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0" r:id="rId6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8A9D2-BEAB-420D-8071-0748A79A027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5B28E-55AC-4AA3-8A33-8D7A9B043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29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1FFC0-5BD4-4EAF-AD6D-D2370F5B2CF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60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B851-4AD0-42D2-9CAC-0675C3918F30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851B-B546-4AFB-BB2B-615E83D5F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91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B851-4AD0-42D2-9CAC-0675C3918F30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851B-B546-4AFB-BB2B-615E83D5F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2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B851-4AD0-42D2-9CAC-0675C3918F30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851B-B546-4AFB-BB2B-615E83D5F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54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B851-4AD0-42D2-9CAC-0675C3918F30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851B-B546-4AFB-BB2B-615E83D5F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64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B851-4AD0-42D2-9CAC-0675C3918F30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851B-B546-4AFB-BB2B-615E83D5F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39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B851-4AD0-42D2-9CAC-0675C3918F30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851B-B546-4AFB-BB2B-615E83D5F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12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B851-4AD0-42D2-9CAC-0675C3918F30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851B-B546-4AFB-BB2B-615E83D5F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1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B851-4AD0-42D2-9CAC-0675C3918F30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851B-B546-4AFB-BB2B-615E83D5F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29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B851-4AD0-42D2-9CAC-0675C3918F30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851B-B546-4AFB-BB2B-615E83D5F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34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B851-4AD0-42D2-9CAC-0675C3918F30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851B-B546-4AFB-BB2B-615E83D5F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26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B851-4AD0-42D2-9CAC-0675C3918F30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851B-B546-4AFB-BB2B-615E83D5F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11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7B851-4AD0-42D2-9CAC-0675C3918F30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D851B-B546-4AFB-BB2B-615E83D5F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20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5250" y="2116800"/>
            <a:ext cx="354135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500" dirty="0" err="1" smtClean="0"/>
              <a:t>레시피</a:t>
            </a:r>
            <a:r>
              <a:rPr lang="ko-KR" altLang="en-US" sz="3500" dirty="0" smtClean="0"/>
              <a:t> 삭제하다</a:t>
            </a:r>
            <a:r>
              <a:rPr lang="en-US" altLang="ko-KR" sz="3500" dirty="0" smtClean="0"/>
              <a:t>.</a:t>
            </a:r>
          </a:p>
          <a:p>
            <a:pPr algn="ctr"/>
            <a:r>
              <a:rPr lang="en-US" altLang="ko-KR" sz="3500" dirty="0" smtClean="0"/>
              <a:t>UC013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124604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24" y="0"/>
            <a:ext cx="9140276" cy="570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5" name="직사각형 4"/>
          <p:cNvSpPr/>
          <p:nvPr/>
        </p:nvSpPr>
        <p:spPr>
          <a:xfrm>
            <a:off x="5032" y="-1798"/>
            <a:ext cx="1061129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6" name="직사각형 5"/>
          <p:cNvSpPr/>
          <p:nvPr/>
        </p:nvSpPr>
        <p:spPr>
          <a:xfrm>
            <a:off x="5032" y="248067"/>
            <a:ext cx="1061129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66160" y="-1926"/>
            <a:ext cx="8077840" cy="24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>
                <a:solidFill>
                  <a:schemeClr val="tx1"/>
                </a:solidFill>
              </a:rPr>
              <a:t>웹 </a:t>
            </a:r>
            <a:r>
              <a:rPr lang="ko-KR" altLang="en-US" sz="875" dirty="0" err="1">
                <a:solidFill>
                  <a:schemeClr val="tx1"/>
                </a:solidFill>
              </a:rPr>
              <a:t>메인화면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68092" y="250006"/>
            <a:ext cx="8075461" cy="24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프로그램의 </a:t>
            </a:r>
            <a:r>
              <a:rPr lang="ko-KR" altLang="en-US" sz="875" dirty="0" err="1">
                <a:solidFill>
                  <a:schemeClr val="tx1"/>
                </a:solidFill>
              </a:rPr>
              <a:t>메인화면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26" y="486930"/>
            <a:ext cx="679851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6794642" y="490653"/>
          <a:ext cx="2346110" cy="5231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917"/>
                <a:gridCol w="1994193"/>
              </a:tblGrid>
              <a:tr h="36034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김정윤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400" dirty="0"/>
                    </a:p>
                  </a:txBody>
                  <a:tcPr marL="57150" marR="5715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레시피를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상세 보기 화면이 제공된다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서버에서 처리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024418" y="-861252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040657" y="-1136043"/>
            <a:ext cx="325653" cy="437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410994" y="-864609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85136" y="-865249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71712" y="-868606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45854" y="-869246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32430" y="-872603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06572" y="-873243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93148" y="-876600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8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67290" y="-877240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9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9" y="1193426"/>
            <a:ext cx="5999256" cy="4514374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2016688" y="2991953"/>
            <a:ext cx="168704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51180" y="3233854"/>
            <a:ext cx="1220532" cy="1873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22" name="직사각형 21"/>
          <p:cNvSpPr/>
          <p:nvPr/>
        </p:nvSpPr>
        <p:spPr>
          <a:xfrm>
            <a:off x="6802244" y="849630"/>
            <a:ext cx="2318896" cy="5077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22" idx="1"/>
            <a:endCxn id="32" idx="3"/>
          </p:cNvCxnSpPr>
          <p:nvPr/>
        </p:nvCxnSpPr>
        <p:spPr>
          <a:xfrm flipH="1" flipV="1">
            <a:off x="6534655" y="609412"/>
            <a:ext cx="267589" cy="49407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573862" y="378579"/>
            <a:ext cx="1960793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레시피를</a:t>
            </a:r>
            <a:r>
              <a:rPr lang="ko-KR" altLang="en-US" sz="1200" dirty="0" smtClean="0"/>
              <a:t> 삭제하다</a:t>
            </a:r>
            <a:r>
              <a:rPr lang="en-US" altLang="ko-KR" sz="1200" dirty="0" smtClean="0"/>
              <a:t>(UC013)</a:t>
            </a:r>
            <a:endParaRPr lang="en-US" altLang="ko-KR" sz="1200" dirty="0"/>
          </a:p>
          <a:p>
            <a:r>
              <a:rPr lang="en-US" altLang="ko-KR" sz="1200" dirty="0" smtClean="0"/>
              <a:t>Main Flow </a:t>
            </a:r>
            <a:r>
              <a:rPr lang="en-US" altLang="ko-KR" sz="1200" dirty="0" smtClean="0"/>
              <a:t>1,2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8282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3724" y="0"/>
            <a:ext cx="9140276" cy="570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28" name="직사각형 27"/>
          <p:cNvSpPr/>
          <p:nvPr/>
        </p:nvSpPr>
        <p:spPr>
          <a:xfrm>
            <a:off x="5032" y="-1798"/>
            <a:ext cx="1061129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39" name="직사각형 38"/>
          <p:cNvSpPr/>
          <p:nvPr/>
        </p:nvSpPr>
        <p:spPr>
          <a:xfrm>
            <a:off x="5032" y="248067"/>
            <a:ext cx="1061129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66160" y="-1926"/>
            <a:ext cx="8077840" cy="24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875" dirty="0" smtClean="0">
                <a:solidFill>
                  <a:schemeClr val="tx1"/>
                </a:solidFill>
              </a:rPr>
              <a:t> 작성하기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68092" y="250006"/>
            <a:ext cx="8075461" cy="24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err="1" smtClean="0">
                <a:solidFill>
                  <a:schemeClr val="tx1"/>
                </a:solidFill>
              </a:rPr>
              <a:t>메인화면에서</a:t>
            </a:r>
            <a:r>
              <a:rPr lang="ko-KR" altLang="en-US" sz="875" dirty="0" smtClean="0">
                <a:solidFill>
                  <a:schemeClr val="tx1"/>
                </a:solidFill>
              </a:rPr>
              <a:t> </a:t>
            </a:r>
            <a:r>
              <a:rPr lang="ko-KR" altLang="en-US" sz="875" dirty="0" err="1" smtClean="0">
                <a:solidFill>
                  <a:schemeClr val="tx1"/>
                </a:solidFill>
              </a:rPr>
              <a:t>레시피를</a:t>
            </a:r>
            <a:r>
              <a:rPr lang="ko-KR" altLang="en-US" sz="875" dirty="0" smtClean="0">
                <a:solidFill>
                  <a:schemeClr val="tx1"/>
                </a:solidFill>
              </a:rPr>
              <a:t> 클릭한 </a:t>
            </a:r>
            <a:r>
              <a:rPr lang="ko-KR" altLang="en-US" sz="875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875" dirty="0" smtClean="0">
                <a:solidFill>
                  <a:schemeClr val="tx1"/>
                </a:solidFill>
              </a:rPr>
              <a:t> 상세 보기 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726" y="486930"/>
            <a:ext cx="679851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765966"/>
              </p:ext>
            </p:extLst>
          </p:nvPr>
        </p:nvGraphicFramePr>
        <p:xfrm>
          <a:off x="6794642" y="490653"/>
          <a:ext cx="2346110" cy="5217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917"/>
                <a:gridCol w="1994193"/>
              </a:tblGrid>
              <a:tr h="34701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김정윤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400" dirty="0"/>
                    </a:p>
                  </a:txBody>
                  <a:tcPr marL="57150" marR="5715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레시피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상세보기 화면이다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레시피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삭제버튼을 클릭한다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en-US" altLang="ko-KR" sz="1000" dirty="0" smtClean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버튼을 클릭하면 확인 메시지가 제공된다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.(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클라이언트에서 처리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확인 버튼을 클릭하면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레시피를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삭제한다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.(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서버에서 처리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6802244" y="849630"/>
            <a:ext cx="2318896" cy="5077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45" idx="1"/>
            <a:endCxn id="44" idx="3"/>
          </p:cNvCxnSpPr>
          <p:nvPr/>
        </p:nvCxnSpPr>
        <p:spPr>
          <a:xfrm flipH="1" flipV="1">
            <a:off x="6534655" y="609412"/>
            <a:ext cx="267589" cy="49407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그림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" y="497867"/>
            <a:ext cx="6059402" cy="4559633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5" name="직사각형 74"/>
          <p:cNvSpPr/>
          <p:nvPr/>
        </p:nvSpPr>
        <p:spPr>
          <a:xfrm>
            <a:off x="3724" y="497867"/>
            <a:ext cx="6059402" cy="5209933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34" y="993777"/>
            <a:ext cx="5241616" cy="4429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직사각형 91"/>
          <p:cNvSpPr/>
          <p:nvPr/>
        </p:nvSpPr>
        <p:spPr>
          <a:xfrm>
            <a:off x="3812790" y="2013255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545854" y="-869246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932430" y="-872603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306572" y="-873243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693148" y="-876600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8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067290" y="-877240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9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19954" y="1383860"/>
            <a:ext cx="1960793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레시피를</a:t>
            </a:r>
            <a:r>
              <a:rPr lang="ko-KR" altLang="en-US" sz="1200" dirty="0" smtClean="0"/>
              <a:t> 삭제하다</a:t>
            </a:r>
            <a:r>
              <a:rPr lang="en-US" altLang="ko-KR" sz="1200" dirty="0" smtClean="0"/>
              <a:t>(UC013)</a:t>
            </a:r>
          </a:p>
          <a:p>
            <a:r>
              <a:rPr lang="en-US" altLang="ko-KR" sz="1200" dirty="0" smtClean="0"/>
              <a:t>Main </a:t>
            </a:r>
            <a:r>
              <a:rPr lang="en-US" altLang="ko-KR" sz="1200" dirty="0" smtClean="0"/>
              <a:t>Flow </a:t>
            </a:r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6798670" y="1357334"/>
            <a:ext cx="2320157" cy="5321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>
            <a:stCxn id="48" idx="1"/>
            <a:endCxn id="47" idx="3"/>
          </p:cNvCxnSpPr>
          <p:nvPr/>
        </p:nvCxnSpPr>
        <p:spPr>
          <a:xfrm flipH="1" flipV="1">
            <a:off x="6580747" y="1614693"/>
            <a:ext cx="217923" cy="871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619954" y="2546850"/>
            <a:ext cx="1960793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레시피를</a:t>
            </a:r>
            <a:r>
              <a:rPr lang="ko-KR" altLang="en-US" sz="1200" dirty="0" smtClean="0"/>
              <a:t> 삭제하다</a:t>
            </a:r>
            <a:r>
              <a:rPr lang="en-US" altLang="ko-KR" sz="1200" dirty="0" smtClean="0"/>
              <a:t>(UC013)</a:t>
            </a:r>
            <a:endParaRPr lang="en-US" altLang="ko-KR" sz="1200" dirty="0"/>
          </a:p>
          <a:p>
            <a:r>
              <a:rPr lang="en-US" altLang="ko-KR" sz="1200" dirty="0" smtClean="0"/>
              <a:t>Main Flow 5,6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6798672" y="1904731"/>
            <a:ext cx="2320156" cy="66834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>
            <a:stCxn id="51" idx="1"/>
            <a:endCxn id="50" idx="3"/>
          </p:cNvCxnSpPr>
          <p:nvPr/>
        </p:nvCxnSpPr>
        <p:spPr>
          <a:xfrm flipH="1">
            <a:off x="6580747" y="2238905"/>
            <a:ext cx="217925" cy="5387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573862" y="378579"/>
            <a:ext cx="1960793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레시피를</a:t>
            </a:r>
            <a:r>
              <a:rPr lang="ko-KR" altLang="en-US" sz="1200" dirty="0" smtClean="0"/>
              <a:t> 삭제하다</a:t>
            </a:r>
            <a:r>
              <a:rPr lang="en-US" altLang="ko-KR" sz="1200" dirty="0" smtClean="0"/>
              <a:t>(UC013)</a:t>
            </a:r>
            <a:endParaRPr lang="en-US" altLang="ko-KR" sz="1200" dirty="0"/>
          </a:p>
          <a:p>
            <a:r>
              <a:rPr lang="en-US" altLang="ko-KR" sz="1200" dirty="0" smtClean="0"/>
              <a:t>Main Flow </a:t>
            </a:r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91" y="3706899"/>
            <a:ext cx="1905000" cy="987574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3693084" y="2225398"/>
            <a:ext cx="409249" cy="332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cxnSp>
        <p:nvCxnSpPr>
          <p:cNvPr id="58" name="직선 연결선 57"/>
          <p:cNvCxnSpPr>
            <a:stCxn id="18" idx="0"/>
            <a:endCxn id="57" idx="2"/>
          </p:cNvCxnSpPr>
          <p:nvPr/>
        </p:nvCxnSpPr>
        <p:spPr>
          <a:xfrm flipH="1" flipV="1">
            <a:off x="3897709" y="2557879"/>
            <a:ext cx="276682" cy="11490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57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499878"/>
          <a:ext cx="2402886" cy="5215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4445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smtClean="0"/>
                        <a:t>김정윤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레시피를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상세 보기 화면이 제공된다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서버에서 처리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512986"/>
            <a:ext cx="2727980" cy="518818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050110" y="2799757"/>
            <a:ext cx="1957446" cy="406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22" name="직사각형 21"/>
          <p:cNvSpPr/>
          <p:nvPr/>
        </p:nvSpPr>
        <p:spPr>
          <a:xfrm>
            <a:off x="1858997" y="2706018"/>
            <a:ext cx="251125" cy="1874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32239" y="956386"/>
            <a:ext cx="2411759" cy="59161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4" idx="1"/>
            <a:endCxn id="16" idx="3"/>
          </p:cNvCxnSpPr>
          <p:nvPr/>
        </p:nvCxnSpPr>
        <p:spPr>
          <a:xfrm flipH="1" flipV="1">
            <a:off x="6464651" y="1021360"/>
            <a:ext cx="267588" cy="23083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503858" y="790527"/>
            <a:ext cx="1960793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레시피를</a:t>
            </a:r>
            <a:r>
              <a:rPr lang="ko-KR" altLang="en-US" sz="1200" dirty="0" smtClean="0"/>
              <a:t> 삭제하다</a:t>
            </a:r>
            <a:r>
              <a:rPr lang="en-US" altLang="ko-KR" sz="1200" dirty="0" smtClean="0"/>
              <a:t>(UC013)</a:t>
            </a:r>
            <a:endParaRPr lang="en-US" altLang="ko-KR" sz="1200" dirty="0"/>
          </a:p>
          <a:p>
            <a:r>
              <a:rPr lang="en-US" altLang="ko-KR" sz="1200" dirty="0" smtClean="0"/>
              <a:t>Main Flow </a:t>
            </a:r>
            <a:r>
              <a:rPr lang="en-US" altLang="ko-KR" sz="1200" dirty="0" smtClean="0"/>
              <a:t>1,2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0410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조회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레시피를</a:t>
            </a:r>
            <a:r>
              <a:rPr lang="ko-KR" altLang="en-US" sz="1050" dirty="0" smtClean="0">
                <a:solidFill>
                  <a:schemeClr val="tx1"/>
                </a:solidFill>
              </a:rPr>
              <a:t> 클릭했을 때 출력되는 화면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384360"/>
              </p:ext>
            </p:extLst>
          </p:nvPr>
        </p:nvGraphicFramePr>
        <p:xfrm>
          <a:off x="6730227" y="481236"/>
          <a:ext cx="2402886" cy="4992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err="1" smtClean="0"/>
                        <a:t>이치윤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레시피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상세보기 화면이다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레시피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삭제버튼을 클릭한다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en-US" altLang="ko-KR" sz="1000" dirty="0" smtClean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버튼을 클릭하면 확인 메시지가 제공된다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.(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클라이언트에서 처리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확인 버튼을 클릭하면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레시피를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삭제한다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.(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서버에서 처리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096277" y="571579"/>
            <a:ext cx="2539688" cy="5102121"/>
            <a:chOff x="-6553" y="640605"/>
            <a:chExt cx="1677002" cy="3369023"/>
          </a:xfrm>
        </p:grpSpPr>
        <p:pic>
          <p:nvPicPr>
            <p:cNvPr id="13323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553" y="640605"/>
              <a:ext cx="1677002" cy="33690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26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93" y="3217541"/>
              <a:ext cx="1176055" cy="94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직사각형 15"/>
          <p:cNvSpPr/>
          <p:nvPr/>
        </p:nvSpPr>
        <p:spPr>
          <a:xfrm>
            <a:off x="3700131" y="4455042"/>
            <a:ext cx="241676" cy="2128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356" y="4405661"/>
            <a:ext cx="379866" cy="274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222" y="2797841"/>
            <a:ext cx="1905000" cy="987574"/>
          </a:xfrm>
          <a:prstGeom prst="rect">
            <a:avLst/>
          </a:prstGeom>
        </p:spPr>
      </p:pic>
      <p:cxnSp>
        <p:nvCxnSpPr>
          <p:cNvPr id="44" name="직선 연결선 43"/>
          <p:cNvCxnSpPr>
            <a:stCxn id="39" idx="0"/>
            <a:endCxn id="40" idx="2"/>
          </p:cNvCxnSpPr>
          <p:nvPr/>
        </p:nvCxnSpPr>
        <p:spPr>
          <a:xfrm flipV="1">
            <a:off x="4147289" y="3785415"/>
            <a:ext cx="1142433" cy="6202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721167" y="2691413"/>
            <a:ext cx="241676" cy="2128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94289" y="3507011"/>
            <a:ext cx="241676" cy="2128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35965" y="3472097"/>
            <a:ext cx="379866" cy="274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48" name="직사각형 47"/>
          <p:cNvSpPr/>
          <p:nvPr/>
        </p:nvSpPr>
        <p:spPr>
          <a:xfrm>
            <a:off x="6732239" y="771606"/>
            <a:ext cx="2372185" cy="5077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>
            <a:stCxn id="48" idx="1"/>
            <a:endCxn id="64" idx="3"/>
          </p:cNvCxnSpPr>
          <p:nvPr/>
        </p:nvCxnSpPr>
        <p:spPr>
          <a:xfrm flipH="1" flipV="1">
            <a:off x="6534655" y="609412"/>
            <a:ext cx="197584" cy="41604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4619954" y="1383860"/>
            <a:ext cx="1960793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레시피를</a:t>
            </a:r>
            <a:r>
              <a:rPr lang="ko-KR" altLang="en-US" sz="1200" dirty="0" smtClean="0"/>
              <a:t> 삭제하다</a:t>
            </a:r>
            <a:r>
              <a:rPr lang="en-US" altLang="ko-KR" sz="1200" dirty="0" smtClean="0"/>
              <a:t>(UC013)</a:t>
            </a:r>
          </a:p>
          <a:p>
            <a:r>
              <a:rPr lang="en-US" altLang="ko-KR" sz="1200" dirty="0" smtClean="0"/>
              <a:t>Main </a:t>
            </a:r>
            <a:r>
              <a:rPr lang="en-US" altLang="ko-KR" sz="1200" dirty="0" smtClean="0"/>
              <a:t>Flow </a:t>
            </a:r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56" name="직사각형 55"/>
          <p:cNvSpPr/>
          <p:nvPr/>
        </p:nvSpPr>
        <p:spPr>
          <a:xfrm>
            <a:off x="6732238" y="1280028"/>
            <a:ext cx="2372186" cy="5321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stCxn id="56" idx="1"/>
            <a:endCxn id="55" idx="3"/>
          </p:cNvCxnSpPr>
          <p:nvPr/>
        </p:nvCxnSpPr>
        <p:spPr>
          <a:xfrm flipH="1">
            <a:off x="6580747" y="1546100"/>
            <a:ext cx="151491" cy="6859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4627960" y="2031218"/>
            <a:ext cx="1960793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레시피를</a:t>
            </a:r>
            <a:r>
              <a:rPr lang="ko-KR" altLang="en-US" sz="1200" dirty="0" smtClean="0"/>
              <a:t> 삭제하다</a:t>
            </a:r>
            <a:r>
              <a:rPr lang="en-US" altLang="ko-KR" sz="1200" dirty="0" smtClean="0"/>
              <a:t>(UC013)</a:t>
            </a:r>
            <a:endParaRPr lang="en-US" altLang="ko-KR" sz="1200" dirty="0"/>
          </a:p>
          <a:p>
            <a:r>
              <a:rPr lang="en-US" altLang="ko-KR" sz="1200" dirty="0" smtClean="0"/>
              <a:t>Main Flow 5,6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6732236" y="1812172"/>
            <a:ext cx="2372187" cy="52064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/>
          <p:cNvCxnSpPr>
            <a:stCxn id="62" idx="1"/>
            <a:endCxn id="61" idx="3"/>
          </p:cNvCxnSpPr>
          <p:nvPr/>
        </p:nvCxnSpPr>
        <p:spPr>
          <a:xfrm flipH="1">
            <a:off x="6588753" y="2072493"/>
            <a:ext cx="143483" cy="1895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573862" y="378579"/>
            <a:ext cx="1960793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레시피를</a:t>
            </a:r>
            <a:r>
              <a:rPr lang="ko-KR" altLang="en-US" sz="1200" dirty="0" smtClean="0"/>
              <a:t> 삭제하다</a:t>
            </a:r>
            <a:r>
              <a:rPr lang="en-US" altLang="ko-KR" sz="1200" dirty="0" smtClean="0"/>
              <a:t>(UC013)</a:t>
            </a:r>
            <a:endParaRPr lang="en-US" altLang="ko-KR" sz="1200" dirty="0"/>
          </a:p>
          <a:p>
            <a:r>
              <a:rPr lang="en-US" altLang="ko-KR" sz="1200" dirty="0" smtClean="0"/>
              <a:t>Main Flow </a:t>
            </a:r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7255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256</Words>
  <Application>Microsoft Office PowerPoint</Application>
  <PresentationFormat>화면 슬라이드 쇼(16:10)</PresentationFormat>
  <Paragraphs>106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JeongYun</dc:creator>
  <cp:lastModifiedBy>JeongYun</cp:lastModifiedBy>
  <cp:revision>3</cp:revision>
  <dcterms:created xsi:type="dcterms:W3CDTF">2015-07-23T02:56:59Z</dcterms:created>
  <dcterms:modified xsi:type="dcterms:W3CDTF">2015-07-23T03:22:57Z</dcterms:modified>
</cp:coreProperties>
</file>