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7AF9C-A102-4922-8A99-BB39F94597FA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58061-AE87-46E5-BA08-47A261B3F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0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1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FA41-CE7E-40D1-88A6-489124818E0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1E6E-D9D1-44AF-AC27-F1FB6232B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3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FA41-CE7E-40D1-88A6-489124818E0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1E6E-D9D1-44AF-AC27-F1FB6232B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4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FA41-CE7E-40D1-88A6-489124818E0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1E6E-D9D1-44AF-AC27-F1FB6232B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FA41-CE7E-40D1-88A6-489124818E0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1E6E-D9D1-44AF-AC27-F1FB6232B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FA41-CE7E-40D1-88A6-489124818E0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1E6E-D9D1-44AF-AC27-F1FB6232B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1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FA41-CE7E-40D1-88A6-489124818E0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1E6E-D9D1-44AF-AC27-F1FB6232B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FA41-CE7E-40D1-88A6-489124818E0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1E6E-D9D1-44AF-AC27-F1FB6232B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0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FA41-CE7E-40D1-88A6-489124818E0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1E6E-D9D1-44AF-AC27-F1FB6232B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FA41-CE7E-40D1-88A6-489124818E0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1E6E-D9D1-44AF-AC27-F1FB6232B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4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FA41-CE7E-40D1-88A6-489124818E0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1E6E-D9D1-44AF-AC27-F1FB6232B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FA41-CE7E-40D1-88A6-489124818E0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1E6E-D9D1-44AF-AC27-F1FB6232B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4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FA41-CE7E-40D1-88A6-489124818E0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1E6E-D9D1-44AF-AC27-F1FB6232B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9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UC029</a:t>
            </a:r>
            <a:r>
              <a:rPr lang="en-US" altLang="ko-KR" smtClean="0"/>
              <a:t> </a:t>
            </a:r>
            <a:r>
              <a:rPr lang="ko-KR" altLang="en-US" smtClean="0"/>
              <a:t>레시피좋아요취소하다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WEB/APP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2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2" y="750302"/>
            <a:ext cx="5917484" cy="514685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1743"/>
            <a:ext cx="9149298" cy="684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1" y="7625"/>
            <a:ext cx="1414839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334262"/>
            <a:ext cx="1414839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2136"/>
            <a:ext cx="773446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14839" y="338395"/>
            <a:ext cx="773446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167" dirty="0">
                <a:solidFill>
                  <a:schemeClr val="tx1"/>
                </a:solidFill>
              </a:rPr>
              <a:t> </a:t>
            </a:r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버튼을 클릭한 화면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67244"/>
              </p:ext>
            </p:extLst>
          </p:nvPr>
        </p:nvGraphicFramePr>
        <p:xfrm>
          <a:off x="6021117" y="662618"/>
          <a:ext cx="3137138" cy="3864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771"/>
                <a:gridCol w="2878367"/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8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비회원이 </a:t>
                      </a:r>
                      <a:r>
                        <a:rPr lang="ko-KR" altLang="en-US" sz="1200" dirty="0" err="1" smtClean="0"/>
                        <a:t>레시피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좋아요취소를</a:t>
                      </a:r>
                      <a:r>
                        <a:rPr lang="ko-KR" altLang="en-US" sz="1200" dirty="0" smtClean="0"/>
                        <a:t> 요청할 경우 제공하는 화면이다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endParaRPr lang="ko-KR" altLang="en-US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8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좋아요 개수다</a:t>
                      </a:r>
                      <a:r>
                        <a:rPr lang="en-US" altLang="ko-KR" sz="1100" dirty="0" smtClean="0"/>
                        <a:t>. </a:t>
                      </a:r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게시물의 좋아요 개수가 늘어나고 하트의 색이 빨간색으로 바뀐다</a:t>
                      </a:r>
                      <a:r>
                        <a:rPr lang="en-US" altLang="ko-KR" sz="1100" dirty="0" smtClean="0"/>
                        <a:t>.(</a:t>
                      </a:r>
                      <a:r>
                        <a:rPr lang="ko-KR" altLang="en-US" sz="1100" dirty="0" smtClean="0"/>
                        <a:t>클라이언트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서버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3908143" y="4548612"/>
            <a:ext cx="231809" cy="24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15" y="4513442"/>
            <a:ext cx="291604" cy="349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08104" y="4650988"/>
            <a:ext cx="401872" cy="130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10</a:t>
            </a:r>
            <a:r>
              <a:rPr lang="ko-KR" altLang="en-US" sz="700" dirty="0" smtClean="0">
                <a:solidFill>
                  <a:schemeClr val="tx1"/>
                </a:solidFill>
              </a:rPr>
              <a:t>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27984" y="4365104"/>
            <a:ext cx="254990" cy="24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00192" y="1957313"/>
            <a:ext cx="2691804" cy="68320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endCxn id="31" idx="2"/>
          </p:cNvCxnSpPr>
          <p:nvPr/>
        </p:nvCxnSpPr>
        <p:spPr>
          <a:xfrm flipH="1">
            <a:off x="7589686" y="2640522"/>
            <a:ext cx="85594" cy="18869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534491" y="4808144"/>
            <a:ext cx="2281577" cy="79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MainFlow5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회원은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레시피목록에서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좋아요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”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할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레시피를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선택한다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,</a:t>
            </a:r>
          </a:p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MainFlow6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시스템은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레시피의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“좋아요”개수를 추가한다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27984" y="4643368"/>
            <a:ext cx="401872" cy="130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11</a:t>
            </a:r>
            <a:r>
              <a:rPr lang="ko-KR" altLang="en-US" sz="700" dirty="0" smtClean="0">
                <a:solidFill>
                  <a:schemeClr val="tx1"/>
                </a:solidFill>
              </a:rPr>
              <a:t>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866508" y="4635992"/>
            <a:ext cx="402712" cy="10482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54" y="4581128"/>
            <a:ext cx="2476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1537"/>
            <a:ext cx="1324142" cy="74151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511040" y="3062353"/>
            <a:ext cx="254990" cy="24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0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1" t="13460" b="13460"/>
          <a:stretch/>
        </p:blipFill>
        <p:spPr>
          <a:xfrm>
            <a:off x="1904132" y="685987"/>
            <a:ext cx="2507567" cy="61720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1743"/>
            <a:ext cx="9149298" cy="684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1" y="7625"/>
            <a:ext cx="1414839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334262"/>
            <a:ext cx="1414839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2136"/>
            <a:ext cx="773446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14839" y="338395"/>
            <a:ext cx="773446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167" dirty="0">
                <a:solidFill>
                  <a:schemeClr val="tx1"/>
                </a:solidFill>
              </a:rPr>
              <a:t> </a:t>
            </a:r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버튼을 클릭한 화면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28316"/>
              </p:ext>
            </p:extLst>
          </p:nvPr>
        </p:nvGraphicFramePr>
        <p:xfrm>
          <a:off x="6021117" y="662614"/>
          <a:ext cx="3137138" cy="2803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075"/>
                <a:gridCol w="2858063"/>
              </a:tblGrid>
              <a:tr h="37995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err="1" smtClean="0"/>
                        <a:t>레시피의</a:t>
                      </a:r>
                      <a:r>
                        <a:rPr lang="ko-KR" altLang="en-US" sz="1100" dirty="0" smtClean="0"/>
                        <a:t> 좋아요 개수다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게시물의 좋아요 개수가 늘어나고 하트의 색이 빨간색으로 바뀐다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메뉴바의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버튼을 클릭하면 </a:t>
                      </a: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화면에 제공된다</a:t>
                      </a:r>
                      <a:r>
                        <a:rPr lang="en-US" altLang="ko-KR" sz="1100" dirty="0" smtClean="0"/>
                        <a:t>. 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971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051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76200" marR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824631" y="3665836"/>
            <a:ext cx="276236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3921362" y="3966569"/>
            <a:ext cx="647066" cy="28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28" y="3820184"/>
            <a:ext cx="291604" cy="34992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348222" y="1052736"/>
            <a:ext cx="2691804" cy="9361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660232" y="1882648"/>
            <a:ext cx="42797" cy="18767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519417" y="3903567"/>
            <a:ext cx="2281577" cy="1087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MainFlow5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회원은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레시피목록에서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좋아요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”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할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레시피를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선택한다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,</a:t>
            </a:r>
          </a:p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MainFlow6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시스템은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레시피의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“좋아요”개수를 추가한다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화면 슬라이드 쇼(4:3)</PresentationFormat>
  <Paragraphs>34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UC029 레시피좋아요취소하다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레시피좋아요취소하다</dc:title>
  <dc:creator>전상우</dc:creator>
  <cp:lastModifiedBy>전상우</cp:lastModifiedBy>
  <cp:revision>2</cp:revision>
  <dcterms:created xsi:type="dcterms:W3CDTF">2015-07-24T04:25:51Z</dcterms:created>
  <dcterms:modified xsi:type="dcterms:W3CDTF">2015-07-24T04:30:10Z</dcterms:modified>
</cp:coreProperties>
</file>