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프로그램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77959"/>
              </p:ext>
            </p:extLst>
          </p:nvPr>
        </p:nvGraphicFramePr>
        <p:xfrm>
          <a:off x="5940154" y="661341"/>
          <a:ext cx="3203847" cy="4369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모바일</a:t>
                      </a:r>
                      <a:r>
                        <a:rPr lang="ko-KR" altLang="en-US" sz="1600" dirty="0" smtClean="0"/>
                        <a:t> 첫 시작 화면이다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로그인 방법으로 </a:t>
                      </a:r>
                      <a:r>
                        <a:rPr lang="ko-KR" altLang="en-US" sz="1600" dirty="0" err="1" smtClean="0"/>
                        <a:t>이메일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페이스북로그인방법선택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이메일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건너뛰기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비회원</a:t>
                      </a:r>
                      <a:r>
                        <a:rPr lang="en-US" altLang="ko-KR" sz="1600" dirty="0" smtClean="0"/>
                        <a:t>),</a:t>
                      </a:r>
                      <a:r>
                        <a:rPr lang="ko-KR" altLang="en-US" sz="1600" dirty="0" err="1" smtClean="0"/>
                        <a:t>페이스북으로</a:t>
                      </a:r>
                      <a:r>
                        <a:rPr lang="ko-KR" altLang="en-US" sz="1600" dirty="0" smtClean="0"/>
                        <a:t> 로그인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제공한다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</a:t>
                      </a:r>
                      <a:r>
                        <a:rPr lang="ko-KR" altLang="en-US" sz="1600" dirty="0" smtClean="0"/>
                        <a:t>선택한 </a:t>
                      </a:r>
                      <a:r>
                        <a:rPr lang="ko-KR" altLang="en-US" sz="1600" dirty="0" smtClean="0"/>
                        <a:t>로그인 방법에 해당하는 아이디가 존재하지 </a:t>
                      </a:r>
                      <a:r>
                        <a:rPr lang="ko-KR" altLang="en-US" sz="1600" dirty="0" err="1" smtClean="0"/>
                        <a:t>않을경우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비밀번호가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존재하지않을경우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err="1" smtClean="0"/>
                        <a:t>로그인정보가</a:t>
                      </a:r>
                      <a:r>
                        <a:rPr lang="ko-KR" altLang="en-US" sz="1600" dirty="0" smtClean="0"/>
                        <a:t> 일치하지 않습니다</a:t>
                      </a:r>
                      <a:r>
                        <a:rPr lang="en-US" altLang="ko-KR" sz="1600" dirty="0" smtClean="0"/>
                        <a:t>” </a:t>
                      </a:r>
                      <a:r>
                        <a:rPr lang="ko-KR" altLang="en-US" sz="1600" dirty="0" smtClean="0"/>
                        <a:t>메시지 제공한다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직선 화살표 연결선 31"/>
          <p:cNvCxnSpPr/>
          <p:nvPr/>
        </p:nvCxnSpPr>
        <p:spPr>
          <a:xfrm>
            <a:off x="3984104" y="3025098"/>
            <a:ext cx="936104" cy="8740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02026" y="1092727"/>
            <a:ext cx="1725894" cy="3505552"/>
            <a:chOff x="686507" y="2856588"/>
            <a:chExt cx="1725894" cy="350555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507" y="2856588"/>
              <a:ext cx="1725894" cy="3505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943010" y="3987984"/>
              <a:ext cx="196202" cy="20611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0215" y="2861476"/>
              <a:ext cx="196202" cy="20611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2" y="1340768"/>
            <a:ext cx="2519008" cy="511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화살표 연결선 23"/>
          <p:cNvCxnSpPr>
            <a:endCxn id="30" idx="0"/>
          </p:cNvCxnSpPr>
          <p:nvPr/>
        </p:nvCxnSpPr>
        <p:spPr>
          <a:xfrm>
            <a:off x="1783005" y="2915462"/>
            <a:ext cx="1913067" cy="98367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97971" y="3899135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5136" y="2836514"/>
            <a:ext cx="887141" cy="4245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65704" y="2835343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err="1" smtClean="0"/>
              <a:t>이메일로</a:t>
            </a:r>
            <a:endParaRPr lang="ko-KR" altLang="en-US" sz="400" dirty="0"/>
          </a:p>
        </p:txBody>
      </p:sp>
      <p:sp>
        <p:nvSpPr>
          <p:cNvPr id="25" name="직사각형 24"/>
          <p:cNvSpPr/>
          <p:nvPr/>
        </p:nvSpPr>
        <p:spPr>
          <a:xfrm>
            <a:off x="6444208" y="2998791"/>
            <a:ext cx="2592288" cy="20143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75787" y="5655931"/>
            <a:ext cx="2760709" cy="801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MainFlow5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사용자는 시스템에게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로그인정보를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입력한다</a:t>
            </a:r>
            <a:r>
              <a:rPr lang="en-US" altLang="ko-KR" sz="1050" smtClean="0">
                <a:solidFill>
                  <a:sysClr val="windowText" lastClr="000000"/>
                </a:solidFill>
              </a:rPr>
              <a:t>.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/>
          <p:cNvCxnSpPr>
            <a:endCxn id="26" idx="0"/>
          </p:cNvCxnSpPr>
          <p:nvPr/>
        </p:nvCxnSpPr>
        <p:spPr>
          <a:xfrm>
            <a:off x="7656141" y="5013176"/>
            <a:ext cx="1" cy="6427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78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전상우</cp:lastModifiedBy>
  <cp:revision>12</cp:revision>
  <dcterms:created xsi:type="dcterms:W3CDTF">2015-07-19T05:26:22Z</dcterms:created>
  <dcterms:modified xsi:type="dcterms:W3CDTF">2015-07-22T02:33:40Z</dcterms:modified>
</cp:coreProperties>
</file>