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4" r:id="rId6"/>
    <p:sldId id="262" r:id="rId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4" autoAdjust="0"/>
    <p:restoredTop sz="94660"/>
  </p:normalViewPr>
  <p:slideViewPr>
    <p:cSldViewPr snapToGrid="0">
      <p:cViewPr>
        <p:scale>
          <a:sx n="66" d="100"/>
          <a:sy n="66" d="100"/>
        </p:scale>
        <p:origin x="15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2355B-57AA-45D8-ACAE-012A42334FC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ADDAE-5B16-4BA9-90E4-2654B6D57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8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7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5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9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4640-6810-4A67-987E-42934BA7820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EAFE-DE65-47A4-B65C-0EDBCE400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821" y="2116800"/>
            <a:ext cx="44262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dirty="0" smtClean="0"/>
              <a:t>비밀번호 찾기를 하다</a:t>
            </a:r>
            <a:endParaRPr lang="en-US" altLang="ko-KR" sz="3500" dirty="0" smtClean="0"/>
          </a:p>
          <a:p>
            <a:pPr algn="ctr"/>
            <a:r>
              <a:rPr lang="en-US" altLang="ko-KR" sz="3500" dirty="0"/>
              <a:t> </a:t>
            </a:r>
            <a:r>
              <a:rPr lang="en-US" altLang="ko-KR" sz="3500" dirty="0" smtClean="0"/>
              <a:t>UC043</a:t>
            </a:r>
            <a:endParaRPr lang="en-US" altLang="ko-KR" sz="3500" dirty="0" smtClean="0"/>
          </a:p>
        </p:txBody>
      </p:sp>
    </p:spTree>
    <p:extLst>
      <p:ext uri="{BB962C8B-B14F-4D97-AF65-F5344CB8AC3E}">
        <p14:creationId xmlns:p14="http://schemas.microsoft.com/office/powerpoint/2010/main" val="285507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프로그램의 첫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19021"/>
              </p:ext>
            </p:extLst>
          </p:nvPr>
        </p:nvGraphicFramePr>
        <p:xfrm>
          <a:off x="6794642" y="490653"/>
          <a:ext cx="2346110" cy="523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로그인 화면에서 비밀번호 찾기 버튼을 클릭하면 비밀번호 찾기 화면이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서버에서</a:t>
                      </a:r>
                      <a:r>
                        <a:rPr lang="ko-KR" altLang="en-US" sz="1000" baseline="0" dirty="0" smtClean="0"/>
                        <a:t>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" y="869681"/>
            <a:ext cx="6597747" cy="4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420849" y="368367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0994" y="-86460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5136" y="-865249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2244" y="846598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8" idx="1"/>
            <a:endCxn id="42" idx="3"/>
          </p:cNvCxnSpPr>
          <p:nvPr/>
        </p:nvCxnSpPr>
        <p:spPr>
          <a:xfrm flipH="1" flipV="1">
            <a:off x="6456520" y="753163"/>
            <a:ext cx="345724" cy="3453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06572" y="522330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08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3" y="878626"/>
            <a:ext cx="6571301" cy="43895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비밀번호 찾기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화면에서 비밀번호 찾기 버튼을 클릭한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8260"/>
              </p:ext>
            </p:extLst>
          </p:nvPr>
        </p:nvGraphicFramePr>
        <p:xfrm>
          <a:off x="6794642" y="490653"/>
          <a:ext cx="2346110" cy="522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499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비밀번호를 찾을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이메일을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입력한다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이메일을</a:t>
                      </a:r>
                      <a:r>
                        <a:rPr lang="ko-KR" altLang="en-US" sz="1000" dirty="0" smtClean="0"/>
                        <a:t> 입력하고 찾기 버튼을 클릭하면 메시지를 제공하고 인증코드를 전송하고 인증코드 입력 화면을 제공한다</a:t>
                      </a:r>
                      <a:r>
                        <a:rPr lang="en-US" altLang="ko-KR" sz="1000" dirty="0" smtClean="0"/>
                        <a:t>. (</a:t>
                      </a:r>
                      <a:r>
                        <a:rPr lang="ko-KR" altLang="en-US" sz="1000" dirty="0" smtClean="0"/>
                        <a:t>서버에서</a:t>
                      </a:r>
                      <a:r>
                        <a:rPr lang="ko-KR" altLang="en-US" sz="1000" baseline="0" dirty="0" smtClean="0"/>
                        <a:t>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취소버튼을 클릭하면 로그인 화면이 제공된다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서버에서</a:t>
                      </a:r>
                      <a:r>
                        <a:rPr lang="ko-KR" altLang="en-US" sz="1000" baseline="0" dirty="0" smtClean="0"/>
                        <a:t> 처리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6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283256" y="2288720"/>
            <a:ext cx="2525196" cy="1587552"/>
            <a:chOff x="692374" y="1007956"/>
            <a:chExt cx="4557040" cy="2851517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92374" y="1007956"/>
              <a:ext cx="4557040" cy="2851517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비밀번호 찾기</a:t>
              </a:r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  <a:p>
              <a:pPr algn="ctr"/>
              <a:endParaRPr lang="en-US" altLang="ko-KR" sz="117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23613" y="1946970"/>
              <a:ext cx="3888432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 err="1" smtClean="0">
                  <a:latin typeface="helvetica"/>
                </a:rPr>
                <a:t>이메일</a:t>
              </a:r>
              <a:endParaRPr lang="ko-KR" altLang="en-US" sz="117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23614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찾기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843" y="2895660"/>
              <a:ext cx="1892203" cy="4469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70" dirty="0"/>
                <a:t>취소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99004" y="285478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66806" y="342405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7460" y="337596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02244" y="846598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1"/>
            <a:endCxn id="37" idx="3"/>
          </p:cNvCxnSpPr>
          <p:nvPr/>
        </p:nvCxnSpPr>
        <p:spPr>
          <a:xfrm flipH="1" flipV="1">
            <a:off x="6456520" y="753163"/>
            <a:ext cx="345724" cy="3453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306572" y="522330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2,3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802691" y="1345386"/>
            <a:ext cx="2341309" cy="683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8" idx="1"/>
            <a:endCxn id="40" idx="3"/>
          </p:cNvCxnSpPr>
          <p:nvPr/>
        </p:nvCxnSpPr>
        <p:spPr>
          <a:xfrm flipH="1" flipV="1">
            <a:off x="6456967" y="1251951"/>
            <a:ext cx="345724" cy="4349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07019" y="1021118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6802691" y="2028420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1"/>
            <a:endCxn id="43" idx="3"/>
          </p:cNvCxnSpPr>
          <p:nvPr/>
        </p:nvCxnSpPr>
        <p:spPr>
          <a:xfrm flipH="1" flipV="1">
            <a:off x="6456967" y="1934985"/>
            <a:ext cx="345724" cy="3453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307019" y="1704152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Alternative Flow A-2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28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4" y="878627"/>
            <a:ext cx="6532122" cy="43634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비밀번호 찾기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화면에서 비밀번호 찾기 버튼을 클릭한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26" y="486930"/>
            <a:ext cx="679851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80424"/>
              </p:ext>
            </p:extLst>
          </p:nvPr>
        </p:nvGraphicFramePr>
        <p:xfrm>
          <a:off x="6794642" y="490653"/>
          <a:ext cx="2346110" cy="5217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917"/>
                <a:gridCol w="1994193"/>
              </a:tblGrid>
              <a:tr h="36034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00B0F0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이메일로</a:t>
                      </a:r>
                      <a:r>
                        <a:rPr lang="ko-KR" altLang="en-US" sz="1000" dirty="0" smtClean="0"/>
                        <a:t> 전달받은 인증코드를 입력하는 창이다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인증코드를 입력하고 찾기 버튼을 클릭하면 인증코드 입력화면이 제공된다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512224" y="1894780"/>
            <a:ext cx="3797533" cy="2254995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/>
              <a:t>이메일을</a:t>
            </a:r>
            <a:r>
              <a:rPr lang="ko-KR" altLang="en-US" sz="1000" dirty="0"/>
              <a:t> 확인해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이 메일을 확인하세요</a:t>
            </a:r>
            <a:r>
              <a:rPr lang="en-US" altLang="ko-KR" sz="1000" dirty="0"/>
              <a:t>. 6</a:t>
            </a:r>
            <a:r>
              <a:rPr lang="ko-KR" altLang="en-US" sz="1000" dirty="0"/>
              <a:t>자리 확인 코드를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보내드렸습니다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아래에 코드를 입력해서 비밀번호를 변경하세요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</p:txBody>
      </p:sp>
      <p:sp>
        <p:nvSpPr>
          <p:cNvPr id="36" name="직사각형 35"/>
          <p:cNvSpPr/>
          <p:nvPr/>
        </p:nvSpPr>
        <p:spPr>
          <a:xfrm>
            <a:off x="2294536" y="2972814"/>
            <a:ext cx="2314488" cy="51844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# # # # # #</a:t>
            </a:r>
            <a:endParaRPr lang="en-US" altLang="ko-KR" sz="917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3903" y="3789735"/>
            <a:ext cx="7011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찾기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05219" y="3789735"/>
            <a:ext cx="701188" cy="2880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70" dirty="0"/>
              <a:t>취소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73777" y="1804293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56089" y="283011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35455" y="365494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5089" y="3654941"/>
            <a:ext cx="276893" cy="2854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 smtClean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02244" y="1361631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1"/>
            <a:endCxn id="45" idx="3"/>
          </p:cNvCxnSpPr>
          <p:nvPr/>
        </p:nvCxnSpPr>
        <p:spPr>
          <a:xfrm flipH="1" flipV="1">
            <a:off x="6456520" y="1291346"/>
            <a:ext cx="345724" cy="3221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306572" y="1060513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6802244" y="1875513"/>
            <a:ext cx="2341309" cy="5618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46" idx="1"/>
            <a:endCxn id="48" idx="3"/>
          </p:cNvCxnSpPr>
          <p:nvPr/>
        </p:nvCxnSpPr>
        <p:spPr>
          <a:xfrm flipH="1" flipV="1">
            <a:off x="6456520" y="1812402"/>
            <a:ext cx="345724" cy="3440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306572" y="1581569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5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" y="1427801"/>
            <a:ext cx="4435543" cy="29629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비밀번호 찾기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화면에서 비밀번호 찾기 버튼을 클릭한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55733"/>
              </p:ext>
            </p:extLst>
          </p:nvPr>
        </p:nvGraphicFramePr>
        <p:xfrm>
          <a:off x="6400800" y="490651"/>
          <a:ext cx="2739952" cy="522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7"/>
                <a:gridCol w="2356055"/>
              </a:tblGrid>
              <a:tr h="33637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버튼이다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클릭하면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정상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시 새로운 비밀번호 입력 창으로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일치하지 않을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일치하지 않습니다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!”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회이상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일치하지 않을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“3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회이상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인증코드를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!”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 정상 입력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이동되는 새로운 비밀번호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입력창이다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 정상 변경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비밀번호가 변경되었습니다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4138" y="2152467"/>
            <a:ext cx="2896529" cy="1771983"/>
          </a:xfrm>
          <a:prstGeom prst="roundRect">
            <a:avLst>
              <a:gd name="adj" fmla="val 4554"/>
            </a:avLst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자리 확인 코드를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보내드렸습니다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아래에 코드를 입력해서 비밀번호를 변경하세요</a:t>
            </a:r>
            <a:r>
              <a:rPr lang="en-US" altLang="ko-KR" sz="1000" dirty="0"/>
              <a:t>.</a:t>
            </a:r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  <a:p>
            <a:pPr algn="ctr"/>
            <a:endParaRPr lang="en-US" altLang="ko-KR" sz="1170" dirty="0"/>
          </a:p>
        </p:txBody>
      </p:sp>
      <p:sp>
        <p:nvSpPr>
          <p:cNvPr id="32" name="직사각형 31"/>
          <p:cNvSpPr/>
          <p:nvPr/>
        </p:nvSpPr>
        <p:spPr>
          <a:xfrm>
            <a:off x="1200838" y="2999589"/>
            <a:ext cx="1765353" cy="4073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 F C 2 1 #</a:t>
            </a:r>
            <a:endParaRPr lang="en-US" altLang="ko-KR" sz="917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52934" y="3641528"/>
            <a:ext cx="534823" cy="2263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입력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7012" y="3641528"/>
            <a:ext cx="534823" cy="2263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884339" y="670427"/>
            <a:ext cx="1956370" cy="665658"/>
            <a:chOff x="663409" y="3228185"/>
            <a:chExt cx="3077909" cy="84710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663409" y="3228185"/>
              <a:ext cx="3077909" cy="847105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인증코드가 일치하지 않습니다</a:t>
              </a:r>
              <a:r>
                <a:rPr lang="en-US" altLang="ko-KR" sz="1000" dirty="0"/>
                <a:t>!</a:t>
              </a:r>
            </a:p>
            <a:p>
              <a:pPr algn="ctr"/>
              <a:endParaRPr lang="en-US" altLang="ko-KR" sz="117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81651" y="3683352"/>
              <a:ext cx="841425" cy="28803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06572" y="602790"/>
            <a:ext cx="2065182" cy="905346"/>
            <a:chOff x="-1849485" y="5049181"/>
            <a:chExt cx="3249102" cy="11521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-1849485" y="5049181"/>
              <a:ext cx="3249102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dirty="0" err="1"/>
                <a:t>회이상</a:t>
              </a:r>
              <a:r>
                <a:rPr lang="ko-KR" altLang="en-US" sz="1000" dirty="0"/>
                <a:t> 인증코드를 잘못 입력하셨습니다</a:t>
              </a:r>
              <a:r>
                <a:rPr lang="en-US" altLang="ko-KR" sz="1000" dirty="0"/>
                <a:t>!</a:t>
              </a:r>
            </a:p>
            <a:p>
              <a:pPr algn="ctr"/>
              <a:endParaRPr lang="en-US" altLang="ko-KR" sz="1167" dirty="0"/>
            </a:p>
            <a:p>
              <a:pPr algn="ctr"/>
              <a:endParaRPr lang="en-US" altLang="ko-KR" sz="1333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-761163" y="5729342"/>
              <a:ext cx="1072454" cy="39174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  <p:cxnSp>
        <p:nvCxnSpPr>
          <p:cNvPr id="50" name="직선 화살표 연결선 49"/>
          <p:cNvCxnSpPr>
            <a:stCxn id="33" idx="0"/>
            <a:endCxn id="45" idx="1"/>
          </p:cNvCxnSpPr>
          <p:nvPr/>
        </p:nvCxnSpPr>
        <p:spPr>
          <a:xfrm flipH="1" flipV="1">
            <a:off x="1884339" y="1003256"/>
            <a:ext cx="636007" cy="2638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  <a:endCxn id="48" idx="2"/>
          </p:cNvCxnSpPr>
          <p:nvPr/>
        </p:nvCxnSpPr>
        <p:spPr>
          <a:xfrm flipV="1">
            <a:off x="2520346" y="1508136"/>
            <a:ext cx="2818817" cy="2133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147336" y="3524189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75146" y="550135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00974" y="490654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066160" y="4409954"/>
            <a:ext cx="2232273" cy="1216984"/>
            <a:chOff x="598456" y="989744"/>
            <a:chExt cx="3249101" cy="1428876"/>
          </a:xfrm>
        </p:grpSpPr>
        <p:grpSp>
          <p:nvGrpSpPr>
            <p:cNvPr id="56" name="그룹 55"/>
            <p:cNvGrpSpPr/>
            <p:nvPr/>
          </p:nvGrpSpPr>
          <p:grpSpPr>
            <a:xfrm>
              <a:off x="598456" y="989744"/>
              <a:ext cx="3249101" cy="1428876"/>
              <a:chOff x="-2099012" y="4189786"/>
              <a:chExt cx="3249101" cy="115212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-2099012" y="4189786"/>
                <a:ext cx="3249101" cy="1152128"/>
              </a:xfrm>
              <a:prstGeom prst="roundRect">
                <a:avLst>
                  <a:gd name="adj" fmla="val 4554"/>
                </a:avLst>
              </a:prstGeom>
              <a:solidFill>
                <a:schemeClr val="bg1">
                  <a:lumMod val="50000"/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67" dirty="0"/>
                  <a:t>새로운 비밀번호를 입력하세요</a:t>
                </a:r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167" dirty="0"/>
              </a:p>
              <a:p>
                <a:pPr algn="ctr"/>
                <a:endParaRPr lang="en-US" altLang="ko-KR" sz="1333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-735334" y="4968386"/>
                <a:ext cx="797099" cy="29330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67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834788" y="1527129"/>
              <a:ext cx="2777386" cy="35410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*********</a:t>
              </a:r>
              <a:endParaRPr lang="en-US" altLang="ko-KR" sz="917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896800" y="4471044"/>
            <a:ext cx="2308457" cy="1125299"/>
            <a:chOff x="-2099012" y="4189785"/>
            <a:chExt cx="3495225" cy="1152128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-2099012" y="4189785"/>
              <a:ext cx="3495225" cy="1152128"/>
            </a:xfrm>
            <a:prstGeom prst="roundRect">
              <a:avLst>
                <a:gd name="adj" fmla="val 4554"/>
              </a:avLst>
            </a:prstGeom>
            <a:solidFill>
              <a:schemeClr val="bg1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/>
                <a:t>비밀번호가 변경되었습니다</a:t>
              </a:r>
              <a:r>
                <a:rPr lang="en-US" altLang="ko-KR" sz="1333" dirty="0"/>
                <a:t>!</a:t>
              </a:r>
              <a:endParaRPr lang="en-US" altLang="ko-KR" sz="1667" dirty="0"/>
            </a:p>
            <a:p>
              <a:pPr algn="ctr"/>
              <a:endParaRPr lang="en-US" altLang="ko-KR" sz="1167" dirty="0"/>
            </a:p>
            <a:p>
              <a:pPr algn="ctr"/>
              <a:endParaRPr lang="en-US" altLang="ko-KR" sz="1333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-887627" y="4833156"/>
              <a:ext cx="1072454" cy="29330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67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  <p:cxnSp>
        <p:nvCxnSpPr>
          <p:cNvPr id="63" name="직선 화살표 연결선 62"/>
          <p:cNvCxnSpPr>
            <a:stCxn id="33" idx="2"/>
            <a:endCxn id="58" idx="0"/>
          </p:cNvCxnSpPr>
          <p:nvPr/>
        </p:nvCxnSpPr>
        <p:spPr>
          <a:xfrm flipH="1">
            <a:off x="2182297" y="3867865"/>
            <a:ext cx="338049" cy="5420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8" idx="3"/>
            <a:endCxn id="61" idx="1"/>
          </p:cNvCxnSpPr>
          <p:nvPr/>
        </p:nvCxnSpPr>
        <p:spPr>
          <a:xfrm>
            <a:off x="3298433" y="5018446"/>
            <a:ext cx="598367" cy="15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61506" y="4309061"/>
            <a:ext cx="211198" cy="2242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14171" y="4358905"/>
            <a:ext cx="176928" cy="2073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601892" y="5232385"/>
            <a:ext cx="534823" cy="3098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33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802244" y="846598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>
            <a:stCxn id="69" idx="1"/>
            <a:endCxn id="71" idx="3"/>
          </p:cNvCxnSpPr>
          <p:nvPr/>
        </p:nvCxnSpPr>
        <p:spPr>
          <a:xfrm flipH="1" flipV="1">
            <a:off x="6414135" y="233922"/>
            <a:ext cx="388109" cy="8645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264187" y="3089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6802244" y="3173702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2" idx="2"/>
            <a:endCxn id="74" idx="0"/>
          </p:cNvCxnSpPr>
          <p:nvPr/>
        </p:nvCxnSpPr>
        <p:spPr>
          <a:xfrm flipH="1">
            <a:off x="7972898" y="3677439"/>
            <a:ext cx="1" cy="7942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6897924" y="4471653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</a:t>
            </a:r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75" name="직사각형 74"/>
          <p:cNvSpPr/>
          <p:nvPr/>
        </p:nvSpPr>
        <p:spPr>
          <a:xfrm>
            <a:off x="6802244" y="1393957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5" idx="1"/>
            <a:endCxn id="77" idx="3"/>
          </p:cNvCxnSpPr>
          <p:nvPr/>
        </p:nvCxnSpPr>
        <p:spPr>
          <a:xfrm flipH="1">
            <a:off x="6354566" y="1645826"/>
            <a:ext cx="447678" cy="806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204618" y="2221009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Alternative Flow A-3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802244" y="1905389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78" idx="1"/>
            <a:endCxn id="80" idx="3"/>
          </p:cNvCxnSpPr>
          <p:nvPr/>
        </p:nvCxnSpPr>
        <p:spPr>
          <a:xfrm flipH="1">
            <a:off x="6343061" y="2157258"/>
            <a:ext cx="459183" cy="107314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93113" y="2999571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Alternative Flow A-4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6802244" y="2624021"/>
            <a:ext cx="2341309" cy="5037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81" idx="1"/>
            <a:endCxn id="83" idx="3"/>
          </p:cNvCxnSpPr>
          <p:nvPr/>
        </p:nvCxnSpPr>
        <p:spPr>
          <a:xfrm flipH="1">
            <a:off x="6367537" y="2875890"/>
            <a:ext cx="434707" cy="10476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217589" y="3692755"/>
            <a:ext cx="214994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비밀번호 찾기를 하다</a:t>
            </a:r>
            <a:r>
              <a:rPr lang="en-US" altLang="ko-KR" sz="1200" dirty="0" smtClean="0"/>
              <a:t>(UC043)</a:t>
            </a:r>
            <a:endParaRPr lang="en-US" altLang="ko-KR" sz="1200" dirty="0"/>
          </a:p>
          <a:p>
            <a:r>
              <a:rPr lang="en-US" altLang="ko-KR" sz="1200" dirty="0" smtClean="0"/>
              <a:t>Main Flow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4" y="0"/>
            <a:ext cx="9140276" cy="570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5" dirty="0"/>
          </a:p>
        </p:txBody>
      </p:sp>
      <p:sp>
        <p:nvSpPr>
          <p:cNvPr id="5" name="직사각형 4"/>
          <p:cNvSpPr/>
          <p:nvPr/>
        </p:nvSpPr>
        <p:spPr>
          <a:xfrm>
            <a:off x="5032" y="-1798"/>
            <a:ext cx="1061129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화면제목</a:t>
            </a:r>
            <a:endParaRPr lang="ko-KR" altLang="en-US" sz="875" dirty="0"/>
          </a:p>
        </p:txBody>
      </p:sp>
      <p:sp>
        <p:nvSpPr>
          <p:cNvPr id="6" name="직사각형 5"/>
          <p:cNvSpPr/>
          <p:nvPr/>
        </p:nvSpPr>
        <p:spPr>
          <a:xfrm>
            <a:off x="5032" y="248067"/>
            <a:ext cx="1061129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6160" y="-1926"/>
            <a:ext cx="8077840" cy="24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비밀번호 찾기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8092" y="250006"/>
            <a:ext cx="8075461" cy="24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75" dirty="0" smtClean="0">
                <a:solidFill>
                  <a:schemeClr val="tx1"/>
                </a:solidFill>
              </a:rPr>
              <a:t>로그인 화면에서 비밀번호 찾기 버튼을 클릭한 화면</a:t>
            </a:r>
            <a:endParaRPr lang="ko-KR" altLang="en-US" sz="875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92175"/>
              </p:ext>
            </p:extLst>
          </p:nvPr>
        </p:nvGraphicFramePr>
        <p:xfrm>
          <a:off x="6400800" y="490652"/>
          <a:ext cx="2739952" cy="521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7"/>
                <a:gridCol w="2356055"/>
              </a:tblGrid>
              <a:tr h="3205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김정윤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400" dirty="0"/>
                    </a:p>
                  </a:txBody>
                  <a:tcPr marL="57150" marR="5715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 찾기 초기 화면이다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사용자에게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아이디를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입력할 수 있는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입력 창이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혹은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FacebookID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입력한 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찾기 버튼을 클릭한다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일치하는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혹은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FacebookID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 존재하지 않을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입력하신 아이디가 존재하지 않습니다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또한 계정이 존재하면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입력창으로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발송되었다는 메시지가 제공되며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일치하지 않거나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회이상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인증코드를 잘못 입력할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인증코드가 입력하지 않습니다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!!!”,”3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회이상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인증코드를 잘못 입력하셨습니다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!!!”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메시지가 전달된다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사용자가 입력한 인증코드가 일치할 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새로운 비밀번호를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입력받을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수 있는 화면으로 이동한다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57150" marR="5715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새로운 비밀번호를 입력한 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 버튼을 누르면 비밀번호가 변경되었습니다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!!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만약 비밀번호를 입력하지 않고 확인 버튼을 누르면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비밀번호가 입력되지 않았습니다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의 메시지가 제공된다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7040657" y="-1136043"/>
            <a:ext cx="325653" cy="437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71712" y="-86860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5854" y="-869246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32430" y="-87260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06572" y="-873243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3148" y="-87660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67290" y="-877240"/>
            <a:ext cx="239279" cy="197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49" y="593721"/>
            <a:ext cx="1697362" cy="327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68" y="624968"/>
            <a:ext cx="1240474" cy="23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9" y="690923"/>
            <a:ext cx="1381653" cy="79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64" y="1771146"/>
            <a:ext cx="1384073" cy="7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64" y="3243496"/>
            <a:ext cx="1268226" cy="246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4" y="3051360"/>
            <a:ext cx="1285792" cy="24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1836231" y="1933588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1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85056" y="1673677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3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70264" y="1880531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4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36229" y="2233813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2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7696" y="4226003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5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72272" y="4484427"/>
            <a:ext cx="217107" cy="194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solidFill>
                  <a:schemeClr val="tx1"/>
                </a:solidFill>
              </a:rPr>
              <a:t>6</a:t>
            </a:r>
            <a:endParaRPr lang="ko-KR" altLang="en-US" sz="1170" dirty="0">
              <a:solidFill>
                <a:schemeClr val="tx1"/>
              </a:solidFill>
            </a:endParaRPr>
          </a:p>
        </p:txBody>
      </p:sp>
      <p:pic>
        <p:nvPicPr>
          <p:cNvPr id="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4" y="769268"/>
            <a:ext cx="1257614" cy="100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직선 화살표 연결선 80"/>
          <p:cNvCxnSpPr>
            <a:stCxn id="77" idx="1"/>
          </p:cNvCxnSpPr>
          <p:nvPr/>
        </p:nvCxnSpPr>
        <p:spPr>
          <a:xfrm flipH="1" flipV="1">
            <a:off x="1196945" y="1489348"/>
            <a:ext cx="639282" cy="84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2369279" y="1933589"/>
            <a:ext cx="1176689" cy="3976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4303716" y="2031057"/>
            <a:ext cx="332533" cy="2122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1"/>
          </p:cNvCxnSpPr>
          <p:nvPr/>
        </p:nvCxnSpPr>
        <p:spPr>
          <a:xfrm flipH="1" flipV="1">
            <a:off x="1196946" y="4226004"/>
            <a:ext cx="3675326" cy="3558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4384593" y="1201316"/>
            <a:ext cx="704786" cy="7322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4384593" y="1965146"/>
            <a:ext cx="704786" cy="11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87" y="4679364"/>
            <a:ext cx="1384073" cy="7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직선 화살표 연결선 87"/>
          <p:cNvCxnSpPr>
            <a:stCxn id="79" idx="2"/>
            <a:endCxn id="87" idx="3"/>
          </p:cNvCxnSpPr>
          <p:nvPr/>
        </p:nvCxnSpPr>
        <p:spPr>
          <a:xfrm flipH="1">
            <a:off x="4246760" y="4679364"/>
            <a:ext cx="734066" cy="3976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75896" y="4801899"/>
            <a:ext cx="1339915" cy="32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비밀번호가 입력되지 않았습니다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662</Words>
  <Application>Microsoft Office PowerPoint</Application>
  <PresentationFormat>화면 슬라이드 쇼(16:10)</PresentationFormat>
  <Paragraphs>195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7</cp:revision>
  <dcterms:created xsi:type="dcterms:W3CDTF">2015-07-23T08:18:24Z</dcterms:created>
  <dcterms:modified xsi:type="dcterms:W3CDTF">2015-07-23T09:24:54Z</dcterms:modified>
</cp:coreProperties>
</file>