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6" r:id="rId4"/>
    <p:sldId id="257" r:id="rId5"/>
    <p:sldId id="260" r:id="rId6"/>
    <p:sldId id="261" r:id="rId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5400" autoAdjust="0"/>
  </p:normalViewPr>
  <p:slideViewPr>
    <p:cSldViewPr snapToGrid="0">
      <p:cViewPr varScale="1">
        <p:scale>
          <a:sx n="68" d="100"/>
          <a:sy n="68" d="100"/>
        </p:scale>
        <p:origin x="38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2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6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6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6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8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7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1582-AA52-482B-B512-A6BF468CF6D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819" y="2099733"/>
            <a:ext cx="7526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사용자 주변의 상품 정보를 조회하다</a:t>
            </a:r>
            <a:endParaRPr lang="en-US" altLang="ko-KR" sz="3600" dirty="0" smtClean="0"/>
          </a:p>
          <a:p>
            <a:pPr algn="ctr"/>
            <a:endParaRPr lang="en-US" altLang="ko-KR" sz="3600" dirty="0" smtClean="0"/>
          </a:p>
          <a:p>
            <a:pPr algn="ctr"/>
            <a:r>
              <a:rPr lang="en-US" altLang="ko-KR" sz="3600" dirty="0" smtClean="0"/>
              <a:t>UC033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345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67014"/>
              </p:ext>
            </p:extLst>
          </p:nvPr>
        </p:nvGraphicFramePr>
        <p:xfrm>
          <a:off x="6730227" y="502924"/>
          <a:ext cx="2402886" cy="1051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66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</a:t>
                      </a:r>
                      <a:r>
                        <a:rPr lang="ko-KR" altLang="en-US" sz="1000" dirty="0" err="1" smtClean="0"/>
                        <a:t>장바구니창이</a:t>
                      </a:r>
                      <a:r>
                        <a:rPr lang="ko-KR" altLang="en-US" sz="1000" dirty="0" smtClean="0"/>
                        <a:t> 제공되고 재료별 장바구니 목록을 서버에서 제공한다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" y="832888"/>
            <a:ext cx="6665840" cy="37619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837840" y="82388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3570" y="1070884"/>
            <a:ext cx="323439" cy="2866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" y="496068"/>
            <a:ext cx="6630959" cy="437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프로그램의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sz="1050" dirty="0" smtClean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클릭할시</a:t>
            </a:r>
            <a:r>
              <a:rPr lang="ko-KR" altLang="en-US" sz="1050" dirty="0" smtClean="0">
                <a:solidFill>
                  <a:schemeClr val="tx1"/>
                </a:solidFill>
              </a:rPr>
              <a:t> 출력되는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62998"/>
              </p:ext>
            </p:extLst>
          </p:nvPr>
        </p:nvGraphicFramePr>
        <p:xfrm>
          <a:off x="6730227" y="494131"/>
          <a:ext cx="2402886" cy="1415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433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창이다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baseline="0" dirty="0" smtClean="0"/>
                        <a:t>재료의 </a:t>
                      </a:r>
                      <a:r>
                        <a:rPr lang="ko-KR" altLang="en-US" sz="1000" baseline="0" dirty="0" err="1" smtClean="0"/>
                        <a:t>맵표시</a:t>
                      </a:r>
                      <a:r>
                        <a:rPr lang="ko-KR" altLang="en-US" sz="1000" baseline="0" dirty="0" smtClean="0"/>
                        <a:t> 버튼과 삭제 버튼이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맵표시</a:t>
                      </a:r>
                      <a:r>
                        <a:rPr lang="ko-KR" altLang="en-US" sz="1000" dirty="0" smtClean="0"/>
                        <a:t> 버튼을 클릭하면 서버로 선택한 재료정보를 전달하고 지도</a:t>
                      </a:r>
                      <a:r>
                        <a:rPr lang="ko-KR" altLang="en-US" sz="1000" baseline="0" dirty="0" smtClean="0"/>
                        <a:t> 화면으로</a:t>
                      </a:r>
                      <a:r>
                        <a:rPr lang="ko-KR" altLang="en-US" sz="1000" dirty="0" smtClean="0"/>
                        <a:t> 이동한다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735040" y="-59348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13560" y="-59348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27946" y="830949"/>
            <a:ext cx="2569403" cy="1131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  <a:endCxn id="23" idx="0"/>
          </p:cNvCxnSpPr>
          <p:nvPr/>
        </p:nvCxnSpPr>
        <p:spPr>
          <a:xfrm flipH="1">
            <a:off x="7908387" y="1962150"/>
            <a:ext cx="4261" cy="5248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13560" y="2486957"/>
            <a:ext cx="1789654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100" dirty="0" err="1">
                <a:cs typeface="Times New Roman" panose="02020603050405020304" pitchFamily="18" charset="0"/>
              </a:rPr>
              <a:t>유즈케이스</a:t>
            </a:r>
            <a:r>
              <a:rPr lang="ko-KR" altLang="ko-KR" sz="1100" dirty="0">
                <a:cs typeface="Times New Roman" panose="02020603050405020304" pitchFamily="18" charset="0"/>
              </a:rPr>
              <a:t> 정의서</a:t>
            </a:r>
            <a:r>
              <a:rPr lang="en-US" altLang="ko-KR" sz="1100" dirty="0">
                <a:cs typeface="Times New Roman" panose="02020603050405020304" pitchFamily="18" charset="0"/>
              </a:rPr>
              <a:t> (UC033</a:t>
            </a:r>
            <a:r>
              <a:rPr lang="en-US" altLang="ko-KR" sz="1100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dirty="0" smtClean="0">
                <a:cs typeface="Times New Roman" panose="02020603050405020304" pitchFamily="18" charset="0"/>
              </a:rPr>
              <a:t>Main Flows 1,2,3</a:t>
            </a:r>
            <a:r>
              <a:rPr lang="ko-KR" altLang="en-US" sz="1100" dirty="0" smtClean="0">
                <a:cs typeface="Times New Roman" panose="02020603050405020304" pitchFamily="18" charset="0"/>
              </a:rPr>
              <a:t>번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22" y="957779"/>
            <a:ext cx="2682155" cy="166068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846423" y="1072827"/>
            <a:ext cx="2682154" cy="15456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85553" y="1229257"/>
            <a:ext cx="250693" cy="2791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46421" y="93853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92459" y="131977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 정보 지도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프로그램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메인화면의</a:t>
            </a:r>
            <a:r>
              <a:rPr lang="ko-KR" altLang="en-US" sz="1050" dirty="0" smtClean="0">
                <a:solidFill>
                  <a:schemeClr val="tx1"/>
                </a:solidFill>
              </a:rPr>
              <a:t> 장바구니에서 지도마크 버튼을 클릭할 경우 출력되는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68386"/>
              </p:ext>
            </p:extLst>
          </p:nvPr>
        </p:nvGraphicFramePr>
        <p:xfrm>
          <a:off x="6730227" y="489600"/>
          <a:ext cx="2402886" cy="263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754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상품 정보 지도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지도와 상품 정보가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검색된 재료 정보이다</a:t>
                      </a:r>
                      <a:r>
                        <a:rPr lang="en-US" altLang="ko-KR" sz="1000" dirty="0" smtClean="0"/>
                        <a:t>.  </a:t>
                      </a:r>
                      <a:r>
                        <a:rPr lang="ko-KR" altLang="en-US" sz="1000" dirty="0" err="1" smtClean="0"/>
                        <a:t>마트</a:t>
                      </a:r>
                      <a:r>
                        <a:rPr lang="ko-KR" altLang="en-US" sz="1000" dirty="0" smtClean="0"/>
                        <a:t> 정보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재료</a:t>
                      </a:r>
                      <a:r>
                        <a:rPr lang="ko-KR" altLang="en-US" sz="1000" baseline="0" dirty="0" err="1" smtClean="0"/>
                        <a:t>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재료 가격이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3</a:t>
                      </a:r>
                      <a:endParaRPr lang="ko-KR" altLang="en-US" sz="14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지금 현재 위치를 지도 상에서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해당하는 상품정보가 없을 경우 </a:t>
                      </a:r>
                      <a:r>
                        <a:rPr lang="ko-KR" altLang="en-US" sz="1000" dirty="0" err="1" smtClean="0"/>
                        <a:t>경고창이</a:t>
                      </a:r>
                      <a:r>
                        <a:rPr lang="ko-KR" altLang="en-US" sz="1000" dirty="0" smtClean="0"/>
                        <a:t> 제공된다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566761" y="778380"/>
            <a:ext cx="2686585" cy="12885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1"/>
            <a:endCxn id="26" idx="3"/>
          </p:cNvCxnSpPr>
          <p:nvPr/>
        </p:nvCxnSpPr>
        <p:spPr>
          <a:xfrm flipH="1" flipV="1">
            <a:off x="6049561" y="778380"/>
            <a:ext cx="517200" cy="6442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04184" y="562936"/>
            <a:ext cx="1845377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100" dirty="0" err="1">
                <a:cs typeface="Times New Roman" panose="02020603050405020304" pitchFamily="18" charset="0"/>
              </a:rPr>
              <a:t>유즈케이스</a:t>
            </a:r>
            <a:r>
              <a:rPr lang="ko-KR" altLang="ko-KR" sz="1100" dirty="0">
                <a:cs typeface="Times New Roman" panose="02020603050405020304" pitchFamily="18" charset="0"/>
              </a:rPr>
              <a:t> 정의서</a:t>
            </a:r>
            <a:r>
              <a:rPr lang="en-US" altLang="ko-KR" sz="1100" dirty="0">
                <a:cs typeface="Times New Roman" panose="02020603050405020304" pitchFamily="18" charset="0"/>
              </a:rPr>
              <a:t> (UC033</a:t>
            </a:r>
            <a:r>
              <a:rPr lang="en-US" altLang="ko-KR" sz="1100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dirty="0" smtClean="0">
                <a:cs typeface="Times New Roman" panose="02020603050405020304" pitchFamily="18" charset="0"/>
              </a:rPr>
              <a:t>Main Flows 6</a:t>
            </a:r>
            <a:r>
              <a:rPr lang="ko-KR" altLang="en-US" sz="1100" dirty="0" smtClean="0">
                <a:cs typeface="Times New Roman" panose="02020603050405020304" pitchFamily="18" charset="0"/>
              </a:rPr>
              <a:t>번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6566761" y="2066925"/>
            <a:ext cx="2686585" cy="4941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08896" y="5045776"/>
            <a:ext cx="1845377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100" dirty="0" err="1">
                <a:cs typeface="Times New Roman" panose="02020603050405020304" pitchFamily="18" charset="0"/>
              </a:rPr>
              <a:t>유즈케이스</a:t>
            </a:r>
            <a:r>
              <a:rPr lang="ko-KR" altLang="ko-KR" sz="1100" dirty="0">
                <a:cs typeface="Times New Roman" panose="02020603050405020304" pitchFamily="18" charset="0"/>
              </a:rPr>
              <a:t> 정의서</a:t>
            </a:r>
            <a:r>
              <a:rPr lang="en-US" altLang="ko-KR" sz="1100" dirty="0">
                <a:cs typeface="Times New Roman" panose="02020603050405020304" pitchFamily="18" charset="0"/>
              </a:rPr>
              <a:t> (UC033</a:t>
            </a:r>
            <a:r>
              <a:rPr lang="en-US" altLang="ko-KR" sz="1100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dirty="0" smtClean="0">
                <a:cs typeface="Times New Roman" panose="02020603050405020304" pitchFamily="18" charset="0"/>
              </a:rPr>
              <a:t>Main Flows 4,5</a:t>
            </a:r>
            <a:r>
              <a:rPr lang="ko-KR" altLang="en-US" sz="1100" dirty="0" smtClean="0">
                <a:cs typeface="Times New Roman" panose="02020603050405020304" pitchFamily="18" charset="0"/>
              </a:rPr>
              <a:t>번</a:t>
            </a:r>
            <a:endParaRPr lang="ko-KR" altLang="en-US" sz="1100" dirty="0"/>
          </a:p>
        </p:txBody>
      </p:sp>
      <p:sp>
        <p:nvSpPr>
          <p:cNvPr id="41" name="직사각형 40"/>
          <p:cNvSpPr/>
          <p:nvPr/>
        </p:nvSpPr>
        <p:spPr>
          <a:xfrm>
            <a:off x="6566761" y="2561053"/>
            <a:ext cx="2685712" cy="6442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2"/>
            <a:endCxn id="43" idx="0"/>
          </p:cNvCxnSpPr>
          <p:nvPr/>
        </p:nvCxnSpPr>
        <p:spPr>
          <a:xfrm>
            <a:off x="7909617" y="3205327"/>
            <a:ext cx="28502" cy="12925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002786" y="4497833"/>
            <a:ext cx="1870666" cy="44805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10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>
                <a:cs typeface="Times New Roman" panose="02020603050405020304" pitchFamily="18" charset="0"/>
              </a:rPr>
              <a:t> (UC033</a:t>
            </a:r>
            <a:r>
              <a:rPr lang="en-US" altLang="ko-KR" sz="110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smtClean="0">
                <a:cs typeface="Times New Roman" panose="02020603050405020304" pitchFamily="18" charset="0"/>
              </a:rPr>
              <a:t>Alternative Flows A-2</a:t>
            </a:r>
            <a:r>
              <a:rPr lang="ko-KR" altLang="en-US" sz="1100" smtClean="0">
                <a:cs typeface="Times New Roman" panose="02020603050405020304" pitchFamily="18" charset="0"/>
              </a:rPr>
              <a:t>번</a:t>
            </a:r>
            <a:endParaRPr lang="ko-KR" altLang="en-US" sz="11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9" y="1137834"/>
            <a:ext cx="5281429" cy="38080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63391" y="110051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67552" y="260068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12444" y="221119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41" y="3654865"/>
            <a:ext cx="1501424" cy="84296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409360" y="355276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2" idx="1"/>
            <a:endCxn id="34" idx="3"/>
          </p:cNvCxnSpPr>
          <p:nvPr/>
        </p:nvCxnSpPr>
        <p:spPr>
          <a:xfrm flipH="1">
            <a:off x="5654273" y="2313990"/>
            <a:ext cx="912488" cy="29472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2918"/>
            <a:ext cx="2510276" cy="508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</a:t>
            </a:r>
            <a:r>
              <a:rPr lang="ko-KR" altLang="en-US" sz="1050" dirty="0">
                <a:solidFill>
                  <a:schemeClr val="tx1"/>
                </a:solidFill>
              </a:rPr>
              <a:t>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프로필에서 장바구니 버튼을 클릭할 시 출력되는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57530"/>
              </p:ext>
            </p:extLst>
          </p:nvPr>
        </p:nvGraphicFramePr>
        <p:xfrm>
          <a:off x="6737427" y="499879"/>
          <a:ext cx="2402886" cy="1761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메인화면에서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메뉴바</a:t>
                      </a:r>
                      <a:r>
                        <a:rPr lang="ko-KR" altLang="en-US" sz="800" dirty="0" smtClean="0"/>
                        <a:t> 버튼을 클릭하고 장바구니 버튼을 클릭하면 장바구니 창이 제공된다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장바구니 화면이다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품목별로 재료가 나뉘어져 있고 서버에서 제공된다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재료별로 위치</a:t>
                      </a:r>
                      <a:r>
                        <a:rPr lang="ko-KR" altLang="en-US" sz="800" baseline="0" dirty="0" smtClean="0"/>
                        <a:t> 검색 버튼과 삭제 버튼이 있다</a:t>
                      </a:r>
                      <a:r>
                        <a:rPr lang="en-US" altLang="ko-KR" sz="800" baseline="0" dirty="0" smtClean="0"/>
                        <a:t>.(</a:t>
                      </a:r>
                      <a:r>
                        <a:rPr lang="ko-KR" altLang="en-US" sz="800" baseline="0" dirty="0" smtClean="0"/>
                        <a:t>서버에서 처리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맵표시</a:t>
                      </a:r>
                      <a:r>
                        <a:rPr lang="ko-KR" altLang="en-US" sz="800" dirty="0" smtClean="0"/>
                        <a:t> 버튼을 클릭하면 지도 창이 제공된다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서버에서 처리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42874" y="133394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03353" y="157575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" y="494129"/>
            <a:ext cx="2545377" cy="51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36495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86550" y="810326"/>
            <a:ext cx="2513906" cy="15222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2"/>
            <a:endCxn id="19" idx="0"/>
          </p:cNvCxnSpPr>
          <p:nvPr/>
        </p:nvCxnSpPr>
        <p:spPr>
          <a:xfrm>
            <a:off x="7943503" y="2332562"/>
            <a:ext cx="0" cy="7146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020814" y="3047219"/>
            <a:ext cx="1845377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100" dirty="0" err="1" smtClean="0">
                <a:cs typeface="Times New Roman" panose="02020603050405020304" pitchFamily="18" charset="0"/>
              </a:rPr>
              <a:t>유즈케이스</a:t>
            </a:r>
            <a:r>
              <a:rPr lang="ko-KR" altLang="ko-KR" sz="1100" dirty="0" smtClean="0">
                <a:cs typeface="Times New Roman" panose="02020603050405020304" pitchFamily="18" charset="0"/>
              </a:rPr>
              <a:t> 정의서</a:t>
            </a:r>
            <a:r>
              <a:rPr lang="en-US" altLang="ko-KR" sz="1100" dirty="0" smtClean="0">
                <a:cs typeface="Times New Roman" panose="02020603050405020304" pitchFamily="18" charset="0"/>
              </a:rPr>
              <a:t> (UC033)</a:t>
            </a:r>
          </a:p>
          <a:p>
            <a:r>
              <a:rPr lang="en-US" altLang="ko-KR" sz="1100" dirty="0" smtClean="0">
                <a:cs typeface="Times New Roman" panose="02020603050405020304" pitchFamily="18" charset="0"/>
              </a:rPr>
              <a:t>Main Flows 1,2,3</a:t>
            </a:r>
            <a:r>
              <a:rPr lang="ko-KR" altLang="en-US" sz="1100" dirty="0" smtClean="0">
                <a:cs typeface="Times New Roman" panose="02020603050405020304" pitchFamily="18" charset="0"/>
              </a:rPr>
              <a:t>번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4728208" y="1556705"/>
            <a:ext cx="215268" cy="2244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상품정보 지도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장바구니창에서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지도마크버튼을 클릭할 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출력되는창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97254"/>
              </p:ext>
            </p:extLst>
          </p:nvPr>
        </p:nvGraphicFramePr>
        <p:xfrm>
          <a:off x="6730227" y="521479"/>
          <a:ext cx="2402886" cy="187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지도 화면이다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현재 위치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재료 정보가 제공된다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검색된 재료 정보이다</a:t>
                      </a:r>
                      <a:r>
                        <a:rPr lang="en-US" altLang="ko-KR" sz="800" dirty="0" smtClean="0"/>
                        <a:t>.  </a:t>
                      </a:r>
                      <a:r>
                        <a:rPr lang="ko-KR" altLang="en-US" sz="800" dirty="0" err="1" smtClean="0"/>
                        <a:t>마트</a:t>
                      </a:r>
                      <a:r>
                        <a:rPr lang="ko-KR" altLang="en-US" sz="800" dirty="0" smtClean="0"/>
                        <a:t> 정보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재료</a:t>
                      </a:r>
                      <a:r>
                        <a:rPr lang="ko-KR" altLang="en-US" sz="800" baseline="0" dirty="0" err="1" smtClean="0"/>
                        <a:t>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재료 가격이 서버에서 제공된다</a:t>
                      </a:r>
                      <a:r>
                        <a:rPr lang="en-US" altLang="ko-KR" sz="800" baseline="0" dirty="0" smtClean="0"/>
                        <a:t>.(</a:t>
                      </a:r>
                      <a:r>
                        <a:rPr lang="ko-KR" altLang="en-US" sz="800" baseline="0" dirty="0" smtClean="0"/>
                        <a:t>서버에서 처리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지금 현재 위치를 지도 상에서 제공한다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서버에서 처리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없을 경우 상품정보 없음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클라이언트에서 처리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05" y="542544"/>
            <a:ext cx="2519273" cy="51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79704" y="293723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0101" y="142613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13418" y="832574"/>
            <a:ext cx="2649404" cy="8152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01658" y="982396"/>
            <a:ext cx="1768433" cy="4154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050" dirty="0" err="1">
                <a:cs typeface="Times New Roman" panose="02020603050405020304" pitchFamily="18" charset="0"/>
              </a:rPr>
              <a:t>유즈케이스</a:t>
            </a:r>
            <a:r>
              <a:rPr lang="ko-KR" altLang="ko-KR" sz="1050" dirty="0">
                <a:cs typeface="Times New Roman" panose="02020603050405020304" pitchFamily="18" charset="0"/>
              </a:rPr>
              <a:t> 정의서</a:t>
            </a:r>
            <a:r>
              <a:rPr lang="en-US" altLang="ko-KR" sz="1050" dirty="0">
                <a:cs typeface="Times New Roman" panose="02020603050405020304" pitchFamily="18" charset="0"/>
              </a:rPr>
              <a:t> (UC033</a:t>
            </a:r>
            <a:r>
              <a:rPr lang="en-US" altLang="ko-KR" sz="1050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050" dirty="0" smtClean="0">
                <a:cs typeface="Times New Roman" panose="02020603050405020304" pitchFamily="18" charset="0"/>
              </a:rPr>
              <a:t>Main Flows 6</a:t>
            </a:r>
            <a:r>
              <a:rPr lang="ko-KR" altLang="en-US" sz="1050" dirty="0" smtClean="0">
                <a:cs typeface="Times New Roman" panose="02020603050405020304" pitchFamily="18" charset="0"/>
              </a:rPr>
              <a:t>번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1573128" y="192725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20" idx="1"/>
            <a:endCxn id="25" idx="3"/>
          </p:cNvCxnSpPr>
          <p:nvPr/>
        </p:nvCxnSpPr>
        <p:spPr>
          <a:xfrm rot="10800000">
            <a:off x="5970092" y="1190146"/>
            <a:ext cx="643327" cy="5005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613418" y="1647826"/>
            <a:ext cx="2649404" cy="3364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01658" y="1984267"/>
            <a:ext cx="1768433" cy="4154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050" dirty="0" err="1">
                <a:cs typeface="Times New Roman" panose="02020603050405020304" pitchFamily="18" charset="0"/>
              </a:rPr>
              <a:t>유즈케이스</a:t>
            </a:r>
            <a:r>
              <a:rPr lang="ko-KR" altLang="ko-KR" sz="1050" dirty="0">
                <a:cs typeface="Times New Roman" panose="02020603050405020304" pitchFamily="18" charset="0"/>
              </a:rPr>
              <a:t> 정의서</a:t>
            </a:r>
            <a:r>
              <a:rPr lang="en-US" altLang="ko-KR" sz="1050" dirty="0">
                <a:cs typeface="Times New Roman" panose="02020603050405020304" pitchFamily="18" charset="0"/>
              </a:rPr>
              <a:t> (UC033</a:t>
            </a:r>
            <a:r>
              <a:rPr lang="en-US" altLang="ko-KR" sz="1050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050" dirty="0" smtClean="0">
                <a:cs typeface="Times New Roman" panose="02020603050405020304" pitchFamily="18" charset="0"/>
              </a:rPr>
              <a:t>Main Flows 4,5</a:t>
            </a:r>
            <a:r>
              <a:rPr lang="ko-KR" altLang="en-US" sz="1050" dirty="0" smtClean="0">
                <a:cs typeface="Times New Roman" panose="02020603050405020304" pitchFamily="18" charset="0"/>
              </a:rPr>
              <a:t>번</a:t>
            </a:r>
            <a:endParaRPr lang="ko-KR" altLang="en-US" sz="1050" dirty="0"/>
          </a:p>
        </p:txBody>
      </p:sp>
      <p:cxnSp>
        <p:nvCxnSpPr>
          <p:cNvPr id="32" name="꺾인 연결선 31"/>
          <p:cNvCxnSpPr>
            <a:stCxn id="23" idx="1"/>
            <a:endCxn id="30" idx="3"/>
          </p:cNvCxnSpPr>
          <p:nvPr/>
        </p:nvCxnSpPr>
        <p:spPr>
          <a:xfrm rot="10800000" flipV="1">
            <a:off x="5970092" y="1816046"/>
            <a:ext cx="643327" cy="37596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613417" y="1990197"/>
            <a:ext cx="2649404" cy="4372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2"/>
            <a:endCxn id="37" idx="0"/>
          </p:cNvCxnSpPr>
          <p:nvPr/>
        </p:nvCxnSpPr>
        <p:spPr>
          <a:xfrm>
            <a:off x="7938119" y="2427437"/>
            <a:ext cx="0" cy="9834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02786" y="3410909"/>
            <a:ext cx="1870666" cy="44805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10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>
                <a:cs typeface="Times New Roman" panose="02020603050405020304" pitchFamily="18" charset="0"/>
              </a:rPr>
              <a:t> (UC033</a:t>
            </a:r>
            <a:r>
              <a:rPr lang="en-US" altLang="ko-KR" sz="110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smtClean="0">
                <a:cs typeface="Times New Roman" panose="02020603050405020304" pitchFamily="18" charset="0"/>
              </a:rPr>
              <a:t>Alternative Flows A-2</a:t>
            </a:r>
            <a:r>
              <a:rPr lang="ko-KR" altLang="en-US" sz="1100" smtClean="0">
                <a:cs typeface="Times New Roman" panose="02020603050405020304" pitchFamily="18" charset="0"/>
              </a:rPr>
              <a:t>번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1494044" y="1440171"/>
            <a:ext cx="879385" cy="267305"/>
          </a:xfrm>
          <a:prstGeom prst="rect">
            <a:avLst/>
          </a:prstGeom>
          <a:solidFill>
            <a:srgbClr val="ED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12" y="3437480"/>
            <a:ext cx="1501424" cy="84296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852756" y="335614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374</Words>
  <Application>Microsoft Office PowerPoint</Application>
  <PresentationFormat>화면 슬라이드 쇼(16:10)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58</cp:revision>
  <dcterms:created xsi:type="dcterms:W3CDTF">2015-07-20T12:47:42Z</dcterms:created>
  <dcterms:modified xsi:type="dcterms:W3CDTF">2015-07-22T01:20:38Z</dcterms:modified>
</cp:coreProperties>
</file>