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4" r:id="rId2"/>
    <p:sldId id="266" r:id="rId3"/>
    <p:sldId id="267" r:id="rId4"/>
    <p:sldId id="268" r:id="rId5"/>
    <p:sldId id="269" r:id="rId6"/>
    <p:sldId id="271" r:id="rId7"/>
    <p:sldId id="270" r:id="rId8"/>
  </p:sldIdLst>
  <p:sldSz cx="9144000" cy="5715000" type="screen16x10"/>
  <p:notesSz cx="6858000" cy="9144000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47" autoAdjust="0"/>
    <p:restoredTop sz="94660"/>
  </p:normalViewPr>
  <p:slideViewPr>
    <p:cSldViewPr snapToGrid="0">
      <p:cViewPr>
        <p:scale>
          <a:sx n="114" d="100"/>
          <a:sy n="114" d="100"/>
        </p:scale>
        <p:origin x="-734" y="-5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82ABF-7FDD-41DD-AB21-22096F7CF38F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0A781-7D3D-4048-A264-03181C2D5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491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4C65-0F02-42C4-9898-1FAD88F742AC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0833-4F39-4857-B2AB-4AE3BEB0C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29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4C65-0F02-42C4-9898-1FAD88F742AC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0833-4F39-4857-B2AB-4AE3BEB0C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21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4C65-0F02-42C4-9898-1FAD88F742AC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0833-4F39-4857-B2AB-4AE3BEB0C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94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4C65-0F02-42C4-9898-1FAD88F742AC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0833-4F39-4857-B2AB-4AE3BEB0C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05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4C65-0F02-42C4-9898-1FAD88F742AC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0833-4F39-4857-B2AB-4AE3BEB0C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0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4C65-0F02-42C4-9898-1FAD88F742AC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0833-4F39-4857-B2AB-4AE3BEB0C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6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4C65-0F02-42C4-9898-1FAD88F742AC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0833-4F39-4857-B2AB-4AE3BEB0C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73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4C65-0F02-42C4-9898-1FAD88F742AC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0833-4F39-4857-B2AB-4AE3BEB0C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8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4C65-0F02-42C4-9898-1FAD88F742AC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0833-4F39-4857-B2AB-4AE3BEB0C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69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4C65-0F02-42C4-9898-1FAD88F742AC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0833-4F39-4857-B2AB-4AE3BEB0C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30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4C65-0F02-42C4-9898-1FAD88F742AC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0833-4F39-4857-B2AB-4AE3BEB0C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3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C4C65-0F02-42C4-9898-1FAD88F742AC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90833-4F39-4857-B2AB-4AE3BEB0C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51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0550" y="2540000"/>
            <a:ext cx="286168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UC026</a:t>
            </a:r>
            <a:r>
              <a:rPr lang="en-US" altLang="ko-KR" dirty="0" smtClean="0"/>
              <a:t>  </a:t>
            </a:r>
            <a:r>
              <a:rPr lang="ko-KR" altLang="en-US" dirty="0" smtClean="0"/>
              <a:t>사용자를 </a:t>
            </a:r>
            <a:r>
              <a:rPr lang="ko-KR" altLang="en-US" dirty="0" err="1" smtClean="0"/>
              <a:t>팔로우하다</a:t>
            </a:r>
            <a:r>
              <a:rPr lang="en-US" altLang="ko-KR" dirty="0" smtClean="0"/>
              <a:t>(WEB)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20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3724" y="0"/>
            <a:ext cx="9140276" cy="570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75" dirty="0"/>
          </a:p>
        </p:txBody>
      </p:sp>
      <p:sp>
        <p:nvSpPr>
          <p:cNvPr id="23" name="직사각형 22"/>
          <p:cNvSpPr/>
          <p:nvPr/>
        </p:nvSpPr>
        <p:spPr>
          <a:xfrm>
            <a:off x="5032" y="-1798"/>
            <a:ext cx="1061129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화면제목</a:t>
            </a:r>
            <a:endParaRPr lang="ko-KR" altLang="en-US" sz="875" dirty="0"/>
          </a:p>
        </p:txBody>
      </p:sp>
      <p:sp>
        <p:nvSpPr>
          <p:cNvPr id="24" name="직사각형 23"/>
          <p:cNvSpPr/>
          <p:nvPr/>
        </p:nvSpPr>
        <p:spPr>
          <a:xfrm>
            <a:off x="5032" y="248067"/>
            <a:ext cx="1061129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066160" y="-1926"/>
            <a:ext cx="8077840" cy="24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 smtClean="0">
                <a:solidFill>
                  <a:schemeClr val="tx1"/>
                </a:solidFill>
              </a:rPr>
              <a:t> 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68092" y="250006"/>
            <a:ext cx="8075461" cy="240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 smtClean="0">
                <a:solidFill>
                  <a:schemeClr val="tx1"/>
                </a:solidFill>
              </a:rPr>
              <a:t> 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27" y="486930"/>
            <a:ext cx="640444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723187"/>
              </p:ext>
            </p:extLst>
          </p:nvPr>
        </p:nvGraphicFramePr>
        <p:xfrm>
          <a:off x="6407155" y="503815"/>
          <a:ext cx="2727716" cy="859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355"/>
                <a:gridCol w="2365361"/>
              </a:tblGrid>
              <a:tr h="30763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Description(</a:t>
                      </a:r>
                      <a:r>
                        <a:rPr lang="ko-KR" altLang="en-US" sz="1600" dirty="0" err="1" smtClean="0"/>
                        <a:t>전상우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“</a:t>
                      </a:r>
                      <a:r>
                        <a:rPr lang="ko-KR" altLang="en-US" sz="1000" dirty="0" smtClean="0"/>
                        <a:t>나도 요리사</a:t>
                      </a:r>
                      <a:r>
                        <a:rPr lang="en-US" altLang="ko-KR" sz="1000" dirty="0" smtClean="0"/>
                        <a:t>” </a:t>
                      </a:r>
                      <a:r>
                        <a:rPr lang="ko-KR" altLang="en-US" sz="1000" dirty="0" smtClean="0"/>
                        <a:t>버튼을 클릭하면 새로운 화면으로 이동하고 사용자정의 </a:t>
                      </a:r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목록을 서버에서 불러와</a:t>
                      </a:r>
                      <a:r>
                        <a:rPr lang="ko-KR" altLang="en-US" sz="1000" baseline="0" dirty="0" smtClean="0"/>
                        <a:t> 제공한다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0" y="1484308"/>
            <a:ext cx="6281468" cy="3362384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1004405" y="1953840"/>
            <a:ext cx="629766" cy="216019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18447" y="2037083"/>
            <a:ext cx="171916" cy="1722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90363" y="0"/>
            <a:ext cx="3555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메인화</a:t>
            </a:r>
            <a:r>
              <a:rPr lang="ko-KR" altLang="en-US" sz="1000"/>
              <a:t>면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142653" y="239162"/>
            <a:ext cx="3555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메인화</a:t>
            </a:r>
            <a:r>
              <a:rPr lang="ko-KR" altLang="en-US" sz="1000" dirty="0" err="1"/>
              <a:t>면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8870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3724" y="0"/>
            <a:ext cx="9140276" cy="570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75" dirty="0"/>
          </a:p>
        </p:txBody>
      </p:sp>
      <p:sp>
        <p:nvSpPr>
          <p:cNvPr id="23" name="직사각형 22"/>
          <p:cNvSpPr/>
          <p:nvPr/>
        </p:nvSpPr>
        <p:spPr>
          <a:xfrm>
            <a:off x="5032" y="-1798"/>
            <a:ext cx="1061129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화면제목</a:t>
            </a:r>
            <a:endParaRPr lang="ko-KR" altLang="en-US" sz="875" dirty="0"/>
          </a:p>
        </p:txBody>
      </p:sp>
      <p:sp>
        <p:nvSpPr>
          <p:cNvPr id="24" name="직사각형 23"/>
          <p:cNvSpPr/>
          <p:nvPr/>
        </p:nvSpPr>
        <p:spPr>
          <a:xfrm>
            <a:off x="5032" y="248067"/>
            <a:ext cx="1061129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066160" y="-1926"/>
            <a:ext cx="8077840" cy="24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68092" y="250006"/>
            <a:ext cx="8075461" cy="240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27" y="486930"/>
            <a:ext cx="640444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773276"/>
              </p:ext>
            </p:extLst>
          </p:nvPr>
        </p:nvGraphicFramePr>
        <p:xfrm>
          <a:off x="6407155" y="503815"/>
          <a:ext cx="2727716" cy="859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355"/>
                <a:gridCol w="2365361"/>
              </a:tblGrid>
              <a:tr h="30763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Description(</a:t>
                      </a:r>
                      <a:r>
                        <a:rPr lang="ko-KR" altLang="en-US" sz="1600" dirty="0" err="1" smtClean="0"/>
                        <a:t>전상우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나도 요리사 </a:t>
                      </a:r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목록에서</a:t>
                      </a:r>
                      <a:r>
                        <a:rPr lang="ko-KR" altLang="en-US" sz="1000" baseline="0" dirty="0" smtClean="0"/>
                        <a:t> 제공한 </a:t>
                      </a:r>
                      <a:r>
                        <a:rPr lang="ko-KR" altLang="en-US" sz="1000" baseline="0" dirty="0" err="1" smtClean="0"/>
                        <a:t>레시피중</a:t>
                      </a:r>
                      <a:r>
                        <a:rPr lang="ko-KR" altLang="en-US" sz="1000" baseline="0" dirty="0" smtClean="0"/>
                        <a:t> 하나를 클릭하면 사용자들이 작성한 </a:t>
                      </a:r>
                      <a:r>
                        <a:rPr lang="ko-KR" altLang="en-US" sz="1000" baseline="0" dirty="0" err="1" smtClean="0"/>
                        <a:t>레시피가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팝업된다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" y="1050259"/>
            <a:ext cx="6346365" cy="409421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747354" y="2078939"/>
            <a:ext cx="1624495" cy="164216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607109" y="1953633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1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42652" y="239162"/>
            <a:ext cx="4283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메인화면에서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나도요리사버튼을</a:t>
            </a:r>
            <a:r>
              <a:rPr lang="ko-KR" altLang="en-US" sz="1000" dirty="0" smtClean="0"/>
              <a:t> 클릭하여 </a:t>
            </a:r>
            <a:r>
              <a:rPr lang="ko-KR" altLang="en-US" sz="1000" dirty="0" err="1" smtClean="0"/>
              <a:t>나도요리사로</a:t>
            </a:r>
            <a:r>
              <a:rPr lang="ko-KR" altLang="en-US" sz="1000" dirty="0" smtClean="0"/>
              <a:t> 이동한 화면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1102124" y="3785"/>
            <a:ext cx="4283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나도요리사화면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7481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3724" y="0"/>
            <a:ext cx="9140276" cy="570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75" dirty="0"/>
          </a:p>
        </p:txBody>
      </p:sp>
      <p:sp>
        <p:nvSpPr>
          <p:cNvPr id="23" name="직사각형 22"/>
          <p:cNvSpPr/>
          <p:nvPr/>
        </p:nvSpPr>
        <p:spPr>
          <a:xfrm>
            <a:off x="5032" y="-1798"/>
            <a:ext cx="1061129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화면제목</a:t>
            </a:r>
            <a:endParaRPr lang="ko-KR" altLang="en-US" sz="875" dirty="0"/>
          </a:p>
        </p:txBody>
      </p:sp>
      <p:sp>
        <p:nvSpPr>
          <p:cNvPr id="24" name="직사각형 23"/>
          <p:cNvSpPr/>
          <p:nvPr/>
        </p:nvSpPr>
        <p:spPr>
          <a:xfrm>
            <a:off x="5032" y="248067"/>
            <a:ext cx="1061129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066160" y="-1926"/>
            <a:ext cx="8077840" cy="24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875" dirty="0" smtClean="0">
                <a:solidFill>
                  <a:schemeClr val="tx1"/>
                </a:solidFill>
              </a:rPr>
              <a:t> </a:t>
            </a:r>
            <a:r>
              <a:rPr lang="ko-KR" altLang="en-US" sz="875" dirty="0" err="1" smtClean="0">
                <a:solidFill>
                  <a:schemeClr val="tx1"/>
                </a:solidFill>
              </a:rPr>
              <a:t>상세조회화면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68092" y="250006"/>
            <a:ext cx="8075461" cy="240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 err="1" smtClean="0">
                <a:solidFill>
                  <a:schemeClr val="tx1"/>
                </a:solidFill>
              </a:rPr>
              <a:t>나도요리사화면에서</a:t>
            </a:r>
            <a:r>
              <a:rPr lang="ko-KR" altLang="en-US" sz="875" dirty="0" smtClean="0">
                <a:solidFill>
                  <a:schemeClr val="tx1"/>
                </a:solidFill>
              </a:rPr>
              <a:t> </a:t>
            </a:r>
            <a:r>
              <a:rPr lang="ko-KR" altLang="en-US" sz="875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875" dirty="0" smtClean="0">
                <a:solidFill>
                  <a:schemeClr val="tx1"/>
                </a:solidFill>
              </a:rPr>
              <a:t> </a:t>
            </a:r>
            <a:r>
              <a:rPr lang="ko-KR" altLang="en-US" sz="875" dirty="0" err="1" smtClean="0">
                <a:solidFill>
                  <a:schemeClr val="tx1"/>
                </a:solidFill>
              </a:rPr>
              <a:t>완성사진을</a:t>
            </a:r>
            <a:r>
              <a:rPr lang="ko-KR" altLang="en-US" sz="875" dirty="0" smtClean="0">
                <a:solidFill>
                  <a:schemeClr val="tx1"/>
                </a:solidFill>
              </a:rPr>
              <a:t> 클릭하여 </a:t>
            </a:r>
            <a:r>
              <a:rPr lang="ko-KR" altLang="en-US" sz="875" dirty="0" smtClean="0">
                <a:solidFill>
                  <a:schemeClr val="tx1"/>
                </a:solidFill>
              </a:rPr>
              <a:t>사용자가 작성한 </a:t>
            </a:r>
            <a:r>
              <a:rPr lang="ko-KR" altLang="en-US" sz="875" dirty="0" err="1" smtClean="0">
                <a:solidFill>
                  <a:schemeClr val="tx1"/>
                </a:solidFill>
              </a:rPr>
              <a:t>레시피상세조회</a:t>
            </a:r>
            <a:r>
              <a:rPr lang="ko-KR" altLang="en-US" sz="875" dirty="0" smtClean="0">
                <a:solidFill>
                  <a:schemeClr val="tx1"/>
                </a:solidFill>
              </a:rPr>
              <a:t> 화면으로 이동한 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27" y="486930"/>
            <a:ext cx="640444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040769"/>
              </p:ext>
            </p:extLst>
          </p:nvPr>
        </p:nvGraphicFramePr>
        <p:xfrm>
          <a:off x="6407155" y="503815"/>
          <a:ext cx="2727716" cy="8122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355"/>
                <a:gridCol w="2365361"/>
              </a:tblGrid>
              <a:tr h="30763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Description(</a:t>
                      </a:r>
                      <a:r>
                        <a:rPr lang="ko-KR" altLang="en-US" sz="1600" dirty="0" smtClean="0"/>
                        <a:t>김정윤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작성자 프로필을 클릭하면 해당 작성자의 프로필로 이동한다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" y="1050259"/>
            <a:ext cx="6346365" cy="409421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747354" y="2078939"/>
            <a:ext cx="1624495" cy="1642161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1339" y="1339850"/>
            <a:ext cx="6252461" cy="4654550"/>
          </a:xfrm>
          <a:prstGeom prst="rect">
            <a:avLst/>
          </a:prstGeom>
          <a:solidFill>
            <a:schemeClr val="bg1">
              <a:lumMod val="50000"/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96" y="1461364"/>
            <a:ext cx="5073196" cy="4253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642455" y="2421839"/>
            <a:ext cx="945046" cy="95001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02210" y="2240579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1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93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3724" y="0"/>
            <a:ext cx="9140276" cy="570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75" dirty="0"/>
          </a:p>
        </p:txBody>
      </p:sp>
      <p:sp>
        <p:nvSpPr>
          <p:cNvPr id="23" name="직사각형 22"/>
          <p:cNvSpPr/>
          <p:nvPr/>
        </p:nvSpPr>
        <p:spPr>
          <a:xfrm>
            <a:off x="5032" y="-1798"/>
            <a:ext cx="1061129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화면제목</a:t>
            </a:r>
            <a:endParaRPr lang="ko-KR" altLang="en-US" sz="875" dirty="0"/>
          </a:p>
        </p:txBody>
      </p:sp>
      <p:sp>
        <p:nvSpPr>
          <p:cNvPr id="24" name="직사각형 23"/>
          <p:cNvSpPr/>
          <p:nvPr/>
        </p:nvSpPr>
        <p:spPr>
          <a:xfrm>
            <a:off x="5032" y="248067"/>
            <a:ext cx="1061129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066160" y="-1926"/>
            <a:ext cx="8077840" cy="24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75" dirty="0" err="1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68092" y="250006"/>
            <a:ext cx="8075461" cy="240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27" y="486930"/>
            <a:ext cx="640444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482874"/>
              </p:ext>
            </p:extLst>
          </p:nvPr>
        </p:nvGraphicFramePr>
        <p:xfrm>
          <a:off x="6407155" y="503815"/>
          <a:ext cx="2727716" cy="1996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355"/>
                <a:gridCol w="2365361"/>
              </a:tblGrid>
              <a:tr h="30763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Description(</a:t>
                      </a:r>
                      <a:r>
                        <a:rPr lang="ko-KR" altLang="en-US" sz="1600" dirty="0" smtClean="0"/>
                        <a:t>김정윤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작성자 프로필을 클릭하면 해당 작성자의 프로필로 이동한다</a:t>
                      </a:r>
                      <a:r>
                        <a:rPr lang="en-US" altLang="ko-KR" sz="1000" dirty="0" smtClean="0"/>
                        <a:t>.</a:t>
                      </a:r>
                      <a:r>
                        <a:rPr lang="ko-KR" altLang="en-US" sz="1000" dirty="0" smtClean="0"/>
                        <a:t>상대방의 프로필을 </a:t>
                      </a:r>
                      <a:r>
                        <a:rPr lang="ko-KR" altLang="en-US" sz="1000" dirty="0" err="1" smtClean="0"/>
                        <a:t>조회시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팔로우하기</a:t>
                      </a:r>
                      <a:r>
                        <a:rPr lang="ko-KR" altLang="en-US" sz="1000" dirty="0" smtClean="0"/>
                        <a:t> 버튼을 클릭하여 </a:t>
                      </a:r>
                      <a:r>
                        <a:rPr lang="ko-KR" altLang="en-US" sz="1000" dirty="0" err="1" smtClean="0"/>
                        <a:t>팔로우를</a:t>
                      </a:r>
                      <a:r>
                        <a:rPr lang="ko-KR" altLang="en-US" sz="1000" dirty="0" smtClean="0"/>
                        <a:t> 요청한다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2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팔로우중</a:t>
                      </a:r>
                      <a:r>
                        <a:rPr lang="ko-KR" altLang="en-US" sz="1000" dirty="0" smtClean="0"/>
                        <a:t> 메시지를 통해 </a:t>
                      </a:r>
                      <a:r>
                        <a:rPr lang="ko-KR" altLang="en-US" sz="1000" dirty="0" err="1" smtClean="0"/>
                        <a:t>팔로우가</a:t>
                      </a:r>
                      <a:r>
                        <a:rPr lang="ko-KR" altLang="en-US" sz="1000" dirty="0" smtClean="0"/>
                        <a:t> 완료되었음을 제공한다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3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비회원이 </a:t>
                      </a:r>
                      <a:r>
                        <a:rPr lang="ko-KR" altLang="en-US" sz="1000" dirty="0" err="1" smtClean="0"/>
                        <a:t>팔로우요청서비스를</a:t>
                      </a:r>
                      <a:r>
                        <a:rPr lang="ko-KR" altLang="en-US" sz="1000" dirty="0" smtClean="0"/>
                        <a:t> 요청할 경우 </a:t>
                      </a:r>
                      <a:r>
                        <a:rPr lang="ko-KR" altLang="en-US" sz="1000" dirty="0" err="1" smtClean="0"/>
                        <a:t>로그인하다</a:t>
                      </a:r>
                      <a:r>
                        <a:rPr lang="ko-KR" altLang="en-US" sz="1000" dirty="0" smtClean="0"/>
                        <a:t> 메시지를 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" y="1079802"/>
            <a:ext cx="6292317" cy="3835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88962" y="250006"/>
            <a:ext cx="54253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레시피상세보기에서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프로필사진</a:t>
            </a:r>
            <a:r>
              <a:rPr lang="ko-KR" altLang="en-US" sz="1050" dirty="0" smtClean="0"/>
              <a:t> 클릭을 통해 상대방으로 </a:t>
            </a:r>
            <a:r>
              <a:rPr lang="ko-KR" altLang="en-US" sz="1050" dirty="0" err="1" smtClean="0"/>
              <a:t>프로필사진으로</a:t>
            </a:r>
            <a:r>
              <a:rPr lang="ko-KR" altLang="en-US" sz="1050" dirty="0" smtClean="0"/>
              <a:t> 이동한 화면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1161275" y="48684"/>
            <a:ext cx="4592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프로필화</a:t>
            </a:r>
            <a:r>
              <a:rPr lang="ko-KR" altLang="en-US" sz="1050" dirty="0"/>
              <a:t>면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460" y="1902182"/>
            <a:ext cx="610979" cy="26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4091439" y="1962289"/>
            <a:ext cx="260304" cy="153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862" y="2675467"/>
            <a:ext cx="1366197" cy="728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4402711" y="1651572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2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17312" y="1611528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1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491987" y="2615437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3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08175" y="1992777"/>
            <a:ext cx="2735825" cy="6097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407073" y="1508426"/>
            <a:ext cx="2735825" cy="5457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408525" y="890380"/>
            <a:ext cx="2735825" cy="6097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080069" y="614605"/>
            <a:ext cx="1698732" cy="3441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 smtClean="0">
                <a:solidFill>
                  <a:sysClr val="windowText" lastClr="000000"/>
                </a:solidFill>
              </a:rPr>
              <a:t>UC027</a:t>
            </a:r>
            <a:r>
              <a:rPr lang="en-US" altLang="ko-KR" sz="7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700" dirty="0" err="1" smtClean="0">
                <a:solidFill>
                  <a:sysClr val="windowText" lastClr="000000"/>
                </a:solidFill>
              </a:rPr>
              <a:t>MainFlow5</a:t>
            </a:r>
            <a:r>
              <a:rPr lang="en-US" altLang="ko-KR" sz="7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700" dirty="0">
                <a:solidFill>
                  <a:sysClr val="windowText" lastClr="000000"/>
                </a:solidFill>
              </a:rPr>
              <a:t>사용자는 회원</a:t>
            </a:r>
            <a:r>
              <a:rPr lang="en-US" altLang="ko-KR" sz="700" dirty="0">
                <a:solidFill>
                  <a:sysClr val="windowText" lastClr="000000"/>
                </a:solidFill>
              </a:rPr>
              <a:t>(N-1)</a:t>
            </a:r>
            <a:r>
              <a:rPr lang="ko-KR" altLang="en-US" sz="700" dirty="0">
                <a:solidFill>
                  <a:sysClr val="windowText" lastClr="000000"/>
                </a:solidFill>
              </a:rPr>
              <a:t>의 정보</a:t>
            </a:r>
            <a:r>
              <a:rPr lang="en-US" altLang="ko-KR" sz="700" dirty="0">
                <a:solidFill>
                  <a:sysClr val="windowText" lastClr="000000"/>
                </a:solidFill>
              </a:rPr>
              <a:t>(N-2)</a:t>
            </a:r>
            <a:r>
              <a:rPr lang="ko-KR" altLang="en-US" sz="700" dirty="0">
                <a:solidFill>
                  <a:sysClr val="windowText" lastClr="000000"/>
                </a:solidFill>
              </a:rPr>
              <a:t>의 목록에서 </a:t>
            </a:r>
            <a:r>
              <a:rPr lang="ko-KR" altLang="en-US" sz="700" dirty="0" err="1">
                <a:solidFill>
                  <a:sysClr val="windowText" lastClr="000000"/>
                </a:solidFill>
              </a:rPr>
              <a:t>팔로우</a:t>
            </a:r>
            <a:r>
              <a:rPr lang="ko-KR" altLang="en-US" sz="700" dirty="0">
                <a:solidFill>
                  <a:sysClr val="windowText" lastClr="000000"/>
                </a:solidFill>
              </a:rPr>
              <a:t> 취소할 회원을 선택하고 </a:t>
            </a:r>
            <a:r>
              <a:rPr lang="ko-KR" altLang="en-US" sz="700" dirty="0" err="1">
                <a:solidFill>
                  <a:sysClr val="windowText" lastClr="000000"/>
                </a:solidFill>
              </a:rPr>
              <a:t>팔로우</a:t>
            </a:r>
            <a:r>
              <a:rPr lang="ko-KR" altLang="en-US" sz="700" dirty="0">
                <a:solidFill>
                  <a:sysClr val="windowText" lastClr="000000"/>
                </a:solidFill>
              </a:rPr>
              <a:t> 취소를 요청한다</a:t>
            </a:r>
            <a:r>
              <a:rPr lang="en-US" altLang="ko-KR" sz="700" dirty="0">
                <a:solidFill>
                  <a:sysClr val="windowText" lastClr="000000"/>
                </a:solidFill>
              </a:rPr>
              <a:t>.. </a:t>
            </a:r>
            <a:endParaRPr lang="ko-KR" alt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42726" y="1319018"/>
            <a:ext cx="1544302" cy="5570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tx1"/>
                </a:solidFill>
              </a:rPr>
              <a:t>UC027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MainFlow7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ko-KR" sz="800" dirty="0" smtClean="0">
                <a:solidFill>
                  <a:schemeClr val="tx1"/>
                </a:solidFill>
              </a:rPr>
              <a:t>회원은 </a:t>
            </a:r>
            <a:r>
              <a:rPr lang="ko-KR" altLang="ko-KR" sz="800" dirty="0">
                <a:solidFill>
                  <a:schemeClr val="tx1"/>
                </a:solidFill>
              </a:rPr>
              <a:t>제공받은 메시지를 확인하고 </a:t>
            </a:r>
            <a:r>
              <a:rPr lang="ko-KR" altLang="ko-KR" sz="800" dirty="0" err="1">
                <a:solidFill>
                  <a:schemeClr val="tx1"/>
                </a:solidFill>
              </a:rPr>
              <a:t>유즈케이스종료를</a:t>
            </a:r>
            <a:r>
              <a:rPr lang="ko-KR" altLang="ko-KR" sz="800" dirty="0">
                <a:solidFill>
                  <a:schemeClr val="tx1"/>
                </a:solidFill>
              </a:rPr>
              <a:t> 요청한다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ko-KR" sz="800" b="1" dirty="0">
              <a:solidFill>
                <a:schemeClr val="tx1"/>
              </a:solidFill>
            </a:endParaRPr>
          </a:p>
          <a:p>
            <a:r>
              <a:rPr lang="en-US" altLang="ko-KR" sz="700" dirty="0" smtClean="0">
                <a:solidFill>
                  <a:schemeClr val="tx1"/>
                </a:solidFill>
              </a:rPr>
              <a:t> 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6233939" y="1597549"/>
            <a:ext cx="173134" cy="540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5778801" y="786703"/>
            <a:ext cx="629724" cy="2930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728714" y="3183156"/>
            <a:ext cx="1698732" cy="5879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err="1" smtClean="0">
                <a:solidFill>
                  <a:sysClr val="windowText" lastClr="000000"/>
                </a:solidFill>
              </a:rPr>
              <a:t>UC026</a:t>
            </a:r>
            <a:r>
              <a:rPr lang="en-US" altLang="ko-KR" sz="7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700" dirty="0" err="1" smtClean="0">
                <a:solidFill>
                  <a:sysClr val="windowText" lastClr="000000"/>
                </a:solidFill>
              </a:rPr>
              <a:t>AlternativeFlow1</a:t>
            </a:r>
            <a:endParaRPr lang="en-US" altLang="ko-KR" sz="7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700" dirty="0">
                <a:solidFill>
                  <a:sysClr val="windowText" lastClr="000000"/>
                </a:solidFill>
              </a:rPr>
              <a:t>1. </a:t>
            </a:r>
            <a:r>
              <a:rPr lang="ko-KR" altLang="en-US" sz="700" dirty="0">
                <a:solidFill>
                  <a:sysClr val="windowText" lastClr="000000"/>
                </a:solidFill>
              </a:rPr>
              <a:t>시스템은 “</a:t>
            </a:r>
            <a:r>
              <a:rPr lang="ko-KR" altLang="en-US" sz="700" dirty="0" err="1">
                <a:solidFill>
                  <a:sysClr val="windowText" lastClr="000000"/>
                </a:solidFill>
              </a:rPr>
              <a:t>로그인이</a:t>
            </a:r>
            <a:r>
              <a:rPr lang="ko-KR" altLang="en-US" sz="700" dirty="0">
                <a:solidFill>
                  <a:sysClr val="windowText" lastClr="000000"/>
                </a:solidFill>
              </a:rPr>
              <a:t> 필요한 서비스입니다”메시지를 제공하고 </a:t>
            </a:r>
            <a:r>
              <a:rPr lang="ko-KR" altLang="en-US" sz="700" dirty="0" err="1">
                <a:solidFill>
                  <a:sysClr val="windowText" lastClr="000000"/>
                </a:solidFill>
              </a:rPr>
              <a:t>로그인서비스를</a:t>
            </a:r>
            <a:r>
              <a:rPr lang="ko-KR" altLang="en-US" sz="7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700" dirty="0" smtClean="0">
                <a:solidFill>
                  <a:sysClr val="windowText" lastClr="000000"/>
                </a:solidFill>
              </a:rPr>
              <a:t>요청한다</a:t>
            </a:r>
            <a:r>
              <a:rPr lang="en-US" altLang="ko-KR" sz="700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endParaRPr lang="ko-KR" alt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화살표 연결선 33"/>
          <p:cNvCxnSpPr>
            <a:endCxn id="33" idx="0"/>
          </p:cNvCxnSpPr>
          <p:nvPr/>
        </p:nvCxnSpPr>
        <p:spPr>
          <a:xfrm>
            <a:off x="7578080" y="2641573"/>
            <a:ext cx="0" cy="5415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619" y="1912356"/>
            <a:ext cx="629752" cy="27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768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0550" y="2540000"/>
            <a:ext cx="2791149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UC026</a:t>
            </a:r>
            <a:r>
              <a:rPr lang="en-US" altLang="ko-KR" dirty="0" smtClean="0"/>
              <a:t>  </a:t>
            </a:r>
            <a:r>
              <a:rPr lang="ko-KR" altLang="en-US" dirty="0" smtClean="0"/>
              <a:t>사용자를 </a:t>
            </a:r>
            <a:r>
              <a:rPr lang="ko-KR" altLang="en-US" dirty="0" err="1" smtClean="0"/>
              <a:t>팔로우하다</a:t>
            </a:r>
            <a:r>
              <a:rPr lang="en-US" altLang="ko-KR" dirty="0" smtClean="0"/>
              <a:t>(app)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422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앱</a:t>
            </a:r>
            <a:r>
              <a:rPr lang="ko-KR" altLang="en-US" sz="1050" dirty="0" smtClean="0">
                <a:solidFill>
                  <a:schemeClr val="tx1"/>
                </a:solidFill>
              </a:rPr>
              <a:t> 프로필 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앱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프로필화면에서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err="1" smtClean="0">
                <a:solidFill>
                  <a:schemeClr val="tx1"/>
                </a:solidFill>
              </a:rPr>
              <a:t>팔로우요청을</a:t>
            </a:r>
            <a:r>
              <a:rPr lang="ko-KR" altLang="en-US" sz="1050" smtClean="0">
                <a:solidFill>
                  <a:schemeClr val="tx1"/>
                </a:solidFill>
              </a:rPr>
              <a:t> 하는화면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066261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632785"/>
              </p:ext>
            </p:extLst>
          </p:nvPr>
        </p:nvGraphicFramePr>
        <p:xfrm>
          <a:off x="6066263" y="493746"/>
          <a:ext cx="3077737" cy="4828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497"/>
                <a:gridCol w="2682240"/>
              </a:tblGrid>
              <a:tr h="309003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김정윤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상대방의 프로필을 </a:t>
                      </a:r>
                      <a:r>
                        <a:rPr lang="ko-KR" altLang="en-US" sz="1000" dirty="0" err="1" smtClean="0"/>
                        <a:t>조회시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팔로우하기</a:t>
                      </a:r>
                      <a:r>
                        <a:rPr lang="ko-KR" altLang="en-US" sz="1000" dirty="0" smtClean="0"/>
                        <a:t> 버튼을 클릭하여 </a:t>
                      </a:r>
                      <a:r>
                        <a:rPr lang="ko-KR" altLang="en-US" sz="1000" dirty="0" err="1" smtClean="0"/>
                        <a:t>팔로우를</a:t>
                      </a:r>
                      <a:r>
                        <a:rPr lang="ko-KR" altLang="en-US" sz="1000" dirty="0" smtClean="0"/>
                        <a:t> 요청한다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24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팔로우중</a:t>
                      </a:r>
                      <a:r>
                        <a:rPr lang="ko-KR" altLang="en-US" sz="1000" dirty="0" smtClean="0"/>
                        <a:t> 메시지를 통해 </a:t>
                      </a:r>
                      <a:r>
                        <a:rPr lang="ko-KR" altLang="en-US" sz="1000" dirty="0" err="1" smtClean="0"/>
                        <a:t>팔로우가</a:t>
                      </a:r>
                      <a:r>
                        <a:rPr lang="ko-KR" altLang="en-US" sz="1000" dirty="0" smtClean="0"/>
                        <a:t> 완료되었음을 제공한다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비회원이 </a:t>
                      </a:r>
                      <a:r>
                        <a:rPr lang="ko-KR" altLang="en-US" sz="1000" dirty="0" err="1" smtClean="0"/>
                        <a:t>팔로우요청서비스를</a:t>
                      </a:r>
                      <a:r>
                        <a:rPr lang="ko-KR" altLang="en-US" sz="1000" dirty="0" smtClean="0"/>
                        <a:t> 요청할 경우 </a:t>
                      </a:r>
                      <a:r>
                        <a:rPr lang="ko-KR" altLang="en-US" sz="1000" dirty="0" err="1" smtClean="0"/>
                        <a:t>로그인을</a:t>
                      </a:r>
                      <a:r>
                        <a:rPr lang="ko-KR" altLang="en-US" sz="1000" dirty="0" smtClean="0"/>
                        <a:t> 할 </a:t>
                      </a:r>
                      <a:r>
                        <a:rPr lang="ko-KR" altLang="en-US" sz="1000" dirty="0" err="1" smtClean="0"/>
                        <a:t>수있도록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err="1" smtClean="0"/>
                        <a:t>AltBox</a:t>
                      </a:r>
                      <a:r>
                        <a:rPr lang="ko-KR" altLang="en-US" sz="1000" dirty="0" smtClean="0"/>
                        <a:t>를 제공한다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24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9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39"/>
          <a:stretch/>
        </p:blipFill>
        <p:spPr>
          <a:xfrm>
            <a:off x="414371" y="516638"/>
            <a:ext cx="2601030" cy="5175853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3015401" y="2258004"/>
            <a:ext cx="215623" cy="1756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89983" y="3007102"/>
            <a:ext cx="215623" cy="1756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610528" y="550386"/>
            <a:ext cx="2175305" cy="577081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dirty="0" err="1" smtClean="0"/>
              <a:t>UC027</a:t>
            </a:r>
            <a:r>
              <a:rPr lang="en-US" altLang="ko-KR" sz="1050" dirty="0" smtClean="0"/>
              <a:t> </a:t>
            </a:r>
            <a:r>
              <a:rPr lang="en-US" altLang="ko-KR" sz="1050" dirty="0" err="1"/>
              <a:t>MainFlow5</a:t>
            </a:r>
            <a:r>
              <a:rPr lang="en-US" altLang="ko-KR" sz="1050" dirty="0"/>
              <a:t> </a:t>
            </a:r>
            <a:r>
              <a:rPr lang="ko-KR" altLang="en-US" sz="1050" dirty="0"/>
              <a:t>사용자는 회원의 </a:t>
            </a:r>
            <a:r>
              <a:rPr lang="ko-KR" altLang="en-US" sz="1050" dirty="0" err="1"/>
              <a:t>정보목록에서</a:t>
            </a:r>
            <a:r>
              <a:rPr lang="ko-KR" altLang="en-US" sz="1050" dirty="0"/>
              <a:t> </a:t>
            </a:r>
            <a:r>
              <a:rPr lang="ko-KR" altLang="en-US" sz="1050" dirty="0" err="1" smtClean="0"/>
              <a:t>팔로우취소할</a:t>
            </a:r>
            <a:r>
              <a:rPr lang="ko-KR" altLang="en-US" sz="1050" dirty="0" smtClean="0"/>
              <a:t> </a:t>
            </a:r>
            <a:r>
              <a:rPr lang="ko-KR" altLang="en-US" sz="1050" dirty="0"/>
              <a:t>회원을 선택하고 </a:t>
            </a:r>
            <a:r>
              <a:rPr lang="ko-KR" altLang="en-US" sz="1050" dirty="0" err="1"/>
              <a:t>팔로우를</a:t>
            </a:r>
            <a:r>
              <a:rPr lang="ko-KR" altLang="en-US" sz="1050" dirty="0"/>
              <a:t> 요청한다</a:t>
            </a:r>
            <a:r>
              <a:rPr lang="en-US" altLang="ko-KR" sz="1050" dirty="0"/>
              <a:t>. </a:t>
            </a:r>
          </a:p>
        </p:txBody>
      </p:sp>
      <p:cxnSp>
        <p:nvCxnSpPr>
          <p:cNvPr id="49" name="직선 화살표 연결선 48"/>
          <p:cNvCxnSpPr>
            <a:endCxn id="48" idx="3"/>
          </p:cNvCxnSpPr>
          <p:nvPr/>
        </p:nvCxnSpPr>
        <p:spPr>
          <a:xfrm flipH="1" flipV="1">
            <a:off x="5785833" y="838927"/>
            <a:ext cx="694798" cy="34245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480631" y="838927"/>
            <a:ext cx="2662922" cy="39584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637" y="2514622"/>
            <a:ext cx="585514" cy="25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08" y="2454921"/>
            <a:ext cx="610979" cy="26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오른쪽 화살표 26"/>
          <p:cNvSpPr/>
          <p:nvPr/>
        </p:nvSpPr>
        <p:spPr>
          <a:xfrm>
            <a:off x="2536291" y="2482182"/>
            <a:ext cx="540360" cy="229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263" y="3187417"/>
            <a:ext cx="1366197" cy="728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1869768" y="2306502"/>
            <a:ext cx="215623" cy="1756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472855" y="1343529"/>
            <a:ext cx="2662922" cy="4789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 flipH="1" flipV="1">
            <a:off x="5880193" y="1589691"/>
            <a:ext cx="600438" cy="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687630" y="1343529"/>
            <a:ext cx="2175305" cy="577081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dirty="0" err="1" smtClean="0"/>
              <a:t>UC027</a:t>
            </a:r>
            <a:r>
              <a:rPr lang="en-US" altLang="ko-KR" sz="1050" dirty="0" smtClean="0"/>
              <a:t> </a:t>
            </a:r>
            <a:r>
              <a:rPr lang="en-US" altLang="ko-KR" sz="1050" dirty="0" err="1"/>
              <a:t>MainFlow7</a:t>
            </a:r>
            <a:endParaRPr lang="en-US" altLang="ko-KR" sz="1050" dirty="0"/>
          </a:p>
          <a:p>
            <a:r>
              <a:rPr lang="ko-KR" altLang="ko-KR" sz="1050" dirty="0"/>
              <a:t>회원은 제공받은 메시지를 확인하고 </a:t>
            </a:r>
            <a:r>
              <a:rPr lang="ko-KR" altLang="ko-KR" sz="1050" dirty="0" err="1"/>
              <a:t>유즈케이스종료를</a:t>
            </a:r>
            <a:r>
              <a:rPr lang="ko-KR" altLang="ko-KR" sz="1050" dirty="0"/>
              <a:t> 요청한다</a:t>
            </a:r>
            <a:r>
              <a:rPr lang="en-US" altLang="ko-KR" sz="1050" dirty="0"/>
              <a:t>.</a:t>
            </a:r>
            <a:endParaRPr lang="ko-KR" altLang="ko-KR" sz="1050" b="1" dirty="0"/>
          </a:p>
        </p:txBody>
      </p:sp>
      <p:sp>
        <p:nvSpPr>
          <p:cNvPr id="35" name="직사각형 34"/>
          <p:cNvSpPr/>
          <p:nvPr/>
        </p:nvSpPr>
        <p:spPr>
          <a:xfrm>
            <a:off x="6485101" y="1909717"/>
            <a:ext cx="2662922" cy="4789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/>
          <p:nvPr/>
        </p:nvCxnSpPr>
        <p:spPr>
          <a:xfrm flipH="1" flipV="1">
            <a:off x="5897881" y="2155937"/>
            <a:ext cx="600438" cy="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4199149" y="2014563"/>
            <a:ext cx="1698732" cy="5879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err="1">
                <a:solidFill>
                  <a:sysClr val="windowText" lastClr="000000"/>
                </a:solidFill>
              </a:rPr>
              <a:t>UC026</a:t>
            </a:r>
            <a:r>
              <a:rPr lang="en-US" altLang="ko-KR" sz="7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700" dirty="0" err="1">
                <a:solidFill>
                  <a:sysClr val="windowText" lastClr="000000"/>
                </a:solidFill>
              </a:rPr>
              <a:t>AlternativeFlow1</a:t>
            </a:r>
            <a:endParaRPr lang="en-US" altLang="ko-KR" sz="700" dirty="0">
              <a:solidFill>
                <a:sysClr val="windowText" lastClr="000000"/>
              </a:solidFill>
            </a:endParaRPr>
          </a:p>
          <a:p>
            <a:r>
              <a:rPr lang="en-US" altLang="ko-KR" sz="700" dirty="0">
                <a:solidFill>
                  <a:sysClr val="windowText" lastClr="000000"/>
                </a:solidFill>
              </a:rPr>
              <a:t>1. </a:t>
            </a:r>
            <a:r>
              <a:rPr lang="ko-KR" altLang="en-US" sz="700" dirty="0">
                <a:solidFill>
                  <a:sysClr val="windowText" lastClr="000000"/>
                </a:solidFill>
              </a:rPr>
              <a:t>시스템은 “</a:t>
            </a:r>
            <a:r>
              <a:rPr lang="ko-KR" altLang="en-US" sz="700" dirty="0" err="1">
                <a:solidFill>
                  <a:sysClr val="windowText" lastClr="000000"/>
                </a:solidFill>
              </a:rPr>
              <a:t>로그인이</a:t>
            </a:r>
            <a:r>
              <a:rPr lang="ko-KR" altLang="en-US" sz="700" dirty="0">
                <a:solidFill>
                  <a:sysClr val="windowText" lastClr="000000"/>
                </a:solidFill>
              </a:rPr>
              <a:t> 필요한 서비스입니다”메시지를 제공하고 </a:t>
            </a:r>
            <a:r>
              <a:rPr lang="ko-KR" altLang="en-US" sz="700" dirty="0" err="1">
                <a:solidFill>
                  <a:sysClr val="windowText" lastClr="000000"/>
                </a:solidFill>
              </a:rPr>
              <a:t>로그인서비스를</a:t>
            </a:r>
            <a:r>
              <a:rPr lang="ko-KR" altLang="en-US" sz="700" dirty="0">
                <a:solidFill>
                  <a:sysClr val="windowText" lastClr="000000"/>
                </a:solidFill>
              </a:rPr>
              <a:t> 요청한다</a:t>
            </a:r>
            <a:r>
              <a:rPr lang="en-US" altLang="ko-KR" sz="700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endParaRPr lang="ko-KR" altLang="en-US" sz="7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26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1048</TotalTime>
  <Words>292</Words>
  <Application>Microsoft Office PowerPoint</Application>
  <PresentationFormat>화면 슬라이드 쇼(16:10)</PresentationFormat>
  <Paragraphs>79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JeongYun</dc:creator>
  <cp:lastModifiedBy>전상우</cp:lastModifiedBy>
  <cp:revision>30</cp:revision>
  <dcterms:created xsi:type="dcterms:W3CDTF">2015-07-21T06:38:03Z</dcterms:created>
  <dcterms:modified xsi:type="dcterms:W3CDTF">2015-07-25T11:43:01Z</dcterms:modified>
</cp:coreProperties>
</file>