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8" r:id="rId3"/>
    <p:sldId id="263" r:id="rId4"/>
    <p:sldId id="261" r:id="rId5"/>
    <p:sldId id="267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2496592"/>
            <a:ext cx="458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음식파트너의 </a:t>
            </a:r>
            <a:r>
              <a:rPr lang="ko-KR" altLang="en-US" dirty="0" err="1" smtClean="0"/>
              <a:t>추천레시피</a:t>
            </a:r>
            <a:r>
              <a:rPr lang="ko-KR" altLang="en-US" dirty="0" smtClean="0"/>
              <a:t> 목록을 조회하다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43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음식파트너 설정하기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음식파트너버튼을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클릭한 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074398"/>
              </p:ext>
            </p:extLst>
          </p:nvPr>
        </p:nvGraphicFramePr>
        <p:xfrm>
          <a:off x="5940154" y="661340"/>
          <a:ext cx="3203847" cy="2932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이치윤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음식파트너 설정 버튼을 클릭하면 음식파트너 설정방법 선택창이 출력된다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rgbClr val="0070C0"/>
                          </a:solidFill>
                        </a:rPr>
                        <a:t>서버에서 처리</a:t>
                      </a:r>
                      <a:r>
                        <a:rPr lang="en-US" altLang="ko-KR" sz="1200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ko-KR" altLang="en-US" sz="12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음식파트너를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음식파트너설정방법을</a:t>
                      </a:r>
                      <a:r>
                        <a:rPr lang="ko-KR" altLang="en-US" sz="1200" dirty="0" smtClean="0"/>
                        <a:t> 제공하는 화면이다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팔로우목록에서받기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가상상대설정하기를 이용할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가상상대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설정하기를 클릭하면 체크마크로 음식파트너의 정보작성 </a:t>
                      </a:r>
                      <a:r>
                        <a:rPr lang="ko-KR" altLang="en-US" sz="1200" dirty="0" err="1" smtClean="0"/>
                        <a:t>팝업창이</a:t>
                      </a:r>
                      <a:r>
                        <a:rPr lang="ko-KR" altLang="en-US" sz="1200" dirty="0" smtClean="0"/>
                        <a:t> 출력된다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rgbClr val="0070C0"/>
                          </a:solidFill>
                        </a:rPr>
                        <a:t>서버에서 처리</a:t>
                      </a:r>
                      <a:r>
                        <a:rPr lang="en-US" altLang="ko-KR" sz="1200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1" b="72606"/>
          <a:stretch/>
        </p:blipFill>
        <p:spPr>
          <a:xfrm>
            <a:off x="35496" y="2077490"/>
            <a:ext cx="5825155" cy="2903935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76872"/>
            <a:ext cx="2714565" cy="201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070" y="4077072"/>
            <a:ext cx="2714565" cy="201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4" t="4710" b="91727"/>
          <a:stretch/>
        </p:blipFill>
        <p:spPr>
          <a:xfrm>
            <a:off x="4506782" y="4953183"/>
            <a:ext cx="286710" cy="283797"/>
          </a:xfrm>
          <a:prstGeom prst="rect">
            <a:avLst/>
          </a:prstGeom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5" y="4134745"/>
            <a:ext cx="2714565" cy="201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4" t="4710" b="91727"/>
          <a:stretch/>
        </p:blipFill>
        <p:spPr>
          <a:xfrm>
            <a:off x="1440972" y="5019370"/>
            <a:ext cx="286710" cy="283797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3" t="39199" r="10840" b="-1"/>
          <a:stretch/>
        </p:blipFill>
        <p:spPr bwMode="auto">
          <a:xfrm>
            <a:off x="4162717" y="3503648"/>
            <a:ext cx="690562" cy="24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3" t="39199" r="10840" b="-1"/>
          <a:stretch/>
        </p:blipFill>
        <p:spPr bwMode="auto">
          <a:xfrm>
            <a:off x="1459730" y="5373216"/>
            <a:ext cx="690562" cy="24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3" t="39199" r="10840" b="-1"/>
          <a:stretch/>
        </p:blipFill>
        <p:spPr bwMode="auto">
          <a:xfrm>
            <a:off x="4071833" y="5303167"/>
            <a:ext cx="690562" cy="24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4762395" y="2420888"/>
            <a:ext cx="166136" cy="1960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00117" y="2671659"/>
            <a:ext cx="166136" cy="1960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79757" y="4981425"/>
            <a:ext cx="166136" cy="1960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32164" y="1068005"/>
            <a:ext cx="3211836" cy="1701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372200" y="4077072"/>
            <a:ext cx="2489584" cy="6001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음식파트너의 </a:t>
            </a:r>
            <a:r>
              <a:rPr lang="ko-KR" altLang="en-US" sz="1100" dirty="0" err="1" smtClean="0"/>
              <a:t>추천레시피</a:t>
            </a:r>
            <a:r>
              <a:rPr lang="ko-KR" altLang="en-US" sz="1100" dirty="0" smtClean="0"/>
              <a:t> 목록을 조회하다</a:t>
            </a:r>
            <a:r>
              <a:rPr lang="en-US" altLang="ko-KR" sz="1100" dirty="0" smtClean="0"/>
              <a:t>(UC037)</a:t>
            </a:r>
          </a:p>
          <a:p>
            <a:r>
              <a:rPr lang="en-US" altLang="ko-KR" sz="1100" dirty="0" err="1" smtClean="0"/>
              <a:t>MainFlows</a:t>
            </a:r>
            <a:r>
              <a:rPr lang="en-US" altLang="ko-KR" sz="1100" dirty="0" smtClean="0"/>
              <a:t> 3</a:t>
            </a:r>
            <a:endParaRPr lang="ko-KR" altLang="en-US" sz="1100" dirty="0"/>
          </a:p>
        </p:txBody>
      </p:sp>
      <p:cxnSp>
        <p:nvCxnSpPr>
          <p:cNvPr id="32" name="직선 화살표 연결선 31"/>
          <p:cNvCxnSpPr>
            <a:stCxn id="31" idx="2"/>
            <a:endCxn id="30" idx="0"/>
          </p:cNvCxnSpPr>
          <p:nvPr/>
        </p:nvCxnSpPr>
        <p:spPr>
          <a:xfrm>
            <a:off x="7542077" y="3593624"/>
            <a:ext cx="74915" cy="4834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918942" y="2775725"/>
            <a:ext cx="3211836" cy="850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179363" y="1318691"/>
            <a:ext cx="2489584" cy="6001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음식파트너의 </a:t>
            </a:r>
            <a:r>
              <a:rPr lang="ko-KR" altLang="en-US" sz="1100" dirty="0" err="1" smtClean="0"/>
              <a:t>추천레시피</a:t>
            </a:r>
            <a:r>
              <a:rPr lang="ko-KR" altLang="en-US" sz="1100" dirty="0" smtClean="0"/>
              <a:t> 목록을 조회하다</a:t>
            </a:r>
            <a:r>
              <a:rPr lang="en-US" altLang="ko-KR" sz="1100" dirty="0" smtClean="0"/>
              <a:t>(UC037)</a:t>
            </a:r>
          </a:p>
          <a:p>
            <a:r>
              <a:rPr lang="en-US" altLang="ko-KR" sz="1100" dirty="0" err="1" smtClean="0"/>
              <a:t>MainFlows</a:t>
            </a:r>
            <a:r>
              <a:rPr lang="en-US" altLang="ko-KR" sz="1100" dirty="0" smtClean="0"/>
              <a:t> 1~2</a:t>
            </a:r>
            <a:endParaRPr lang="ko-KR" altLang="en-US" sz="1100" dirty="0"/>
          </a:p>
        </p:txBody>
      </p:sp>
      <p:cxnSp>
        <p:nvCxnSpPr>
          <p:cNvPr id="35" name="직선 화살표 연결선 34"/>
          <p:cNvCxnSpPr>
            <a:stCxn id="29" idx="1"/>
            <a:endCxn id="34" idx="3"/>
          </p:cNvCxnSpPr>
          <p:nvPr/>
        </p:nvCxnSpPr>
        <p:spPr>
          <a:xfrm flipH="1" flipV="1">
            <a:off x="5668947" y="1618773"/>
            <a:ext cx="263217" cy="30008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7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가상상대설정화면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음식파트너정보입력하는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440416"/>
              </p:ext>
            </p:extLst>
          </p:nvPr>
        </p:nvGraphicFramePr>
        <p:xfrm>
          <a:off x="5940154" y="661340"/>
          <a:ext cx="3203847" cy="5348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이치윤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선택할 수 있는 연령대 목록이 출력된다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선택할 수 있는 성별 </a:t>
                      </a:r>
                      <a:r>
                        <a:rPr lang="ko-KR" altLang="en-US" sz="1200" dirty="0" err="1" smtClean="0"/>
                        <a:t>종류이</a:t>
                      </a:r>
                      <a:r>
                        <a:rPr lang="ko-KR" altLang="en-US" sz="1200" dirty="0" smtClean="0"/>
                        <a:t> 출력된다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좋아하는 재료종류 선택창이 출력된다</a:t>
                      </a:r>
                      <a:endParaRPr lang="ko-KR" alt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싫어하는 재료종류 선택창이 출력된다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건강상태 </a:t>
                      </a:r>
                      <a:r>
                        <a:rPr lang="ko-KR" altLang="en-US" sz="1200" dirty="0" err="1" smtClean="0"/>
                        <a:t>설정창이</a:t>
                      </a:r>
                      <a:r>
                        <a:rPr lang="ko-KR" altLang="en-US" sz="1200" dirty="0" smtClean="0"/>
                        <a:t> 출력된다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기분 </a:t>
                      </a:r>
                      <a:r>
                        <a:rPr lang="ko-KR" altLang="en-US" sz="1200" dirty="0" err="1" smtClean="0"/>
                        <a:t>설정창이</a:t>
                      </a:r>
                      <a:r>
                        <a:rPr lang="ko-KR" altLang="en-US" sz="1200" dirty="0" smtClean="0"/>
                        <a:t> 출력된다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상황 </a:t>
                      </a:r>
                      <a:r>
                        <a:rPr lang="ko-KR" altLang="en-US" sz="1200" dirty="0" err="1" smtClean="0"/>
                        <a:t>설정창이</a:t>
                      </a:r>
                      <a:r>
                        <a:rPr lang="ko-KR" altLang="en-US" sz="1200" dirty="0" smtClean="0"/>
                        <a:t> 출력된다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8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확인을 클릭하면 추천 </a:t>
                      </a:r>
                      <a:r>
                        <a:rPr lang="ko-KR" altLang="en-US" sz="1200" dirty="0" err="1" smtClean="0"/>
                        <a:t>레시피창으로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9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취소를 클릭하면 </a:t>
                      </a:r>
                      <a:r>
                        <a:rPr lang="ko-KR" altLang="en-US" sz="1200" dirty="0" err="1" smtClean="0"/>
                        <a:t>팝업창이</a:t>
                      </a:r>
                      <a:r>
                        <a:rPr lang="ko-KR" altLang="en-US" sz="1200" dirty="0" smtClean="0"/>
                        <a:t> 사라진다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69159"/>
            <a:ext cx="5544616" cy="391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709" y="1484784"/>
            <a:ext cx="2791538" cy="3879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74" y="1443924"/>
            <a:ext cx="2838853" cy="3903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4" t="4710" b="91727"/>
          <a:stretch/>
        </p:blipFill>
        <p:spPr>
          <a:xfrm>
            <a:off x="-1332656" y="3501672"/>
            <a:ext cx="260645" cy="257997"/>
          </a:xfrm>
          <a:prstGeom prst="rect">
            <a:avLst/>
          </a:prstGeom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96344"/>
            <a:ext cx="1676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43923"/>
            <a:ext cx="1008112" cy="39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19672" y="1988840"/>
            <a:ext cx="202238" cy="1915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910" y="2217288"/>
            <a:ext cx="2414766" cy="304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1655774" y="2696344"/>
            <a:ext cx="202238" cy="1915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25963" y="3084687"/>
            <a:ext cx="202238" cy="1915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19672" y="3409060"/>
            <a:ext cx="202238" cy="1915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19672" y="3794242"/>
            <a:ext cx="202238" cy="1915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655774" y="4137088"/>
            <a:ext cx="202238" cy="1915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35112" y="4437112"/>
            <a:ext cx="202238" cy="1915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39752" y="4941168"/>
            <a:ext cx="202238" cy="1915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21590" y="4941168"/>
            <a:ext cx="202238" cy="1915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1" b="72606"/>
          <a:stretch/>
        </p:blipFill>
        <p:spPr>
          <a:xfrm>
            <a:off x="3355357" y="5229200"/>
            <a:ext cx="2440779" cy="121676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334742" y="6238846"/>
            <a:ext cx="2489584" cy="6001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음식파트너의 </a:t>
            </a:r>
            <a:r>
              <a:rPr lang="ko-KR" altLang="en-US" sz="1100" dirty="0" err="1" smtClean="0"/>
              <a:t>추천레시피</a:t>
            </a:r>
            <a:r>
              <a:rPr lang="ko-KR" altLang="en-US" sz="1100" dirty="0" smtClean="0"/>
              <a:t> 목록을 조회하다</a:t>
            </a:r>
            <a:r>
              <a:rPr lang="en-US" altLang="ko-KR" sz="1100" dirty="0" smtClean="0"/>
              <a:t>(UC037)</a:t>
            </a:r>
          </a:p>
          <a:p>
            <a:r>
              <a:rPr lang="en-US" altLang="ko-KR" sz="1100" dirty="0" err="1" smtClean="0"/>
              <a:t>MainFlows</a:t>
            </a:r>
            <a:r>
              <a:rPr lang="en-US" altLang="ko-KR" sz="1100" dirty="0" smtClean="0"/>
              <a:t> 4</a:t>
            </a:r>
            <a:endParaRPr lang="ko-KR" altLang="en-US" sz="1100" dirty="0"/>
          </a:p>
        </p:txBody>
      </p:sp>
      <p:cxnSp>
        <p:nvCxnSpPr>
          <p:cNvPr id="44" name="직선 화살표 연결선 43"/>
          <p:cNvCxnSpPr>
            <a:stCxn id="31" idx="2"/>
            <a:endCxn id="43" idx="0"/>
          </p:cNvCxnSpPr>
          <p:nvPr/>
        </p:nvCxnSpPr>
        <p:spPr>
          <a:xfrm>
            <a:off x="7542077" y="6010200"/>
            <a:ext cx="37457" cy="22864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918942" y="1052737"/>
            <a:ext cx="3211836" cy="4957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72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추천된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레시피를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제공받는 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205127"/>
              </p:ext>
            </p:extLst>
          </p:nvPr>
        </p:nvGraphicFramePr>
        <p:xfrm>
          <a:off x="5940154" y="661340"/>
          <a:ext cx="3203847" cy="2677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이치윤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음식파트너 정보를 입력하고 설정을 클릭하면 </a:t>
                      </a:r>
                      <a:r>
                        <a:rPr lang="ko-KR" altLang="en-US" sz="1200" dirty="0" err="1" smtClean="0"/>
                        <a:t>레시피창이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팝업된다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파트너를 위한 </a:t>
                      </a:r>
                      <a:r>
                        <a:rPr lang="ko-KR" altLang="en-US" sz="1200" dirty="0" err="1" smtClean="0"/>
                        <a:t>추천메뉴가</a:t>
                      </a:r>
                      <a:r>
                        <a:rPr lang="ko-KR" altLang="en-US" sz="1200" dirty="0" smtClean="0"/>
                        <a:t> 제공된다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총 </a:t>
                      </a:r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개가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이전레시피로</a:t>
                      </a:r>
                      <a:r>
                        <a:rPr lang="ko-KR" altLang="en-US" sz="1200" dirty="0" smtClean="0"/>
                        <a:t> 이동하는 버튼이다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다음 </a:t>
                      </a:r>
                      <a:r>
                        <a:rPr lang="ko-KR" altLang="en-US" sz="1200" dirty="0" err="1" smtClean="0"/>
                        <a:t>레시피로</a:t>
                      </a:r>
                      <a:r>
                        <a:rPr lang="ko-KR" altLang="en-US" sz="1200" dirty="0" smtClean="0"/>
                        <a:t> 이동하는 버튼이다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70" name="Picture 2" descr="C:\Users\전상우\Desktop\레시피조회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420" y="1326970"/>
            <a:ext cx="3573656" cy="559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갈매기형 수장 9"/>
          <p:cNvSpPr/>
          <p:nvPr/>
        </p:nvSpPr>
        <p:spPr>
          <a:xfrm>
            <a:off x="5364088" y="3319667"/>
            <a:ext cx="117272" cy="330669"/>
          </a:xfrm>
          <a:prstGeom prst="chevr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 rot="10800000">
            <a:off x="2006456" y="3314354"/>
            <a:ext cx="117272" cy="330669"/>
          </a:xfrm>
          <a:prstGeom prst="chevr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534" y="1556792"/>
            <a:ext cx="1995490" cy="274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23528" y="3933056"/>
            <a:ext cx="202238" cy="1915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37317" y="1747030"/>
            <a:ext cx="202238" cy="1915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36198" y="3525011"/>
            <a:ext cx="202238" cy="1915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22322" y="3605655"/>
            <a:ext cx="202238" cy="1915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85170" y="715132"/>
            <a:ext cx="2489584" cy="6001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음식파트너의 </a:t>
            </a:r>
            <a:r>
              <a:rPr lang="ko-KR" altLang="en-US" sz="1100" dirty="0" err="1" smtClean="0"/>
              <a:t>추천레시피</a:t>
            </a:r>
            <a:r>
              <a:rPr lang="ko-KR" altLang="en-US" sz="1100" dirty="0" smtClean="0"/>
              <a:t> 목록을 조회하다</a:t>
            </a:r>
            <a:r>
              <a:rPr lang="en-US" altLang="ko-KR" sz="1100" dirty="0" smtClean="0"/>
              <a:t>(UC037)</a:t>
            </a:r>
          </a:p>
          <a:p>
            <a:r>
              <a:rPr lang="en-US" altLang="ko-KR" sz="1100" dirty="0" err="1" smtClean="0"/>
              <a:t>MainFlows</a:t>
            </a:r>
            <a:r>
              <a:rPr lang="en-US" altLang="ko-KR" sz="1100" dirty="0" smtClean="0"/>
              <a:t> 5</a:t>
            </a:r>
            <a:endParaRPr lang="ko-KR" altLang="en-US" sz="1100" dirty="0"/>
          </a:p>
        </p:txBody>
      </p:sp>
      <p:cxnSp>
        <p:nvCxnSpPr>
          <p:cNvPr id="30" name="직선 화살표 연결선 29"/>
          <p:cNvCxnSpPr>
            <a:stCxn id="32" idx="1"/>
            <a:endCxn id="29" idx="3"/>
          </p:cNvCxnSpPr>
          <p:nvPr/>
        </p:nvCxnSpPr>
        <p:spPr>
          <a:xfrm flipH="1" flipV="1">
            <a:off x="5374754" y="1015214"/>
            <a:ext cx="544188" cy="36155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918942" y="1052737"/>
            <a:ext cx="3211836" cy="648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72200" y="3933056"/>
            <a:ext cx="2489584" cy="6001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음식파트너의 </a:t>
            </a:r>
            <a:r>
              <a:rPr lang="ko-KR" altLang="en-US" sz="1100" dirty="0" err="1" smtClean="0"/>
              <a:t>추천레시피</a:t>
            </a:r>
            <a:r>
              <a:rPr lang="ko-KR" altLang="en-US" sz="1100" dirty="0" smtClean="0"/>
              <a:t> 목록을 조회하다</a:t>
            </a:r>
            <a:r>
              <a:rPr lang="en-US" altLang="ko-KR" sz="1100" dirty="0" smtClean="0"/>
              <a:t>(UC037)</a:t>
            </a:r>
          </a:p>
          <a:p>
            <a:r>
              <a:rPr lang="en-US" altLang="ko-KR" sz="1100" dirty="0" err="1" smtClean="0"/>
              <a:t>MainFlows</a:t>
            </a:r>
            <a:r>
              <a:rPr lang="en-US" altLang="ko-KR" sz="1100" dirty="0" smtClean="0"/>
              <a:t> 6~7</a:t>
            </a:r>
            <a:endParaRPr lang="ko-KR" altLang="en-US" sz="1100" dirty="0"/>
          </a:p>
        </p:txBody>
      </p:sp>
      <p:cxnSp>
        <p:nvCxnSpPr>
          <p:cNvPr id="37" name="직선 화살표 연결선 36"/>
          <p:cNvCxnSpPr>
            <a:stCxn id="31" idx="2"/>
            <a:endCxn id="36" idx="0"/>
          </p:cNvCxnSpPr>
          <p:nvPr/>
        </p:nvCxnSpPr>
        <p:spPr>
          <a:xfrm>
            <a:off x="7542077" y="3338872"/>
            <a:ext cx="74915" cy="59418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924250" y="1710221"/>
            <a:ext cx="3211836" cy="1629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43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앱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87912"/>
              </p:ext>
            </p:extLst>
          </p:nvPr>
        </p:nvGraphicFramePr>
        <p:xfrm>
          <a:off x="5940154" y="661340"/>
          <a:ext cx="3203847" cy="1570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이치윤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메뉴버튼을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클릭하여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메뉴창을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확인한다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음식파트너</a:t>
                      </a:r>
                      <a:r>
                        <a:rPr lang="ko-KR" altLang="en-US" sz="1200" dirty="0" smtClean="0"/>
                        <a:t> 설정하기 버튼을 클릭한다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91" y="908720"/>
            <a:ext cx="3967855" cy="566776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555776" y="1916832"/>
            <a:ext cx="187559" cy="193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04694" y="2996952"/>
            <a:ext cx="226946" cy="2339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59273" y="-27384"/>
            <a:ext cx="7449231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메인화면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32164" y="1068006"/>
            <a:ext cx="3211836" cy="1136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228184" y="2930794"/>
            <a:ext cx="2489584" cy="6001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음식파트너의 </a:t>
            </a:r>
            <a:r>
              <a:rPr lang="ko-KR" altLang="en-US" sz="1100" dirty="0" err="1" smtClean="0"/>
              <a:t>추천레시피</a:t>
            </a:r>
            <a:r>
              <a:rPr lang="ko-KR" altLang="en-US" sz="1100" dirty="0" smtClean="0"/>
              <a:t> 목록을 조회하다</a:t>
            </a:r>
            <a:r>
              <a:rPr lang="en-US" altLang="ko-KR" sz="1100" dirty="0" smtClean="0"/>
              <a:t>(UC037)</a:t>
            </a:r>
          </a:p>
          <a:p>
            <a:r>
              <a:rPr lang="en-US" altLang="ko-KR" sz="1100" dirty="0" err="1" smtClean="0"/>
              <a:t>MainFlows</a:t>
            </a:r>
            <a:r>
              <a:rPr lang="en-US" altLang="ko-KR" sz="1100" dirty="0" smtClean="0"/>
              <a:t> 1~2</a:t>
            </a:r>
            <a:endParaRPr lang="ko-KR" altLang="en-US" sz="1100" dirty="0"/>
          </a:p>
        </p:txBody>
      </p:sp>
      <p:cxnSp>
        <p:nvCxnSpPr>
          <p:cNvPr id="20" name="직선 화살표 연결선 19"/>
          <p:cNvCxnSpPr>
            <a:stCxn id="18" idx="2"/>
            <a:endCxn id="19" idx="0"/>
          </p:cNvCxnSpPr>
          <p:nvPr/>
        </p:nvCxnSpPr>
        <p:spPr>
          <a:xfrm flipH="1">
            <a:off x="7472976" y="2204864"/>
            <a:ext cx="65106" cy="72593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2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9144000" cy="66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9144000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6127" y="-88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-6127" y="330494"/>
            <a:ext cx="1697807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페이지 경로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-88"/>
            <a:ext cx="7452320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음식파트너설정화</a:t>
            </a:r>
            <a:r>
              <a:rPr lang="ko-KR" altLang="en-US" sz="1400" dirty="0" err="1">
                <a:solidFill>
                  <a:schemeClr val="tx1"/>
                </a:solidFill>
              </a:rPr>
              <a:t>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4771" y="324098"/>
            <a:ext cx="7449231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메인화면에서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음식파트너</a:t>
            </a:r>
            <a:r>
              <a:rPr lang="ko-KR" altLang="en-US" sz="1400" dirty="0" smtClean="0">
                <a:solidFill>
                  <a:schemeClr val="tx1"/>
                </a:solidFill>
              </a:rPr>
              <a:t> 설정하기 버튼을 클릭한 화면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SNS</a:t>
            </a:r>
            <a:r>
              <a:rPr lang="ko-KR" altLang="en-US" sz="1400" dirty="0" smtClean="0">
                <a:solidFill>
                  <a:schemeClr val="tx1"/>
                </a:solidFill>
              </a:rPr>
              <a:t>회원</a:t>
            </a:r>
            <a:r>
              <a:rPr lang="en-US" altLang="ko-KR" sz="1400" dirty="0" smtClean="0">
                <a:solidFill>
                  <a:schemeClr val="tx1"/>
                </a:solidFill>
              </a:rPr>
              <a:t>,email</a:t>
            </a:r>
            <a:r>
              <a:rPr lang="ko-KR" altLang="en-US" sz="1400" dirty="0" smtClean="0">
                <a:solidFill>
                  <a:schemeClr val="tx1"/>
                </a:solidFill>
              </a:rPr>
              <a:t>회원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" y="661339"/>
            <a:ext cx="5940151" cy="6196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32889"/>
              </p:ext>
            </p:extLst>
          </p:nvPr>
        </p:nvGraphicFramePr>
        <p:xfrm>
          <a:off x="5940154" y="661341"/>
          <a:ext cx="3203847" cy="1743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이치윤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가상상대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설정하기를 클릭하면 체크마크로 변환된다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설정버튼을 클릭하면 사용자가 선택한 음식파트너 설정방법에 해당하는 페이지로 제공된다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41"/>
          <a:stretch/>
        </p:blipFill>
        <p:spPr bwMode="auto">
          <a:xfrm>
            <a:off x="1106388" y="923122"/>
            <a:ext cx="2812470" cy="543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11761" y="2478494"/>
            <a:ext cx="558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황정민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2725624" y="2413433"/>
            <a:ext cx="739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/>
              <a:t>둥록한</a:t>
            </a:r>
            <a:r>
              <a:rPr lang="ko-KR" altLang="en-US" sz="600" dirty="0" smtClean="0"/>
              <a:t> </a:t>
            </a:r>
            <a:r>
              <a:rPr lang="ko-KR" altLang="en-US" sz="600" dirty="0" err="1" smtClean="0"/>
              <a:t>레시피</a:t>
            </a:r>
            <a:endParaRPr lang="ko-KR" altLang="en-US" sz="600" dirty="0"/>
          </a:p>
        </p:txBody>
      </p:sp>
      <p:sp>
        <p:nvSpPr>
          <p:cNvPr id="20" name="TextBox 19"/>
          <p:cNvSpPr txBox="1"/>
          <p:nvPr/>
        </p:nvSpPr>
        <p:spPr>
          <a:xfrm>
            <a:off x="2892500" y="2182332"/>
            <a:ext cx="194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2147353" y="2188774"/>
            <a:ext cx="194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1752570" y="2411427"/>
            <a:ext cx="8946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받은 좋아요 개수</a:t>
            </a:r>
            <a:endParaRPr lang="ko-KR" altLang="en-US" sz="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225" y="1844824"/>
            <a:ext cx="1762917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083" y="1994779"/>
            <a:ext cx="4572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7"/>
          <a:stretch/>
        </p:blipFill>
        <p:spPr bwMode="auto">
          <a:xfrm>
            <a:off x="1889870" y="2636912"/>
            <a:ext cx="1602010" cy="294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337" y="3384111"/>
            <a:ext cx="6858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39"/>
          <a:stretch/>
        </p:blipFill>
        <p:spPr bwMode="auto">
          <a:xfrm>
            <a:off x="2809496" y="3369436"/>
            <a:ext cx="6477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4" t="4710" b="91727"/>
          <a:stretch/>
        </p:blipFill>
        <p:spPr>
          <a:xfrm>
            <a:off x="2862132" y="3358295"/>
            <a:ext cx="286710" cy="283797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740159" y="3150332"/>
            <a:ext cx="249494" cy="2452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835696" y="3933056"/>
            <a:ext cx="1692655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설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정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133" y="1866752"/>
            <a:ext cx="657635" cy="20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2203886" y="3933056"/>
            <a:ext cx="249494" cy="2452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25217" y="3021835"/>
            <a:ext cx="2489584" cy="6001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음식파트너의 </a:t>
            </a:r>
            <a:r>
              <a:rPr lang="ko-KR" altLang="en-US" sz="1100" dirty="0" err="1" smtClean="0"/>
              <a:t>추천레시피</a:t>
            </a:r>
            <a:r>
              <a:rPr lang="ko-KR" altLang="en-US" sz="1100" dirty="0" smtClean="0"/>
              <a:t> 목록을 조회하다</a:t>
            </a:r>
            <a:r>
              <a:rPr lang="en-US" altLang="ko-KR" sz="1100" dirty="0" smtClean="0"/>
              <a:t>(UC037)</a:t>
            </a:r>
          </a:p>
          <a:p>
            <a:r>
              <a:rPr lang="en-US" altLang="ko-KR" sz="1100" dirty="0" err="1" smtClean="0"/>
              <a:t>MainFlows</a:t>
            </a:r>
            <a:r>
              <a:rPr lang="en-US" altLang="ko-KR" sz="1100" dirty="0" smtClean="0"/>
              <a:t> 3</a:t>
            </a:r>
            <a:endParaRPr lang="ko-KR" altLang="en-US" sz="1100" dirty="0"/>
          </a:p>
        </p:txBody>
      </p:sp>
      <p:cxnSp>
        <p:nvCxnSpPr>
          <p:cNvPr id="39" name="직선 화살표 연결선 38"/>
          <p:cNvCxnSpPr>
            <a:stCxn id="40" idx="2"/>
            <a:endCxn id="35" idx="0"/>
          </p:cNvCxnSpPr>
          <p:nvPr/>
        </p:nvCxnSpPr>
        <p:spPr>
          <a:xfrm>
            <a:off x="7570009" y="2397776"/>
            <a:ext cx="0" cy="62405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964091" y="1120324"/>
            <a:ext cx="3211836" cy="1277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11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9144000" cy="66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9144000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6127" y="-88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-6127" y="330494"/>
            <a:ext cx="1697807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페이지 경로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-88"/>
            <a:ext cx="7452320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정보입력화면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4771" y="324098"/>
            <a:ext cx="7449231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음식파트너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설정화면에서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설정버튼을클릭</a:t>
            </a:r>
            <a:r>
              <a:rPr lang="ko-KR" altLang="en-US" sz="1400" dirty="0" smtClean="0">
                <a:solidFill>
                  <a:schemeClr val="tx1"/>
                </a:solidFill>
              </a:rPr>
              <a:t> 한 후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정보입력</a:t>
            </a:r>
            <a:r>
              <a:rPr lang="ko-KR" altLang="en-US" sz="1400" dirty="0" smtClean="0">
                <a:solidFill>
                  <a:schemeClr val="tx1"/>
                </a:solidFill>
              </a:rPr>
              <a:t> 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" y="661339"/>
            <a:ext cx="5940151" cy="6196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675961"/>
              </p:ext>
            </p:extLst>
          </p:nvPr>
        </p:nvGraphicFramePr>
        <p:xfrm>
          <a:off x="5940154" y="661341"/>
          <a:ext cx="3203847" cy="3861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이치윤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연령대가 출력된다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드래그하면 다른 항목인 </a:t>
                      </a:r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대</a:t>
                      </a:r>
                      <a:r>
                        <a:rPr lang="en-US" altLang="ko-KR" sz="1200" dirty="0" smtClean="0"/>
                        <a:t>,20</a:t>
                      </a:r>
                      <a:r>
                        <a:rPr lang="ko-KR" altLang="en-US" sz="1200" dirty="0" smtClean="0"/>
                        <a:t>대</a:t>
                      </a:r>
                      <a:r>
                        <a:rPr lang="en-US" altLang="ko-KR" sz="1200" dirty="0" smtClean="0"/>
                        <a:t>,30</a:t>
                      </a:r>
                      <a:r>
                        <a:rPr lang="ko-KR" altLang="en-US" sz="1200" dirty="0" smtClean="0"/>
                        <a:t>대</a:t>
                      </a:r>
                      <a:r>
                        <a:rPr lang="en-US" altLang="ko-KR" sz="1200" dirty="0" smtClean="0"/>
                        <a:t>,40</a:t>
                      </a:r>
                      <a:r>
                        <a:rPr lang="ko-KR" altLang="en-US" sz="1200" dirty="0" smtClean="0"/>
                        <a:t>대</a:t>
                      </a:r>
                      <a:r>
                        <a:rPr lang="en-US" altLang="ko-KR" sz="1200" dirty="0" smtClean="0"/>
                        <a:t>,50</a:t>
                      </a:r>
                      <a:r>
                        <a:rPr lang="ko-KR" altLang="en-US" sz="1200" dirty="0" smtClean="0"/>
                        <a:t>대</a:t>
                      </a:r>
                      <a:r>
                        <a:rPr lang="en-US" altLang="ko-KR" sz="1200" dirty="0" smtClean="0"/>
                        <a:t>,60</a:t>
                      </a:r>
                      <a:r>
                        <a:rPr lang="ko-KR" altLang="en-US" sz="1200" dirty="0" smtClean="0"/>
                        <a:t>대가 화면에 출력된다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성별을 선택할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기본값은 모두선택상태이다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좋아하는 재료종류 선택창이 출력된다</a:t>
                      </a:r>
                      <a:endParaRPr lang="ko-KR" alt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싫어하는 재료종류 선택창이 출력된다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건강상태 </a:t>
                      </a:r>
                      <a:r>
                        <a:rPr lang="ko-KR" altLang="en-US" sz="1200" dirty="0" err="1" smtClean="0"/>
                        <a:t>설정창이</a:t>
                      </a:r>
                      <a:r>
                        <a:rPr lang="ko-KR" altLang="en-US" sz="1200" dirty="0" smtClean="0"/>
                        <a:t> 출력된다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41"/>
          <a:stretch/>
        </p:blipFill>
        <p:spPr bwMode="auto">
          <a:xfrm>
            <a:off x="110200" y="923122"/>
            <a:ext cx="3525696" cy="543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11761" y="2478494"/>
            <a:ext cx="558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황정민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2725624" y="2413433"/>
            <a:ext cx="739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/>
              <a:t>둥록한</a:t>
            </a:r>
            <a:r>
              <a:rPr lang="ko-KR" altLang="en-US" sz="600" dirty="0" smtClean="0"/>
              <a:t> </a:t>
            </a:r>
            <a:r>
              <a:rPr lang="ko-KR" altLang="en-US" sz="600" dirty="0" err="1" smtClean="0"/>
              <a:t>레시피</a:t>
            </a:r>
            <a:endParaRPr lang="ko-KR" altLang="en-US" sz="600" dirty="0"/>
          </a:p>
        </p:txBody>
      </p:sp>
      <p:sp>
        <p:nvSpPr>
          <p:cNvPr id="20" name="TextBox 19"/>
          <p:cNvSpPr txBox="1"/>
          <p:nvPr/>
        </p:nvSpPr>
        <p:spPr>
          <a:xfrm>
            <a:off x="2892500" y="2182332"/>
            <a:ext cx="194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2147353" y="2188774"/>
            <a:ext cx="194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1752570" y="2411427"/>
            <a:ext cx="8946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받은 좋아요 개수</a:t>
            </a:r>
            <a:endParaRPr lang="ko-KR" altLang="en-US" sz="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48" y="1700808"/>
            <a:ext cx="2245585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899592" y="2391677"/>
            <a:ext cx="249494" cy="2452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7654" y="1883664"/>
            <a:ext cx="148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음식상대정보입력</a:t>
            </a:r>
            <a:endParaRPr lang="ko-KR" altLang="en-US" sz="1200" dirty="0"/>
          </a:p>
        </p:txBody>
      </p:sp>
      <p:sp>
        <p:nvSpPr>
          <p:cNvPr id="10" name="타원 9"/>
          <p:cNvSpPr/>
          <p:nvPr/>
        </p:nvSpPr>
        <p:spPr>
          <a:xfrm>
            <a:off x="1174481" y="2564904"/>
            <a:ext cx="745147" cy="4211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어린</a:t>
            </a:r>
            <a:r>
              <a:rPr lang="ko-KR" altLang="en-US" sz="800" dirty="0"/>
              <a:t>이</a:t>
            </a:r>
          </a:p>
        </p:txBody>
      </p:sp>
      <p:sp>
        <p:nvSpPr>
          <p:cNvPr id="27" name="타원 26"/>
          <p:cNvSpPr/>
          <p:nvPr/>
        </p:nvSpPr>
        <p:spPr>
          <a:xfrm>
            <a:off x="2135652" y="2564904"/>
            <a:ext cx="745147" cy="4211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청소</a:t>
            </a:r>
            <a:r>
              <a:rPr lang="ko-KR" altLang="en-US" sz="800" dirty="0"/>
              <a:t>년</a:t>
            </a:r>
          </a:p>
        </p:txBody>
      </p:sp>
      <p:sp>
        <p:nvSpPr>
          <p:cNvPr id="16" name="갈매기형 수장 15"/>
          <p:cNvSpPr/>
          <p:nvPr/>
        </p:nvSpPr>
        <p:spPr>
          <a:xfrm>
            <a:off x="2931299" y="2636912"/>
            <a:ext cx="216403" cy="26234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55532" y="2204864"/>
            <a:ext cx="984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연령대</a:t>
            </a:r>
            <a:endParaRPr lang="ko-KR" altLang="en-US" sz="1400" dirty="0"/>
          </a:p>
        </p:txBody>
      </p:sp>
      <p:sp>
        <p:nvSpPr>
          <p:cNvPr id="30" name="타원 29"/>
          <p:cNvSpPr/>
          <p:nvPr/>
        </p:nvSpPr>
        <p:spPr>
          <a:xfrm>
            <a:off x="3838809" y="2564904"/>
            <a:ext cx="745147" cy="4211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10</a:t>
            </a:r>
            <a:r>
              <a:rPr lang="ko-KR" altLang="en-US" sz="1050" dirty="0" smtClean="0"/>
              <a:t>대</a:t>
            </a:r>
            <a:endParaRPr lang="ko-KR" altLang="en-US" sz="1050" dirty="0"/>
          </a:p>
        </p:txBody>
      </p:sp>
      <p:sp>
        <p:nvSpPr>
          <p:cNvPr id="33" name="타원 32"/>
          <p:cNvSpPr/>
          <p:nvPr/>
        </p:nvSpPr>
        <p:spPr>
          <a:xfrm>
            <a:off x="4672693" y="2567267"/>
            <a:ext cx="745147" cy="4211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20</a:t>
            </a:r>
            <a:r>
              <a:rPr lang="ko-KR" altLang="en-US" sz="1050" dirty="0" smtClean="0"/>
              <a:t>대</a:t>
            </a:r>
            <a:endParaRPr lang="ko-KR" altLang="en-US" sz="1050" dirty="0"/>
          </a:p>
        </p:txBody>
      </p:sp>
      <p:sp>
        <p:nvSpPr>
          <p:cNvPr id="34" name="갈매기형 수장 33"/>
          <p:cNvSpPr/>
          <p:nvPr/>
        </p:nvSpPr>
        <p:spPr>
          <a:xfrm>
            <a:off x="5466576" y="2642281"/>
            <a:ext cx="216403" cy="26234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갈매기형 수장 34"/>
          <p:cNvSpPr/>
          <p:nvPr/>
        </p:nvSpPr>
        <p:spPr>
          <a:xfrm flipH="1">
            <a:off x="3584142" y="2636912"/>
            <a:ext cx="216403" cy="26234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818555" y="3077460"/>
            <a:ext cx="745147" cy="4211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30</a:t>
            </a:r>
            <a:r>
              <a:rPr lang="ko-KR" altLang="en-US" sz="1050" dirty="0" smtClean="0"/>
              <a:t>대</a:t>
            </a:r>
            <a:endParaRPr lang="ko-KR" altLang="en-US" sz="1050" dirty="0"/>
          </a:p>
        </p:txBody>
      </p:sp>
      <p:sp>
        <p:nvSpPr>
          <p:cNvPr id="37" name="타원 36"/>
          <p:cNvSpPr/>
          <p:nvPr/>
        </p:nvSpPr>
        <p:spPr>
          <a:xfrm>
            <a:off x="4652439" y="3079823"/>
            <a:ext cx="745147" cy="4211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40</a:t>
            </a:r>
            <a:r>
              <a:rPr lang="ko-KR" altLang="en-US" sz="1050" dirty="0" smtClean="0"/>
              <a:t>대</a:t>
            </a:r>
            <a:endParaRPr lang="ko-KR" altLang="en-US" sz="1050" dirty="0"/>
          </a:p>
        </p:txBody>
      </p:sp>
      <p:sp>
        <p:nvSpPr>
          <p:cNvPr id="38" name="갈매기형 수장 37"/>
          <p:cNvSpPr/>
          <p:nvPr/>
        </p:nvSpPr>
        <p:spPr>
          <a:xfrm>
            <a:off x="5446322" y="3154837"/>
            <a:ext cx="216403" cy="26234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갈매기형 수장 38"/>
          <p:cNvSpPr/>
          <p:nvPr/>
        </p:nvSpPr>
        <p:spPr>
          <a:xfrm flipH="1">
            <a:off x="3563888" y="3149468"/>
            <a:ext cx="216403" cy="26234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818555" y="3581516"/>
            <a:ext cx="745147" cy="4211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50</a:t>
            </a:r>
            <a:r>
              <a:rPr lang="ko-KR" altLang="en-US" sz="1050" dirty="0" smtClean="0"/>
              <a:t>대</a:t>
            </a:r>
            <a:endParaRPr lang="ko-KR" altLang="en-US" sz="1050" dirty="0"/>
          </a:p>
        </p:txBody>
      </p:sp>
      <p:sp>
        <p:nvSpPr>
          <p:cNvPr id="41" name="타원 40"/>
          <p:cNvSpPr/>
          <p:nvPr/>
        </p:nvSpPr>
        <p:spPr>
          <a:xfrm>
            <a:off x="4652439" y="3583879"/>
            <a:ext cx="745147" cy="4211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60</a:t>
            </a:r>
            <a:r>
              <a:rPr lang="ko-KR" altLang="en-US" sz="1050" dirty="0" smtClean="0"/>
              <a:t>대</a:t>
            </a:r>
            <a:endParaRPr lang="ko-KR" altLang="en-US" sz="1050" dirty="0"/>
          </a:p>
        </p:txBody>
      </p:sp>
      <p:sp>
        <p:nvSpPr>
          <p:cNvPr id="42" name="갈매기형 수장 41"/>
          <p:cNvSpPr/>
          <p:nvPr/>
        </p:nvSpPr>
        <p:spPr>
          <a:xfrm>
            <a:off x="5446322" y="3658893"/>
            <a:ext cx="216403" cy="26234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갈매기형 수장 42"/>
          <p:cNvSpPr/>
          <p:nvPr/>
        </p:nvSpPr>
        <p:spPr>
          <a:xfrm flipH="1">
            <a:off x="3563888" y="3653524"/>
            <a:ext cx="216403" cy="26234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882346" y="2420888"/>
            <a:ext cx="249494" cy="2452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15616" y="3174639"/>
            <a:ext cx="894988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</a:t>
            </a:r>
            <a:r>
              <a:rPr lang="ko-KR" altLang="en-US" sz="1400" dirty="0"/>
              <a:t>별</a:t>
            </a:r>
          </a:p>
        </p:txBody>
      </p:sp>
      <p:sp>
        <p:nvSpPr>
          <p:cNvPr id="46" name="타원 45"/>
          <p:cNvSpPr/>
          <p:nvPr/>
        </p:nvSpPr>
        <p:spPr>
          <a:xfrm>
            <a:off x="4067944" y="1988840"/>
            <a:ext cx="745147" cy="4211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어린</a:t>
            </a:r>
            <a:r>
              <a:rPr lang="ko-KR" altLang="en-US" sz="800" dirty="0"/>
              <a:t>이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63" y="3491982"/>
            <a:ext cx="2005477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4" b="14293"/>
          <a:stretch/>
        </p:blipFill>
        <p:spPr bwMode="auto">
          <a:xfrm>
            <a:off x="1115616" y="3827368"/>
            <a:ext cx="1872592" cy="147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00808"/>
            <a:ext cx="11430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657635" cy="20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899592" y="3212976"/>
            <a:ext cx="249494" cy="2452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1699" y="3789040"/>
            <a:ext cx="249494" cy="2452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66122" y="4365104"/>
            <a:ext cx="249494" cy="2452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0" idx="7"/>
            <a:endCxn id="46" idx="1"/>
          </p:cNvCxnSpPr>
          <p:nvPr/>
        </p:nvCxnSpPr>
        <p:spPr>
          <a:xfrm flipV="1">
            <a:off x="1810504" y="2050521"/>
            <a:ext cx="2366564" cy="57606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27584" y="4839949"/>
            <a:ext cx="249494" cy="2452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16013" y="4962566"/>
            <a:ext cx="2489584" cy="6001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음식파트너의 </a:t>
            </a:r>
            <a:r>
              <a:rPr lang="ko-KR" altLang="en-US" sz="1100" dirty="0" err="1" smtClean="0"/>
              <a:t>추천레시피</a:t>
            </a:r>
            <a:r>
              <a:rPr lang="ko-KR" altLang="en-US" sz="1100" dirty="0" smtClean="0"/>
              <a:t> 목록을 조회하다</a:t>
            </a:r>
            <a:r>
              <a:rPr lang="en-US" altLang="ko-KR" sz="1100" dirty="0" smtClean="0"/>
              <a:t>(UC037)</a:t>
            </a:r>
          </a:p>
          <a:p>
            <a:r>
              <a:rPr lang="en-US" altLang="ko-KR" sz="1100" dirty="0" err="1" smtClean="0"/>
              <a:t>MainFlows</a:t>
            </a:r>
            <a:r>
              <a:rPr lang="en-US" altLang="ko-KR" sz="1100" dirty="0" smtClean="0"/>
              <a:t> 4</a:t>
            </a:r>
            <a:endParaRPr lang="ko-KR" altLang="en-US" sz="1100" dirty="0"/>
          </a:p>
        </p:txBody>
      </p:sp>
      <p:cxnSp>
        <p:nvCxnSpPr>
          <p:cNvPr id="53" name="직선 화살표 연결선 52"/>
          <p:cNvCxnSpPr>
            <a:stCxn id="31" idx="2"/>
            <a:endCxn id="49" idx="0"/>
          </p:cNvCxnSpPr>
          <p:nvPr/>
        </p:nvCxnSpPr>
        <p:spPr>
          <a:xfrm>
            <a:off x="7542077" y="4522701"/>
            <a:ext cx="18728" cy="43986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918942" y="1052737"/>
            <a:ext cx="3211836" cy="3511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70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9144000" cy="66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9144000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6127" y="-88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-6127" y="330494"/>
            <a:ext cx="1697807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페이지 경로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-88"/>
            <a:ext cx="7452320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정보입력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4771" y="324098"/>
            <a:ext cx="7449231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음식파트너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설정화면에서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설정버튼을클릭</a:t>
            </a:r>
            <a:r>
              <a:rPr lang="ko-KR" altLang="en-US" sz="1400" dirty="0">
                <a:solidFill>
                  <a:schemeClr val="tx1"/>
                </a:solidFill>
              </a:rPr>
              <a:t> 한 후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정보입력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화면 스크롤 내린 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" y="661339"/>
            <a:ext cx="5940151" cy="6196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83307"/>
              </p:ext>
            </p:extLst>
          </p:nvPr>
        </p:nvGraphicFramePr>
        <p:xfrm>
          <a:off x="5940154" y="661341"/>
          <a:ext cx="3203847" cy="3480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이치윤</a:t>
                      </a:r>
                      <a:r>
                        <a:rPr lang="en-US" altLang="ko-KR" sz="180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기분설정하여</a:t>
                      </a:r>
                      <a:r>
                        <a:rPr lang="ko-KR" altLang="en-US" sz="1200" dirty="0" smtClean="0"/>
                        <a:t> 음식파트너의 기분을 설정할 수 있다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err="1" smtClean="0"/>
                        <a:t>설정안함으로</a:t>
                      </a:r>
                      <a:r>
                        <a:rPr lang="ko-KR" altLang="en-US" sz="1200" dirty="0" smtClean="0"/>
                        <a:t> 기본값으로 설정되어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설정하기를 설정할 경우 기분을 드래그로 기분</a:t>
                      </a:r>
                      <a:r>
                        <a:rPr lang="en-US" altLang="ko-KR" sz="1200" dirty="0" smtClean="0"/>
                        <a:t>1~7</a:t>
                      </a:r>
                      <a:r>
                        <a:rPr lang="ko-KR" altLang="en-US" sz="1200" dirty="0" smtClean="0"/>
                        <a:t>까지 선택이 가능하다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선택시</a:t>
                      </a:r>
                      <a:r>
                        <a:rPr lang="ko-KR" altLang="en-US" sz="1200" dirty="0" smtClean="0"/>
                        <a:t> 검은 배경의 </a:t>
                      </a:r>
                      <a:r>
                        <a:rPr lang="ko-KR" altLang="en-US" sz="1200" dirty="0" err="1" smtClean="0"/>
                        <a:t>흰글씨로</a:t>
                      </a:r>
                      <a:r>
                        <a:rPr lang="ko-KR" altLang="en-US" sz="1200" dirty="0" smtClean="0"/>
                        <a:t> 변한다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상황을 설정하여 </a:t>
                      </a:r>
                      <a:r>
                        <a:rPr lang="ko-KR" altLang="en-US" sz="1200" dirty="0" err="1" smtClean="0"/>
                        <a:t>음식상대의</a:t>
                      </a:r>
                      <a:r>
                        <a:rPr lang="ko-KR" altLang="en-US" sz="1200" dirty="0" smtClean="0"/>
                        <a:t> 상황을 설정할 수 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설정안함으로</a:t>
                      </a:r>
                      <a:r>
                        <a:rPr lang="ko-KR" altLang="en-US" sz="1200" dirty="0" smtClean="0"/>
                        <a:t> 기본값으로 </a:t>
                      </a:r>
                      <a:r>
                        <a:rPr lang="ko-KR" altLang="en-US" sz="1200" dirty="0" err="1" smtClean="0"/>
                        <a:t>설정되어있다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설정하기를 설정할 경우 상황을 드래그로 상황</a:t>
                      </a:r>
                      <a:r>
                        <a:rPr lang="en-US" altLang="ko-KR" sz="1200" dirty="0" smtClean="0"/>
                        <a:t>1~7</a:t>
                      </a:r>
                      <a:r>
                        <a:rPr lang="ko-KR" altLang="en-US" sz="1200" dirty="0" smtClean="0"/>
                        <a:t>까지 선택이 가능하다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선택시</a:t>
                      </a:r>
                      <a:r>
                        <a:rPr lang="ko-KR" altLang="en-US" sz="1200" dirty="0" smtClean="0"/>
                        <a:t> 검은 배경의 </a:t>
                      </a:r>
                      <a:r>
                        <a:rPr lang="ko-KR" altLang="en-US" sz="1200" dirty="0" err="1" smtClean="0"/>
                        <a:t>흰글씨로</a:t>
                      </a:r>
                      <a:r>
                        <a:rPr lang="ko-KR" altLang="en-US" sz="1200" dirty="0" smtClean="0"/>
                        <a:t> 변한다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설정버튼을</a:t>
                      </a:r>
                      <a:r>
                        <a:rPr lang="ko-KR" altLang="en-US" sz="1200" dirty="0" smtClean="0"/>
                        <a:t> 클릭할 경우</a:t>
                      </a:r>
                      <a:r>
                        <a:rPr lang="ko-KR" altLang="en-US" sz="1200" baseline="0" dirty="0" smtClean="0"/>
                        <a:t> 입력된 정보를 통해 추천된 </a:t>
                      </a:r>
                      <a:r>
                        <a:rPr lang="ko-KR" altLang="en-US" sz="1200" baseline="0" dirty="0" err="1" smtClean="0"/>
                        <a:t>레시피를</a:t>
                      </a:r>
                      <a:r>
                        <a:rPr lang="ko-KR" altLang="en-US" sz="1200" baseline="0" dirty="0" smtClean="0"/>
                        <a:t> 제공한다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41"/>
          <a:stretch/>
        </p:blipFill>
        <p:spPr bwMode="auto">
          <a:xfrm>
            <a:off x="38192" y="923122"/>
            <a:ext cx="3525696" cy="543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11761" y="2478494"/>
            <a:ext cx="558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황정민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2725624" y="2413433"/>
            <a:ext cx="739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/>
              <a:t>둥록한</a:t>
            </a:r>
            <a:r>
              <a:rPr lang="ko-KR" altLang="en-US" sz="600" dirty="0" smtClean="0"/>
              <a:t> </a:t>
            </a:r>
            <a:r>
              <a:rPr lang="ko-KR" altLang="en-US" sz="600" dirty="0" err="1" smtClean="0"/>
              <a:t>레시피</a:t>
            </a:r>
            <a:endParaRPr lang="ko-KR" altLang="en-US" sz="600" dirty="0"/>
          </a:p>
        </p:txBody>
      </p:sp>
      <p:sp>
        <p:nvSpPr>
          <p:cNvPr id="20" name="TextBox 19"/>
          <p:cNvSpPr txBox="1"/>
          <p:nvPr/>
        </p:nvSpPr>
        <p:spPr>
          <a:xfrm>
            <a:off x="2892500" y="2182332"/>
            <a:ext cx="194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2147353" y="2188774"/>
            <a:ext cx="194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1752570" y="2411427"/>
            <a:ext cx="8946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받은 좋아요 개수</a:t>
            </a:r>
            <a:endParaRPr lang="ko-KR" altLang="en-US" sz="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55" y="1733880"/>
            <a:ext cx="2245585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842776" y="2138372"/>
            <a:ext cx="249494" cy="2452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847106" y="1078451"/>
            <a:ext cx="745147" cy="4211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기분</a:t>
            </a:r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00808"/>
            <a:ext cx="11430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97" y="2607228"/>
            <a:ext cx="2007335" cy="369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899592" y="2276872"/>
            <a:ext cx="894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기분설</a:t>
            </a:r>
            <a:r>
              <a:rPr lang="ko-KR" altLang="en-US" sz="1400" dirty="0" err="1"/>
              <a:t>정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971600" y="2977207"/>
            <a:ext cx="894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상황설</a:t>
            </a:r>
            <a:r>
              <a:rPr lang="ko-KR" altLang="en-US" sz="1400" dirty="0" err="1"/>
              <a:t>정</a:t>
            </a:r>
            <a:endParaRPr lang="ko-KR" altLang="en-US" sz="1400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97" y="3306155"/>
            <a:ext cx="2007335" cy="369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644008" y="1088228"/>
            <a:ext cx="745147" cy="4211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기분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58" name="갈매기형 수장 57"/>
          <p:cNvSpPr/>
          <p:nvPr/>
        </p:nvSpPr>
        <p:spPr>
          <a:xfrm>
            <a:off x="5504964" y="1186007"/>
            <a:ext cx="196730" cy="21681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3847107" y="1598421"/>
            <a:ext cx="745147" cy="4211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기분</a:t>
            </a:r>
            <a:r>
              <a:rPr lang="en-US" altLang="ko-KR" sz="1050" dirty="0" smtClean="0"/>
              <a:t>3</a:t>
            </a:r>
            <a:endParaRPr lang="ko-KR" altLang="en-US" sz="1050" dirty="0"/>
          </a:p>
        </p:txBody>
      </p:sp>
      <p:sp>
        <p:nvSpPr>
          <p:cNvPr id="61" name="타원 60"/>
          <p:cNvSpPr/>
          <p:nvPr/>
        </p:nvSpPr>
        <p:spPr>
          <a:xfrm>
            <a:off x="4680991" y="1600784"/>
            <a:ext cx="745147" cy="4211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기분</a:t>
            </a:r>
            <a:r>
              <a:rPr lang="en-US" altLang="ko-KR" sz="1050" dirty="0" smtClean="0"/>
              <a:t>4</a:t>
            </a:r>
            <a:endParaRPr lang="ko-KR" altLang="en-US" sz="1050" dirty="0"/>
          </a:p>
        </p:txBody>
      </p:sp>
      <p:sp>
        <p:nvSpPr>
          <p:cNvPr id="62" name="갈매기형 수장 61"/>
          <p:cNvSpPr/>
          <p:nvPr/>
        </p:nvSpPr>
        <p:spPr>
          <a:xfrm>
            <a:off x="5484710" y="1687722"/>
            <a:ext cx="196730" cy="238494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갈매기형 수장 62"/>
          <p:cNvSpPr/>
          <p:nvPr/>
        </p:nvSpPr>
        <p:spPr>
          <a:xfrm flipH="1">
            <a:off x="3592440" y="1703049"/>
            <a:ext cx="216403" cy="19710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847107" y="2102477"/>
            <a:ext cx="745147" cy="4211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기분</a:t>
            </a:r>
            <a:r>
              <a:rPr lang="en-US" altLang="ko-KR" sz="1050" dirty="0" smtClean="0"/>
              <a:t>5</a:t>
            </a:r>
            <a:endParaRPr lang="ko-KR" altLang="en-US" sz="1050" dirty="0"/>
          </a:p>
        </p:txBody>
      </p:sp>
      <p:sp>
        <p:nvSpPr>
          <p:cNvPr id="65" name="타원 64"/>
          <p:cNvSpPr/>
          <p:nvPr/>
        </p:nvSpPr>
        <p:spPr>
          <a:xfrm>
            <a:off x="4680991" y="2104840"/>
            <a:ext cx="745147" cy="4211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기분</a:t>
            </a:r>
            <a:r>
              <a:rPr lang="en-US" altLang="ko-KR" sz="1050" dirty="0" smtClean="0"/>
              <a:t>6</a:t>
            </a:r>
            <a:endParaRPr lang="ko-KR" altLang="en-US" sz="1050" dirty="0"/>
          </a:p>
        </p:txBody>
      </p:sp>
      <p:sp>
        <p:nvSpPr>
          <p:cNvPr id="66" name="갈매기형 수장 65"/>
          <p:cNvSpPr/>
          <p:nvPr/>
        </p:nvSpPr>
        <p:spPr>
          <a:xfrm>
            <a:off x="5493653" y="2202619"/>
            <a:ext cx="178845" cy="21681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갈매기형 수장 66"/>
          <p:cNvSpPr/>
          <p:nvPr/>
        </p:nvSpPr>
        <p:spPr>
          <a:xfrm flipH="1">
            <a:off x="3611219" y="2197250"/>
            <a:ext cx="178845" cy="21681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849297" y="2647775"/>
            <a:ext cx="745147" cy="4211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기분</a:t>
            </a:r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69" name="갈매기형 수장 68"/>
          <p:cNvSpPr/>
          <p:nvPr/>
        </p:nvSpPr>
        <p:spPr>
          <a:xfrm flipH="1">
            <a:off x="3576770" y="2759815"/>
            <a:ext cx="178845" cy="19710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3911024" y="4005064"/>
            <a:ext cx="745147" cy="4211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상황</a:t>
            </a:r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71" name="타원 70"/>
          <p:cNvSpPr/>
          <p:nvPr/>
        </p:nvSpPr>
        <p:spPr>
          <a:xfrm>
            <a:off x="4744908" y="4007427"/>
            <a:ext cx="745147" cy="4211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상황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72" name="갈매기형 수장 71"/>
          <p:cNvSpPr/>
          <p:nvPr/>
        </p:nvSpPr>
        <p:spPr>
          <a:xfrm>
            <a:off x="5548627" y="4105206"/>
            <a:ext cx="196730" cy="21681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890770" y="4517620"/>
            <a:ext cx="745147" cy="4211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상</a:t>
            </a:r>
            <a:r>
              <a:rPr lang="ko-KR" altLang="en-US" sz="1050" dirty="0"/>
              <a:t>황</a:t>
            </a:r>
            <a:r>
              <a:rPr lang="en-US" altLang="ko-KR" sz="1050" dirty="0" smtClean="0"/>
              <a:t>3</a:t>
            </a:r>
            <a:endParaRPr lang="ko-KR" altLang="en-US" sz="1050" dirty="0"/>
          </a:p>
        </p:txBody>
      </p:sp>
      <p:sp>
        <p:nvSpPr>
          <p:cNvPr id="75" name="타원 74"/>
          <p:cNvSpPr/>
          <p:nvPr/>
        </p:nvSpPr>
        <p:spPr>
          <a:xfrm>
            <a:off x="4724654" y="4519983"/>
            <a:ext cx="745147" cy="4211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상</a:t>
            </a:r>
            <a:r>
              <a:rPr lang="ko-KR" altLang="en-US" sz="1050" dirty="0"/>
              <a:t>황</a:t>
            </a:r>
            <a:r>
              <a:rPr lang="en-US" altLang="ko-KR" sz="1050" dirty="0" smtClean="0"/>
              <a:t>4</a:t>
            </a:r>
            <a:endParaRPr lang="ko-KR" altLang="en-US" sz="1050" dirty="0"/>
          </a:p>
        </p:txBody>
      </p:sp>
      <p:sp>
        <p:nvSpPr>
          <p:cNvPr id="76" name="갈매기형 수장 75"/>
          <p:cNvSpPr/>
          <p:nvPr/>
        </p:nvSpPr>
        <p:spPr>
          <a:xfrm>
            <a:off x="5528373" y="4606921"/>
            <a:ext cx="196730" cy="238494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갈매기형 수장 76"/>
          <p:cNvSpPr/>
          <p:nvPr/>
        </p:nvSpPr>
        <p:spPr>
          <a:xfrm flipH="1">
            <a:off x="3636103" y="4658836"/>
            <a:ext cx="216403" cy="19710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3890770" y="5021676"/>
            <a:ext cx="745147" cy="4211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상황</a:t>
            </a:r>
            <a:r>
              <a:rPr lang="en-US" altLang="ko-KR" sz="1050" dirty="0" smtClean="0"/>
              <a:t>5</a:t>
            </a:r>
            <a:endParaRPr lang="ko-KR" altLang="en-US" sz="1050" dirty="0"/>
          </a:p>
        </p:txBody>
      </p:sp>
      <p:sp>
        <p:nvSpPr>
          <p:cNvPr id="79" name="타원 78"/>
          <p:cNvSpPr/>
          <p:nvPr/>
        </p:nvSpPr>
        <p:spPr>
          <a:xfrm>
            <a:off x="4724654" y="5024039"/>
            <a:ext cx="745147" cy="4211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상황</a:t>
            </a:r>
            <a:r>
              <a:rPr lang="en-US" altLang="ko-KR" sz="1050" dirty="0" smtClean="0"/>
              <a:t>6</a:t>
            </a:r>
            <a:endParaRPr lang="ko-KR" altLang="en-US" sz="1050" dirty="0"/>
          </a:p>
        </p:txBody>
      </p:sp>
      <p:sp>
        <p:nvSpPr>
          <p:cNvPr id="80" name="갈매기형 수장 79"/>
          <p:cNvSpPr/>
          <p:nvPr/>
        </p:nvSpPr>
        <p:spPr>
          <a:xfrm>
            <a:off x="5537316" y="5121818"/>
            <a:ext cx="178845" cy="21681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갈매기형 수장 80"/>
          <p:cNvSpPr/>
          <p:nvPr/>
        </p:nvSpPr>
        <p:spPr>
          <a:xfrm flipH="1">
            <a:off x="3654882" y="5153037"/>
            <a:ext cx="178845" cy="21681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3923928" y="5528095"/>
            <a:ext cx="745147" cy="4211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상황</a:t>
            </a:r>
            <a:r>
              <a:rPr lang="en-US" altLang="ko-KR" sz="1050" dirty="0" smtClean="0"/>
              <a:t>7</a:t>
            </a:r>
            <a:endParaRPr lang="ko-KR" altLang="en-US" sz="1050" dirty="0"/>
          </a:p>
        </p:txBody>
      </p:sp>
      <p:sp>
        <p:nvSpPr>
          <p:cNvPr id="83" name="갈매기형 수장 82"/>
          <p:cNvSpPr/>
          <p:nvPr/>
        </p:nvSpPr>
        <p:spPr>
          <a:xfrm flipH="1">
            <a:off x="3673075" y="5589240"/>
            <a:ext cx="178845" cy="19710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882095" y="3609805"/>
            <a:ext cx="894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상황설</a:t>
            </a:r>
            <a:r>
              <a:rPr lang="ko-KR" altLang="en-US" sz="1400" dirty="0" err="1"/>
              <a:t>정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607260" y="780451"/>
            <a:ext cx="894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기분설</a:t>
            </a:r>
            <a:r>
              <a:rPr lang="ko-KR" altLang="en-US" sz="1400" dirty="0" err="1"/>
              <a:t>정</a:t>
            </a:r>
            <a:endParaRPr lang="ko-KR" altLang="en-US" sz="1400" dirty="0"/>
          </a:p>
        </p:txBody>
      </p:sp>
      <p:sp>
        <p:nvSpPr>
          <p:cNvPr id="23" name="오른쪽으로 구부러진 화살표 22"/>
          <p:cNvSpPr/>
          <p:nvPr/>
        </p:nvSpPr>
        <p:spPr>
          <a:xfrm>
            <a:off x="3563888" y="1151167"/>
            <a:ext cx="226176" cy="528474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오른쪽으로 구부러진 화살표 88"/>
          <p:cNvSpPr/>
          <p:nvPr/>
        </p:nvSpPr>
        <p:spPr>
          <a:xfrm>
            <a:off x="3419872" y="1748398"/>
            <a:ext cx="226176" cy="528474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오른쪽으로 구부러진 화살표 89"/>
          <p:cNvSpPr/>
          <p:nvPr/>
        </p:nvSpPr>
        <p:spPr>
          <a:xfrm>
            <a:off x="3419872" y="2324462"/>
            <a:ext cx="226176" cy="528474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오른쪽으로 구부러진 화살표 90"/>
          <p:cNvSpPr/>
          <p:nvPr/>
        </p:nvSpPr>
        <p:spPr>
          <a:xfrm>
            <a:off x="3491880" y="4124662"/>
            <a:ext cx="226176" cy="528474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오른쪽으로 구부러진 화살표 91"/>
          <p:cNvSpPr/>
          <p:nvPr/>
        </p:nvSpPr>
        <p:spPr>
          <a:xfrm>
            <a:off x="3419872" y="4700726"/>
            <a:ext cx="226176" cy="528474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오른쪽으로 구부러진 화살표 92"/>
          <p:cNvSpPr/>
          <p:nvPr/>
        </p:nvSpPr>
        <p:spPr>
          <a:xfrm>
            <a:off x="3419872" y="5204782"/>
            <a:ext cx="226176" cy="528474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23399" cy="22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모서리가 둥근 직사각형 94"/>
          <p:cNvSpPr/>
          <p:nvPr/>
        </p:nvSpPr>
        <p:spPr>
          <a:xfrm>
            <a:off x="971600" y="4747927"/>
            <a:ext cx="2088232" cy="2170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설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정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347654" y="1999873"/>
            <a:ext cx="148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음식상대정보입력</a:t>
            </a:r>
            <a:endParaRPr lang="ko-KR" altLang="en-US" sz="1200" dirty="0"/>
          </a:p>
        </p:txBody>
      </p:sp>
      <p:sp>
        <p:nvSpPr>
          <p:cNvPr id="97" name="직사각형 96"/>
          <p:cNvSpPr/>
          <p:nvPr/>
        </p:nvSpPr>
        <p:spPr>
          <a:xfrm>
            <a:off x="827584" y="2967741"/>
            <a:ext cx="249494" cy="2452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812392" y="4623925"/>
            <a:ext cx="249494" cy="2452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361725" y="780451"/>
            <a:ext cx="249494" cy="2452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718056" y="3637051"/>
            <a:ext cx="249494" cy="2452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>
            <a:stCxn id="32" idx="3"/>
          </p:cNvCxnSpPr>
          <p:nvPr/>
        </p:nvCxnSpPr>
        <p:spPr>
          <a:xfrm flipV="1">
            <a:off x="1092270" y="934339"/>
            <a:ext cx="2269455" cy="132665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2050" idx="3"/>
          </p:cNvCxnSpPr>
          <p:nvPr/>
        </p:nvCxnSpPr>
        <p:spPr>
          <a:xfrm>
            <a:off x="1086970" y="3134376"/>
            <a:ext cx="2476918" cy="50771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>
            <a:off x="4803480" y="2849925"/>
            <a:ext cx="745147" cy="4211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기분</a:t>
            </a:r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6280068" y="4662484"/>
            <a:ext cx="2489584" cy="6001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음식파트너의 </a:t>
            </a:r>
            <a:r>
              <a:rPr lang="ko-KR" altLang="en-US" sz="1100" dirty="0" err="1" smtClean="0"/>
              <a:t>추천레시피</a:t>
            </a:r>
            <a:r>
              <a:rPr lang="ko-KR" altLang="en-US" sz="1100" dirty="0" smtClean="0"/>
              <a:t> 목록을 조회하다</a:t>
            </a:r>
            <a:r>
              <a:rPr lang="en-US" altLang="ko-KR" sz="1100" dirty="0" smtClean="0"/>
              <a:t>(UC037)</a:t>
            </a:r>
          </a:p>
          <a:p>
            <a:r>
              <a:rPr lang="en-US" altLang="ko-KR" sz="1100" dirty="0" err="1" smtClean="0"/>
              <a:t>MainFlows</a:t>
            </a:r>
            <a:r>
              <a:rPr lang="en-US" altLang="ko-KR" sz="1100" dirty="0" smtClean="0"/>
              <a:t> 4</a:t>
            </a:r>
            <a:endParaRPr lang="ko-KR" altLang="en-US" sz="1100" dirty="0"/>
          </a:p>
        </p:txBody>
      </p:sp>
      <p:cxnSp>
        <p:nvCxnSpPr>
          <p:cNvPr id="84" name="직선 화살표 연결선 83"/>
          <p:cNvCxnSpPr>
            <a:stCxn id="85" idx="2"/>
            <a:endCxn id="73" idx="0"/>
          </p:cNvCxnSpPr>
          <p:nvPr/>
        </p:nvCxnSpPr>
        <p:spPr>
          <a:xfrm>
            <a:off x="7524860" y="4124662"/>
            <a:ext cx="0" cy="53782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5918942" y="1052737"/>
            <a:ext cx="3211836" cy="307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52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589</Words>
  <Application>Microsoft Office PowerPoint</Application>
  <PresentationFormat>화면 슬라이드 쇼(4:3)</PresentationFormat>
  <Paragraphs>213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21</cp:revision>
  <dcterms:created xsi:type="dcterms:W3CDTF">2006-10-05T04:04:58Z</dcterms:created>
  <dcterms:modified xsi:type="dcterms:W3CDTF">2015-07-23T03:16:25Z</dcterms:modified>
</cp:coreProperties>
</file>