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1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9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4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0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2B90-3C0B-4E22-999E-1910A7488EAB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8CEC-DDFF-4D93-BA29-F228BC116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9461" y="2356407"/>
            <a:ext cx="45015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장바구니</a:t>
            </a:r>
            <a:r>
              <a:rPr lang="ko-KR" altLang="en-US" sz="3600" dirty="0" smtClean="0"/>
              <a:t>를 </a:t>
            </a:r>
            <a:r>
              <a:rPr lang="ko-KR" altLang="en-US" sz="3600" dirty="0" smtClean="0"/>
              <a:t>조회하다</a:t>
            </a:r>
            <a:endParaRPr lang="en-US" altLang="ko-KR" sz="3600" dirty="0" smtClean="0"/>
          </a:p>
          <a:p>
            <a:pPr algn="ctr"/>
            <a:endParaRPr lang="en-US" altLang="ko-KR" sz="3600" dirty="0" smtClean="0"/>
          </a:p>
          <a:p>
            <a:pPr algn="ctr"/>
            <a:r>
              <a:rPr lang="en-US" altLang="ko-KR" sz="3600" dirty="0" smtClean="0"/>
              <a:t>UC030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81274"/>
              </p:ext>
            </p:extLst>
          </p:nvPr>
        </p:nvGraphicFramePr>
        <p:xfrm>
          <a:off x="8685873" y="603509"/>
          <a:ext cx="2883464" cy="1436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4001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장바구니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장바구니창이</a:t>
                      </a:r>
                      <a:r>
                        <a:rPr lang="ko-KR" altLang="en-US" sz="1200" dirty="0" smtClean="0"/>
                        <a:t> 제공되고 재료별 장바구니 목록을 서버에서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15009" y="98866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99551" y="1028041"/>
            <a:ext cx="2882848" cy="10150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15" name="직선 화살표 연결선 14"/>
          <p:cNvCxnSpPr>
            <a:stCxn id="31" idx="2"/>
            <a:endCxn id="16" idx="0"/>
          </p:cNvCxnSpPr>
          <p:nvPr/>
        </p:nvCxnSpPr>
        <p:spPr>
          <a:xfrm>
            <a:off x="10127605" y="2040222"/>
            <a:ext cx="13370" cy="943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50945" y="2984039"/>
            <a:ext cx="2380060" cy="4985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20" dirty="0" smtClean="0">
                <a:cs typeface="Times New Roman" panose="02020603050405020304" pitchFamily="18" charset="0"/>
              </a:rPr>
              <a:t>장바구니를 조회하다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(UC030)</a:t>
            </a:r>
            <a:endParaRPr lang="en-US" altLang="ko-KR" sz="1320" dirty="0">
              <a:cs typeface="Times New Roman" panose="02020603050405020304" pitchFamily="18" charset="0"/>
            </a:endParaRPr>
          </a:p>
          <a:p>
            <a:r>
              <a:rPr lang="en-US" altLang="ko-KR" sz="1320" dirty="0">
                <a:cs typeface="Times New Roman" panose="02020603050405020304" pitchFamily="18" charset="0"/>
              </a:rPr>
              <a:t>Main Flows 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1</a:t>
            </a:r>
            <a:r>
              <a:rPr lang="ko-KR" altLang="en-US" sz="1320" dirty="0" smtClean="0">
                <a:cs typeface="Times New Roman" panose="02020603050405020304" pitchFamily="18" charset="0"/>
              </a:rPr>
              <a:t>번</a:t>
            </a:r>
            <a:endParaRPr lang="ko-KR" altLang="en-US" sz="1320" dirty="0"/>
          </a:p>
        </p:txBody>
      </p:sp>
      <p:sp>
        <p:nvSpPr>
          <p:cNvPr id="23" name="직사각형 22"/>
          <p:cNvSpPr/>
          <p:nvPr/>
        </p:nvSpPr>
        <p:spPr>
          <a:xfrm>
            <a:off x="6453110" y="1298493"/>
            <a:ext cx="357266" cy="29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</p:spTree>
    <p:extLst>
      <p:ext uri="{BB962C8B-B14F-4D97-AF65-F5344CB8AC3E}">
        <p14:creationId xmlns:p14="http://schemas.microsoft.com/office/powerpoint/2010/main" val="33662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7" y="595282"/>
            <a:ext cx="7957151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28007"/>
              </p:ext>
            </p:extLst>
          </p:nvPr>
        </p:nvGraphicFramePr>
        <p:xfrm>
          <a:off x="8685873" y="565621"/>
          <a:ext cx="2883464" cy="6349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5921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3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장바구니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baseline="0" dirty="0" smtClean="0"/>
                        <a:t>재료 정보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목록과 각 재료에 대해 </a:t>
                      </a:r>
                      <a:r>
                        <a:rPr lang="ko-KR" altLang="en-US" sz="1200" baseline="0" dirty="0" err="1" smtClean="0"/>
                        <a:t>맵표시</a:t>
                      </a:r>
                      <a:r>
                        <a:rPr lang="ko-KR" altLang="en-US" sz="1200" baseline="0" dirty="0" smtClean="0"/>
                        <a:t> 버튼과 삭제 버튼이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장바구니가 비어있을 경우</a:t>
                      </a:r>
                      <a:r>
                        <a:rPr lang="en-US" altLang="ko-KR" sz="1200" baseline="0" dirty="0" smtClean="0"/>
                        <a:t>, “</a:t>
                      </a:r>
                      <a:r>
                        <a:rPr lang="ko-KR" altLang="en-US" sz="1200" baseline="0" dirty="0" smtClean="0"/>
                        <a:t>장바구니가 비었습니다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의 메시지를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재료사진이다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재료명이다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 수량이다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재료를 추가한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명이다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6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재료</a:t>
                      </a:r>
                      <a:r>
                        <a:rPr lang="ko-KR" altLang="en-US" sz="1200" baseline="0" dirty="0" smtClean="0"/>
                        <a:t> 정보를 검색할 수 있는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표시 버튼이다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7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재료를 삭제하는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8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전체 재료 정보를 삭제하는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07" y="1149335"/>
            <a:ext cx="3218586" cy="199281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25306" y="1126240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7098" y="153927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42710" y="1550489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31694" y="141900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09661" y="1376546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78749" y="1539272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57001" y="1590078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9589" y="1173715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99551" y="1156632"/>
            <a:ext cx="2882848" cy="11865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36" name="직선 화살표 연결선 35"/>
          <p:cNvCxnSpPr>
            <a:stCxn id="35" idx="2"/>
            <a:endCxn id="37" idx="0"/>
          </p:cNvCxnSpPr>
          <p:nvPr/>
        </p:nvCxnSpPr>
        <p:spPr>
          <a:xfrm flipH="1">
            <a:off x="7066971" y="2343149"/>
            <a:ext cx="3074004" cy="37688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76941" y="6111985"/>
            <a:ext cx="2380060" cy="7017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20" dirty="0" smtClean="0">
                <a:cs typeface="Times New Roman" panose="02020603050405020304" pitchFamily="18" charset="0"/>
              </a:rPr>
              <a:t>장바구니를 조회하다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(UC030)</a:t>
            </a:r>
            <a:endParaRPr lang="en-US" altLang="ko-KR" sz="1320" dirty="0">
              <a:cs typeface="Times New Roman" panose="02020603050405020304" pitchFamily="18" charset="0"/>
            </a:endParaRPr>
          </a:p>
          <a:p>
            <a:r>
              <a:rPr lang="en-US" altLang="ko-KR" sz="1320" dirty="0">
                <a:cs typeface="Times New Roman" panose="02020603050405020304" pitchFamily="18" charset="0"/>
              </a:rPr>
              <a:t>Main Flows 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2,3</a:t>
            </a:r>
            <a:r>
              <a:rPr lang="ko-KR" altLang="en-US" sz="1320" dirty="0" smtClean="0">
                <a:cs typeface="Times New Roman" panose="02020603050405020304" pitchFamily="18" charset="0"/>
              </a:rPr>
              <a:t>번</a:t>
            </a:r>
            <a:endParaRPr lang="en-US" altLang="ko-KR" sz="1320" dirty="0" smtClean="0">
              <a:cs typeface="Times New Roman" panose="02020603050405020304" pitchFamily="18" charset="0"/>
            </a:endParaRPr>
          </a:p>
          <a:p>
            <a:r>
              <a:rPr lang="en-US" altLang="ko-KR" sz="1320" dirty="0" smtClean="0"/>
              <a:t>Alternative Flow A-1</a:t>
            </a:r>
            <a:endParaRPr lang="ko-KR" altLang="en-US" sz="132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4" y="2981544"/>
            <a:ext cx="2875251" cy="1780237"/>
          </a:xfrm>
          <a:prstGeom prst="rect">
            <a:avLst/>
          </a:prstGeom>
        </p:spPr>
      </p:pic>
      <p:cxnSp>
        <p:nvCxnSpPr>
          <p:cNvPr id="40" name="직선 연결선 39"/>
          <p:cNvCxnSpPr>
            <a:endCxn id="15" idx="1"/>
          </p:cNvCxnSpPr>
          <p:nvPr/>
        </p:nvCxnSpPr>
        <p:spPr>
          <a:xfrm flipV="1">
            <a:off x="2534799" y="1218365"/>
            <a:ext cx="2690507" cy="17608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5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1525497" y="3078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1525497" y="300008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71518" y="-2313"/>
            <a:ext cx="7996483" cy="306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71517" y="304662"/>
            <a:ext cx="7994128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프로필에서 장바구니 버튼을 클릭할 시 출력되는 창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40000"/>
              </p:ext>
            </p:extLst>
          </p:nvPr>
        </p:nvGraphicFramePr>
        <p:xfrm>
          <a:off x="7953375" y="597610"/>
          <a:ext cx="2696207" cy="1293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180"/>
                <a:gridCol w="2348027"/>
              </a:tblGrid>
              <a:tr h="2485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1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메인화면에서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메뉴바</a:t>
                      </a:r>
                      <a:r>
                        <a:rPr lang="ko-KR" altLang="en-US" sz="1200" dirty="0" smtClean="0"/>
                        <a:t> 버튼을 클릭하고 장바구니 버튼을 클릭하면 장바구니 창이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73" y="679392"/>
            <a:ext cx="2107847" cy="43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24" y="655474"/>
            <a:ext cx="2550559" cy="306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8333590" y="902273"/>
            <a:ext cx="2332055" cy="9687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41" name="직선 화살표 연결선 40"/>
          <p:cNvCxnSpPr>
            <a:stCxn id="31" idx="2"/>
            <a:endCxn id="42" idx="0"/>
          </p:cNvCxnSpPr>
          <p:nvPr/>
        </p:nvCxnSpPr>
        <p:spPr>
          <a:xfrm>
            <a:off x="9301478" y="1890663"/>
            <a:ext cx="162998" cy="8481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571953" y="2738790"/>
            <a:ext cx="1785045" cy="7017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20" dirty="0">
                <a:cs typeface="Times New Roman" panose="02020603050405020304" pitchFamily="18" charset="0"/>
              </a:rPr>
              <a:t>장바구니를 조회하다</a:t>
            </a:r>
            <a:r>
              <a:rPr lang="en-US" altLang="ko-KR" sz="1320" dirty="0">
                <a:cs typeface="Times New Roman" panose="02020603050405020304" pitchFamily="18" charset="0"/>
              </a:rPr>
              <a:t>(UC030)</a:t>
            </a:r>
            <a:endParaRPr lang="en-US" altLang="ko-KR" sz="1320" dirty="0">
              <a:cs typeface="Times New Roman" panose="02020603050405020304" pitchFamily="18" charset="0"/>
            </a:endParaRPr>
          </a:p>
          <a:p>
            <a:r>
              <a:rPr lang="en-US" altLang="ko-KR" sz="1320" dirty="0">
                <a:cs typeface="Times New Roman" panose="02020603050405020304" pitchFamily="18" charset="0"/>
              </a:rPr>
              <a:t>Main Flows </a:t>
            </a:r>
            <a:r>
              <a:rPr lang="en-US" altLang="ko-KR" sz="1320" dirty="0">
                <a:cs typeface="Times New Roman" panose="02020603050405020304" pitchFamily="18" charset="0"/>
              </a:rPr>
              <a:t>1</a:t>
            </a:r>
            <a:r>
              <a:rPr lang="ko-KR" altLang="en-US" sz="1320" dirty="0">
                <a:cs typeface="Times New Roman" panose="02020603050405020304" pitchFamily="18" charset="0"/>
              </a:rPr>
              <a:t>번</a:t>
            </a:r>
            <a:endParaRPr lang="ko-KR" altLang="en-US" sz="1320" dirty="0"/>
          </a:p>
        </p:txBody>
      </p:sp>
      <p:sp>
        <p:nvSpPr>
          <p:cNvPr id="43" name="직사각형 42"/>
          <p:cNvSpPr/>
          <p:nvPr/>
        </p:nvSpPr>
        <p:spPr>
          <a:xfrm>
            <a:off x="1917552" y="1613596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3" idx="3"/>
          </p:cNvCxnSpPr>
          <p:nvPr/>
        </p:nvCxnSpPr>
        <p:spPr>
          <a:xfrm>
            <a:off x="2086256" y="1705720"/>
            <a:ext cx="2353560" cy="571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21645" y="597610"/>
            <a:ext cx="6422205" cy="6258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</p:spTree>
    <p:extLst>
      <p:ext uri="{BB962C8B-B14F-4D97-AF65-F5344CB8AC3E}">
        <p14:creationId xmlns:p14="http://schemas.microsoft.com/office/powerpoint/2010/main" val="34862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27" y="603502"/>
            <a:ext cx="3012331" cy="610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</a:t>
            </a:r>
            <a:r>
              <a:rPr lang="ko-KR" altLang="en-US" sz="1260" dirty="0">
                <a:solidFill>
                  <a:schemeClr val="tx1"/>
                </a:solidFill>
              </a:rPr>
              <a:t>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프로필에서 장바구니 버튼을 클릭할 시 출력되는 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16"/>
              </p:ext>
            </p:extLst>
          </p:nvPr>
        </p:nvGraphicFramePr>
        <p:xfrm>
          <a:off x="8694513" y="599855"/>
          <a:ext cx="2883464" cy="5176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메인화면에서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메뉴바</a:t>
                      </a:r>
                      <a:r>
                        <a:rPr lang="ko-KR" altLang="en-US" sz="1200" dirty="0" smtClean="0"/>
                        <a:t> 버튼을 클릭하고 장바구니 버튼을 클릭하면 장바구니 창이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장바구니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품목별로 재료가 나뉘어져 있고 서버에서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재료별로 위치</a:t>
                      </a:r>
                      <a:r>
                        <a:rPr lang="ko-KR" altLang="en-US" sz="1200" baseline="0" dirty="0" smtClean="0"/>
                        <a:t> 검색 버튼과 삭제 버튼이 있다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품목별 분류이다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 사진이다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 명이다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6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 수량이다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7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재료를 추가한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명이다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8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재료</a:t>
                      </a:r>
                      <a:r>
                        <a:rPr lang="ko-KR" altLang="en-US" sz="1200" baseline="0" dirty="0" smtClean="0"/>
                        <a:t> 정보를 검색할 수 있는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표시 버튼이다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재료를 삭제하는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전체 재료 정보를 삭제하는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8" y="592956"/>
            <a:ext cx="3054452" cy="61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9443" r="1986" b="3549"/>
          <a:stretch/>
        </p:blipFill>
        <p:spPr>
          <a:xfrm>
            <a:off x="5365534" y="1708435"/>
            <a:ext cx="2391567" cy="133901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430477" y="1088295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388" y="158356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7582" y="1842024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4154" y="1881567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72615" y="1692045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15082" y="170148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15682" y="1844481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23694" y="1876294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40621" y="1505589"/>
            <a:ext cx="313579" cy="2074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88288" y="1823691"/>
            <a:ext cx="2882848" cy="9909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33" name="직선 화살표 연결선 32"/>
          <p:cNvCxnSpPr>
            <a:stCxn id="32" idx="2"/>
            <a:endCxn id="34" idx="0"/>
          </p:cNvCxnSpPr>
          <p:nvPr/>
        </p:nvCxnSpPr>
        <p:spPr>
          <a:xfrm flipH="1">
            <a:off x="8265625" y="2814638"/>
            <a:ext cx="1864087" cy="32966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075595" y="6111267"/>
            <a:ext cx="2380060" cy="4985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20" dirty="0" smtClean="0">
                <a:cs typeface="Times New Roman" panose="02020603050405020304" pitchFamily="18" charset="0"/>
              </a:rPr>
              <a:t>장바구니를 조회하다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(UC030)</a:t>
            </a:r>
            <a:endParaRPr lang="en-US" altLang="ko-KR" sz="1320" dirty="0">
              <a:cs typeface="Times New Roman" panose="02020603050405020304" pitchFamily="18" charset="0"/>
            </a:endParaRPr>
          </a:p>
          <a:p>
            <a:r>
              <a:rPr lang="en-US" altLang="ko-KR" sz="1320" dirty="0">
                <a:cs typeface="Times New Roman" panose="02020603050405020304" pitchFamily="18" charset="0"/>
              </a:rPr>
              <a:t>Main Flows 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2,3</a:t>
            </a:r>
            <a:r>
              <a:rPr lang="ko-KR" altLang="en-US" sz="1320" dirty="0" smtClean="0">
                <a:cs typeface="Times New Roman" panose="02020603050405020304" pitchFamily="18" charset="0"/>
              </a:rPr>
              <a:t>번</a:t>
            </a:r>
            <a:endParaRPr lang="ko-KR" altLang="en-US" sz="1320" dirty="0"/>
          </a:p>
        </p:txBody>
      </p:sp>
      <p:sp>
        <p:nvSpPr>
          <p:cNvPr id="35" name="직사각형 34"/>
          <p:cNvSpPr/>
          <p:nvPr/>
        </p:nvSpPr>
        <p:spPr>
          <a:xfrm>
            <a:off x="8699551" y="1028041"/>
            <a:ext cx="2882848" cy="8139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36" name="직선 화살표 연결선 35"/>
          <p:cNvCxnSpPr>
            <a:stCxn id="35" idx="1"/>
            <a:endCxn id="37" idx="2"/>
          </p:cNvCxnSpPr>
          <p:nvPr/>
        </p:nvCxnSpPr>
        <p:spPr>
          <a:xfrm flipH="1" flipV="1">
            <a:off x="7950067" y="723572"/>
            <a:ext cx="749484" cy="7114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60037" y="21841"/>
            <a:ext cx="2380060" cy="7017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20" dirty="0" smtClean="0">
                <a:cs typeface="Times New Roman" panose="02020603050405020304" pitchFamily="18" charset="0"/>
              </a:rPr>
              <a:t>장바구니를 조회하다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(UC030)</a:t>
            </a:r>
            <a:endParaRPr lang="en-US" altLang="ko-KR" sz="1320" dirty="0">
              <a:cs typeface="Times New Roman" panose="02020603050405020304" pitchFamily="18" charset="0"/>
            </a:endParaRPr>
          </a:p>
          <a:p>
            <a:r>
              <a:rPr lang="en-US" altLang="ko-KR" sz="1320" dirty="0">
                <a:cs typeface="Times New Roman" panose="02020603050405020304" pitchFamily="18" charset="0"/>
              </a:rPr>
              <a:t>Main Flows </a:t>
            </a:r>
            <a:r>
              <a:rPr lang="en-US" altLang="ko-KR" sz="1320" dirty="0" smtClean="0">
                <a:cs typeface="Times New Roman" panose="02020603050405020304" pitchFamily="18" charset="0"/>
              </a:rPr>
              <a:t>1</a:t>
            </a:r>
            <a:r>
              <a:rPr lang="ko-KR" altLang="en-US" sz="1320" dirty="0" smtClean="0">
                <a:cs typeface="Times New Roman" panose="02020603050405020304" pitchFamily="18" charset="0"/>
              </a:rPr>
              <a:t>번</a:t>
            </a:r>
            <a:endParaRPr lang="en-US" altLang="ko-KR" sz="1320" dirty="0" smtClean="0">
              <a:cs typeface="Times New Roman" panose="02020603050405020304" pitchFamily="18" charset="0"/>
            </a:endParaRPr>
          </a:p>
          <a:p>
            <a:r>
              <a:rPr lang="en-US" altLang="ko-KR" sz="1320" dirty="0" smtClean="0"/>
              <a:t>Alternative Flow A-1</a:t>
            </a:r>
            <a:endParaRPr lang="ko-KR" altLang="en-US" sz="132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1073789" y="4412303"/>
            <a:ext cx="703843" cy="3029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5" name="직사각형 14"/>
          <p:cNvSpPr/>
          <p:nvPr/>
        </p:nvSpPr>
        <p:spPr>
          <a:xfrm>
            <a:off x="961319" y="4283920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9218" r="2323" b="6245"/>
          <a:stretch/>
        </p:blipFill>
        <p:spPr>
          <a:xfrm>
            <a:off x="3549107" y="2829882"/>
            <a:ext cx="1667673" cy="9149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연결선 41"/>
          <p:cNvCxnSpPr>
            <a:stCxn id="41" idx="3"/>
            <a:endCxn id="21" idx="3"/>
          </p:cNvCxnSpPr>
          <p:nvPr/>
        </p:nvCxnSpPr>
        <p:spPr>
          <a:xfrm flipV="1">
            <a:off x="5216780" y="1180420"/>
            <a:ext cx="438636" cy="21069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317</Words>
  <Application>Microsoft Office PowerPoint</Application>
  <PresentationFormat>와이드스크린</PresentationFormat>
  <Paragraphs>99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6</cp:revision>
  <dcterms:created xsi:type="dcterms:W3CDTF">2015-07-23T12:21:59Z</dcterms:created>
  <dcterms:modified xsi:type="dcterms:W3CDTF">2015-07-23T12:50:34Z</dcterms:modified>
</cp:coreProperties>
</file>