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4CE2-99B9-4B7C-BC9C-A3A5BA747DA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87E0-A30B-465C-86BA-76DEF92C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09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4CE2-99B9-4B7C-BC9C-A3A5BA747DA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87E0-A30B-465C-86BA-76DEF92C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81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4CE2-99B9-4B7C-BC9C-A3A5BA747DA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87E0-A30B-465C-86BA-76DEF92C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10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4CE2-99B9-4B7C-BC9C-A3A5BA747DA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87E0-A30B-465C-86BA-76DEF92C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50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4CE2-99B9-4B7C-BC9C-A3A5BA747DA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87E0-A30B-465C-86BA-76DEF92C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4CE2-99B9-4B7C-BC9C-A3A5BA747DA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87E0-A30B-465C-86BA-76DEF92C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58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4CE2-99B9-4B7C-BC9C-A3A5BA747DA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87E0-A30B-465C-86BA-76DEF92C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07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4CE2-99B9-4B7C-BC9C-A3A5BA747DA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87E0-A30B-465C-86BA-76DEF92C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97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4CE2-99B9-4B7C-BC9C-A3A5BA747DA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87E0-A30B-465C-86BA-76DEF92C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37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4CE2-99B9-4B7C-BC9C-A3A5BA747DA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87E0-A30B-465C-86BA-76DEF92C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59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4CE2-99B9-4B7C-BC9C-A3A5BA747DA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87E0-A30B-465C-86BA-76DEF92C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17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84CE2-99B9-4B7C-BC9C-A3A5BA747DA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287E0-A30B-465C-86BA-76DEF92C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34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UC032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장바구니에 재료를 삭제하다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web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327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7200" y="0"/>
            <a:ext cx="82296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0" dirty="0"/>
          </a:p>
        </p:txBody>
      </p:sp>
      <p:sp>
        <p:nvSpPr>
          <p:cNvPr id="8" name="직사각형 7"/>
          <p:cNvSpPr/>
          <p:nvPr/>
        </p:nvSpPr>
        <p:spPr>
          <a:xfrm>
            <a:off x="458611" y="-2157"/>
            <a:ext cx="1146020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화면제목</a:t>
            </a:r>
            <a:endParaRPr lang="ko-KR" altLang="en-US" sz="1260" dirty="0"/>
          </a:p>
        </p:txBody>
      </p:sp>
      <p:sp>
        <p:nvSpPr>
          <p:cNvPr id="9" name="직사각형 8"/>
          <p:cNvSpPr/>
          <p:nvPr/>
        </p:nvSpPr>
        <p:spPr>
          <a:xfrm>
            <a:off x="458611" y="297681"/>
            <a:ext cx="1146020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04630" y="-2312"/>
            <a:ext cx="7082169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>
                <a:solidFill>
                  <a:schemeClr val="tx1"/>
                </a:solidFill>
              </a:rPr>
              <a:t>웹 </a:t>
            </a:r>
            <a:r>
              <a:rPr lang="ko-KR" altLang="en-US" sz="1260" dirty="0" err="1">
                <a:solidFill>
                  <a:schemeClr val="tx1"/>
                </a:solidFill>
              </a:rPr>
              <a:t>메인화면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06717" y="300008"/>
            <a:ext cx="7080083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>
                <a:solidFill>
                  <a:schemeClr val="tx1"/>
                </a:solidFill>
              </a:rPr>
              <a:t>웹 메인화면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7201" y="592956"/>
            <a:ext cx="6059015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916847"/>
              </p:ext>
            </p:extLst>
          </p:nvPr>
        </p:nvGraphicFramePr>
        <p:xfrm>
          <a:off x="6514405" y="625774"/>
          <a:ext cx="2162598" cy="14468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390"/>
                <a:gridCol w="1838208"/>
              </a:tblGrid>
              <a:tr h="43367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err="1" smtClean="0"/>
                        <a:t>전상우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1722" marR="61722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3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장바구니 버튼을 클릭하면 장바구니 </a:t>
                      </a:r>
                      <a:r>
                        <a:rPr lang="ko-KR" altLang="en-US" sz="1000" dirty="0" err="1" smtClean="0"/>
                        <a:t>팝업창이</a:t>
                      </a:r>
                      <a:r>
                        <a:rPr lang="ko-KR" altLang="en-US" sz="1000" dirty="0" smtClean="0"/>
                        <a:t> 출력되고 서버에서 전달받은 장바구니 목록을 출력한다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.(</a:t>
                      </a:r>
                      <a:r>
                        <a:rPr lang="ko-KR" altLang="en-US" sz="1000" dirty="0" err="1" smtClean="0">
                          <a:solidFill>
                            <a:srgbClr val="00B0F0"/>
                          </a:solidFill>
                        </a:rPr>
                        <a:t>서버에서처리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b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</a:br>
                      <a:endParaRPr lang="ko-KR" altLang="en-US" sz="10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07085"/>
            <a:ext cx="5999256" cy="451437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4895908" y="1110082"/>
            <a:ext cx="168704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69809" y="1353957"/>
            <a:ext cx="220901" cy="2147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804248" y="1017970"/>
            <a:ext cx="1882551" cy="1042877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44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7200" y="0"/>
            <a:ext cx="8229600" cy="651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18" y="595282"/>
            <a:ext cx="5967863" cy="5253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58611" y="-2157"/>
            <a:ext cx="1146020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화면제목</a:t>
            </a:r>
            <a:endParaRPr lang="ko-KR" altLang="en-US" sz="1260" dirty="0"/>
          </a:p>
        </p:txBody>
      </p:sp>
      <p:sp>
        <p:nvSpPr>
          <p:cNvPr id="9" name="직사각형 8"/>
          <p:cNvSpPr/>
          <p:nvPr/>
        </p:nvSpPr>
        <p:spPr>
          <a:xfrm>
            <a:off x="458611" y="297681"/>
            <a:ext cx="1146020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04630" y="-2312"/>
            <a:ext cx="7082169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606717" y="300008"/>
            <a:ext cx="7080083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 프로그램의 </a:t>
            </a:r>
            <a:r>
              <a:rPr lang="ko-KR" altLang="en-US" sz="1260" dirty="0" err="1">
                <a:solidFill>
                  <a:schemeClr val="tx1"/>
                </a:solidFill>
              </a:rPr>
              <a:t>메인화면</a:t>
            </a:r>
            <a:r>
              <a:rPr lang="ko-KR" altLang="en-US" sz="1260" dirty="0">
                <a:solidFill>
                  <a:schemeClr val="tx1"/>
                </a:solidFill>
              </a:rPr>
              <a:t> 오른쪽 상단 장바구니 버튼을 </a:t>
            </a:r>
            <a:r>
              <a:rPr lang="ko-KR" altLang="en-US" sz="1260" dirty="0" err="1">
                <a:solidFill>
                  <a:schemeClr val="tx1"/>
                </a:solidFill>
              </a:rPr>
              <a:t>클릭할시</a:t>
            </a:r>
            <a:r>
              <a:rPr lang="ko-KR" altLang="en-US" sz="1260" dirty="0">
                <a:solidFill>
                  <a:schemeClr val="tx1"/>
                </a:solidFill>
              </a:rPr>
              <a:t> 출력되는 </a:t>
            </a:r>
            <a:r>
              <a:rPr lang="ko-KR" altLang="en-US" sz="1260" dirty="0" err="1">
                <a:solidFill>
                  <a:schemeClr val="tx1"/>
                </a:solidFill>
              </a:rPr>
              <a:t>팝업창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7201" y="592956"/>
            <a:ext cx="6059015" cy="5922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020747"/>
              </p:ext>
            </p:extLst>
          </p:nvPr>
        </p:nvGraphicFramePr>
        <p:xfrm>
          <a:off x="6514405" y="625776"/>
          <a:ext cx="2162598" cy="41674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390"/>
                <a:gridCol w="1838208"/>
              </a:tblGrid>
              <a:tr h="42148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err="1" smtClean="0"/>
                        <a:t>전상우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1722" marR="61722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장바구니 조회하기 화면에 품목별로 항목이 나누어져 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2</a:t>
                      </a:r>
                      <a:endParaRPr lang="ko-KR" altLang="en-US" sz="17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선택할 재료를 선택하고 삭제를 요청한다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000" dirty="0" smtClean="0"/>
                        <a:t>X</a:t>
                      </a:r>
                      <a:r>
                        <a:rPr lang="ko-KR" altLang="en-US" sz="1000" dirty="0" smtClean="0"/>
                        <a:t>를 클릭하면 </a:t>
                      </a:r>
                      <a:r>
                        <a:rPr lang="ko-KR" altLang="en-US" sz="1000" dirty="0" err="1" smtClean="0"/>
                        <a:t>삭제확인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팝업창이</a:t>
                      </a:r>
                      <a:r>
                        <a:rPr lang="ko-KR" altLang="en-US" sz="1000" baseline="0" dirty="0" smtClean="0"/>
                        <a:t> 출력된다</a:t>
                      </a:r>
                      <a:endParaRPr lang="en-US" altLang="ko-KR" sz="10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B0F0"/>
                          </a:solidFill>
                        </a:rPr>
                        <a:t>클라이언트에서 처리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000" dirty="0" smtClean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3</a:t>
                      </a:r>
                      <a:endParaRPr lang="ko-KR" altLang="en-US" sz="17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삭제유무를</a:t>
                      </a:r>
                      <a:r>
                        <a:rPr lang="ko-KR" altLang="en-US" sz="1000" dirty="0" smtClean="0"/>
                        <a:t> 확인하는 메시지를 제공한다</a:t>
                      </a:r>
                      <a:r>
                        <a:rPr lang="en-US" altLang="ko-KR" sz="1000" dirty="0" smtClean="0"/>
                        <a:t>.</a:t>
                      </a:r>
                      <a:r>
                        <a:rPr lang="ko-KR" altLang="en-US" sz="1000" dirty="0" smtClean="0"/>
                        <a:t>확인을 클릭하면 서버로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선택한 </a:t>
                      </a:r>
                      <a:r>
                        <a:rPr lang="ko-KR" altLang="en-US" sz="1000" dirty="0" err="1" smtClean="0"/>
                        <a:t>재료정보가</a:t>
                      </a:r>
                      <a:r>
                        <a:rPr lang="ko-KR" altLang="en-US" sz="1000" dirty="0" smtClean="0"/>
                        <a:t> 전달되고 서버에서 선택한 재료가 삭제되고 </a:t>
                      </a:r>
                      <a:r>
                        <a:rPr lang="en-US" altLang="ko-KR" sz="1000" dirty="0" smtClean="0"/>
                        <a:t>UI</a:t>
                      </a:r>
                      <a:r>
                        <a:rPr lang="ko-KR" altLang="en-US" sz="1000" dirty="0" smtClean="0"/>
                        <a:t>에 적용된다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000" dirty="0" smtClean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4</a:t>
                      </a:r>
                      <a:endParaRPr lang="ko-KR" altLang="en-US" sz="17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선택할 재료가 </a:t>
                      </a:r>
                      <a:r>
                        <a:rPr lang="ko-KR" altLang="en-US" sz="1000" dirty="0" err="1" smtClean="0"/>
                        <a:t>없는경우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“</a:t>
                      </a:r>
                      <a:r>
                        <a:rPr lang="ko-KR" altLang="en-US" sz="1000" dirty="0" smtClean="0"/>
                        <a:t>장바구니가 </a:t>
                      </a:r>
                      <a:r>
                        <a:rPr lang="ko-KR" altLang="en-US" sz="1000" dirty="0" err="1" smtClean="0"/>
                        <a:t>비어잇습니다</a:t>
                      </a:r>
                      <a:r>
                        <a:rPr lang="en-US" altLang="ko-KR" sz="1000" dirty="0" smtClean="0"/>
                        <a:t>.” </a:t>
                      </a:r>
                      <a:r>
                        <a:rPr lang="ko-KR" altLang="en-US" sz="1000" dirty="0" smtClean="0"/>
                        <a:t>메시지를 제공한다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5</a:t>
                      </a:r>
                      <a:endParaRPr lang="ko-KR" altLang="en-US" sz="17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전체삭제유무를</a:t>
                      </a:r>
                      <a:r>
                        <a:rPr lang="ko-KR" altLang="en-US" sz="1000" dirty="0" smtClean="0"/>
                        <a:t> 확인하는 메시지를 제공한다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확인을 클릭하면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dirty="0" smtClean="0"/>
                        <a:t>장바구니에 </a:t>
                      </a:r>
                      <a:r>
                        <a:rPr lang="ko-KR" altLang="en-US" sz="1000" dirty="0" err="1" smtClean="0"/>
                        <a:t>있는내용을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전부지우고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4</a:t>
                      </a:r>
                      <a:r>
                        <a:rPr lang="ko-KR" altLang="en-US" sz="1000" dirty="0" smtClean="0"/>
                        <a:t>로 이동한다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4056850" y="663893"/>
            <a:ext cx="2009024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07467" y="1038333"/>
            <a:ext cx="168704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27432" y="1988840"/>
            <a:ext cx="168704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76" y="2651314"/>
            <a:ext cx="3308475" cy="348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1785292" y="4638736"/>
            <a:ext cx="168704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56176" y="16613"/>
            <a:ext cx="2320294" cy="2539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유즈케이스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UC032</a:t>
            </a:r>
            <a:r>
              <a:rPr lang="en-US" altLang="ko-KR" sz="1050" dirty="0" smtClean="0"/>
              <a:t>)</a:t>
            </a:r>
            <a:r>
              <a:rPr lang="en-US" altLang="ko-KR" sz="1050" dirty="0" err="1" smtClean="0"/>
              <a:t>MainFlows</a:t>
            </a:r>
            <a:r>
              <a:rPr lang="en-US" altLang="ko-KR" sz="1050" dirty="0" smtClean="0"/>
              <a:t> 1~6)</a:t>
            </a:r>
            <a:endParaRPr lang="ko-KR" altLang="en-US" sz="1050" dirty="0"/>
          </a:p>
        </p:txBody>
      </p:sp>
      <p:cxnSp>
        <p:nvCxnSpPr>
          <p:cNvPr id="18" name="직선 화살표 연결선 17"/>
          <p:cNvCxnSpPr>
            <a:stCxn id="19" idx="0"/>
            <a:endCxn id="17" idx="2"/>
          </p:cNvCxnSpPr>
          <p:nvPr/>
        </p:nvCxnSpPr>
        <p:spPr>
          <a:xfrm flipH="1" flipV="1">
            <a:off x="7316323" y="270529"/>
            <a:ext cx="429201" cy="79313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804248" y="1063666"/>
            <a:ext cx="1882551" cy="2365334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594467" y="2054722"/>
            <a:ext cx="813636" cy="20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레시피명</a:t>
            </a:r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4654544" y="1648537"/>
            <a:ext cx="813636" cy="20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레시피명</a:t>
            </a:r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4677134" y="1445049"/>
            <a:ext cx="813636" cy="20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레시피명</a:t>
            </a:r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49" name="직사각형 48"/>
          <p:cNvSpPr/>
          <p:nvPr/>
        </p:nvSpPr>
        <p:spPr>
          <a:xfrm>
            <a:off x="6804248" y="3454596"/>
            <a:ext cx="1882551" cy="685153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907704" y="4850498"/>
            <a:ext cx="984500" cy="22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레시피명</a:t>
            </a:r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pic>
        <p:nvPicPr>
          <p:cNvPr id="2060" name="Picture 4" descr="C:\Users\전상우\Desktop\Trash-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774" y="1220080"/>
            <a:ext cx="222175" cy="22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C:\Users\전상우\Desktop\Trash-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767" y="3168961"/>
            <a:ext cx="268832" cy="26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1787300" y="3565203"/>
            <a:ext cx="984500" cy="22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레시피명</a:t>
            </a:r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58" name="직사각형 57"/>
          <p:cNvSpPr/>
          <p:nvPr/>
        </p:nvSpPr>
        <p:spPr>
          <a:xfrm>
            <a:off x="5508104" y="1052736"/>
            <a:ext cx="168704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063" name="그룹 2062"/>
          <p:cNvGrpSpPr/>
          <p:nvPr/>
        </p:nvGrpSpPr>
        <p:grpSpPr>
          <a:xfrm>
            <a:off x="4149225" y="3012221"/>
            <a:ext cx="2059244" cy="2069995"/>
            <a:chOff x="4164090" y="3645024"/>
            <a:chExt cx="2059244" cy="206999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4090" y="3645024"/>
              <a:ext cx="2059244" cy="2069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직사각형 31"/>
            <p:cNvSpPr/>
            <p:nvPr/>
          </p:nvSpPr>
          <p:spPr>
            <a:xfrm>
              <a:off x="4284585" y="3764020"/>
              <a:ext cx="168704" cy="1842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2062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6171" y="3970825"/>
              <a:ext cx="1670232" cy="852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4323943" y="3456540"/>
            <a:ext cx="15632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장바구니가 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비어있습니다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2" name="Picture 4" descr="C:\Users\전상우\Desktop\Trash-5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454" y="3298113"/>
            <a:ext cx="183615" cy="18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7" name="직선 연결선 2066"/>
          <p:cNvCxnSpPr>
            <a:stCxn id="58" idx="1"/>
          </p:cNvCxnSpPr>
          <p:nvPr/>
        </p:nvCxnSpPr>
        <p:spPr>
          <a:xfrm flipH="1">
            <a:off x="3192482" y="1144861"/>
            <a:ext cx="2315622" cy="4758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49" idx="1"/>
            <a:endCxn id="40" idx="0"/>
          </p:cNvCxnSpPr>
          <p:nvPr/>
        </p:nvCxnSpPr>
        <p:spPr>
          <a:xfrm flipH="1">
            <a:off x="5228091" y="3797173"/>
            <a:ext cx="1576157" cy="87488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067944" y="4672054"/>
            <a:ext cx="2320294" cy="2539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유즈케이스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UC032</a:t>
            </a:r>
            <a:r>
              <a:rPr lang="en-US" altLang="ko-KR" sz="1050" dirty="0" smtClean="0"/>
              <a:t>)Alt Flows 3)</a:t>
            </a:r>
            <a:endParaRPr lang="ko-KR" altLang="en-US" sz="1050" dirty="0"/>
          </a:p>
        </p:txBody>
      </p:sp>
      <p:sp>
        <p:nvSpPr>
          <p:cNvPr id="69" name="TextBox 68"/>
          <p:cNvSpPr txBox="1"/>
          <p:nvPr/>
        </p:nvSpPr>
        <p:spPr>
          <a:xfrm>
            <a:off x="6541614" y="5373216"/>
            <a:ext cx="2320294" cy="2539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유즈케이스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UC032</a:t>
            </a:r>
            <a:r>
              <a:rPr lang="en-US" altLang="ko-KR" sz="1050" dirty="0" smtClean="0"/>
              <a:t>)Alt Flows 1)</a:t>
            </a:r>
            <a:endParaRPr lang="ko-KR" altLang="en-US" sz="1050" dirty="0"/>
          </a:p>
        </p:txBody>
      </p:sp>
      <p:sp>
        <p:nvSpPr>
          <p:cNvPr id="70" name="직사각형 69"/>
          <p:cNvSpPr/>
          <p:nvPr/>
        </p:nvSpPr>
        <p:spPr>
          <a:xfrm>
            <a:off x="6793905" y="4111999"/>
            <a:ext cx="1882551" cy="685153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/>
          <p:cNvCxnSpPr>
            <a:endCxn id="69" idx="0"/>
          </p:cNvCxnSpPr>
          <p:nvPr/>
        </p:nvCxnSpPr>
        <p:spPr>
          <a:xfrm flipH="1">
            <a:off x="7701761" y="4752251"/>
            <a:ext cx="275761" cy="6209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628800"/>
            <a:ext cx="1613415" cy="891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1370429" y="3501008"/>
            <a:ext cx="589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200g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1390556" y="4797152"/>
            <a:ext cx="589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200g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8088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7200" y="0"/>
            <a:ext cx="8229600" cy="651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18" y="595282"/>
            <a:ext cx="5967863" cy="5253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58611" y="-2157"/>
            <a:ext cx="1146020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화면제목</a:t>
            </a:r>
            <a:endParaRPr lang="ko-KR" altLang="en-US" sz="1260" dirty="0"/>
          </a:p>
        </p:txBody>
      </p:sp>
      <p:sp>
        <p:nvSpPr>
          <p:cNvPr id="9" name="직사각형 8"/>
          <p:cNvSpPr/>
          <p:nvPr/>
        </p:nvSpPr>
        <p:spPr>
          <a:xfrm>
            <a:off x="458611" y="297681"/>
            <a:ext cx="1146020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04630" y="-2312"/>
            <a:ext cx="7082169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606717" y="300008"/>
            <a:ext cx="7080083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 프로그램의 </a:t>
            </a:r>
            <a:r>
              <a:rPr lang="ko-KR" altLang="en-US" sz="1260" dirty="0" err="1">
                <a:solidFill>
                  <a:schemeClr val="tx1"/>
                </a:solidFill>
              </a:rPr>
              <a:t>메인화면</a:t>
            </a:r>
            <a:r>
              <a:rPr lang="ko-KR" altLang="en-US" sz="1260" dirty="0">
                <a:solidFill>
                  <a:schemeClr val="tx1"/>
                </a:solidFill>
              </a:rPr>
              <a:t> 오른쪽 상단 장바구니 버튼을 </a:t>
            </a:r>
            <a:r>
              <a:rPr lang="ko-KR" altLang="en-US" sz="1260" dirty="0" err="1">
                <a:solidFill>
                  <a:schemeClr val="tx1"/>
                </a:solidFill>
              </a:rPr>
              <a:t>클릭할시</a:t>
            </a:r>
            <a:r>
              <a:rPr lang="ko-KR" altLang="en-US" sz="1260" dirty="0">
                <a:solidFill>
                  <a:schemeClr val="tx1"/>
                </a:solidFill>
              </a:rPr>
              <a:t> 출력되는 </a:t>
            </a:r>
            <a:r>
              <a:rPr lang="ko-KR" altLang="en-US" sz="1260" dirty="0" err="1">
                <a:solidFill>
                  <a:schemeClr val="tx1"/>
                </a:solidFill>
              </a:rPr>
              <a:t>팝업창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7201" y="592956"/>
            <a:ext cx="6059015" cy="5922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076175"/>
              </p:ext>
            </p:extLst>
          </p:nvPr>
        </p:nvGraphicFramePr>
        <p:xfrm>
          <a:off x="6514405" y="625776"/>
          <a:ext cx="2162598" cy="960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390"/>
                <a:gridCol w="1838208"/>
              </a:tblGrid>
              <a:tr h="42148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err="1" smtClean="0"/>
                        <a:t>전상우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1722" marR="61722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장바구니의 항목이 정상적으로 </a:t>
                      </a:r>
                      <a:r>
                        <a:rPr lang="ko-KR" altLang="en-US" sz="1000" dirty="0" smtClean="0"/>
                        <a:t>삭제를 통해  </a:t>
                      </a:r>
                      <a:r>
                        <a:rPr lang="ko-KR" altLang="en-US" sz="1000" dirty="0" smtClean="0"/>
                        <a:t>정상적으로</a:t>
                      </a:r>
                      <a:r>
                        <a:rPr lang="ko-KR" altLang="en-US" sz="1000" baseline="0" dirty="0" smtClean="0"/>
                        <a:t> 삭제되었음을 확인할 수 있다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76" y="2651314"/>
            <a:ext cx="3308475" cy="348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221088"/>
            <a:ext cx="952500" cy="18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12724" y="4190891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삭제되었습니다</a:t>
            </a:r>
            <a:endParaRPr lang="ko-KR" altLang="en-US" sz="12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074" y="4612448"/>
            <a:ext cx="1078450" cy="173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316" y="4668376"/>
            <a:ext cx="980409" cy="1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16108" y="459993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확인</a:t>
            </a:r>
            <a:endParaRPr lang="ko-KR" alt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45" y="4851146"/>
            <a:ext cx="3052683" cy="118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29" y="3938529"/>
            <a:ext cx="2246699" cy="1310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48" y="4341585"/>
            <a:ext cx="896857" cy="1769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6804249" y="1043215"/>
            <a:ext cx="1882551" cy="595107"/>
          </a:xfrm>
          <a:prstGeom prst="rect">
            <a:avLst/>
          </a:prstGeom>
          <a:noFill/>
          <a:ln w="50800"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002092"/>
            <a:ext cx="6572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654544" y="1648537"/>
            <a:ext cx="813636" cy="20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레시피명</a:t>
            </a:r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4572000" y="2073384"/>
            <a:ext cx="813636" cy="20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레시피명</a:t>
            </a:r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644008" y="1412776"/>
            <a:ext cx="813636" cy="20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레시피명</a:t>
            </a:r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838336" y="3491677"/>
            <a:ext cx="1080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/</a:t>
            </a:r>
            <a:r>
              <a:rPr lang="ko-KR" altLang="en-US" sz="1400" dirty="0" err="1" smtClean="0"/>
              <a:t>레시피명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pic>
        <p:nvPicPr>
          <p:cNvPr id="30" name="Picture 4" descr="C:\Users\전상우\Desktop\Trash-50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767" y="3168961"/>
            <a:ext cx="268832" cy="26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1873981" y="4056758"/>
            <a:ext cx="1080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/</a:t>
            </a:r>
            <a:r>
              <a:rPr lang="ko-KR" altLang="en-US" sz="1400" dirty="0" err="1" smtClean="0"/>
              <a:t>레시피명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370429" y="3501008"/>
            <a:ext cx="589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200g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1450303" y="4020003"/>
            <a:ext cx="589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200g</a:t>
            </a:r>
            <a:endParaRPr lang="ko-KR" altLang="en-US" sz="14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427" y="1222105"/>
            <a:ext cx="1710740" cy="1612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4059424" y="1124744"/>
            <a:ext cx="224544" cy="2452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76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220</Words>
  <Application>Microsoft Office PowerPoint</Application>
  <PresentationFormat>화면 슬라이드 쇼(4:3)</PresentationFormat>
  <Paragraphs>63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(UC032) 장바구니에 재료를 삭제하다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(UC032) 장바구니에 재료를 삭제하다</dc:title>
  <dc:creator>전상우</dc:creator>
  <cp:lastModifiedBy>전상우</cp:lastModifiedBy>
  <cp:revision>9</cp:revision>
  <dcterms:created xsi:type="dcterms:W3CDTF">2015-07-21T06:21:50Z</dcterms:created>
  <dcterms:modified xsi:type="dcterms:W3CDTF">2015-07-23T02:56:28Z</dcterms:modified>
</cp:coreProperties>
</file>