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2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5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9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4101-EB4B-4C42-A25D-9EB710B9F7B1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74D1-33C2-4E0F-9E92-7087283D8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UC031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장바구니에 재료를 </a:t>
            </a:r>
            <a:r>
              <a:rPr lang="ko-KR" altLang="en-US" dirty="0" smtClean="0"/>
              <a:t>추가하다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(app)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70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70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4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2" y="300009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96526"/>
              </p:ext>
            </p:extLst>
          </p:nvPr>
        </p:nvGraphicFramePr>
        <p:xfrm>
          <a:off x="6730227" y="625774"/>
          <a:ext cx="2402886" cy="900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레시피를</a:t>
                      </a:r>
                      <a:r>
                        <a:rPr lang="ko-KR" altLang="en-US" sz="900" dirty="0" smtClean="0"/>
                        <a:t> 클릭하여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조회 화면으로 이동한다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95536" y="595285"/>
            <a:ext cx="2744148" cy="6262717"/>
            <a:chOff x="1691680" y="615584"/>
            <a:chExt cx="2727980" cy="62258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615584"/>
              <a:ext cx="2727980" cy="622582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2217452" y="573325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6122" y="640605"/>
            <a:ext cx="3077227" cy="6172771"/>
            <a:chOff x="1660155" y="640605"/>
            <a:chExt cx="1679513" cy="3369023"/>
          </a:xfrm>
        </p:grpSpPr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155" y="640605"/>
              <a:ext cx="1679513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227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59" y="3237590"/>
              <a:ext cx="410788" cy="78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" name="직선 화살표 연결선 24"/>
          <p:cNvCxnSpPr/>
          <p:nvPr/>
        </p:nvCxnSpPr>
        <p:spPr>
          <a:xfrm flipV="1">
            <a:off x="1112985" y="2276872"/>
            <a:ext cx="2738936" cy="34664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44952" y="1052736"/>
            <a:ext cx="2051720" cy="41764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70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70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4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2" y="300009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65249"/>
              </p:ext>
            </p:extLst>
          </p:nvPr>
        </p:nvGraphicFramePr>
        <p:xfrm>
          <a:off x="6730227" y="625776"/>
          <a:ext cx="2402886" cy="2131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이미지를 </a:t>
                      </a:r>
                      <a:r>
                        <a:rPr lang="ko-KR" altLang="en-US" sz="1000" dirty="0" err="1" smtClean="0"/>
                        <a:t>클릭하게되면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설명화면으로 </a:t>
                      </a:r>
                      <a:r>
                        <a:rPr lang="ko-KR" altLang="en-US" sz="1000" dirty="0" err="1" smtClean="0"/>
                        <a:t>이동하게된다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 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장바구니에 추가할 재료를 선택한다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장바구니 추가 버튼을 </a:t>
                      </a:r>
                      <a:r>
                        <a:rPr lang="ko-KR" altLang="en-US" sz="1000" dirty="0" err="1" smtClean="0"/>
                        <a:t>클릭하게되면</a:t>
                      </a:r>
                      <a:r>
                        <a:rPr lang="ko-KR" altLang="en-US" sz="1000" dirty="0" smtClean="0"/>
                        <a:t> 장바구니에 추가되었다는 토스트메시지가 제공된다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 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631782" y="639094"/>
            <a:ext cx="3077227" cy="6172771"/>
            <a:chOff x="1660155" y="640605"/>
            <a:chExt cx="1679513" cy="3369023"/>
          </a:xfrm>
        </p:grpSpPr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155" y="640605"/>
              <a:ext cx="1679513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227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59" y="3237590"/>
              <a:ext cx="410788" cy="78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직사각형 36"/>
          <p:cNvSpPr/>
          <p:nvPr/>
        </p:nvSpPr>
        <p:spPr>
          <a:xfrm>
            <a:off x="4675630" y="5231853"/>
            <a:ext cx="250974" cy="224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7" idx="0"/>
          </p:cNvCxnSpPr>
          <p:nvPr/>
        </p:nvCxnSpPr>
        <p:spPr>
          <a:xfrm flipV="1">
            <a:off x="4801117" y="4068317"/>
            <a:ext cx="416007" cy="11635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37" y="3796378"/>
            <a:ext cx="1967975" cy="2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1569" y="639877"/>
            <a:ext cx="2077060" cy="3421377"/>
            <a:chOff x="884602" y="-1470207"/>
            <a:chExt cx="2727980" cy="622582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602" y="-1470207"/>
              <a:ext cx="2727980" cy="6225820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1402034" y="4096025"/>
              <a:ext cx="187449" cy="1842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288913" y="4111119"/>
            <a:ext cx="1858434" cy="2651071"/>
            <a:chOff x="1843890" y="4033983"/>
            <a:chExt cx="1679513" cy="3369023"/>
          </a:xfrm>
        </p:grpSpPr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90" y="4033983"/>
              <a:ext cx="1679513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896" y="660337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530" y="6603371"/>
              <a:ext cx="410788" cy="78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/>
          <p:nvPr/>
        </p:nvCxnSpPr>
        <p:spPr>
          <a:xfrm>
            <a:off x="538259" y="3796381"/>
            <a:ext cx="1081414" cy="8634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044952" y="1052736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077765" y="1573943"/>
            <a:ext cx="2018908" cy="486905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53323" y="1573943"/>
            <a:ext cx="2186007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UC031</a:t>
            </a:r>
            <a:r>
              <a:rPr lang="en-US" altLang="ko-KR" sz="1050" dirty="0" smtClean="0"/>
              <a:t>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2)</a:t>
            </a:r>
            <a:endParaRPr lang="ko-KR" altLang="en-US" sz="1050" dirty="0"/>
          </a:p>
        </p:txBody>
      </p:sp>
      <p:cxnSp>
        <p:nvCxnSpPr>
          <p:cNvPr id="67" name="직선 화살표 연결선 66"/>
          <p:cNvCxnSpPr>
            <a:stCxn id="65" idx="2"/>
            <a:endCxn id="66" idx="0"/>
          </p:cNvCxnSpPr>
          <p:nvPr/>
        </p:nvCxnSpPr>
        <p:spPr>
          <a:xfrm flipH="1" flipV="1">
            <a:off x="5146327" y="1573943"/>
            <a:ext cx="2940892" cy="4869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33136" y="2820991"/>
            <a:ext cx="338863" cy="224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77764" y="2092823"/>
            <a:ext cx="2018908" cy="712879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884368" y="2789329"/>
            <a:ext cx="499268" cy="1271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0665" y="4061254"/>
            <a:ext cx="2186007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UC031</a:t>
            </a:r>
            <a:r>
              <a:rPr lang="en-US" altLang="ko-KR" sz="1050" dirty="0" smtClean="0"/>
              <a:t>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4)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70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70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70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4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2" y="300009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0913"/>
              </p:ext>
            </p:extLst>
          </p:nvPr>
        </p:nvGraphicFramePr>
        <p:xfrm>
          <a:off x="6730227" y="625774"/>
          <a:ext cx="2402886" cy="3994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좌측 상단의 메뉴버튼을 클릭하면 메뉴가 출력된다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메인 화면으로 가는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메인화면으로</a:t>
                      </a:r>
                      <a:r>
                        <a:rPr lang="ko-KR" altLang="en-US" sz="1100" dirty="0" smtClean="0"/>
                        <a:t> 돌아간다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팔로우</a:t>
                      </a:r>
                      <a:r>
                        <a:rPr lang="ko-KR" altLang="en-US" sz="1100" dirty="0" smtClean="0"/>
                        <a:t> 받은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baseline="0" dirty="0" smtClean="0"/>
                        <a:t> 목록을 확인할 수 있다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장바구니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장바구니창이</a:t>
                      </a:r>
                      <a:r>
                        <a:rPr lang="ko-KR" altLang="en-US" sz="1100" dirty="0" smtClean="0"/>
                        <a:t> 생기고 재료별 장바구니 목록을 확인할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음식파트너</a:t>
                      </a:r>
                      <a:r>
                        <a:rPr lang="ko-KR" altLang="en-US" sz="1100" baseline="0" dirty="0" smtClean="0"/>
                        <a:t> 화면으로 넘어가는 </a:t>
                      </a:r>
                      <a:r>
                        <a:rPr lang="ko-KR" altLang="en-US" sz="1100" dirty="0" smtClean="0"/>
                        <a:t>버튼이다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프로필 수정 버튼이다 클릭하면 프로필 설정을 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84570" y="737270"/>
            <a:ext cx="1584176" cy="3461488"/>
            <a:chOff x="1691680" y="615584"/>
            <a:chExt cx="2727980" cy="6225820"/>
          </a:xfrm>
        </p:grpSpPr>
        <p:grpSp>
          <p:nvGrpSpPr>
            <p:cNvPr id="3" name="그룹 2"/>
            <p:cNvGrpSpPr/>
            <p:nvPr/>
          </p:nvGrpSpPr>
          <p:grpSpPr>
            <a:xfrm>
              <a:off x="1691680" y="615584"/>
              <a:ext cx="2727980" cy="6225820"/>
              <a:chOff x="1691680" y="615584"/>
              <a:chExt cx="2727980" cy="622582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1680" y="615584"/>
                <a:ext cx="2727980" cy="6225820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905831" y="1700808"/>
                <a:ext cx="187449" cy="1842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dirty="0">
                    <a:solidFill>
                      <a:schemeClr val="tx1"/>
                    </a:solidFill>
                  </a:rPr>
                  <a:t>1</a:t>
                </a:r>
                <a:endParaRPr lang="ko-KR" altLang="en-US" sz="75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579151"/>
              <a:ext cx="1323911" cy="12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805" y="1690997"/>
              <a:ext cx="718703" cy="11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36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981" y="1764302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322" y="1794409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42" y="176329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537" y="1208653"/>
              <a:ext cx="167055" cy="15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6" y="666923"/>
            <a:ext cx="2138795" cy="3602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9" idx="3"/>
            <a:endCxn id="4102" idx="1"/>
          </p:cNvCxnSpPr>
          <p:nvPr/>
        </p:nvCxnSpPr>
        <p:spPr>
          <a:xfrm>
            <a:off x="417783" y="1391865"/>
            <a:ext cx="1604122" cy="10761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2" y="2231998"/>
            <a:ext cx="2282069" cy="46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V="1">
            <a:off x="3534074" y="2996952"/>
            <a:ext cx="1181943" cy="1615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92280" y="2705719"/>
            <a:ext cx="2051720" cy="759210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80" y="3076425"/>
            <a:ext cx="276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57" y="2227337"/>
            <a:ext cx="859105" cy="76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57" y="3464929"/>
            <a:ext cx="457200" cy="6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140968"/>
            <a:ext cx="8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4048" y="3293368"/>
            <a:ext cx="8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04048" y="3758843"/>
            <a:ext cx="8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43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196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(UC031) 장바구니에 재료를 추가하다 (app)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(UC031) 장바구니에 재료를 추가하다</dc:title>
  <dc:creator>전상우</dc:creator>
  <cp:lastModifiedBy>전상우</cp:lastModifiedBy>
  <cp:revision>3</cp:revision>
  <dcterms:created xsi:type="dcterms:W3CDTF">2015-07-21T06:03:56Z</dcterms:created>
  <dcterms:modified xsi:type="dcterms:W3CDTF">2015-07-21T06:12:50Z</dcterms:modified>
</cp:coreProperties>
</file>