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5" r:id="rId6"/>
    <p:sldId id="261" r:id="rId7"/>
    <p:sldId id="263" r:id="rId8"/>
    <p:sldId id="266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4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5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76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9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8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9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00FA-E051-4942-A78E-6BDF06968C8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3FB9-2A6F-452A-8916-9F0CB728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7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27687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UC041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팔로우목록을</a:t>
            </a:r>
            <a:r>
              <a:rPr lang="ko-KR" altLang="en-US" dirty="0" smtClean="0"/>
              <a:t> 제공하다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3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684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8" name="직사각형 7"/>
          <p:cNvSpPr/>
          <p:nvPr/>
        </p:nvSpPr>
        <p:spPr>
          <a:xfrm>
            <a:off x="5033" y="-2157"/>
            <a:ext cx="1061129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9" name="직사각형 8"/>
          <p:cNvSpPr/>
          <p:nvPr/>
        </p:nvSpPr>
        <p:spPr>
          <a:xfrm>
            <a:off x="5033" y="297681"/>
            <a:ext cx="1061129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6160" y="-2311"/>
            <a:ext cx="8077840" cy="29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8093" y="300007"/>
            <a:ext cx="8075461" cy="28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6" y="584316"/>
            <a:ext cx="679851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57743"/>
              </p:ext>
            </p:extLst>
          </p:nvPr>
        </p:nvGraphicFramePr>
        <p:xfrm>
          <a:off x="6794642" y="588783"/>
          <a:ext cx="2346110" cy="6278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43241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700" dirty="0"/>
                    </a:p>
                  </a:txBody>
                  <a:tcPr marL="57150" marR="5715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사용자 프로필 버튼이다 클릭하면 나의 프로필 화면이 제공된다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서버에서 처리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" y="960817"/>
            <a:ext cx="5540120" cy="512153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26976" y="1057436"/>
            <a:ext cx="156208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53851" y="1280186"/>
            <a:ext cx="625034" cy="348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2838951"/>
            <a:ext cx="4320480" cy="207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69182" y="997139"/>
            <a:ext cx="2209236" cy="6316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684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3" y="-2157"/>
            <a:ext cx="1061129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3" y="297681"/>
            <a:ext cx="1061129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2311"/>
            <a:ext cx="8077840" cy="29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프로필 조회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3" y="300007"/>
            <a:ext cx="8075461" cy="28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회원의 이름 및 사진을 클릭했을 때의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584316"/>
            <a:ext cx="640444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10594"/>
              </p:ext>
            </p:extLst>
          </p:nvPr>
        </p:nvGraphicFramePr>
        <p:xfrm>
          <a:off x="6407155" y="604578"/>
          <a:ext cx="2727716" cy="350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84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9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버튼을 클릭하면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팔로워</a:t>
                      </a:r>
                      <a:r>
                        <a:rPr lang="ko-KR" altLang="en-US" sz="1100" baseline="0" dirty="0" smtClean="0"/>
                        <a:t> 화면이 제공된다</a:t>
                      </a:r>
                      <a:r>
                        <a:rPr lang="en-US" altLang="ko-KR" sz="1100" baseline="0" dirty="0" smtClean="0"/>
                        <a:t>.(</a:t>
                      </a:r>
                      <a:r>
                        <a:rPr lang="ko-KR" altLang="en-US" sz="1100" baseline="0" dirty="0" smtClean="0"/>
                        <a:t>서버에서 처리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" y="881918"/>
            <a:ext cx="6282880" cy="5450724"/>
          </a:xfrm>
          <a:prstGeom prst="rect">
            <a:avLst/>
          </a:prstGeom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" y="1300052"/>
            <a:ext cx="6179313" cy="2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102396" y="1603216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0724" y="1599442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" y="2772890"/>
            <a:ext cx="5501019" cy="324016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08370" y="1901988"/>
            <a:ext cx="98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둥록한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레시피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1" y="1891264"/>
            <a:ext cx="92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받은 </a:t>
            </a:r>
            <a:r>
              <a:rPr lang="ko-KR" altLang="en-US" sz="1000" dirty="0" smtClean="0"/>
              <a:t>좋아요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 r="21699" b="37191"/>
          <a:stretch/>
        </p:blipFill>
        <p:spPr>
          <a:xfrm>
            <a:off x="5380919" y="2762167"/>
            <a:ext cx="729269" cy="176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30" y="2908996"/>
            <a:ext cx="678433" cy="536285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6773733" y="1006713"/>
            <a:ext cx="2369820" cy="5156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698809" y="2564904"/>
            <a:ext cx="241343" cy="21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684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3" y="-2157"/>
            <a:ext cx="1061129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3" y="297681"/>
            <a:ext cx="1061129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2311"/>
            <a:ext cx="8077840" cy="29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프로필 조회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3" y="300007"/>
            <a:ext cx="8075461" cy="28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회원의 이름 및 사진을 클릭했을 때의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584316"/>
            <a:ext cx="640444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11634"/>
              </p:ext>
            </p:extLst>
          </p:nvPr>
        </p:nvGraphicFramePr>
        <p:xfrm>
          <a:off x="6407155" y="604578"/>
          <a:ext cx="2727716" cy="3555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84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9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내가 </a:t>
                      </a:r>
                      <a:r>
                        <a:rPr lang="ko-KR" altLang="en-US" sz="1100" dirty="0" err="1" smtClean="0"/>
                        <a:t>팔로우하는</a:t>
                      </a:r>
                      <a:r>
                        <a:rPr lang="ko-KR" altLang="en-US" sz="1100" dirty="0" smtClean="0"/>
                        <a:t> 사람들의 목록을 확인할 수 있는 </a:t>
                      </a:r>
                      <a:r>
                        <a:rPr lang="ko-KR" altLang="en-US" sz="1100" dirty="0" err="1" smtClean="0"/>
                        <a:t>간략</a:t>
                      </a:r>
                      <a:r>
                        <a:rPr lang="ko-KR" altLang="en-US" sz="1100" dirty="0" smtClean="0"/>
                        <a:t> 프로필 목록이 제공된다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팔로우중을</a:t>
                      </a:r>
                      <a:r>
                        <a:rPr lang="ko-KR" altLang="en-US" sz="1100" dirty="0" smtClean="0"/>
                        <a:t> 클릭하면 </a:t>
                      </a:r>
                      <a:r>
                        <a:rPr lang="ko-KR" altLang="en-US" sz="1100" dirty="0" err="1" smtClean="0"/>
                        <a:t>언팔로우가</a:t>
                      </a:r>
                      <a:r>
                        <a:rPr lang="ko-KR" altLang="en-US" sz="1100" baseline="0" dirty="0" smtClean="0"/>
                        <a:t> 되어 </a:t>
                      </a:r>
                      <a:r>
                        <a:rPr lang="ko-KR" altLang="en-US" sz="1100" baseline="0" dirty="0" err="1" smtClean="0"/>
                        <a:t>팔로우</a:t>
                      </a:r>
                      <a:r>
                        <a:rPr lang="ko-KR" altLang="en-US" sz="1100" baseline="0" dirty="0" smtClean="0"/>
                        <a:t> 취소하다 </a:t>
                      </a:r>
                      <a:r>
                        <a:rPr lang="ko-KR" altLang="en-US" sz="1100" baseline="0" dirty="0" err="1" smtClean="0"/>
                        <a:t>유즈케이스를</a:t>
                      </a:r>
                      <a:r>
                        <a:rPr lang="ko-KR" altLang="en-US" sz="1100" baseline="0" dirty="0" smtClean="0"/>
                        <a:t> 시작한다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en-US" altLang="ko-KR" sz="1100" dirty="0" smtClean="0"/>
                        <a:t> </a:t>
                      </a:r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7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7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" y="881918"/>
            <a:ext cx="6282880" cy="5450724"/>
          </a:xfrm>
          <a:prstGeom prst="rect">
            <a:avLst/>
          </a:prstGeom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" y="1300052"/>
            <a:ext cx="6179313" cy="2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102396" y="1603216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0724" y="1599442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" y="2772890"/>
            <a:ext cx="5501019" cy="324016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08370" y="1901988"/>
            <a:ext cx="98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둥록한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레시피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1" y="1891264"/>
            <a:ext cx="92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받은 </a:t>
            </a:r>
            <a:r>
              <a:rPr lang="ko-KR" altLang="en-US" sz="1000" dirty="0" smtClean="0"/>
              <a:t>좋아요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 r="21699" b="37191"/>
          <a:stretch/>
        </p:blipFill>
        <p:spPr>
          <a:xfrm>
            <a:off x="5380919" y="2762167"/>
            <a:ext cx="729269" cy="176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30" y="2908996"/>
            <a:ext cx="678433" cy="5362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8" y="2938238"/>
            <a:ext cx="5398503" cy="293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3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79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75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72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17" y="3947120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87" y="3979472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56" y="3947120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26" y="3914768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1" y="472945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67776" y="356976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47" name="직사각형 46"/>
          <p:cNvSpPr/>
          <p:nvPr/>
        </p:nvSpPr>
        <p:spPr>
          <a:xfrm>
            <a:off x="2411760" y="356976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48" name="직사각형 47"/>
          <p:cNvSpPr/>
          <p:nvPr/>
        </p:nvSpPr>
        <p:spPr>
          <a:xfrm>
            <a:off x="3644947" y="356976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4869083" y="356976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1121712" y="444320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2364136" y="449976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4" name="직사각형 53"/>
          <p:cNvSpPr/>
          <p:nvPr/>
        </p:nvSpPr>
        <p:spPr>
          <a:xfrm>
            <a:off x="3629800" y="449976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4860032" y="449976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1115616" y="530120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3" name="오른쪽 화살표 2"/>
          <p:cNvSpPr/>
          <p:nvPr/>
        </p:nvSpPr>
        <p:spPr>
          <a:xfrm>
            <a:off x="2729998" y="3653761"/>
            <a:ext cx="394026" cy="16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792" y="3657216"/>
            <a:ext cx="239096" cy="2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144092" y="3693838"/>
            <a:ext cx="495005" cy="147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341254" y="3002694"/>
            <a:ext cx="388686" cy="3444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70540" y="3502780"/>
            <a:ext cx="388686" cy="3444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684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3" y="-2157"/>
            <a:ext cx="1061129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3" y="297681"/>
            <a:ext cx="1061129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2311"/>
            <a:ext cx="8077840" cy="29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smtClean="0">
                <a:solidFill>
                  <a:schemeClr val="tx1"/>
                </a:solidFill>
              </a:rPr>
              <a:t>팔로워목록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smtClean="0">
                <a:solidFill>
                  <a:schemeClr val="tx1"/>
                </a:solidFill>
              </a:rPr>
              <a:t>조회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3" y="300007"/>
            <a:ext cx="8075461" cy="28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프로필조회화면에서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팔로워버튼을</a:t>
            </a:r>
            <a:r>
              <a:rPr lang="ko-KR" altLang="en-US" sz="875" dirty="0" smtClean="0">
                <a:solidFill>
                  <a:schemeClr val="tx1"/>
                </a:solidFill>
              </a:rPr>
              <a:t> 클릭하여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팔로워들의</a:t>
            </a:r>
            <a:r>
              <a:rPr lang="ko-KR" altLang="en-US" sz="875" dirty="0" smtClean="0">
                <a:solidFill>
                  <a:schemeClr val="tx1"/>
                </a:solidFill>
              </a:rPr>
              <a:t> 목록을 확인하는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584316"/>
            <a:ext cx="640444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97523"/>
              </p:ext>
            </p:extLst>
          </p:nvPr>
        </p:nvGraphicFramePr>
        <p:xfrm>
          <a:off x="6407155" y="604578"/>
          <a:ext cx="2727716" cy="3882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84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9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내가 </a:t>
                      </a:r>
                      <a:r>
                        <a:rPr lang="ko-KR" altLang="en-US" sz="1100" dirty="0" err="1" smtClean="0"/>
                        <a:t>팔로우하는</a:t>
                      </a:r>
                      <a:r>
                        <a:rPr lang="ko-KR" altLang="en-US" sz="1100" dirty="0" smtClean="0"/>
                        <a:t> 사람들의 목록을 확인할 수 있다</a:t>
                      </a:r>
                      <a:r>
                        <a:rPr lang="en-US" altLang="ko-KR" sz="1100" dirty="0" smtClean="0"/>
                        <a:t>.20</a:t>
                      </a:r>
                      <a:r>
                        <a:rPr lang="ko-KR" altLang="en-US" sz="1100" dirty="0" smtClean="0"/>
                        <a:t>개가 </a:t>
                      </a:r>
                      <a:r>
                        <a:rPr lang="ko-KR" altLang="en-US" sz="1100" dirty="0" err="1" smtClean="0"/>
                        <a:t>이상시</a:t>
                      </a:r>
                      <a:r>
                        <a:rPr lang="ko-KR" altLang="en-US" sz="1100" dirty="0" smtClean="0"/>
                        <a:t> 기본값으로 </a:t>
                      </a:r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개가 제공되며 </a:t>
                      </a:r>
                      <a:r>
                        <a:rPr lang="ko-KR" altLang="en-US" sz="1100" dirty="0" err="1" smtClean="0"/>
                        <a:t>더보기를</a:t>
                      </a:r>
                      <a:r>
                        <a:rPr lang="ko-KR" altLang="en-US" sz="1100" dirty="0" smtClean="0"/>
                        <a:t> 클릭하여 나머지 </a:t>
                      </a:r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개의 목록을 더 확인할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 </a:t>
                      </a:r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7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7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" y="881918"/>
            <a:ext cx="6282880" cy="5450724"/>
          </a:xfrm>
          <a:prstGeom prst="rect">
            <a:avLst/>
          </a:prstGeom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" y="1300052"/>
            <a:ext cx="6179313" cy="2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102396" y="1603216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0724" y="1599442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" y="2772890"/>
            <a:ext cx="5501019" cy="324016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08370" y="1901988"/>
            <a:ext cx="98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둥록한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레시피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1" y="1891264"/>
            <a:ext cx="92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받은 </a:t>
            </a:r>
            <a:r>
              <a:rPr lang="ko-KR" altLang="en-US" sz="1000" dirty="0" smtClean="0"/>
              <a:t>좋아요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 r="21699" b="37191"/>
          <a:stretch/>
        </p:blipFill>
        <p:spPr>
          <a:xfrm>
            <a:off x="5380919" y="2762167"/>
            <a:ext cx="729269" cy="176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30" y="2908996"/>
            <a:ext cx="678433" cy="5362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8" y="2938238"/>
            <a:ext cx="5398503" cy="293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3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79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75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72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17" y="3947120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87" y="3979472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56" y="3947120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26" y="3914768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1" y="472945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94" y="4761808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37" y="472945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80" y="4697104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67776" y="356976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47" name="직사각형 46"/>
          <p:cNvSpPr/>
          <p:nvPr/>
        </p:nvSpPr>
        <p:spPr>
          <a:xfrm>
            <a:off x="2411760" y="356976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48" name="직사각형 47"/>
          <p:cNvSpPr/>
          <p:nvPr/>
        </p:nvSpPr>
        <p:spPr>
          <a:xfrm>
            <a:off x="3644947" y="356976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4869083" y="356976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1121712" y="444320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2364136" y="449976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4" name="직사각형 53"/>
          <p:cNvSpPr/>
          <p:nvPr/>
        </p:nvSpPr>
        <p:spPr>
          <a:xfrm>
            <a:off x="3629800" y="449976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4860032" y="449976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6" name="직사각형 55"/>
          <p:cNvSpPr/>
          <p:nvPr/>
        </p:nvSpPr>
        <p:spPr>
          <a:xfrm>
            <a:off x="4851939" y="5297952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3617608" y="531340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8" name="직사각형 57"/>
          <p:cNvSpPr/>
          <p:nvPr/>
        </p:nvSpPr>
        <p:spPr>
          <a:xfrm>
            <a:off x="2354899" y="5307304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1115616" y="530120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" name="직사각형 4"/>
          <p:cNvSpPr/>
          <p:nvPr/>
        </p:nvSpPr>
        <p:spPr>
          <a:xfrm>
            <a:off x="1790457" y="5734144"/>
            <a:ext cx="3007506" cy="20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2599138" y="5661248"/>
            <a:ext cx="388686" cy="3444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99" y="5833015"/>
            <a:ext cx="239096" cy="2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1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27687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UC041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팔로</a:t>
            </a:r>
            <a:r>
              <a:rPr lang="ko-KR" altLang="en-US" dirty="0" err="1"/>
              <a:t>잉</a:t>
            </a:r>
            <a:r>
              <a:rPr lang="ko-KR" altLang="en-US" dirty="0" err="1" smtClean="0"/>
              <a:t>목록을</a:t>
            </a:r>
            <a:r>
              <a:rPr lang="ko-KR" altLang="en-US" dirty="0" smtClean="0"/>
              <a:t> 제공하다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38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684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8" name="직사각형 7"/>
          <p:cNvSpPr/>
          <p:nvPr/>
        </p:nvSpPr>
        <p:spPr>
          <a:xfrm>
            <a:off x="5033" y="-2157"/>
            <a:ext cx="1061129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9" name="직사각형 8"/>
          <p:cNvSpPr/>
          <p:nvPr/>
        </p:nvSpPr>
        <p:spPr>
          <a:xfrm>
            <a:off x="5033" y="297681"/>
            <a:ext cx="1061129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6160" y="-2311"/>
            <a:ext cx="8077840" cy="29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8093" y="300007"/>
            <a:ext cx="8075461" cy="28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6" y="584316"/>
            <a:ext cx="679851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45326"/>
              </p:ext>
            </p:extLst>
          </p:nvPr>
        </p:nvGraphicFramePr>
        <p:xfrm>
          <a:off x="6794642" y="588783"/>
          <a:ext cx="2346110" cy="6278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43241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700" dirty="0"/>
                    </a:p>
                  </a:txBody>
                  <a:tcPr marL="57150" marR="5715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사용자 프로필 버튼이다 클릭하면 나의 프로필 화면이 제공된다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서버에서 처리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" y="960817"/>
            <a:ext cx="5540120" cy="512153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26976" y="1057436"/>
            <a:ext cx="156208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53851" y="1280186"/>
            <a:ext cx="625034" cy="348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2838951"/>
            <a:ext cx="4320480" cy="207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69182" y="997139"/>
            <a:ext cx="2209236" cy="6316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684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3" y="-2157"/>
            <a:ext cx="1061129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3" y="297681"/>
            <a:ext cx="1061129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2311"/>
            <a:ext cx="8077840" cy="29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프로필 조회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3" y="300007"/>
            <a:ext cx="8075461" cy="28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회원의 이름 및 사진을 클릭했을 때의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584316"/>
            <a:ext cx="640444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83699"/>
              </p:ext>
            </p:extLst>
          </p:nvPr>
        </p:nvGraphicFramePr>
        <p:xfrm>
          <a:off x="6407155" y="604578"/>
          <a:ext cx="2727716" cy="350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84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9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팔로잉</a:t>
                      </a:r>
                      <a:r>
                        <a:rPr lang="ko-KR" altLang="en-US" sz="1100" dirty="0" smtClean="0"/>
                        <a:t> 버튼을 클릭하면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팔로잉</a:t>
                      </a:r>
                      <a:r>
                        <a:rPr lang="ko-KR" altLang="en-US" sz="1100" baseline="0" dirty="0" smtClean="0"/>
                        <a:t> 화면이 제공된다</a:t>
                      </a:r>
                      <a:r>
                        <a:rPr lang="en-US" altLang="ko-KR" sz="1100" baseline="0" dirty="0" smtClean="0"/>
                        <a:t>.(</a:t>
                      </a:r>
                      <a:r>
                        <a:rPr lang="ko-KR" altLang="en-US" sz="1100" baseline="0" dirty="0" smtClean="0"/>
                        <a:t>서버에서 처리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" y="881918"/>
            <a:ext cx="6282880" cy="5450724"/>
          </a:xfrm>
          <a:prstGeom prst="rect">
            <a:avLst/>
          </a:prstGeom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" y="1300052"/>
            <a:ext cx="6179313" cy="2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102396" y="1603216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0724" y="1599442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" y="2772890"/>
            <a:ext cx="5501019" cy="324016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08370" y="1901988"/>
            <a:ext cx="98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둥록한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레시피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1" y="1891264"/>
            <a:ext cx="92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받은 </a:t>
            </a:r>
            <a:r>
              <a:rPr lang="ko-KR" altLang="en-US" sz="1000" dirty="0" smtClean="0"/>
              <a:t>좋아요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 r="21699" b="37191"/>
          <a:stretch/>
        </p:blipFill>
        <p:spPr>
          <a:xfrm>
            <a:off x="5380919" y="2762167"/>
            <a:ext cx="729269" cy="176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30" y="2908996"/>
            <a:ext cx="678433" cy="536285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6773733" y="1006713"/>
            <a:ext cx="2369820" cy="5156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288701" y="2676181"/>
            <a:ext cx="219403" cy="1767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684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3" y="-2157"/>
            <a:ext cx="1061129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3" y="297681"/>
            <a:ext cx="1061129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2311"/>
            <a:ext cx="8077840" cy="29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프로필 조회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3" y="300007"/>
            <a:ext cx="8075461" cy="28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회원의 이름 및 사진을 클릭했을 때의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584316"/>
            <a:ext cx="640444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31913"/>
              </p:ext>
            </p:extLst>
          </p:nvPr>
        </p:nvGraphicFramePr>
        <p:xfrm>
          <a:off x="6407155" y="604578"/>
          <a:ext cx="2727716" cy="3543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84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9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7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6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7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" y="881918"/>
            <a:ext cx="6282880" cy="5450724"/>
          </a:xfrm>
          <a:prstGeom prst="rect">
            <a:avLst/>
          </a:prstGeom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" y="1300052"/>
            <a:ext cx="6179313" cy="2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102396" y="1603216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0724" y="1599442"/>
            <a:ext cx="206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" y="2772890"/>
            <a:ext cx="5501019" cy="324016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08370" y="1901988"/>
            <a:ext cx="98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둥록한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레시피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1" y="1891264"/>
            <a:ext cx="92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받은 </a:t>
            </a:r>
            <a:r>
              <a:rPr lang="ko-KR" altLang="en-US" sz="1000" dirty="0" smtClean="0"/>
              <a:t>좋아요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 r="21699" b="37191"/>
          <a:stretch/>
        </p:blipFill>
        <p:spPr>
          <a:xfrm>
            <a:off x="5380919" y="2762167"/>
            <a:ext cx="729269" cy="176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30" y="2908996"/>
            <a:ext cx="678433" cy="5362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8" y="2938238"/>
            <a:ext cx="5398503" cy="293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3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79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75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72" y="306362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17" y="3947120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87" y="3979472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56" y="3947120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26" y="3914768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1" y="472945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94" y="4761808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37" y="4729456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80" y="4697104"/>
            <a:ext cx="562100" cy="7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1712" y="444320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2364136" y="449976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4860032" y="449976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6" name="직사각형 55"/>
          <p:cNvSpPr/>
          <p:nvPr/>
        </p:nvSpPr>
        <p:spPr>
          <a:xfrm>
            <a:off x="4851939" y="5297952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3617608" y="5313400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1115616" y="5301208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  <p:sp>
        <p:nvSpPr>
          <p:cNvPr id="3" name="오른쪽 화살표 2"/>
          <p:cNvSpPr/>
          <p:nvPr/>
        </p:nvSpPr>
        <p:spPr>
          <a:xfrm>
            <a:off x="2729998" y="3653761"/>
            <a:ext cx="394026" cy="16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21697"/>
            <a:ext cx="239096" cy="2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1175432" y="3667313"/>
            <a:ext cx="495005" cy="147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2422274" y="3627044"/>
            <a:ext cx="495005" cy="147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3657070" y="3643202"/>
            <a:ext cx="495005" cy="147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endParaRPr lang="ko-KR" altLang="en-US" sz="600" dirty="0"/>
          </a:p>
        </p:txBody>
      </p:sp>
      <p:sp>
        <p:nvSpPr>
          <p:cNvPr id="64" name="직사각형 63"/>
          <p:cNvSpPr/>
          <p:nvPr/>
        </p:nvSpPr>
        <p:spPr>
          <a:xfrm>
            <a:off x="4857577" y="3653761"/>
            <a:ext cx="495005" cy="147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endParaRPr lang="ko-KR" altLang="en-US" sz="600" dirty="0"/>
          </a:p>
        </p:txBody>
      </p:sp>
      <p:sp>
        <p:nvSpPr>
          <p:cNvPr id="65" name="직사각형 64"/>
          <p:cNvSpPr/>
          <p:nvPr/>
        </p:nvSpPr>
        <p:spPr>
          <a:xfrm>
            <a:off x="3610613" y="4506788"/>
            <a:ext cx="495005" cy="147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endParaRPr lang="ko-KR" altLang="en-US" sz="600" dirty="0"/>
          </a:p>
        </p:txBody>
      </p:sp>
      <p:sp>
        <p:nvSpPr>
          <p:cNvPr id="66" name="직사각형 65"/>
          <p:cNvSpPr/>
          <p:nvPr/>
        </p:nvSpPr>
        <p:spPr>
          <a:xfrm>
            <a:off x="2333177" y="5374844"/>
            <a:ext cx="495005" cy="147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endParaRPr lang="ko-KR" altLang="en-US" sz="600" dirty="0"/>
          </a:p>
        </p:txBody>
      </p:sp>
      <p:sp>
        <p:nvSpPr>
          <p:cNvPr id="67" name="직사각형 66"/>
          <p:cNvSpPr/>
          <p:nvPr/>
        </p:nvSpPr>
        <p:spPr>
          <a:xfrm>
            <a:off x="3115180" y="3643202"/>
            <a:ext cx="495005" cy="147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팔로우</a:t>
            </a:r>
            <a:r>
              <a:rPr lang="ko-KR" altLang="en-US" sz="600" dirty="0" err="1"/>
              <a:t>중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175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327</Words>
  <Application>Microsoft Office PowerPoint</Application>
  <PresentationFormat>화면 슬라이드 쇼(4:3)</PresentationFormat>
  <Paragraphs>145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전상우</dc:creator>
  <cp:lastModifiedBy>전상우</cp:lastModifiedBy>
  <cp:revision>4</cp:revision>
  <dcterms:created xsi:type="dcterms:W3CDTF">2015-07-25T13:19:59Z</dcterms:created>
  <dcterms:modified xsi:type="dcterms:W3CDTF">2015-07-25T15:43:15Z</dcterms:modified>
</cp:coreProperties>
</file>