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7" r:id="rId6"/>
    <p:sldId id="262" r:id="rId7"/>
    <p:sldId id="263" r:id="rId8"/>
    <p:sldId id="266" r:id="rId9"/>
    <p:sldId id="269" r:id="rId10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D4FAE-F33F-4028-93D3-4CB563341C8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77C0F-997B-4B45-AFBF-C8E6BCCC1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2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35FA-79B1-4426-8050-9E89C322F93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425-5145-40EC-9AE6-E87CA213F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4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35FA-79B1-4426-8050-9E89C322F93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425-5145-40EC-9AE6-E87CA213F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1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35FA-79B1-4426-8050-9E89C322F93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425-5145-40EC-9AE6-E87CA213F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3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35FA-79B1-4426-8050-9E89C322F93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425-5145-40EC-9AE6-E87CA213F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1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35FA-79B1-4426-8050-9E89C322F93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425-5145-40EC-9AE6-E87CA213F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1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35FA-79B1-4426-8050-9E89C322F93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425-5145-40EC-9AE6-E87CA213F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5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35FA-79B1-4426-8050-9E89C322F93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425-5145-40EC-9AE6-E87CA213F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9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35FA-79B1-4426-8050-9E89C322F93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425-5145-40EC-9AE6-E87CA213F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4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35FA-79B1-4426-8050-9E89C322F93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425-5145-40EC-9AE6-E87CA213F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1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35FA-79B1-4426-8050-9E89C322F93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425-5145-40EC-9AE6-E87CA213F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0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35FA-79B1-4426-8050-9E89C322F93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425-5145-40EC-9AE6-E87CA213F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18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535FA-79B1-4426-8050-9E89C322F93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5425-5145-40EC-9AE6-E87CA213F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9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6098" y="2196000"/>
            <a:ext cx="4905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/>
              <a:t>페이스북으로</a:t>
            </a:r>
            <a:r>
              <a:rPr lang="ko-KR" altLang="en-US" sz="3600" dirty="0" smtClean="0"/>
              <a:t> 연동하다</a:t>
            </a:r>
            <a:endParaRPr lang="en-US" altLang="ko-KR" sz="3600" dirty="0" smtClean="0"/>
          </a:p>
          <a:p>
            <a:pPr algn="ctr"/>
            <a:r>
              <a:rPr lang="en-US" altLang="ko-KR" sz="3600" dirty="0" smtClean="0"/>
              <a:t>UC024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34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8" name="직사각형 7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9" name="직사각형 8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>
                <a:solidFill>
                  <a:schemeClr val="tx1"/>
                </a:solidFill>
              </a:rPr>
              <a:t>웹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프로그램의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94642" y="490653"/>
          <a:ext cx="2346110" cy="5231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603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사용자 프로필 버튼이다 클릭하면 나의 프로필 화면이 제공된다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비회원인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" y="800681"/>
            <a:ext cx="5540120" cy="426794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26976" y="881196"/>
            <a:ext cx="15620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53851" y="1066821"/>
            <a:ext cx="625034" cy="290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2" y="2365792"/>
            <a:ext cx="4320480" cy="173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4858242" y="3369515"/>
            <a:ext cx="2268570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페이스북으로</a:t>
            </a:r>
            <a:r>
              <a:rPr lang="ko-KR" altLang="en-US" sz="1200" dirty="0" smtClean="0"/>
              <a:t> 연동하다(UC0</a:t>
            </a:r>
            <a:r>
              <a:rPr lang="en-US" altLang="ko-KR" sz="1200" dirty="0" smtClean="0"/>
              <a:t>24)</a:t>
            </a:r>
          </a:p>
          <a:p>
            <a:r>
              <a:rPr lang="en-US" altLang="ko-KR" sz="1200" dirty="0" smtClean="0"/>
              <a:t>Alternative </a:t>
            </a:r>
            <a:r>
              <a:rPr lang="en-US" altLang="ko-KR" sz="1200" dirty="0" smtClean="0"/>
              <a:t>Flow </a:t>
            </a:r>
            <a:r>
              <a:rPr lang="en-US" altLang="ko-KR" sz="1200" dirty="0" smtClean="0"/>
              <a:t>A-1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869182" y="1404785"/>
            <a:ext cx="2209236" cy="526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9" idx="2"/>
            <a:endCxn id="38" idx="0"/>
          </p:cNvCxnSpPr>
          <p:nvPr/>
        </p:nvCxnSpPr>
        <p:spPr>
          <a:xfrm flipH="1">
            <a:off x="5992527" y="1931170"/>
            <a:ext cx="1981273" cy="14383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27" y="2823459"/>
            <a:ext cx="1456556" cy="81567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407376" y="2701300"/>
            <a:ext cx="15620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 smtClean="0">
                <a:solidFill>
                  <a:schemeClr val="tx1"/>
                </a:solidFill>
              </a:rPr>
              <a:t>2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endCxn id="22" idx="3"/>
          </p:cNvCxnSpPr>
          <p:nvPr/>
        </p:nvCxnSpPr>
        <p:spPr>
          <a:xfrm flipH="1">
            <a:off x="3637183" y="1357334"/>
            <a:ext cx="1629185" cy="1873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프로필 조회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메인에서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회원의 이름 및 사진을 클릭했을 때의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486930"/>
            <a:ext cx="640444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92257"/>
              </p:ext>
            </p:extLst>
          </p:nvPr>
        </p:nvGraphicFramePr>
        <p:xfrm>
          <a:off x="6407155" y="503815"/>
          <a:ext cx="2727716" cy="5216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076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프로필 조회 화면이다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프로필 수정 버튼을 클릭하면 프로필 수정 화면이 제공된다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8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" y="734932"/>
            <a:ext cx="6282880" cy="4542270"/>
          </a:xfrm>
          <a:prstGeom prst="rect">
            <a:avLst/>
          </a:prstGeom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5" y="1083376"/>
            <a:ext cx="6179313" cy="18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102396" y="1336013"/>
            <a:ext cx="206754" cy="24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250724" y="1332868"/>
            <a:ext cx="206754" cy="24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6" y="2310742"/>
            <a:ext cx="5501019" cy="2700134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08369" y="1584989"/>
            <a:ext cx="981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둥록한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레시피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941291" y="1576053"/>
            <a:ext cx="92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받은 </a:t>
            </a:r>
            <a:r>
              <a:rPr lang="ko-KR" altLang="en-US" sz="1000" dirty="0" smtClean="0"/>
              <a:t>좋아요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 r="21699" b="37191"/>
          <a:stretch/>
        </p:blipFill>
        <p:spPr>
          <a:xfrm>
            <a:off x="5380918" y="2301806"/>
            <a:ext cx="729269" cy="1467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29" y="2424163"/>
            <a:ext cx="678433" cy="4469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3250061" y="1699163"/>
            <a:ext cx="625034" cy="290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42" name="직사각형 41"/>
          <p:cNvSpPr/>
          <p:nvPr/>
        </p:nvSpPr>
        <p:spPr>
          <a:xfrm>
            <a:off x="3416145" y="1536056"/>
            <a:ext cx="199457" cy="196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2000" y="0"/>
            <a:ext cx="7620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5" name="직사각형 4"/>
          <p:cNvSpPr/>
          <p:nvPr/>
        </p:nvSpPr>
        <p:spPr>
          <a:xfrm>
            <a:off x="762000" y="1"/>
            <a:ext cx="7620000" cy="551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6" name="직사각형 5"/>
          <p:cNvSpPr/>
          <p:nvPr/>
        </p:nvSpPr>
        <p:spPr>
          <a:xfrm>
            <a:off x="762000" y="-1"/>
            <a:ext cx="7620000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8" name="직사각형 7"/>
          <p:cNvSpPr/>
          <p:nvPr/>
        </p:nvSpPr>
        <p:spPr>
          <a:xfrm>
            <a:off x="756895" y="-73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756895" y="27541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1733" y="-73"/>
            <a:ext cx="6210267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프로필 수정화면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74309" y="270082"/>
            <a:ext cx="6207693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프로필조회화면에서</a:t>
            </a:r>
            <a:r>
              <a:rPr lang="ko-KR" altLang="en-US" sz="1167" dirty="0">
                <a:solidFill>
                  <a:schemeClr val="tx1"/>
                </a:solidFill>
              </a:rPr>
              <a:t>  프로필 </a:t>
            </a:r>
            <a:r>
              <a:rPr lang="ko-KR" altLang="en-US" sz="1167" dirty="0" err="1">
                <a:solidFill>
                  <a:schemeClr val="tx1"/>
                </a:solidFill>
              </a:rPr>
              <a:t>수정버튼</a:t>
            </a:r>
            <a:r>
              <a:rPr lang="ko-KR" altLang="en-US" sz="1167" dirty="0">
                <a:solidFill>
                  <a:schemeClr val="tx1"/>
                </a:solidFill>
              </a:rPr>
              <a:t> 클릭한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77600" y="551116"/>
            <a:ext cx="2204402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46232"/>
              </p:ext>
            </p:extLst>
          </p:nvPr>
        </p:nvGraphicFramePr>
        <p:xfrm>
          <a:off x="6177600" y="558317"/>
          <a:ext cx="2204402" cy="1067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660"/>
                <a:gridCol w="1873742"/>
              </a:tblGrid>
              <a:tr h="38205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4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페이스북으로</a:t>
                      </a:r>
                      <a:r>
                        <a:rPr lang="ko-KR" altLang="en-US" sz="1000" dirty="0" smtClean="0"/>
                        <a:t> 연동하는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</a:t>
                      </a:r>
                      <a:r>
                        <a:rPr lang="ko-KR" altLang="en-US" sz="1000" dirty="0" err="1" smtClean="0"/>
                        <a:t>페이스북</a:t>
                      </a:r>
                      <a:r>
                        <a:rPr lang="ko-KR" altLang="en-US" sz="1000" dirty="0" smtClean="0"/>
                        <a:t> 연동 페이지가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587" y="1856147"/>
            <a:ext cx="4825367" cy="25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917725" y="2837690"/>
            <a:ext cx="15620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371867" y="2857500"/>
            <a:ext cx="360040" cy="202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371867" y="3154765"/>
            <a:ext cx="360040" cy="6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995831" y="2971420"/>
            <a:ext cx="496229" cy="135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25" name="직사각형 24"/>
          <p:cNvSpPr/>
          <p:nvPr/>
        </p:nvSpPr>
        <p:spPr>
          <a:xfrm>
            <a:off x="3498881" y="985662"/>
            <a:ext cx="2268570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페이스북으로</a:t>
            </a:r>
            <a:r>
              <a:rPr lang="ko-KR" altLang="en-US" sz="1200" dirty="0" smtClean="0"/>
              <a:t> 연동하다(UC0</a:t>
            </a:r>
            <a:r>
              <a:rPr lang="en-US" altLang="ko-KR" sz="1200" dirty="0" smtClean="0"/>
              <a:t>24)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522235" y="960148"/>
            <a:ext cx="1859765" cy="6499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1"/>
            <a:endCxn id="25" idx="3"/>
          </p:cNvCxnSpPr>
          <p:nvPr/>
        </p:nvCxnSpPr>
        <p:spPr>
          <a:xfrm flipH="1" flipV="1">
            <a:off x="5767451" y="1216495"/>
            <a:ext cx="754784" cy="686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587" y="1856147"/>
            <a:ext cx="4825367" cy="25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" t="33874" r="59716" b="4308"/>
          <a:stretch/>
        </p:blipFill>
        <p:spPr>
          <a:xfrm>
            <a:off x="2332800" y="2109600"/>
            <a:ext cx="1776549" cy="21643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62000" y="0"/>
            <a:ext cx="7620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5" name="직사각형 4"/>
          <p:cNvSpPr/>
          <p:nvPr/>
        </p:nvSpPr>
        <p:spPr>
          <a:xfrm>
            <a:off x="762000" y="1"/>
            <a:ext cx="7620000" cy="551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6" name="직사각형 5"/>
          <p:cNvSpPr/>
          <p:nvPr/>
        </p:nvSpPr>
        <p:spPr>
          <a:xfrm>
            <a:off x="762000" y="-1"/>
            <a:ext cx="7620000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8" name="직사각형 7"/>
          <p:cNvSpPr/>
          <p:nvPr/>
        </p:nvSpPr>
        <p:spPr>
          <a:xfrm>
            <a:off x="756895" y="-73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756895" y="27541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1733" y="-73"/>
            <a:ext cx="6210267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프로필 수정화면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74309" y="270082"/>
            <a:ext cx="6207693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프로필조회화면에서</a:t>
            </a:r>
            <a:r>
              <a:rPr lang="ko-KR" altLang="en-US" sz="1167" dirty="0">
                <a:solidFill>
                  <a:schemeClr val="tx1"/>
                </a:solidFill>
              </a:rPr>
              <a:t>  프로필 </a:t>
            </a:r>
            <a:r>
              <a:rPr lang="ko-KR" altLang="en-US" sz="1167" dirty="0" err="1">
                <a:solidFill>
                  <a:schemeClr val="tx1"/>
                </a:solidFill>
              </a:rPr>
              <a:t>수정버튼</a:t>
            </a:r>
            <a:r>
              <a:rPr lang="ko-KR" altLang="en-US" sz="1167" dirty="0">
                <a:solidFill>
                  <a:schemeClr val="tx1"/>
                </a:solidFill>
              </a:rPr>
              <a:t> 클릭한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77600" y="551116"/>
            <a:ext cx="2204402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29205"/>
              </p:ext>
            </p:extLst>
          </p:nvPr>
        </p:nvGraphicFramePr>
        <p:xfrm>
          <a:off x="6177600" y="558317"/>
          <a:ext cx="2204402" cy="1067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660"/>
                <a:gridCol w="1873742"/>
              </a:tblGrid>
              <a:tr h="38205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4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페이스북으로</a:t>
                      </a:r>
                      <a:r>
                        <a:rPr lang="ko-KR" altLang="en-US" sz="1000" baseline="0" dirty="0" smtClean="0"/>
                        <a:t> 연동하고 제공되는 친구 목록이다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각 친구는 자동 </a:t>
                      </a:r>
                      <a:r>
                        <a:rPr lang="ko-KR" altLang="en-US" sz="1000" baseline="0" dirty="0" err="1" smtClean="0"/>
                        <a:t>팔로우가</a:t>
                      </a:r>
                      <a:r>
                        <a:rPr lang="ko-KR" altLang="en-US" sz="1000" baseline="0" dirty="0" smtClean="0"/>
                        <a:t> 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498881" y="985662"/>
            <a:ext cx="2268570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페이스북으로</a:t>
            </a:r>
            <a:r>
              <a:rPr lang="ko-KR" altLang="en-US" sz="1200" dirty="0" smtClean="0"/>
              <a:t> 연동하다(UC0</a:t>
            </a:r>
            <a:r>
              <a:rPr lang="en-US" altLang="ko-KR" sz="1200" dirty="0" smtClean="0"/>
              <a:t>24)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522235" y="960148"/>
            <a:ext cx="1859765" cy="6499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1"/>
            <a:endCxn id="25" idx="3"/>
          </p:cNvCxnSpPr>
          <p:nvPr/>
        </p:nvCxnSpPr>
        <p:spPr>
          <a:xfrm flipH="1" flipV="1">
            <a:off x="5767451" y="1216495"/>
            <a:ext cx="754784" cy="686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32798" y="2032828"/>
            <a:ext cx="15620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27627" y="521743"/>
            <a:ext cx="4277522" cy="51656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423045"/>
              </p:ext>
            </p:extLst>
          </p:nvPr>
        </p:nvGraphicFramePr>
        <p:xfrm>
          <a:off x="6730227" y="521478"/>
          <a:ext cx="2402886" cy="887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 smtClean="0"/>
                        <a:t>앱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메인화면에서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메뉴바</a:t>
                      </a:r>
                      <a:r>
                        <a:rPr lang="ko-KR" altLang="en-US" sz="1000" baseline="0" dirty="0" smtClean="0"/>
                        <a:t> 버튼을 클릭하면 </a:t>
                      </a:r>
                      <a:r>
                        <a:rPr lang="ko-KR" altLang="en-US" sz="1000" baseline="0" dirty="0" err="1" smtClean="0"/>
                        <a:t>메뉴바</a:t>
                      </a:r>
                      <a:r>
                        <a:rPr lang="ko-KR" altLang="en-US" sz="1000" baseline="0" dirty="0" smtClean="0"/>
                        <a:t> 창이 제공된다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04509" y="207493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929" y="1963668"/>
            <a:ext cx="610608" cy="594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</p:spTree>
    <p:extLst>
      <p:ext uri="{BB962C8B-B14F-4D97-AF65-F5344CB8AC3E}">
        <p14:creationId xmlns:p14="http://schemas.microsoft.com/office/powerpoint/2010/main" val="3774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메뉴화면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메뉴바를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때의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27627" y="521743"/>
            <a:ext cx="4277522" cy="51656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521478"/>
          <a:ext cx="2402886" cy="159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/>
                        <a:t>메뉴 화면이다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프로필 사진 및 이름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홈으로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err="1" smtClean="0"/>
                        <a:t>뉴스피드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장바구니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음식파트너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설정이 제공된다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사용자의 프로필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사진 및 이름을 클릭하면 사용자의 프로필 화면이 제공된다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로그인 되어 있지 않을 경우 </a:t>
                      </a: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로그인</a:t>
                      </a:r>
                      <a:r>
                        <a:rPr lang="en-US" altLang="ko-KR" sz="900" baseline="0" dirty="0" smtClean="0"/>
                        <a:t>＂</a:t>
                      </a:r>
                      <a:r>
                        <a:rPr lang="ko-KR" altLang="en-US" sz="900" baseline="0" dirty="0" smtClean="0"/>
                        <a:t>버튼이 제공된다</a:t>
                      </a:r>
                      <a:r>
                        <a:rPr lang="en-US" altLang="ko-KR" sz="900" baseline="0" dirty="0" smtClean="0"/>
                        <a:t>.(</a:t>
                      </a:r>
                      <a:r>
                        <a:rPr lang="ko-KR" altLang="en-US" sz="900" baseline="0" dirty="0" smtClean="0"/>
                        <a:t>서버에서 처리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555776" y="19213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7379"/>
            <a:ext cx="2609850" cy="391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274922" y="2207513"/>
            <a:ext cx="833632" cy="794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15" name="직사각형 14"/>
          <p:cNvSpPr/>
          <p:nvPr/>
        </p:nvSpPr>
        <p:spPr>
          <a:xfrm>
            <a:off x="1076457" y="2108440"/>
            <a:ext cx="328597" cy="255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1052" y="1775418"/>
            <a:ext cx="328597" cy="255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58242" y="2795679"/>
            <a:ext cx="2241907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페이스북으로</a:t>
            </a:r>
            <a:r>
              <a:rPr lang="ko-KR" altLang="en-US" sz="1200" dirty="0" smtClean="0"/>
              <a:t> 연동하다(UC0</a:t>
            </a:r>
            <a:r>
              <a:rPr lang="en-US" altLang="ko-KR" sz="1200" dirty="0" smtClean="0"/>
              <a:t>24) Alternative Flow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6841167" y="1376842"/>
            <a:ext cx="2209236" cy="7315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2"/>
            <a:endCxn id="18" idx="0"/>
          </p:cNvCxnSpPr>
          <p:nvPr/>
        </p:nvCxnSpPr>
        <p:spPr>
          <a:xfrm flipH="1">
            <a:off x="5979196" y="2108440"/>
            <a:ext cx="1966589" cy="6872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7" idx="3"/>
          </p:cNvCxnSpPr>
          <p:nvPr/>
        </p:nvCxnSpPr>
        <p:spPr>
          <a:xfrm>
            <a:off x="2108554" y="2604690"/>
            <a:ext cx="3352299" cy="1425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68" y="4026171"/>
            <a:ext cx="1169899" cy="5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0238" y="0"/>
            <a:ext cx="7625106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67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167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167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 err="1">
                  <a:solidFill>
                    <a:schemeClr val="tx1"/>
                  </a:solidFill>
                </a:rPr>
                <a:t>프로필수정화면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프로필조회화면에서</a:t>
              </a:r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프로필수정하기버튼을</a:t>
              </a:r>
              <a:r>
                <a:rPr lang="ko-KR" altLang="en-US" sz="1167" dirty="0">
                  <a:solidFill>
                    <a:schemeClr val="tx1"/>
                  </a:solidFill>
                </a:rPr>
                <a:t> 클릭한 경우의 화면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12129" y="551116"/>
            <a:ext cx="2669873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17127"/>
              </p:ext>
            </p:extLst>
          </p:nvPr>
        </p:nvGraphicFramePr>
        <p:xfrm>
          <a:off x="5712129" y="551116"/>
          <a:ext cx="2647071" cy="5163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061"/>
                <a:gridCol w="2250010"/>
              </a:tblGrid>
              <a:tr h="48306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페이스북으로</a:t>
                      </a:r>
                      <a:r>
                        <a:rPr lang="ko-KR" altLang="en-US" sz="1000" dirty="0" smtClean="0"/>
                        <a:t> 연동하는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</a:t>
                      </a:r>
                      <a:r>
                        <a:rPr lang="ko-KR" altLang="en-US" sz="1000" dirty="0" err="1" smtClean="0"/>
                        <a:t>페이스북</a:t>
                      </a:r>
                      <a:r>
                        <a:rPr lang="ko-KR" altLang="en-US" sz="1000" dirty="0" smtClean="0"/>
                        <a:t> 연동 페이지가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41" y="697260"/>
            <a:ext cx="3279318" cy="484291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951820" y="3997627"/>
            <a:ext cx="228838" cy="177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7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83056" y="3997627"/>
            <a:ext cx="228838" cy="177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348" y="3935422"/>
            <a:ext cx="1002027" cy="23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183503" y="3937620"/>
            <a:ext cx="948338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17" dirty="0" err="1">
                <a:latin typeface="굴림체" pitchFamily="49" charset="-127"/>
                <a:ea typeface="굴림체" pitchFamily="49" charset="-127"/>
              </a:rPr>
              <a:t>회원탈퇴</a:t>
            </a:r>
            <a:endParaRPr lang="ko-KR" altLang="en-US" sz="917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82844" y="2925928"/>
            <a:ext cx="437295" cy="290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2" name="직사각형 1"/>
          <p:cNvSpPr/>
          <p:nvPr/>
        </p:nvSpPr>
        <p:spPr>
          <a:xfrm>
            <a:off x="2951820" y="2905527"/>
            <a:ext cx="228838" cy="177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21741" y="2626740"/>
            <a:ext cx="2268570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페이스북으로</a:t>
            </a:r>
            <a:r>
              <a:rPr lang="ko-KR" altLang="en-US" sz="1200" dirty="0" smtClean="0"/>
              <a:t> 연동하다(UC0</a:t>
            </a:r>
            <a:r>
              <a:rPr lang="en-US" altLang="ko-KR" sz="1200" dirty="0" smtClean="0"/>
              <a:t>24)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119035" y="1046548"/>
            <a:ext cx="2218565" cy="82545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8" idx="2"/>
            <a:endCxn id="27" idx="0"/>
          </p:cNvCxnSpPr>
          <p:nvPr/>
        </p:nvCxnSpPr>
        <p:spPr>
          <a:xfrm flipH="1">
            <a:off x="7156026" y="1872000"/>
            <a:ext cx="72292" cy="7547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0238" y="0"/>
            <a:ext cx="7625106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67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167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167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 err="1">
                  <a:solidFill>
                    <a:schemeClr val="tx1"/>
                  </a:solidFill>
                </a:rPr>
                <a:t>프로필수정화면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프로필조회화면에서</a:t>
              </a:r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프로필수정하기버튼을</a:t>
              </a:r>
              <a:r>
                <a:rPr lang="ko-KR" altLang="en-US" sz="1167" dirty="0">
                  <a:solidFill>
                    <a:schemeClr val="tx1"/>
                  </a:solidFill>
                </a:rPr>
                <a:t> 클릭한 경우의 화면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12129" y="551116"/>
            <a:ext cx="2669873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17127"/>
              </p:ext>
            </p:extLst>
          </p:nvPr>
        </p:nvGraphicFramePr>
        <p:xfrm>
          <a:off x="5712129" y="551116"/>
          <a:ext cx="2647071" cy="5163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061"/>
                <a:gridCol w="2250010"/>
              </a:tblGrid>
              <a:tr h="48306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페이스북으로</a:t>
                      </a:r>
                      <a:r>
                        <a:rPr lang="ko-KR" altLang="en-US" sz="1000" baseline="0" dirty="0" smtClean="0"/>
                        <a:t> 연동하고 제공되는 친구 목록이다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각 친구는 자동 </a:t>
                      </a:r>
                      <a:r>
                        <a:rPr lang="ko-KR" altLang="en-US" sz="1000" baseline="0" dirty="0" err="1" smtClean="0"/>
                        <a:t>팔로우가</a:t>
                      </a:r>
                      <a:r>
                        <a:rPr lang="ko-KR" altLang="en-US" sz="1000" baseline="0" dirty="0" smtClean="0"/>
                        <a:t> 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41" y="697260"/>
            <a:ext cx="3279318" cy="484291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951820" y="3997627"/>
            <a:ext cx="228838" cy="177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7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83056" y="3997627"/>
            <a:ext cx="228838" cy="177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348" y="3935422"/>
            <a:ext cx="1002027" cy="23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183503" y="3937620"/>
            <a:ext cx="948338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17" dirty="0" err="1">
                <a:latin typeface="굴림체" pitchFamily="49" charset="-127"/>
                <a:ea typeface="굴림체" pitchFamily="49" charset="-127"/>
              </a:rPr>
              <a:t>회원탈퇴</a:t>
            </a:r>
            <a:endParaRPr lang="ko-KR" altLang="en-US" sz="917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82844" y="2925928"/>
            <a:ext cx="437295" cy="290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2" name="직사각형 1"/>
          <p:cNvSpPr/>
          <p:nvPr/>
        </p:nvSpPr>
        <p:spPr>
          <a:xfrm>
            <a:off x="2951820" y="2905527"/>
            <a:ext cx="228838" cy="177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21741" y="2626740"/>
            <a:ext cx="2268570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페이스북으로</a:t>
            </a:r>
            <a:r>
              <a:rPr lang="ko-KR" altLang="en-US" sz="1200" dirty="0" smtClean="0"/>
              <a:t> 연동하다(UC0</a:t>
            </a:r>
            <a:r>
              <a:rPr lang="en-US" altLang="ko-KR" sz="1200" dirty="0" smtClean="0"/>
              <a:t>24)</a:t>
            </a:r>
            <a:endParaRPr lang="en-US" altLang="ko-KR" sz="1200" dirty="0"/>
          </a:p>
          <a:p>
            <a:r>
              <a:rPr lang="en-US" altLang="ko-KR" sz="1200" dirty="0" smtClean="0"/>
              <a:t>Main </a:t>
            </a:r>
            <a:r>
              <a:rPr lang="en-US" altLang="ko-KR" sz="1200" smtClean="0"/>
              <a:t>Flow </a:t>
            </a:r>
            <a:r>
              <a:rPr lang="en-US" altLang="ko-KR" sz="1200" smtClean="0"/>
              <a:t>4</a:t>
            </a:r>
            <a:r>
              <a:rPr lang="ko-KR" altLang="en-US" sz="1200" smtClean="0"/>
              <a:t>번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119035" y="1046548"/>
            <a:ext cx="2218565" cy="82545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8" idx="2"/>
            <a:endCxn id="27" idx="0"/>
          </p:cNvCxnSpPr>
          <p:nvPr/>
        </p:nvCxnSpPr>
        <p:spPr>
          <a:xfrm flipH="1">
            <a:off x="7156026" y="1872000"/>
            <a:ext cx="72292" cy="7547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35075" y="1678849"/>
            <a:ext cx="662400" cy="6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40" b="22281"/>
          <a:stretch/>
        </p:blipFill>
        <p:spPr>
          <a:xfrm>
            <a:off x="1908602" y="1872001"/>
            <a:ext cx="2388343" cy="30240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082268" y="1789754"/>
            <a:ext cx="15620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400</Words>
  <Application>Microsoft Office PowerPoint</Application>
  <PresentationFormat>화면 슬라이드 쇼(16:10)</PresentationFormat>
  <Paragraphs>133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7</cp:revision>
  <dcterms:created xsi:type="dcterms:W3CDTF">2015-07-24T01:31:14Z</dcterms:created>
  <dcterms:modified xsi:type="dcterms:W3CDTF">2015-07-24T02:15:04Z</dcterms:modified>
</cp:coreProperties>
</file>