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웹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초기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86162"/>
              </p:ext>
            </p:extLst>
          </p:nvPr>
        </p:nvGraphicFramePr>
        <p:xfrm>
          <a:off x="5940154" y="661341"/>
          <a:ext cx="3203847" cy="1530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회원가입</a:t>
                      </a:r>
                      <a:r>
                        <a:rPr lang="ko-KR" altLang="en-US" sz="1600" baseline="0" dirty="0" smtClean="0"/>
                        <a:t> 링크이</a:t>
                      </a:r>
                      <a:r>
                        <a:rPr lang="ko-KR" altLang="en-US" sz="1600" dirty="0" smtClean="0"/>
                        <a:t>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클릭하게되면</a:t>
                      </a:r>
                      <a:r>
                        <a:rPr lang="ko-KR" altLang="en-US" sz="1600" dirty="0" smtClean="0"/>
                        <a:t> 회원가입 화면으로 </a:t>
                      </a:r>
                      <a:r>
                        <a:rPr lang="ko-KR" altLang="en-US" sz="1600" dirty="0" err="1" smtClean="0"/>
                        <a:t>이동하게된다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3690"/>
            <a:ext cx="5425005" cy="39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93339" y="3524538"/>
            <a:ext cx="226946" cy="257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endCxn id="22" idx="1"/>
          </p:cNvCxnSpPr>
          <p:nvPr/>
        </p:nvCxnSpPr>
        <p:spPr>
          <a:xfrm>
            <a:off x="3353913" y="3737849"/>
            <a:ext cx="582113" cy="131752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936026" y="3478399"/>
            <a:ext cx="1877956" cy="3153951"/>
            <a:chOff x="1389355" y="1179201"/>
            <a:chExt cx="3182646" cy="475567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389355" y="1179201"/>
              <a:ext cx="3145466" cy="4755678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01153" y="1268760"/>
              <a:ext cx="1115740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회원가</a:t>
              </a:r>
              <a:r>
                <a:rPr lang="ko-KR" altLang="en-US" sz="700" dirty="0">
                  <a:solidFill>
                    <a:schemeClr val="bg1"/>
                  </a:solidFill>
                </a:rPr>
                <a:t>입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683692" y="2046446"/>
              <a:ext cx="252826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이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름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83692" y="2684011"/>
              <a:ext cx="252826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</a:rPr>
                <a:t>이메일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 주소 </a:t>
              </a:r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</a:rPr>
                <a:t>입력창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683692" y="3360319"/>
              <a:ext cx="252826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비밀번호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112449" y="4077198"/>
              <a:ext cx="180020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1945932" y="4077198"/>
              <a:ext cx="180020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683692" y="5211979"/>
              <a:ext cx="252826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회원가입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670733" y="4457165"/>
              <a:ext cx="730421" cy="4407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921175" y="4445200"/>
              <a:ext cx="365211" cy="4407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555072" y="4445200"/>
              <a:ext cx="365211" cy="4407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1443" y="4447772"/>
              <a:ext cx="705205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생년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02460" y="4447772"/>
              <a:ext cx="443417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월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78593" y="4447772"/>
              <a:ext cx="693408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일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4607" y="3963611"/>
              <a:ext cx="649207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여자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3072" y="3942787"/>
              <a:ext cx="649207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남</a:t>
              </a:r>
              <a:r>
                <a:rPr lang="ko-KR" altLang="en-US" sz="700" dirty="0">
                  <a:solidFill>
                    <a:schemeClr val="bg1"/>
                  </a:solidFill>
                </a:rPr>
                <a:t>자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683774" y="4297992"/>
            <a:ext cx="2281577" cy="455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	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사용자는 시스템에게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로그인정보를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제공한다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26488" y="2204864"/>
            <a:ext cx="689928" cy="21277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444208" y="1196752"/>
            <a:ext cx="2592288" cy="100811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웹 회원가입 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회원가입하기 버튼 누른 후 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99596"/>
              </p:ext>
            </p:extLst>
          </p:nvPr>
        </p:nvGraphicFramePr>
        <p:xfrm>
          <a:off x="5940154" y="661341"/>
          <a:ext cx="3203847" cy="5131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회원가입 버튼 </a:t>
                      </a:r>
                      <a:r>
                        <a:rPr lang="ko-KR" altLang="en-US" sz="1800" dirty="0" err="1" smtClean="0"/>
                        <a:t>클릭시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다음곽</a:t>
                      </a:r>
                      <a:r>
                        <a:rPr lang="ko-KR" altLang="en-US" sz="1800" dirty="0" smtClean="0"/>
                        <a:t> 같은 회원가입 화면이 출력된다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이름을 입력하는 텍스트 창이다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이메일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아이디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를 입력하는 창이다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비밀번호를 입력하는 </a:t>
                      </a:r>
                      <a:r>
                        <a:rPr lang="ko-KR" altLang="en-US" sz="1800" dirty="0" err="1" smtClean="0"/>
                        <a:t>텍스트창이다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성별을 입력하는 라디오 버튼이다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생년월일을 입력하는 넘버박스이다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회원가입 버튼이다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1389355" y="1179201"/>
            <a:ext cx="3145466" cy="4755678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3692" y="2046446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름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3692" y="2684011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주소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입력창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83692" y="336031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112449" y="4077198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945932" y="4077198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83692" y="521197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회원가입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3219" y="109751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65235" y="191998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08722" y="255754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99197" y="3189075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55491" y="384272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9197" y="5040734"/>
            <a:ext cx="332272" cy="3424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70733" y="4457165"/>
            <a:ext cx="73042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21175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55072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341443" y="4447771"/>
            <a:ext cx="7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생년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02460" y="4447771"/>
            <a:ext cx="44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78594" y="4447771"/>
            <a:ext cx="69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99197" y="4335075"/>
            <a:ext cx="332272" cy="3424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14607" y="3963611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3072" y="3942787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남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85699" y="6165304"/>
            <a:ext cx="2281577" cy="455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N-2</a:t>
            </a: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로그인 정보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Id/password,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생일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성별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/>
          <p:cNvCxnSpPr>
            <a:endCxn id="39" idx="0"/>
          </p:cNvCxnSpPr>
          <p:nvPr/>
        </p:nvCxnSpPr>
        <p:spPr>
          <a:xfrm>
            <a:off x="7308304" y="5738009"/>
            <a:ext cx="318184" cy="4272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422825" y="1097516"/>
            <a:ext cx="2592288" cy="46357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회원가입 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회원가입을 누른 화면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23038"/>
              </p:ext>
            </p:extLst>
          </p:nvPr>
        </p:nvGraphicFramePr>
        <p:xfrm>
          <a:off x="5940154" y="661340"/>
          <a:ext cx="3203847" cy="624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버튼 </a:t>
                      </a:r>
                      <a:r>
                        <a:rPr lang="ko-KR" altLang="en-US" sz="1400" dirty="0" err="1" smtClean="0"/>
                        <a:t>클릭시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다음곽</a:t>
                      </a:r>
                      <a:r>
                        <a:rPr lang="ko-KR" altLang="en-US" sz="1400" dirty="0" smtClean="0"/>
                        <a:t> 같은 회원가입 화면이 출력된다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중복된</a:t>
                      </a:r>
                      <a:r>
                        <a:rPr lang="ko-KR" altLang="en-US" sz="1400" baseline="0" dirty="0" smtClean="0"/>
                        <a:t>  아이디를 입력할 시 </a:t>
                      </a:r>
                      <a:r>
                        <a:rPr lang="en-US" altLang="ko-KR" sz="1400" baseline="0" dirty="0" smtClean="0"/>
                        <a:t>“</a:t>
                      </a:r>
                      <a:r>
                        <a:rPr lang="ko-KR" altLang="en-US" sz="1400" baseline="0" dirty="0" smtClean="0"/>
                        <a:t>중복되는 </a:t>
                      </a:r>
                      <a:r>
                        <a:rPr lang="en-US" altLang="ko-KR" sz="1400" baseline="0" dirty="0" smtClean="0"/>
                        <a:t>Email(id)</a:t>
                      </a:r>
                      <a:r>
                        <a:rPr lang="ko-KR" altLang="en-US" sz="1400" baseline="0" dirty="0" smtClean="0"/>
                        <a:t>입니다</a:t>
                      </a:r>
                      <a:r>
                        <a:rPr lang="en-US" altLang="ko-KR" sz="1400" baseline="0" dirty="0" smtClean="0"/>
                        <a:t>!!”</a:t>
                      </a:r>
                      <a:r>
                        <a:rPr lang="ko-KR" altLang="en-US" sz="1400" baseline="0" dirty="0" smtClean="0"/>
                        <a:t>라는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제공된다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비밀번호를 입력하지 않았을 경우 </a:t>
                      </a:r>
                      <a:r>
                        <a:rPr lang="en-US" altLang="ko-KR" sz="1400" dirty="0" smtClean="0"/>
                        <a:t>“</a:t>
                      </a:r>
                      <a:r>
                        <a:rPr lang="ko-KR" altLang="en-US" sz="1400" dirty="0" smtClean="0"/>
                        <a:t>비밀번호를 입력해 주세요</a:t>
                      </a:r>
                      <a:r>
                        <a:rPr lang="en-US" altLang="ko-KR" sz="1400" dirty="0" smtClean="0"/>
                        <a:t>!!!”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발생한다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비밀번호가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자 이하일 경우</a:t>
                      </a:r>
                      <a:r>
                        <a:rPr lang="en-US" altLang="ko-KR" sz="1400" dirty="0" smtClean="0"/>
                        <a:t>, “</a:t>
                      </a:r>
                      <a:r>
                        <a:rPr lang="ko-KR" altLang="en-US" sz="1400" dirty="0" smtClean="0"/>
                        <a:t>비밀번호는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err="1" smtClean="0"/>
                        <a:t>자이상</a:t>
                      </a:r>
                      <a:r>
                        <a:rPr lang="ko-KR" altLang="en-US" sz="1400" dirty="0" smtClean="0"/>
                        <a:t> 입력해 주세요</a:t>
                      </a:r>
                      <a:r>
                        <a:rPr lang="en-US" altLang="ko-KR" sz="1400" dirty="0" smtClean="0"/>
                        <a:t>!”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발생한다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성별을 입력하지 않았을 경우</a:t>
                      </a:r>
                      <a:r>
                        <a:rPr lang="en-US" altLang="ko-KR" sz="1400" dirty="0" smtClean="0"/>
                        <a:t>, “</a:t>
                      </a:r>
                      <a:r>
                        <a:rPr lang="ko-KR" altLang="en-US" sz="1400" dirty="0" smtClean="0"/>
                        <a:t>성별을 선택해 주세요</a:t>
                      </a:r>
                      <a:r>
                        <a:rPr lang="en-US" altLang="ko-KR" sz="1400" dirty="0" smtClean="0"/>
                        <a:t>!”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제공된다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생년 월 일을 입력하지 않았을 경우</a:t>
                      </a:r>
                      <a:r>
                        <a:rPr lang="en-US" altLang="ko-KR" sz="1400" dirty="0" smtClean="0"/>
                        <a:t>, “</a:t>
                      </a:r>
                      <a:r>
                        <a:rPr lang="ko-KR" altLang="en-US" sz="1400" dirty="0" smtClean="0"/>
                        <a:t>생년 월 일을 입력해 주세요</a:t>
                      </a:r>
                      <a:r>
                        <a:rPr lang="en-US" altLang="ko-KR" sz="1400" dirty="0" smtClean="0"/>
                        <a:t>!”</a:t>
                      </a:r>
                      <a:r>
                        <a:rPr lang="ko-KR" altLang="en-US" sz="1400" dirty="0" smtClean="0"/>
                        <a:t>라는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제공된다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1389355" y="1179201"/>
            <a:ext cx="3145466" cy="4755678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3692" y="2046446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권기호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3692" y="2684011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bg1">
                    <a:lumMod val="65000"/>
                  </a:schemeClr>
                </a:solidFill>
              </a:rPr>
              <a:t>shng10503@naver.com</a:t>
            </a:r>
            <a:endParaRPr lang="ko-KR" alt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83692" y="336031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13072" y="3875961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남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08200" y="3873875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29" name="타원 28"/>
          <p:cNvSpPr/>
          <p:nvPr/>
        </p:nvSpPr>
        <p:spPr>
          <a:xfrm>
            <a:off x="1799075" y="3989548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046647" y="4018664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83692" y="521197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회원가입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3219" y="109751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70733" y="4457165"/>
            <a:ext cx="73042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21175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55072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41443" y="4447771"/>
            <a:ext cx="7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생년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02460" y="4447771"/>
            <a:ext cx="44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78594" y="4447771"/>
            <a:ext cx="69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19" y="673409"/>
            <a:ext cx="2692127" cy="1408985"/>
            <a:chOff x="1918" y="561174"/>
            <a:chExt cx="4270592" cy="1675502"/>
          </a:xfrm>
        </p:grpSpPr>
        <p:grpSp>
          <p:nvGrpSpPr>
            <p:cNvPr id="19" name="그룹 18"/>
            <p:cNvGrpSpPr/>
            <p:nvPr/>
          </p:nvGrpSpPr>
          <p:grpSpPr>
            <a:xfrm>
              <a:off x="168054" y="755401"/>
              <a:ext cx="4104456" cy="1481275"/>
              <a:chOff x="3437620" y="5881836"/>
              <a:chExt cx="4104456" cy="148127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437620" y="5881836"/>
                <a:ext cx="4104456" cy="148127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중복되는 </a:t>
                </a:r>
                <a:r>
                  <a:rPr lang="en-US" altLang="ko-KR" sz="1600" dirty="0" smtClean="0"/>
                  <a:t>Email(id)</a:t>
                </a:r>
                <a:r>
                  <a:rPr lang="ko-KR" altLang="en-US" sz="1600" dirty="0" smtClean="0"/>
                  <a:t>입니다</a:t>
                </a:r>
                <a:r>
                  <a:rPr lang="en-US" altLang="ko-KR" sz="1600" dirty="0" smtClean="0"/>
                  <a:t>!!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178542" y="6861763"/>
                <a:ext cx="648072" cy="302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1918" y="561174"/>
              <a:ext cx="332272" cy="2854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975030" y="673409"/>
            <a:ext cx="2814412" cy="1408985"/>
            <a:chOff x="740659" y="1922708"/>
            <a:chExt cx="4298004" cy="1675502"/>
          </a:xfrm>
        </p:grpSpPr>
        <p:grpSp>
          <p:nvGrpSpPr>
            <p:cNvPr id="61" name="그룹 60"/>
            <p:cNvGrpSpPr/>
            <p:nvPr/>
          </p:nvGrpSpPr>
          <p:grpSpPr>
            <a:xfrm>
              <a:off x="934207" y="2116935"/>
              <a:ext cx="4104456" cy="1481275"/>
              <a:chOff x="3215912" y="3318485"/>
              <a:chExt cx="4104456" cy="1481275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215912" y="3318485"/>
                <a:ext cx="4104456" cy="148127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비밀번호를 입력해 주세요</a:t>
                </a:r>
                <a:r>
                  <a:rPr lang="en-US" altLang="ko-KR" sz="1600" dirty="0" smtClean="0"/>
                  <a:t>!!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919757" y="4243789"/>
                <a:ext cx="648072" cy="302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740659" y="1922708"/>
              <a:ext cx="332272" cy="2854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31983" y="2216474"/>
            <a:ext cx="2713774" cy="1340564"/>
            <a:chOff x="740659" y="1922708"/>
            <a:chExt cx="4315913" cy="1713996"/>
          </a:xfrm>
        </p:grpSpPr>
        <p:grpSp>
          <p:nvGrpSpPr>
            <p:cNvPr id="65" name="그룹 64"/>
            <p:cNvGrpSpPr/>
            <p:nvPr/>
          </p:nvGrpSpPr>
          <p:grpSpPr>
            <a:xfrm>
              <a:off x="952116" y="2155429"/>
              <a:ext cx="4104456" cy="1481275"/>
              <a:chOff x="3233821" y="3356979"/>
              <a:chExt cx="4104456" cy="1481275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233821" y="3356979"/>
                <a:ext cx="4104456" cy="148127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비밀번호는 </a:t>
                </a:r>
                <a:r>
                  <a:rPr lang="en-US" altLang="ko-KR" sz="1200" dirty="0" smtClean="0"/>
                  <a:t>5</a:t>
                </a:r>
                <a:r>
                  <a:rPr lang="ko-KR" altLang="en-US" sz="1200" dirty="0" smtClean="0"/>
                  <a:t>자 이상 입력하세요</a:t>
                </a:r>
                <a:r>
                  <a:rPr lang="en-US" altLang="ko-KR" sz="1200" dirty="0" smtClean="0"/>
                  <a:t>!</a:t>
                </a:r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937666" y="4282283"/>
                <a:ext cx="648072" cy="302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740659" y="1922708"/>
              <a:ext cx="332272" cy="2854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65548" y="2300535"/>
            <a:ext cx="2997017" cy="1269094"/>
            <a:chOff x="3931358" y="1913593"/>
            <a:chExt cx="4298004" cy="1722861"/>
          </a:xfrm>
        </p:grpSpPr>
        <p:grpSp>
          <p:nvGrpSpPr>
            <p:cNvPr id="69" name="그룹 68"/>
            <p:cNvGrpSpPr/>
            <p:nvPr/>
          </p:nvGrpSpPr>
          <p:grpSpPr>
            <a:xfrm>
              <a:off x="4124907" y="2155179"/>
              <a:ext cx="4104455" cy="1481275"/>
              <a:chOff x="6406612" y="2883274"/>
              <a:chExt cx="4104455" cy="1481275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406612" y="2883274"/>
                <a:ext cx="4104455" cy="148127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성별을 선택해 주세요</a:t>
                </a:r>
                <a:r>
                  <a:rPr lang="en-US" altLang="ko-KR" dirty="0" smtClean="0"/>
                  <a:t>!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134803" y="3766486"/>
                <a:ext cx="648071" cy="3027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3931358" y="1913593"/>
              <a:ext cx="332272" cy="2854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6552" y="3805729"/>
            <a:ext cx="2765254" cy="1154341"/>
            <a:chOff x="1345" y="3199838"/>
            <a:chExt cx="4267988" cy="1623979"/>
          </a:xfrm>
        </p:grpSpPr>
        <p:grpSp>
          <p:nvGrpSpPr>
            <p:cNvPr id="73" name="그룹 72"/>
            <p:cNvGrpSpPr/>
            <p:nvPr/>
          </p:nvGrpSpPr>
          <p:grpSpPr>
            <a:xfrm>
              <a:off x="164877" y="3342543"/>
              <a:ext cx="4104456" cy="1481274"/>
              <a:chOff x="3256740" y="3047228"/>
              <a:chExt cx="4104456" cy="1481274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256740" y="3047228"/>
                <a:ext cx="4104456" cy="14812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생년 월 일을 입력해 주세요</a:t>
                </a:r>
                <a:r>
                  <a:rPr lang="en-US" altLang="ko-KR" sz="1400" dirty="0" smtClean="0"/>
                  <a:t>!</a:t>
                </a:r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892535" y="3799868"/>
                <a:ext cx="648072" cy="302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1345" y="3199838"/>
              <a:ext cx="332272" cy="2854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L 도형 76"/>
          <p:cNvSpPr/>
          <p:nvPr/>
        </p:nvSpPr>
        <p:spPr>
          <a:xfrm rot="18921867">
            <a:off x="3050917" y="3871349"/>
            <a:ext cx="288032" cy="156470"/>
          </a:xfrm>
          <a:prstGeom prst="corner">
            <a:avLst>
              <a:gd name="adj1" fmla="val 36471"/>
              <a:gd name="adj2" fmla="val 389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>
                  <a:solidFill>
                    <a:schemeClr val="tx1"/>
                  </a:solidFill>
                </a:rPr>
                <a:t> 회원가입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회원가입을 누른 화면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88459"/>
              </p:ext>
            </p:extLst>
          </p:nvPr>
        </p:nvGraphicFramePr>
        <p:xfrm>
          <a:off x="5940154" y="661340"/>
          <a:ext cx="3203847" cy="2840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모든 정보를 정상적으로 입력하고 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회원가입 버튼 클릭 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회원가입이 완료된다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회원가입을</a:t>
                      </a:r>
                      <a:r>
                        <a:rPr lang="ko-KR" altLang="en-US" sz="1800" dirty="0" smtClean="0"/>
                        <a:t> 클릭하면 해당 </a:t>
                      </a:r>
                      <a:r>
                        <a:rPr lang="ko-KR" altLang="en-US" sz="1800" dirty="0" err="1" smtClean="0"/>
                        <a:t>로그인정보로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회원가입을</a:t>
                      </a:r>
                      <a:r>
                        <a:rPr lang="ko-KR" altLang="en-US" sz="1800" dirty="0" smtClean="0"/>
                        <a:t> 요청한다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1389355" y="1179201"/>
            <a:ext cx="3145466" cy="4755678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3692" y="2046446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권기호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3692" y="2684011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rlgh9351@naver.com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83692" y="336031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************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83692" y="521197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회원가입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670733" y="4457165"/>
            <a:ext cx="73042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175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20455" y="4445200"/>
            <a:ext cx="466248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41443" y="4447771"/>
            <a:ext cx="7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생년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2460" y="4447771"/>
            <a:ext cx="44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78594" y="4447771"/>
            <a:ext cx="69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72324" y="128218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3072" y="3897478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남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08200" y="3895392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37" name="타원 36"/>
          <p:cNvSpPr/>
          <p:nvPr/>
        </p:nvSpPr>
        <p:spPr>
          <a:xfrm>
            <a:off x="1799075" y="4011065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046647" y="4040182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L 도형 43"/>
          <p:cNvSpPr/>
          <p:nvPr/>
        </p:nvSpPr>
        <p:spPr>
          <a:xfrm rot="18921867">
            <a:off x="3050917" y="3892866"/>
            <a:ext cx="288032" cy="156470"/>
          </a:xfrm>
          <a:prstGeom prst="corner">
            <a:avLst>
              <a:gd name="adj1" fmla="val 36471"/>
              <a:gd name="adj2" fmla="val 389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683774" y="3665509"/>
            <a:ext cx="2281577" cy="1275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	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사용자는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시스템에게 로그인 정보를 입력한다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8388424" y="2538616"/>
            <a:ext cx="216025" cy="11784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44208" y="1179201"/>
            <a:ext cx="2592288" cy="13594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19672" y="1268760"/>
            <a:ext cx="2736304" cy="37444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547664" y="5157192"/>
            <a:ext cx="2736304" cy="5059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15616" y="510273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6444208" y="3488796"/>
            <a:ext cx="33086" cy="1785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444208" y="2572505"/>
            <a:ext cx="2592288" cy="9285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477294" y="5273980"/>
            <a:ext cx="2281577" cy="859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	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사용자는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시스템에게 로그인 정보를 입력한다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376</Words>
  <Application>Microsoft Office PowerPoint</Application>
  <PresentationFormat>화면 슬라이드 쇼(4:3)</PresentationFormat>
  <Paragraphs>141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전상우</cp:lastModifiedBy>
  <cp:revision>10</cp:revision>
  <dcterms:created xsi:type="dcterms:W3CDTF">2015-07-19T05:26:22Z</dcterms:created>
  <dcterms:modified xsi:type="dcterms:W3CDTF">2015-07-22T05:07:19Z</dcterms:modified>
</cp:coreProperties>
</file>