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handoutMasterIdLst>
    <p:handoutMasterId r:id="rId26"/>
  </p:handoutMasterIdLst>
  <p:sldIdLst>
    <p:sldId id="369" r:id="rId2"/>
    <p:sldId id="399" r:id="rId3"/>
    <p:sldId id="371" r:id="rId4"/>
    <p:sldId id="375" r:id="rId5"/>
    <p:sldId id="419" r:id="rId6"/>
    <p:sldId id="420" r:id="rId7"/>
    <p:sldId id="400" r:id="rId8"/>
    <p:sldId id="401" r:id="rId9"/>
    <p:sldId id="406" r:id="rId10"/>
    <p:sldId id="405" r:id="rId11"/>
    <p:sldId id="379" r:id="rId12"/>
    <p:sldId id="421" r:id="rId13"/>
    <p:sldId id="402" r:id="rId14"/>
    <p:sldId id="377" r:id="rId15"/>
    <p:sldId id="378" r:id="rId16"/>
    <p:sldId id="380" r:id="rId17"/>
    <p:sldId id="422" r:id="rId18"/>
    <p:sldId id="384" r:id="rId19"/>
    <p:sldId id="415" r:id="rId20"/>
    <p:sldId id="414" r:id="rId21"/>
    <p:sldId id="418" r:id="rId22"/>
    <p:sldId id="413" r:id="rId23"/>
    <p:sldId id="417" r:id="rId24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8" autoAdjust="0"/>
  </p:normalViewPr>
  <p:slideViewPr>
    <p:cSldViewPr snapToGrid="0">
      <p:cViewPr varScale="1">
        <p:scale>
          <a:sx n="137" d="100"/>
          <a:sy n="137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D4F36-01D4-4FC0-B25F-C8F9AF00A3B2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A7BD-2272-46BE-8E1D-8DCE215A3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15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B6D7-0FAD-462B-84EB-052915D7D224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249363"/>
            <a:ext cx="53975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730BC-91BC-4B34-84C5-F5C626E98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771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11E-ED8E-4D3B-A73F-20396E92921B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775-0170-4AC0-BB8D-C43192A82A25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F111-020D-430B-87A7-66EACCB9CEAD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6DD1-FFC8-4100-8B6B-671B4A748334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177A-FD40-4D2E-9964-626260290F66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5F6-098D-483E-BB15-95C22F03AA03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FC96-29D8-4807-B97A-F1FF14EBCA23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99A-CFC1-403B-996B-2858E9EB4F78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9C0E-31D2-4974-95F9-76FD17305CBF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7C-26A2-4452-8204-2751CE88701A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ACC3-CBE1-4EA2-A6E4-33144A0B928D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8D85-E2F0-4D61-B899-04102E060368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63639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오 마이 비어 첫화면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마이</a:t>
                      </a:r>
                      <a:r>
                        <a:rPr lang="ko-KR" altLang="en-US" sz="1200" b="1" baseline="0" smtClean="0"/>
                        <a:t> 페이지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검색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추천맥주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추천맥주집 메뉴를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프로그램 시작시 바로 제공되는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16042"/>
              </p:ext>
            </p:extLst>
          </p:nvPr>
        </p:nvGraphicFramePr>
        <p:xfrm>
          <a:off x="6133019" y="528040"/>
          <a:ext cx="2914727" cy="4333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smtClean="0"/>
                        <a:t>1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프로그램 실행시 첫 화면이다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마이 페이지 기능으로 나에 대한 정보를 확인할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검색기능으로</a:t>
                      </a:r>
                      <a:r>
                        <a:rPr lang="ko-KR" altLang="en-US" sz="1000" baseline="0" smtClean="0"/>
                        <a:t> 원하는 맥주의 정보를 검색할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개인의 정보와 상관없이</a:t>
                      </a:r>
                      <a:r>
                        <a:rPr lang="en-US" altLang="ko-KR" sz="1000" smtClean="0"/>
                        <a:t/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오 마이 비어에서 추천하는 맥주집이다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추천맥주 기능으로 개인의 정보를 입력하여 맥주를 추천받을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지역별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위치별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테마별로 맥주집을 추천받을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사용자가 원하는 취향을 선택하여 입력하면 맥주를 추천받을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9" y="1219730"/>
            <a:ext cx="2475535" cy="44196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 rot="10800000" flipV="1">
            <a:off x="198179" y="891716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22555" y="139654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2498091" y="139654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17" y="815339"/>
            <a:ext cx="2134757" cy="210502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938" y="1776604"/>
            <a:ext cx="2110971" cy="210502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243" y="2665414"/>
            <a:ext cx="2075293" cy="209907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3714" y="3536387"/>
            <a:ext cx="2128810" cy="211097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 rot="10800000" flipV="1">
            <a:off x="2495499" y="3435599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22686" y="3495675"/>
            <a:ext cx="582289" cy="169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stCxn id="40" idx="3"/>
            <a:endCxn id="36" idx="3"/>
          </p:cNvCxnSpPr>
          <p:nvPr/>
        </p:nvCxnSpPr>
        <p:spPr>
          <a:xfrm>
            <a:off x="1704975" y="3580556"/>
            <a:ext cx="7905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 rot="10800000" flipV="1">
            <a:off x="295224" y="389899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1425908" y="3886977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119600" y="4368575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00663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맥주정보 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선택한 맥주정보를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맥주정보를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52440"/>
              </p:ext>
            </p:extLst>
          </p:nvPr>
        </p:nvGraphicFramePr>
        <p:xfrm>
          <a:off x="6133019" y="528040"/>
          <a:ext cx="2914727" cy="28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smtClean="0"/>
                        <a:t>1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해당 맥주의 이야기에 대한 정보를 확인할 수 있는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해당 맥주와 비슷한 맥주의 정보를 확인할 수 있는 부분이다</a:t>
                      </a:r>
                      <a:r>
                        <a:rPr lang="en-US" altLang="ko-KR" sz="100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000" smtClean="0"/>
                        <a:t>클릭하게 되면 클릭한 맥주의 정보를 확인할</a:t>
                      </a:r>
                      <a:r>
                        <a:rPr lang="ko-KR" altLang="en-US" sz="1000" baseline="0" smtClean="0"/>
                        <a:t>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해당</a:t>
                      </a:r>
                      <a:r>
                        <a:rPr lang="ko-KR" altLang="en-US" sz="1000" baseline="0" smtClean="0"/>
                        <a:t> 맥주를 판매하는 판매처 정보를 확인할 수 있는 부분이다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5140232" y="6132000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7810" y="6116426"/>
            <a:ext cx="787996" cy="3054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894768"/>
            <a:ext cx="2968369" cy="45543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4057104"/>
            <a:ext cx="2752725" cy="147745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10800000" flipV="1">
            <a:off x="963261" y="894768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843435" y="2645622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3209110" y="4048642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05292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마이페이지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배지를 클릭하면 배지정보를 확인하고 설정할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마이페이지를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58131"/>
              </p:ext>
            </p:extLst>
          </p:nvPr>
        </p:nvGraphicFramePr>
        <p:xfrm>
          <a:off x="6133019" y="528040"/>
          <a:ext cx="2914727" cy="28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사용자의 설정된 배지의 정보를 확인할 수 이다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클릭하면 배지에 대한 정보를 확인할 수 있는 화면이 생성된다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 rot="10800000" flipV="1">
            <a:off x="1095346" y="280398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" y="931563"/>
            <a:ext cx="2657177" cy="4505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0800000" flipV="1">
            <a:off x="1917473" y="276371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19673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배지 설정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맥주 평가 더하기를 할 수 있고</a:t>
                      </a:r>
                      <a:endParaRPr lang="en-US" altLang="ko-KR" sz="1200" b="1" smtClean="0"/>
                    </a:p>
                    <a:p>
                      <a:pPr algn="ctr" latinLnBrk="1"/>
                      <a:r>
                        <a:rPr lang="ko-KR" altLang="en-US" sz="1200" b="1" smtClean="0"/>
                        <a:t>대표 배지를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배지를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133019" y="528040"/>
          <a:ext cx="2914727" cy="490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mtClean="0"/>
                        <a:t>1</a:t>
                      </a:r>
                      <a:endParaRPr lang="ko-KR" altLang="en-US" sz="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“&lt;</a:t>
                      </a:r>
                      <a:r>
                        <a:rPr lang="ko-KR" altLang="en-US" sz="800" smtClean="0"/>
                        <a:t>배지</a:t>
                      </a:r>
                      <a:r>
                        <a:rPr lang="en-US" altLang="ko-KR" sz="800" smtClean="0"/>
                        <a:t>”</a:t>
                      </a:r>
                      <a:r>
                        <a:rPr lang="ko-KR" altLang="en-US" sz="800" smtClean="0"/>
                        <a:t>버튼을 클릭하게 되면 이전 화면으로 돌아가게 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2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맥주 평가 더하기 버튼이다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클릭</a:t>
                      </a:r>
                      <a:r>
                        <a:rPr lang="ko-KR" altLang="en-US" sz="800" baseline="0" smtClean="0"/>
                        <a:t>하면 맥주 평가 더하기 화면이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3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활성화 되어있는 </a:t>
                      </a:r>
                      <a:r>
                        <a:rPr lang="en-US" altLang="ko-KR" sz="800" smtClean="0"/>
                        <a:t>“</a:t>
                      </a:r>
                      <a:r>
                        <a:rPr lang="ko-KR" altLang="en-US" sz="800" smtClean="0"/>
                        <a:t>걸음마</a:t>
                      </a:r>
                      <a:r>
                        <a:rPr lang="en-US" altLang="ko-KR" sz="800" smtClean="0"/>
                        <a:t>!“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배지 정보로 클릭하게 되면 해당 배지의 정보를 확인할 수 있는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4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대표배지설정</a:t>
                      </a:r>
                      <a:r>
                        <a:rPr lang="ko-KR" altLang="en-US" sz="800" baseline="0" smtClean="0"/>
                        <a:t> 버튼을 클릭하게 되면 해당 배지가 사용자의 대표 배지로 설정이 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5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비활성화 되어있는 </a:t>
                      </a:r>
                      <a:r>
                        <a:rPr lang="en-US" altLang="ko-KR" sz="800" smtClean="0"/>
                        <a:t>“</a:t>
                      </a:r>
                      <a:r>
                        <a:rPr lang="ko-KR" altLang="en-US" sz="800" smtClean="0"/>
                        <a:t>맥주가 좋아</a:t>
                      </a:r>
                      <a:r>
                        <a:rPr lang="en-US" altLang="ko-KR" sz="800" smtClean="0"/>
                        <a:t>“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배지 정보를 클릭하게 되면 해당 배지의 정보를 확인할 수 있고 대표 배지로 설정할 수 없는것을 확인할 수 있다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6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7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8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4" y="899267"/>
            <a:ext cx="2571962" cy="43976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893" y="854293"/>
            <a:ext cx="1166274" cy="15954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803" y="813953"/>
            <a:ext cx="1843088" cy="12967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60464" y="5746187"/>
            <a:ext cx="4741319" cy="1129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0" y="668996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188" y="2449730"/>
            <a:ext cx="2524125" cy="18754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388" y="4344595"/>
            <a:ext cx="1772503" cy="126109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 rot="10800000" flipV="1">
            <a:off x="1963010" y="85429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872943" y="1721812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5633802" y="2011727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5160639" y="289006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27153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마이 페이지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내 취향 알아보기를 클릭하면 내 취향에 대한 정보를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마이페이지를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77771"/>
              </p:ext>
            </p:extLst>
          </p:nvPr>
        </p:nvGraphicFramePr>
        <p:xfrm>
          <a:off x="6133019" y="528040"/>
          <a:ext cx="2914727" cy="271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내 취향 알아보기 버튼을 클릭하게 되면 사용자가 평가한 맥주를 분석해서 알려준다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 rot="10800000" flipV="1">
            <a:off x="1095346" y="280398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" y="931563"/>
            <a:ext cx="2657177" cy="4505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0800000" flipV="1">
            <a:off x="1526948" y="3368815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10817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내 취향 알아보기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내가 좋아 하는 맛을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내 취향 알아보기를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60508"/>
              </p:ext>
            </p:extLst>
          </p:nvPr>
        </p:nvGraphicFramePr>
        <p:xfrm>
          <a:off x="6133019" y="528040"/>
          <a:ext cx="2914727" cy="2331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smtClean="0"/>
                        <a:t>1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내가 좋아하는 맛을 사용자가 평가한 맥주정보를 분석하여 어떤 맛을 좋아하는지 원형 그래프로 표시해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자세히 보기를 클릭하면 내가 좋아하는 맛의 상세 정보</a:t>
                      </a:r>
                      <a:r>
                        <a:rPr lang="ko-KR" altLang="en-US" sz="1000" baseline="0" smtClean="0"/>
                        <a:t> 팝업창이 생성된다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2" y="858813"/>
            <a:ext cx="3333750" cy="40671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69" y="2892400"/>
            <a:ext cx="2476500" cy="220133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10800000" flipV="1">
            <a:off x="127392" y="141895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039725" y="4433217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82898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내 취향 알아보기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내가 좋아하는 스타일을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내 취향 알아보기를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26526"/>
              </p:ext>
            </p:extLst>
          </p:nvPr>
        </p:nvGraphicFramePr>
        <p:xfrm>
          <a:off x="6133019" y="528040"/>
          <a:ext cx="2914727" cy="2871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내가 좋아하는 스타일을 사용자가 평가한 맥주정보를 분석하여 어떤 스타일을 좋아하는지 막대 그래프로 표시해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자세히 보기 버튼을 클릭하면 내가 좋아하는 스타일의 상세정보를 확인할 수 있는 팝업창이 생성된다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8" y="1117764"/>
            <a:ext cx="3181350" cy="31146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10800000" flipV="1">
            <a:off x="95250" y="1156498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22" y="2289339"/>
            <a:ext cx="2193131" cy="19431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 rot="10800000" flipV="1">
            <a:off x="3284636" y="373101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70853"/>
              </p:ext>
            </p:extLst>
          </p:nvPr>
        </p:nvGraphicFramePr>
        <p:xfrm>
          <a:off x="0" y="-15240"/>
          <a:ext cx="9144000" cy="5756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맥주 검색하기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/>
                        <a:t>맥주의 이름을 입력받아 맥주를 검색할 수 있고</a:t>
                      </a:r>
                      <a:r>
                        <a:rPr lang="en-US" altLang="ko-KR" sz="900" b="1" smtClean="0"/>
                        <a:t/>
                      </a:r>
                      <a:br>
                        <a:rPr lang="en-US" altLang="ko-KR" sz="900" b="1" smtClean="0"/>
                      </a:br>
                      <a:r>
                        <a:rPr lang="ko-KR" altLang="en-US" sz="900" b="1" smtClean="0"/>
                        <a:t>맛</a:t>
                      </a:r>
                      <a:r>
                        <a:rPr lang="en-US" altLang="ko-KR" sz="900" b="1" smtClean="0"/>
                        <a:t>,</a:t>
                      </a:r>
                      <a:r>
                        <a:rPr lang="ko-KR" altLang="en-US" sz="900" b="1" smtClean="0"/>
                        <a:t>상황</a:t>
                      </a:r>
                      <a:r>
                        <a:rPr lang="en-US" altLang="ko-KR" sz="900" b="1" smtClean="0"/>
                        <a:t>,</a:t>
                      </a:r>
                      <a:r>
                        <a:rPr lang="ko-KR" altLang="en-US" sz="900" b="1" smtClean="0"/>
                        <a:t>스타일</a:t>
                      </a:r>
                      <a:r>
                        <a:rPr lang="en-US" altLang="ko-KR" sz="900" b="1" smtClean="0"/>
                        <a:t>,</a:t>
                      </a:r>
                      <a:r>
                        <a:rPr lang="ko-KR" altLang="en-US" sz="900" b="1" smtClean="0"/>
                        <a:t>제조국</a:t>
                      </a:r>
                      <a:r>
                        <a:rPr lang="en-US" altLang="ko-KR" sz="900" b="1" smtClean="0"/>
                        <a:t>,</a:t>
                      </a:r>
                      <a:r>
                        <a:rPr lang="ko-KR" altLang="en-US" sz="900" b="1" smtClean="0"/>
                        <a:t>안주</a:t>
                      </a:r>
                      <a:r>
                        <a:rPr lang="ko-KR" altLang="en-US" sz="900" b="1" baseline="0" smtClean="0"/>
                        <a:t> 카테고리를 선택하여 추검색할 수 있다</a:t>
                      </a:r>
                      <a:r>
                        <a:rPr lang="en-US" altLang="ko-KR" sz="900" b="1" baseline="0" smtClean="0"/>
                        <a:t>.</a:t>
                      </a:r>
                      <a:endParaRPr lang="en-US" altLang="ko-KR" sz="9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검색하기를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423631"/>
              </p:ext>
            </p:extLst>
          </p:nvPr>
        </p:nvGraphicFramePr>
        <p:xfrm>
          <a:off x="6133019" y="528040"/>
          <a:ext cx="2914727" cy="271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smtClean="0"/>
                        <a:t>1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검색하기 버튼을 클릭하면 검색할 수 있는 란이 생기게 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“</a:t>
                      </a:r>
                      <a:r>
                        <a:rPr lang="ko-KR" altLang="en-US" sz="1000" smtClean="0"/>
                        <a:t>사탄 골드</a:t>
                      </a:r>
                      <a:r>
                        <a:rPr lang="en-US" altLang="ko-KR" sz="1000" smtClean="0"/>
                        <a:t>“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를 입력하고 검색버튼을 클릭하면 해당 맥주의 정보를 볼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" y="898684"/>
            <a:ext cx="2634449" cy="41005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324" y="898684"/>
            <a:ext cx="2785276" cy="985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0" y="1320733"/>
            <a:ext cx="3057525" cy="8118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10800000" flipV="1">
            <a:off x="2601503" y="913427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647" y="2488123"/>
            <a:ext cx="1406719" cy="240811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 rot="10800000" flipV="1">
            <a:off x="4481512" y="139134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6" idx="2"/>
            <a:endCxn id="7" idx="0"/>
          </p:cNvCxnSpPr>
          <p:nvPr/>
        </p:nvCxnSpPr>
        <p:spPr>
          <a:xfrm rot="16200000" flipH="1">
            <a:off x="4372508" y="2241623"/>
            <a:ext cx="355505" cy="1374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4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77289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맥주 검색하기 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화면</a:t>
                      </a:r>
                      <a:r>
                        <a:rPr lang="ko-KR" altLang="en-US" sz="1200" b="1" baseline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맛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상황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스타일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제조국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안주별 카테고리를</a:t>
                      </a:r>
                      <a:r>
                        <a:rPr lang="ko-KR" altLang="en-US" sz="1200" b="1" baseline="0" smtClean="0"/>
                        <a:t> 선택하여 원하는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맥주 검색하기를 클릭한</a:t>
                      </a:r>
                      <a:r>
                        <a:rPr lang="ko-KR" altLang="en-US" sz="1200" b="1" baseline="0" smtClean="0"/>
                        <a:t>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8364"/>
              </p:ext>
            </p:extLst>
          </p:nvPr>
        </p:nvGraphicFramePr>
        <p:xfrm>
          <a:off x="6133019" y="528040"/>
          <a:ext cx="2914727" cy="477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mtClean="0"/>
                        <a:t>1</a:t>
                      </a:r>
                      <a:endParaRPr lang="ko-KR" altLang="en-US" sz="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맛별로 카테고리</a:t>
                      </a: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깔끔한맛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맥아의단맛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달콤과일맛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쌉쌀한끝맛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그을린맛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이색적인맛</a:t>
                      </a:r>
                      <a:r>
                        <a:rPr lang="en-US" altLang="ko-KR" sz="800" smtClean="0"/>
                        <a:t>)</a:t>
                      </a:r>
                      <a:r>
                        <a:rPr lang="ko-KR" altLang="en-US" sz="800" smtClean="0"/>
                        <a:t>를 선택하면 해당 정보에 일치하는 맥주의 리스트를 제공해 준다</a:t>
                      </a:r>
                      <a:r>
                        <a:rPr lang="en-US" altLang="ko-KR" sz="800" smtClean="0"/>
                        <a:t>.</a:t>
                      </a:r>
                    </a:p>
                    <a:p>
                      <a:r>
                        <a:rPr lang="ko-KR" altLang="en-US" sz="800" smtClean="0"/>
                        <a:t>사용자의</a:t>
                      </a:r>
                      <a:r>
                        <a:rPr lang="ko-KR" altLang="en-US" sz="800" baseline="0" smtClean="0"/>
                        <a:t> 선호하는 맥주정보로 기본값으로 설정 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2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상황별로 카테고리</a:t>
                      </a: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친구화 천천히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혼자서 밤에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갈증이 날때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식사와 함께</a:t>
                      </a:r>
                      <a:r>
                        <a:rPr lang="en-US" altLang="ko-KR" sz="800" smtClean="0"/>
                        <a:t>, </a:t>
                      </a:r>
                      <a:r>
                        <a:rPr lang="ko-KR" altLang="en-US" sz="800" smtClean="0"/>
                        <a:t>파티처럼 즐겁게</a:t>
                      </a:r>
                      <a:r>
                        <a:rPr lang="en-US" altLang="ko-KR" sz="800" smtClean="0"/>
                        <a:t>)</a:t>
                      </a:r>
                      <a:r>
                        <a:rPr lang="ko-KR" altLang="en-US" sz="800" smtClean="0"/>
                        <a:t>를 선택하면 해당 정보에 일치하는 </a:t>
                      </a:r>
                      <a:r>
                        <a:rPr lang="ko-KR" altLang="en-US" sz="800" smtClean="0"/>
                        <a:t>맥주의 리스트를 제공해 준다</a:t>
                      </a:r>
                      <a:r>
                        <a:rPr lang="en-US" altLang="ko-KR" sz="800" smtClean="0"/>
                        <a:t>.</a:t>
                      </a:r>
                    </a:p>
                    <a:p>
                      <a:r>
                        <a:rPr lang="ko-KR" altLang="en-US" sz="800" smtClean="0"/>
                        <a:t>사용자의</a:t>
                      </a:r>
                      <a:r>
                        <a:rPr lang="ko-KR" altLang="en-US" sz="800" baseline="0" smtClean="0"/>
                        <a:t> 선호하는 맥주정보로 기본값으로 설정 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3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스타일별로 카테고리</a:t>
                      </a: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라거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필스너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밀맥주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에일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흑맥주</a:t>
                      </a:r>
                      <a:r>
                        <a:rPr lang="en-US" altLang="ko-KR" sz="800" smtClean="0"/>
                        <a:t>,IPA,</a:t>
                      </a:r>
                      <a:r>
                        <a:rPr lang="ko-KR" altLang="en-US" sz="800" smtClean="0"/>
                        <a:t>수도원맥주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복</a:t>
                      </a:r>
                      <a:r>
                        <a:rPr lang="en-US" altLang="ko-KR" sz="800" smtClean="0"/>
                        <a:t>)</a:t>
                      </a:r>
                      <a:r>
                        <a:rPr lang="ko-KR" altLang="en-US" sz="800" smtClean="0"/>
                        <a:t>를 선택하면 해당 정보에 일치하는 맥주의 리스트를 제공해 준다</a:t>
                      </a:r>
                      <a:r>
                        <a:rPr lang="en-US" altLang="ko-KR" sz="800" smtClean="0"/>
                        <a:t>.</a:t>
                      </a:r>
                    </a:p>
                    <a:p>
                      <a:r>
                        <a:rPr lang="ko-KR" altLang="en-US" sz="800" smtClean="0"/>
                        <a:t>사용자의</a:t>
                      </a:r>
                      <a:r>
                        <a:rPr lang="ko-KR" altLang="en-US" sz="800" baseline="0" smtClean="0"/>
                        <a:t> 선호하는 맥주정보로 기본값으로 설정 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4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상황별로 카테고리</a:t>
                      </a: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독일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벨기에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그외 유럽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북미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일본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그외 아시아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오세아니아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그외 지역</a:t>
                      </a:r>
                      <a:r>
                        <a:rPr lang="en-US" altLang="ko-KR" sz="800" smtClean="0"/>
                        <a:t>)</a:t>
                      </a:r>
                      <a:r>
                        <a:rPr lang="ko-KR" altLang="en-US" sz="800" smtClean="0"/>
                        <a:t>를 선택하면 해당 정보에 일치하는 맥주의 리스트를 제공해 준다</a:t>
                      </a:r>
                      <a:r>
                        <a:rPr lang="en-US" altLang="ko-KR" sz="800" smtClean="0"/>
                        <a:t>.</a:t>
                      </a:r>
                    </a:p>
                    <a:p>
                      <a:r>
                        <a:rPr lang="ko-KR" altLang="en-US" sz="800" smtClean="0"/>
                        <a:t>사용자의</a:t>
                      </a:r>
                      <a:r>
                        <a:rPr lang="ko-KR" altLang="en-US" sz="800" baseline="0" smtClean="0"/>
                        <a:t> 선호하는 맥주정보로 기본값으로 설정 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5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상황별로 카테고리</a:t>
                      </a: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치킨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피자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스테이크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소시지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감자튀김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떡볶이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과자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연어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홍합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과일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셀러드</a:t>
                      </a:r>
                      <a:r>
                        <a:rPr lang="en-US" altLang="ko-KR" sz="800" smtClean="0"/>
                        <a:t>)</a:t>
                      </a:r>
                      <a:r>
                        <a:rPr lang="ko-KR" altLang="en-US" sz="800" smtClean="0"/>
                        <a:t>를 선택하면 해당 정보에 일치하는 맥주의 리스트를 제공해 준다</a:t>
                      </a:r>
                      <a:r>
                        <a:rPr lang="en-US" altLang="ko-KR" sz="800" smtClean="0"/>
                        <a:t>.</a:t>
                      </a:r>
                    </a:p>
                    <a:p>
                      <a:r>
                        <a:rPr lang="ko-KR" altLang="en-US" sz="800" smtClean="0"/>
                        <a:t>사용자의</a:t>
                      </a:r>
                      <a:r>
                        <a:rPr lang="ko-KR" altLang="en-US" sz="800" baseline="0" smtClean="0"/>
                        <a:t> 선호하는 맥주정보로 기본값으로 설정 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" y="898684"/>
            <a:ext cx="2634449" cy="410051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10800000" flipV="1">
            <a:off x="1966431" y="145770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966429" y="2938717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966430" y="2198209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966428" y="3679225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966428" y="4389238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721937" y="1470254"/>
            <a:ext cx="2992956" cy="293622"/>
            <a:chOff x="1095346" y="1543050"/>
            <a:chExt cx="4271991" cy="41910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346" y="1543050"/>
              <a:ext cx="3333750" cy="4191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4312" y="1624012"/>
              <a:ext cx="1343025" cy="314325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2700997" y="2229785"/>
            <a:ext cx="3218172" cy="258340"/>
            <a:chOff x="795337" y="1819275"/>
            <a:chExt cx="4152900" cy="333375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337" y="1819275"/>
              <a:ext cx="3190875" cy="33337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86212" y="1895475"/>
              <a:ext cx="962025" cy="247650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2700996" y="2958307"/>
            <a:ext cx="3267747" cy="270325"/>
            <a:chOff x="629715" y="1304925"/>
            <a:chExt cx="3914775" cy="32385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9715" y="1304925"/>
              <a:ext cx="2943225" cy="32385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2940" y="1323975"/>
              <a:ext cx="971550" cy="295275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2700997" y="4497317"/>
            <a:ext cx="3315895" cy="208328"/>
            <a:chOff x="485775" y="1114425"/>
            <a:chExt cx="5457825" cy="3429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5775" y="1114425"/>
              <a:ext cx="3295650" cy="34290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38500" y="1162050"/>
              <a:ext cx="2705100" cy="295275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2700997" y="3783587"/>
            <a:ext cx="3315895" cy="255600"/>
            <a:chOff x="851280" y="1004887"/>
            <a:chExt cx="4572000" cy="352425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1280" y="1004887"/>
              <a:ext cx="3267075" cy="35242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18355" y="1023936"/>
              <a:ext cx="1304925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5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67564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오 마이 비어 첫화면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화면</a:t>
                      </a:r>
                      <a:r>
                        <a:rPr lang="ko-KR" altLang="en-US" sz="1200" b="1" baseline="0" smtClean="0"/>
                        <a:t> 기능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추천 맥주를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프로그램 시작시 바로 제공되는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68884"/>
              </p:ext>
            </p:extLst>
          </p:nvPr>
        </p:nvGraphicFramePr>
        <p:xfrm>
          <a:off x="6133019" y="528040"/>
          <a:ext cx="2914727" cy="271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smtClean="0"/>
                        <a:t>추천맥주 버튼을 클릭하게 되면 사용자의 정보를 분석해 맥주리스트를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65" y="900112"/>
            <a:ext cx="3390900" cy="2714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95346" y="5715000"/>
            <a:ext cx="4741319" cy="1129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1095346" y="280398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2176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추천 메뉴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맥주르 취향 맞춤으로 추천을 받을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추천 맥주를 클린하고 취향맞춤을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08759"/>
              </p:ext>
            </p:extLst>
          </p:nvPr>
        </p:nvGraphicFramePr>
        <p:xfrm>
          <a:off x="6133019" y="528040"/>
          <a:ext cx="2914727" cy="271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취향</a:t>
                      </a:r>
                      <a:r>
                        <a:rPr lang="ko-KR" altLang="en-US" sz="1000" baseline="0" smtClean="0"/>
                        <a:t>맞춤 카테고리를 선택하면 취향에 맞는 맥주를 </a:t>
                      </a:r>
                      <a:r>
                        <a:rPr lang="en-US" altLang="ko-KR" sz="1000" baseline="0" smtClean="0"/>
                        <a:t>5</a:t>
                      </a:r>
                      <a:r>
                        <a:rPr lang="ko-KR" altLang="en-US" sz="1000" baseline="0" smtClean="0"/>
                        <a:t>가지 선별해서 추천한다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973937"/>
            <a:ext cx="2695575" cy="45961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974" y="1363608"/>
            <a:ext cx="1562101" cy="18665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691" y="1970361"/>
            <a:ext cx="1544450" cy="18533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292" y="2731568"/>
            <a:ext cx="1575339" cy="186657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848" y="3439206"/>
            <a:ext cx="1562101" cy="185775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 rot="10800000" flipV="1">
            <a:off x="600068" y="107369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67717" y="4893684"/>
            <a:ext cx="686726" cy="1895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4" idx="3"/>
            <a:endCxn id="18" idx="1"/>
          </p:cNvCxnSpPr>
          <p:nvPr/>
        </p:nvCxnSpPr>
        <p:spPr>
          <a:xfrm flipV="1">
            <a:off x="1954443" y="4368083"/>
            <a:ext cx="1658405" cy="62039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0" idx="2"/>
            <a:endCxn id="24" idx="0"/>
          </p:cNvCxnSpPr>
          <p:nvPr/>
        </p:nvCxnSpPr>
        <p:spPr>
          <a:xfrm rot="16200000" flipH="1">
            <a:off x="-571653" y="2710951"/>
            <a:ext cx="3530076" cy="83538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4616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맥주 평가 더하기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맥주 평가를 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마이페이지 버튼을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73570"/>
              </p:ext>
            </p:extLst>
          </p:nvPr>
        </p:nvGraphicFramePr>
        <p:xfrm>
          <a:off x="6133019" y="528040"/>
          <a:ext cx="2914727" cy="2879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smtClean="0"/>
                        <a:t>1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맥주의</a:t>
                      </a:r>
                      <a:r>
                        <a:rPr lang="ko-KR" altLang="en-US" sz="1000" baseline="0" smtClean="0"/>
                        <a:t> 평가가 </a:t>
                      </a:r>
                      <a:r>
                        <a:rPr lang="en-US" altLang="ko-KR" sz="1000" baseline="0" smtClean="0"/>
                        <a:t>1</a:t>
                      </a:r>
                      <a:r>
                        <a:rPr lang="ko-KR" altLang="en-US" sz="1000" baseline="0" smtClean="0"/>
                        <a:t>번도 없을경우 생성되는 팝업창이다</a:t>
                      </a:r>
                      <a:r>
                        <a:rPr lang="en-US" altLang="ko-KR" sz="1000" baseline="0" smtClean="0"/>
                        <a:t>.</a:t>
                      </a:r>
                      <a:br>
                        <a:rPr lang="en-US" altLang="ko-KR" sz="1000" baseline="0" smtClean="0"/>
                      </a:b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평가하기 버튼을 클릭하면 맥주를 평가할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맥주를</a:t>
                      </a:r>
                      <a:r>
                        <a:rPr lang="ko-KR" altLang="en-US" sz="1000" baseline="0" smtClean="0"/>
                        <a:t> 최소 </a:t>
                      </a:r>
                      <a:r>
                        <a:rPr lang="en-US" altLang="ko-KR" sz="1000" baseline="0" smtClean="0"/>
                        <a:t>15</a:t>
                      </a:r>
                      <a:r>
                        <a:rPr lang="ko-KR" altLang="en-US" sz="1000" baseline="0" smtClean="0"/>
                        <a:t>개이상 평가하면 추천받을 수 있고 더많이 평가할 수 록 기록이 정확해진다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평가 설정에서 자신이 평가를 했던 맥주만 보기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평가했던 맥주도 보기를 설정할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05" y="876344"/>
            <a:ext cx="2364707" cy="40386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5" y="876344"/>
            <a:ext cx="3000375" cy="18764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2" y="3219494"/>
            <a:ext cx="2933700" cy="16954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0800000" flipV="1">
            <a:off x="106942" y="87634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193043" y="934287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5434513" y="102130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91427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취향 선택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맥주를 취향선택을 하여 추천받을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추천 맥주를 클릭하고 취향선택을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46061"/>
              </p:ext>
            </p:extLst>
          </p:nvPr>
        </p:nvGraphicFramePr>
        <p:xfrm>
          <a:off x="6133019" y="528040"/>
          <a:ext cx="2914727" cy="4097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smtClean="0"/>
                        <a:t>1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취향선택 카테고리를 선택하면</a:t>
                      </a:r>
                      <a:endParaRPr lang="en-US" altLang="ko-KR" sz="1000" smtClean="0"/>
                    </a:p>
                    <a:p>
                      <a:pPr algn="ctr"/>
                      <a:r>
                        <a:rPr lang="ko-KR" altLang="en-US" sz="1000" smtClean="0"/>
                        <a:t>좋아하는 스타일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좋아하는 맛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구매할 장소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함께먹을 안주를 선택하여 취향에 맞는 맥주를 추천 받을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버튼을 클릭하면</a:t>
                      </a:r>
                      <a:r>
                        <a:rPr lang="ko-KR" altLang="en-US" sz="1000" baseline="0" smtClean="0"/>
                        <a:t> 좋아하는 스타일을 선택할 수 있는 목록이 펼쳐진다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버튼을 클릭하면 좋아하는 맛을 선택할 수 있는 목록이 </a:t>
                      </a:r>
                      <a:r>
                        <a:rPr lang="ko-KR" altLang="en-US" sz="1000" baseline="0" smtClean="0"/>
                        <a:t>펼쳐진</a:t>
                      </a:r>
                      <a:r>
                        <a:rPr lang="ko-KR" altLang="en-US" sz="1000" smtClean="0"/>
                        <a:t>다</a:t>
                      </a:r>
                      <a:r>
                        <a:rPr lang="en-US" altLang="ko-KR" sz="100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버튼을 클릭하면 구매할 장소를 선택할 수 있는 목록이 </a:t>
                      </a:r>
                      <a:r>
                        <a:rPr lang="ko-KR" altLang="en-US" sz="1000" baseline="0" smtClean="0"/>
                        <a:t>펼쳐진</a:t>
                      </a:r>
                      <a:r>
                        <a:rPr lang="ko-KR" altLang="en-US" sz="1000" smtClean="0"/>
                        <a:t>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버튼을 클릭하면 함께 먹을 안주를 선택할 수 있는 목록이 </a:t>
                      </a:r>
                      <a:r>
                        <a:rPr lang="ko-KR" altLang="en-US" sz="1000" baseline="0" smtClean="0"/>
                        <a:t>펼쳐진</a:t>
                      </a:r>
                      <a:r>
                        <a:rPr lang="ko-KR" altLang="en-US" sz="1000" smtClean="0"/>
                        <a:t>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2" y="879415"/>
            <a:ext cx="3362325" cy="44100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10800000" flipV="1">
            <a:off x="1549140" y="1047870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267497" y="879415"/>
            <a:ext cx="1645218" cy="4755848"/>
            <a:chOff x="3485719" y="809700"/>
            <a:chExt cx="1645218" cy="47558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5719" y="809700"/>
              <a:ext cx="1425745" cy="162637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2584" y="2436074"/>
              <a:ext cx="1295958" cy="103372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8302" y="3469800"/>
              <a:ext cx="1350825" cy="57258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12584" y="4062448"/>
              <a:ext cx="1618353" cy="1503100"/>
            </a:xfrm>
            <a:prstGeom prst="rect">
              <a:avLst/>
            </a:prstGeom>
          </p:spPr>
        </p:pic>
      </p:grpSp>
      <p:cxnSp>
        <p:nvCxnSpPr>
          <p:cNvPr id="19" name="꺾인 연결선 18"/>
          <p:cNvCxnSpPr>
            <a:endCxn id="4" idx="1"/>
          </p:cNvCxnSpPr>
          <p:nvPr/>
        </p:nvCxnSpPr>
        <p:spPr>
          <a:xfrm flipV="1">
            <a:off x="2317411" y="1692602"/>
            <a:ext cx="1950086" cy="39213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 rot="10800000" flipV="1">
            <a:off x="1966164" y="193978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966163" y="261569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1966162" y="3291605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966161" y="3967517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21" idx="1"/>
            <a:endCxn id="6" idx="1"/>
          </p:cNvCxnSpPr>
          <p:nvPr/>
        </p:nvCxnSpPr>
        <p:spPr>
          <a:xfrm>
            <a:off x="2317410" y="2760650"/>
            <a:ext cx="1976952" cy="26200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2" idx="1"/>
            <a:endCxn id="16" idx="1"/>
          </p:cNvCxnSpPr>
          <p:nvPr/>
        </p:nvCxnSpPr>
        <p:spPr>
          <a:xfrm>
            <a:off x="2317409" y="3436562"/>
            <a:ext cx="1992671" cy="38924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3" idx="1"/>
            <a:endCxn id="17" idx="1"/>
          </p:cNvCxnSpPr>
          <p:nvPr/>
        </p:nvCxnSpPr>
        <p:spPr>
          <a:xfrm>
            <a:off x="2317408" y="4112474"/>
            <a:ext cx="1976954" cy="77123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91119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테마별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맥주를 테마별로 추천받을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추천 맥주를 클릭하고 테마별을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56586"/>
              </p:ext>
            </p:extLst>
          </p:nvPr>
        </p:nvGraphicFramePr>
        <p:xfrm>
          <a:off x="6133019" y="528040"/>
          <a:ext cx="2914727" cy="301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smtClean="0"/>
                        <a:t>1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테마별 카테고리를 선택하게 되면 달콤한 과일 맛으로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가성비가</a:t>
                      </a:r>
                      <a:r>
                        <a:rPr lang="ko-KR" altLang="en-US" sz="1000" baseline="0" smtClean="0"/>
                        <a:t> 좋은</a:t>
                      </a:r>
                      <a:r>
                        <a:rPr lang="en-US" altLang="ko-KR" sz="1000" baseline="0" smtClean="0"/>
                        <a:t>, </a:t>
                      </a:r>
                      <a:r>
                        <a:rPr lang="ko-KR" altLang="en-US" sz="1000" baseline="0" smtClean="0"/>
                        <a:t>맥주창고에서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고독한 날에 어울리는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등 테마별로 선택하여 맥주를 추천받을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1" y="894737"/>
            <a:ext cx="2739600" cy="47064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956" y="853207"/>
            <a:ext cx="1394977" cy="23947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423" y="1016265"/>
            <a:ext cx="1400569" cy="23947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2221" y="3174523"/>
            <a:ext cx="1400569" cy="23947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6631" y="3205583"/>
            <a:ext cx="1394834" cy="239564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10800000" flipV="1">
            <a:off x="2180179" y="1016265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2190224" y="1925492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2190224" y="3029566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2190224" y="4169459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2190224" y="516439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6" idx="1"/>
            <a:endCxn id="4" idx="1"/>
          </p:cNvCxnSpPr>
          <p:nvPr/>
        </p:nvCxnSpPr>
        <p:spPr>
          <a:xfrm flipV="1">
            <a:off x="2541471" y="2050595"/>
            <a:ext cx="489485" cy="1985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7" idx="1"/>
            <a:endCxn id="6" idx="1"/>
          </p:cNvCxnSpPr>
          <p:nvPr/>
        </p:nvCxnSpPr>
        <p:spPr>
          <a:xfrm flipV="1">
            <a:off x="2541471" y="2213653"/>
            <a:ext cx="1988952" cy="96087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8" idx="1"/>
            <a:endCxn id="7" idx="1"/>
          </p:cNvCxnSpPr>
          <p:nvPr/>
        </p:nvCxnSpPr>
        <p:spPr>
          <a:xfrm>
            <a:off x="2541471" y="4314416"/>
            <a:ext cx="480750" cy="5749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9" idx="1"/>
            <a:endCxn id="8" idx="1"/>
          </p:cNvCxnSpPr>
          <p:nvPr/>
        </p:nvCxnSpPr>
        <p:spPr>
          <a:xfrm flipV="1">
            <a:off x="2541471" y="4403407"/>
            <a:ext cx="2035160" cy="9059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7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003139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오 마이 비어 첫화면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화면</a:t>
                      </a:r>
                      <a:r>
                        <a:rPr lang="ko-KR" altLang="en-US" sz="1200" b="1" baseline="0" smtClean="0"/>
                        <a:t> 기능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추천 맥주집을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프로그램 시작시 바로 제공되는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40449"/>
              </p:ext>
            </p:extLst>
          </p:nvPr>
        </p:nvGraphicFramePr>
        <p:xfrm>
          <a:off x="6133019" y="528040"/>
          <a:ext cx="2914727" cy="271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smtClean="0"/>
                        <a:t>1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추천맥주집 버튼을 클릭하게 되면 사용자의 정보를 분석해 맥주집리스트를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1" y="1109516"/>
            <a:ext cx="3390900" cy="27146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10800000" flipV="1">
            <a:off x="2596588" y="2529212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16882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주변 맥주집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주변 맥주집에 대한 정보를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추천</a:t>
                      </a:r>
                      <a:r>
                        <a:rPr lang="ko-KR" altLang="en-US" sz="1200" b="1" baseline="0" smtClean="0"/>
                        <a:t> 맥주집을 클릭하고 주변 맥주집을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88872"/>
              </p:ext>
            </p:extLst>
          </p:nvPr>
        </p:nvGraphicFramePr>
        <p:xfrm>
          <a:off x="6133019" y="528040"/>
          <a:ext cx="2914727" cy="2719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주변맥주집 카테고리를 선택하면 맥주집 종류를 선택할 수 있고 맥주집 추천 리스트를 제공 받는다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지역별 카테고리를 선택하면 현재</a:t>
                      </a:r>
                      <a:r>
                        <a:rPr lang="ko-KR" altLang="en-US" sz="1000" baseline="0" smtClean="0"/>
                        <a:t> 사용자가 속한 지역에서 도시별로 맥주집 리스트를 제공 받는다</a:t>
                      </a:r>
                      <a:r>
                        <a:rPr lang="en-US" altLang="ko-KR" sz="1000" baseline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97531" y="5715000"/>
            <a:ext cx="4741319" cy="1129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895" y="1064718"/>
            <a:ext cx="3228975" cy="45053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10800000" flipV="1">
            <a:off x="4533805" y="975940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5" y="1120896"/>
            <a:ext cx="2612754" cy="444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10800000" flipV="1">
            <a:off x="1216678" y="121326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16" idx="2"/>
          </p:cNvCxnSpPr>
          <p:nvPr/>
        </p:nvCxnSpPr>
        <p:spPr>
          <a:xfrm rot="16200000" flipH="1">
            <a:off x="1271930" y="1623549"/>
            <a:ext cx="416367" cy="1756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6200000" flipH="1">
            <a:off x="1380264" y="3167184"/>
            <a:ext cx="251170" cy="22709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4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37855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맥주 평가 더하기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맥주를 평가 하고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완료를 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마이페이지 버튼을 클릭한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53248"/>
              </p:ext>
            </p:extLst>
          </p:nvPr>
        </p:nvGraphicFramePr>
        <p:xfrm>
          <a:off x="6133019" y="528040"/>
          <a:ext cx="2914727" cy="2703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smtClean="0"/>
                        <a:t>1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맥주를 평가할 수 있는 화면으로 맥주의 리스트를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맥주를 </a:t>
                      </a:r>
                      <a:r>
                        <a:rPr lang="en-US" altLang="ko-KR" sz="1000" smtClean="0"/>
                        <a:t>15</a:t>
                      </a:r>
                      <a:r>
                        <a:rPr lang="ko-KR" altLang="en-US" sz="1000" smtClean="0"/>
                        <a:t>개 이상 평가하고나면 </a:t>
                      </a:r>
                      <a:r>
                        <a:rPr lang="en-US" altLang="ko-KR" sz="1000" smtClean="0"/>
                        <a:t>“</a:t>
                      </a:r>
                      <a:r>
                        <a:rPr lang="ko-KR" altLang="en-US" sz="1000" smtClean="0"/>
                        <a:t>완료</a:t>
                      </a:r>
                      <a:r>
                        <a:rPr lang="en-US" altLang="ko-KR" sz="1000" smtClean="0"/>
                        <a:t>”</a:t>
                      </a:r>
                      <a:r>
                        <a:rPr lang="ko-KR" altLang="en-US" sz="1000" smtClean="0"/>
                        <a:t>라는 표시가 활성화된다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”</a:t>
                      </a:r>
                      <a:r>
                        <a:rPr lang="ko-KR" altLang="en-US" sz="1000" smtClean="0"/>
                        <a:t>완료</a:t>
                      </a:r>
                      <a:r>
                        <a:rPr lang="en-US" altLang="ko-KR" sz="1000" smtClean="0"/>
                        <a:t>” </a:t>
                      </a:r>
                      <a:r>
                        <a:rPr lang="ko-KR" altLang="en-US" sz="1000" smtClean="0"/>
                        <a:t>버튼을 클릭하게 되면 마이페이지로 화면이 이동하게 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69" y="1286239"/>
            <a:ext cx="2529550" cy="38805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0800000" flipV="1">
            <a:off x="582946" y="1083815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2766570" y="4586689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꺾인 연결선 3"/>
          <p:cNvCxnSpPr>
            <a:stCxn id="9" idx="0"/>
          </p:cNvCxnSpPr>
          <p:nvPr/>
        </p:nvCxnSpPr>
        <p:spPr>
          <a:xfrm rot="16200000" flipV="1">
            <a:off x="1125215" y="2769710"/>
            <a:ext cx="2716008" cy="9179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44" y="1947462"/>
            <a:ext cx="1390058" cy="2356886"/>
          </a:xfrm>
          <a:prstGeom prst="rect">
            <a:avLst/>
          </a:prstGeom>
        </p:spPr>
      </p:pic>
      <p:cxnSp>
        <p:nvCxnSpPr>
          <p:cNvPr id="19" name="꺾인 연결선 18"/>
          <p:cNvCxnSpPr>
            <a:endCxn id="16" idx="0"/>
          </p:cNvCxnSpPr>
          <p:nvPr/>
        </p:nvCxnSpPr>
        <p:spPr>
          <a:xfrm>
            <a:off x="2101026" y="1413243"/>
            <a:ext cx="2786347" cy="534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 rot="10800000" flipV="1">
            <a:off x="1749779" y="125742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06557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마이페이지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/>
                        <a:t>개인 설정을 할 수 있고</a:t>
                      </a:r>
                      <a:r>
                        <a:rPr lang="en-US" altLang="ko-KR" sz="1000" b="1" smtClean="0"/>
                        <a:t>,</a:t>
                      </a:r>
                      <a:r>
                        <a:rPr lang="ko-KR" altLang="en-US" sz="1000" b="1" smtClean="0"/>
                        <a:t>마셔본 맥주</a:t>
                      </a:r>
                      <a:r>
                        <a:rPr lang="en-US" altLang="ko-KR" sz="1000" b="1" smtClean="0"/>
                        <a:t>,</a:t>
                      </a:r>
                      <a:r>
                        <a:rPr lang="ko-KR" altLang="en-US" sz="1000" b="1" smtClean="0"/>
                        <a:t>배지</a:t>
                      </a:r>
                      <a:r>
                        <a:rPr lang="en-US" altLang="ko-KR" sz="1000" b="1" smtClean="0"/>
                        <a:t>,</a:t>
                      </a:r>
                      <a:r>
                        <a:rPr lang="ko-KR" altLang="en-US" sz="1000" b="1" smtClean="0"/>
                        <a:t>위시리스트</a:t>
                      </a:r>
                      <a:r>
                        <a:rPr lang="en-US" altLang="ko-KR" sz="1000" b="1" smtClean="0"/>
                        <a:t>,</a:t>
                      </a:r>
                      <a:r>
                        <a:rPr lang="ko-KR" altLang="en-US" sz="1000" b="1" smtClean="0"/>
                        <a:t>내 취향 알아보기</a:t>
                      </a:r>
                      <a:r>
                        <a:rPr lang="en-US" altLang="ko-KR" sz="1000" b="1" smtClean="0"/>
                        <a:t>,</a:t>
                      </a:r>
                      <a:r>
                        <a:rPr lang="ko-KR" altLang="en-US" sz="1000" b="1" smtClean="0"/>
                        <a:t>내 시음노트 를 선택할 수 있다</a:t>
                      </a:r>
                      <a:r>
                        <a:rPr lang="en-US" altLang="ko-KR" sz="1000" b="1" smtClean="0"/>
                        <a:t>.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마이페이지를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01585"/>
              </p:ext>
            </p:extLst>
          </p:nvPr>
        </p:nvGraphicFramePr>
        <p:xfrm>
          <a:off x="6139999" y="521816"/>
          <a:ext cx="2914727" cy="331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mtClean="0"/>
                        <a:t>1</a:t>
                      </a:r>
                      <a:endParaRPr lang="ko-KR" altLang="en-US" sz="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“&lt; </a:t>
                      </a:r>
                      <a:r>
                        <a:rPr lang="ko-KR" altLang="en-US" sz="800" smtClean="0"/>
                        <a:t>마이페이지</a:t>
                      </a:r>
                      <a:r>
                        <a:rPr lang="en-US" altLang="ko-KR" sz="800" smtClean="0"/>
                        <a:t>”</a:t>
                      </a:r>
                      <a:r>
                        <a:rPr lang="ko-KR" altLang="en-US" sz="800" smtClean="0"/>
                        <a:t>를 클릭하게 되면 첫 화면으로 돌아가게 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2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마이페이지 화면으로 개인 설정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마셔본 맥주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배지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위시리스트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내 취향 알아보기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내 사용노트 를 설정할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3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  </a:t>
                      </a:r>
                      <a:r>
                        <a:rPr lang="ko-KR" altLang="en-US" sz="800" smtClean="0"/>
                        <a:t>개인 설정 버튼이다</a:t>
                      </a:r>
                      <a:r>
                        <a:rPr lang="en-US" altLang="ko-KR" sz="800" smtClean="0"/>
                        <a:t/>
                      </a:r>
                      <a:br>
                        <a:rPr lang="en-US" altLang="ko-KR" sz="800" smtClean="0"/>
                      </a:br>
                      <a:r>
                        <a:rPr lang="ko-KR" altLang="en-US" sz="800" smtClean="0"/>
                        <a:t>버튼을 클릭하면 개인 설정화면이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4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“&lt;</a:t>
                      </a:r>
                      <a:r>
                        <a:rPr lang="ko-KR" altLang="en-US" sz="800" smtClean="0"/>
                        <a:t>개인 설정 버튼을 클릭하면 개인 설정 화면이 사라진다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5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개인 설정의 이름 정보이다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6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개인 설정의 이메일 정보이다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7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로그아웃 버튼으로</a:t>
                      </a:r>
                      <a:r>
                        <a:rPr lang="en-US" altLang="ko-KR" sz="800" smtClean="0"/>
                        <a:t>, </a:t>
                      </a:r>
                      <a:r>
                        <a:rPr lang="ko-KR" altLang="en-US" sz="800" smtClean="0"/>
                        <a:t>클릭시 로그아웃하게 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8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오 마이 비어의 현재 버전에 해당하는 정보이다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9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5" y="943769"/>
            <a:ext cx="2657177" cy="450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103" y="943769"/>
            <a:ext cx="2497803" cy="24907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rot="10800000" flipV="1">
            <a:off x="2758455" y="943769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74501" y="69573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416478" y="86843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209757" y="948945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109702" y="135961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3109702" y="170657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3109702" y="203529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109702" y="2383292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109702" y="274662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71295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배지 설정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배지를 설정할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배지를 누른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76775"/>
              </p:ext>
            </p:extLst>
          </p:nvPr>
        </p:nvGraphicFramePr>
        <p:xfrm>
          <a:off x="6139999" y="521816"/>
          <a:ext cx="2914727" cy="355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mtClean="0"/>
                        <a:t>1</a:t>
                      </a:r>
                      <a:endParaRPr lang="ko-KR" altLang="en-US" sz="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로그인한</a:t>
                      </a:r>
                      <a:r>
                        <a:rPr lang="ko-KR" altLang="en-US" sz="800" baseline="0" smtClean="0"/>
                        <a:t> 사용자의 설정된 이미지를 표시해 주는 부분이다</a:t>
                      </a:r>
                      <a:r>
                        <a:rPr lang="en-US" altLang="ko-KR" sz="800" baseline="0" smtClean="0"/>
                        <a:t>.</a:t>
                      </a:r>
                      <a:br>
                        <a:rPr lang="en-US" altLang="ko-KR" sz="800" baseline="0" smtClean="0"/>
                      </a:br>
                      <a:r>
                        <a:rPr lang="en-US" altLang="ko-KR" sz="800" baseline="0" smtClean="0"/>
                        <a:t>(</a:t>
                      </a:r>
                      <a:r>
                        <a:rPr lang="ko-KR" altLang="en-US" sz="800" baseline="0" smtClean="0"/>
                        <a:t>페이스북을 연동했기 때문에 페이스북의 이미지가 표시되었다</a:t>
                      </a:r>
                      <a:r>
                        <a:rPr lang="en-US" altLang="ko-KR" sz="800" baseline="0" smtClean="0"/>
                        <a:t>.)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2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사용자의 설정된 배지의 정보를 확인할 수 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클릭하면 배지에 대한 정보를 확인할 수 있는 팝업창이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3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“</a:t>
                      </a:r>
                      <a:r>
                        <a:rPr lang="ko-KR" altLang="en-US" sz="800" smtClean="0"/>
                        <a:t>다른 배치 보기</a:t>
                      </a:r>
                      <a:r>
                        <a:rPr lang="en-US" altLang="ko-KR" sz="800" smtClean="0"/>
                        <a:t>“</a:t>
                      </a:r>
                      <a:r>
                        <a:rPr lang="ko-KR" altLang="en-US" sz="800" smtClean="0"/>
                        <a:t>를 클릭하게 되면 배지 정보를 수정할 수 있는 화면이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4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맥주 더평가하기 버튼이다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ko-KR" altLang="en-US" sz="800" smtClean="0"/>
                        <a:t>버튼 클릭시 맥주를 평가하는 화면으로 넘어간다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5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현재 사용자가 가지고 있는 배지의 개수와 배지의 정보를 표시해주는 화면이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5" y="943769"/>
            <a:ext cx="2657177" cy="4505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12" y="908768"/>
            <a:ext cx="1851301" cy="12983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rot="10800000" flipV="1">
            <a:off x="1959142" y="190330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4991968" y="1966562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465" y="2539383"/>
            <a:ext cx="1817118" cy="3112135"/>
          </a:xfrm>
          <a:prstGeom prst="rect">
            <a:avLst/>
          </a:prstGeom>
        </p:spPr>
      </p:pic>
      <p:cxnSp>
        <p:nvCxnSpPr>
          <p:cNvPr id="9" name="꺾인 연결선 8"/>
          <p:cNvCxnSpPr>
            <a:stCxn id="12" idx="2"/>
            <a:endCxn id="4" idx="0"/>
          </p:cNvCxnSpPr>
          <p:nvPr/>
        </p:nvCxnSpPr>
        <p:spPr>
          <a:xfrm rot="5400000">
            <a:off x="4375855" y="1747646"/>
            <a:ext cx="282907" cy="130056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 rot="10800000" flipV="1">
            <a:off x="2867243" y="2281126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389938" y="190330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3" idx="1"/>
            <a:endCxn id="11" idx="1"/>
          </p:cNvCxnSpPr>
          <p:nvPr/>
        </p:nvCxnSpPr>
        <p:spPr>
          <a:xfrm rot="10800000" flipV="1">
            <a:off x="2310390" y="1557926"/>
            <a:ext cx="1068723" cy="49033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10800000" flipV="1">
            <a:off x="4773113" y="2507726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3298241" y="295833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41559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배지 설정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배지를 설정할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smtClean="0"/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배지를 누른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6287"/>
              </p:ext>
            </p:extLst>
          </p:nvPr>
        </p:nvGraphicFramePr>
        <p:xfrm>
          <a:off x="6133019" y="528040"/>
          <a:ext cx="2914727" cy="490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mtClean="0"/>
                        <a:t>1</a:t>
                      </a:r>
                      <a:endParaRPr lang="ko-KR" altLang="en-US" sz="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“&lt;</a:t>
                      </a:r>
                      <a:r>
                        <a:rPr lang="ko-KR" altLang="en-US" sz="800" smtClean="0"/>
                        <a:t>배지</a:t>
                      </a:r>
                      <a:r>
                        <a:rPr lang="en-US" altLang="ko-KR" sz="800" smtClean="0"/>
                        <a:t>”</a:t>
                      </a:r>
                      <a:r>
                        <a:rPr lang="ko-KR" altLang="en-US" sz="800" smtClean="0"/>
                        <a:t>버튼을 클릭하게 되면 이전 화면으로 돌아가게 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2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맥주 평가 더하기 버튼이다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클릭</a:t>
                      </a:r>
                      <a:r>
                        <a:rPr lang="ko-KR" altLang="en-US" sz="800" baseline="0" smtClean="0"/>
                        <a:t>하면 맥주 평가 더하기 화면이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3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활성화 되어있는 </a:t>
                      </a:r>
                      <a:r>
                        <a:rPr lang="en-US" altLang="ko-KR" sz="800" smtClean="0"/>
                        <a:t>“</a:t>
                      </a:r>
                      <a:r>
                        <a:rPr lang="ko-KR" altLang="en-US" sz="800" smtClean="0"/>
                        <a:t>걸음마</a:t>
                      </a:r>
                      <a:r>
                        <a:rPr lang="en-US" altLang="ko-KR" sz="800" smtClean="0"/>
                        <a:t>!“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배지 정보로 클릭하게 되면 해당 배지의 정보를 확인할 수 있는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4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대표배지설정</a:t>
                      </a:r>
                      <a:r>
                        <a:rPr lang="ko-KR" altLang="en-US" sz="800" baseline="0" smtClean="0"/>
                        <a:t> 버튼을 클릭하게 되면 해당 배지가 사용자의 대표 배지로 설정이 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5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비활성화 되어있는 </a:t>
                      </a:r>
                      <a:r>
                        <a:rPr lang="en-US" altLang="ko-KR" sz="800" smtClean="0"/>
                        <a:t>“</a:t>
                      </a:r>
                      <a:r>
                        <a:rPr lang="ko-KR" altLang="en-US" sz="800" smtClean="0"/>
                        <a:t>맥주가 좋아</a:t>
                      </a:r>
                      <a:r>
                        <a:rPr lang="en-US" altLang="ko-KR" sz="800" smtClean="0"/>
                        <a:t>“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배지 정보를 클릭하게 되면 해당 배지의 정보를 확인할 수 있고 대표 배지로 설정할 수 없는것을 확인할 수 있다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6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7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8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4" y="899267"/>
            <a:ext cx="2571962" cy="43976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893" y="854293"/>
            <a:ext cx="1166274" cy="15954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803" y="813953"/>
            <a:ext cx="1843088" cy="12967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60464" y="5746187"/>
            <a:ext cx="4741319" cy="1129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0" y="668996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188" y="2449730"/>
            <a:ext cx="2524125" cy="18754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388" y="4344595"/>
            <a:ext cx="1772503" cy="126109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 rot="10800000" flipV="1">
            <a:off x="1963010" y="85429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872943" y="1721812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5633802" y="2011727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5160639" y="289006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73934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마셔본 맥주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마셔본 맥주리스트를 확인하고 맥주정보를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마셔본 맥주를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457871"/>
              </p:ext>
            </p:extLst>
          </p:nvPr>
        </p:nvGraphicFramePr>
        <p:xfrm>
          <a:off x="6133019" y="528040"/>
          <a:ext cx="2914727" cy="4882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smtClean="0"/>
                        <a:t>1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마셔본 맥주 버튼을 클릭하게 되면 병뚜껑</a:t>
                      </a:r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사용자가 평가한 맥주의 정보</a:t>
                      </a:r>
                      <a:r>
                        <a:rPr lang="en-US" altLang="ko-KR" sz="1000" smtClean="0"/>
                        <a:t>)</a:t>
                      </a:r>
                      <a:r>
                        <a:rPr lang="ko-KR" altLang="en-US" sz="1000" smtClean="0"/>
                        <a:t>화면이 생성된다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“&lt;</a:t>
                      </a:r>
                      <a:r>
                        <a:rPr lang="ko-KR" altLang="en-US" sz="1000" smtClean="0"/>
                        <a:t>병뚜껑</a:t>
                      </a:r>
                      <a:r>
                        <a:rPr lang="en-US" altLang="ko-KR" sz="1000" smtClean="0"/>
                        <a:t>”</a:t>
                      </a:r>
                      <a:r>
                        <a:rPr lang="ko-KR" altLang="en-US" sz="1000" smtClean="0"/>
                        <a:t>버튼을 클릭하게 되면 이전 화면으로 돌아가게 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사용자가 평가한 맥주 정보목록에서 </a:t>
                      </a:r>
                      <a:r>
                        <a:rPr lang="en-US" altLang="ko-KR" sz="1000" smtClean="0"/>
                        <a:t>“</a:t>
                      </a:r>
                      <a:r>
                        <a:rPr lang="ko-KR" altLang="en-US" sz="1000" smtClean="0"/>
                        <a:t>드라이피니니 </a:t>
                      </a:r>
                      <a:r>
                        <a:rPr lang="en-US" altLang="ko-KR" sz="1000" smtClean="0"/>
                        <a:t>d” </a:t>
                      </a:r>
                      <a:r>
                        <a:rPr lang="ko-KR" altLang="en-US" sz="1000" smtClean="0"/>
                        <a:t>맥주 정보를 확인할 수 있는 화면이 생성된다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" y="931563"/>
            <a:ext cx="2657177" cy="4505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92" y="931563"/>
            <a:ext cx="2042101" cy="348426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 rot="10800000" flipV="1">
            <a:off x="31631" y="272226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0" y="1296389"/>
            <a:ext cx="1814945" cy="311943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10800000" flipV="1">
            <a:off x="3397316" y="865978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2666301" y="1576790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05666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맥주 정보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화면</a:t>
                      </a:r>
                      <a:r>
                        <a:rPr lang="ko-KR" altLang="en-US" sz="1200" b="1" baseline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선택한 맥주정보를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맥주정보를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79237"/>
              </p:ext>
            </p:extLst>
          </p:nvPr>
        </p:nvGraphicFramePr>
        <p:xfrm>
          <a:off x="6133019" y="528040"/>
          <a:ext cx="2914727" cy="502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smtClean="0"/>
                        <a:t>1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“&lt;</a:t>
                      </a:r>
                      <a:r>
                        <a:rPr lang="ko-KR" altLang="en-US" sz="1000" smtClean="0"/>
                        <a:t>드라이피니시</a:t>
                      </a:r>
                      <a:r>
                        <a:rPr lang="en-US" altLang="ko-KR" sz="1000" smtClean="0"/>
                        <a:t>d”</a:t>
                      </a:r>
                      <a:r>
                        <a:rPr lang="ko-KR" altLang="en-US" sz="1000" smtClean="0"/>
                        <a:t>를 클릭하게 되면 이전 화면으로 돌아간다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버튼을 클릭하게 되면 황성화 되면즐겨찾기에 등록이 된다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한</a:t>
                      </a:r>
                      <a:r>
                        <a:rPr lang="ko-KR" altLang="en-US" sz="1000" baseline="0" smtClean="0"/>
                        <a:t> 번더 클릭하게 되면 비활성화 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맥주의 한글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영어 이름을 알려주는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맥주의 정보를 간략하게 알려주는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맥주 생성국가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도수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낮은 가격대 정보를 알려주는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828675"/>
            <a:ext cx="2820785" cy="48482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 rot="10800000" flipV="1">
            <a:off x="4336185" y="1360188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3470156" y="396051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3645779" y="4641629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708031" y="4982188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40531" y="5344900"/>
            <a:ext cx="778919" cy="303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505993" y="5344901"/>
            <a:ext cx="649041" cy="3041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985" y="5344901"/>
            <a:ext cx="787996" cy="3054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62" y="1262257"/>
            <a:ext cx="466725" cy="485775"/>
          </a:xfrm>
          <a:prstGeom prst="rect">
            <a:avLst/>
          </a:prstGeom>
        </p:spPr>
      </p:pic>
      <p:cxnSp>
        <p:nvCxnSpPr>
          <p:cNvPr id="7" name="꺾인 연결선 6"/>
          <p:cNvCxnSpPr>
            <a:endCxn id="3" idx="0"/>
          </p:cNvCxnSpPr>
          <p:nvPr/>
        </p:nvCxnSpPr>
        <p:spPr>
          <a:xfrm flipV="1">
            <a:off x="4099951" y="1262257"/>
            <a:ext cx="1167374" cy="97931"/>
          </a:xfrm>
          <a:prstGeom prst="bentConnector4">
            <a:avLst>
              <a:gd name="adj1" fmla="val 1139"/>
              <a:gd name="adj2" fmla="val 4474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 rot="10800000" flipV="1">
            <a:off x="1219453" y="828675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112" y="1650335"/>
            <a:ext cx="147494" cy="1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96244"/>
              </p:ext>
            </p:extLst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시음 노트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시음노트를 확인하고 작성할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시음 노트를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00994"/>
              </p:ext>
            </p:extLst>
          </p:nvPr>
        </p:nvGraphicFramePr>
        <p:xfrm>
          <a:off x="6133019" y="528040"/>
          <a:ext cx="2914727" cy="38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smtClean="0"/>
                        <a:t>1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맥주의 정보중 예상 성호도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평가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시음 노트정보를 확인할 수 있는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시음노트 버튼을 클릭하게 되면 </a:t>
                      </a:r>
                      <a:endParaRPr lang="en-US" altLang="ko-KR" sz="1000" smtClean="0"/>
                    </a:p>
                    <a:p>
                      <a:pPr algn="ctr" latinLnBrk="1"/>
                      <a:r>
                        <a:rPr lang="ko-KR" altLang="en-US" sz="1000" smtClean="0"/>
                        <a:t>해당 맥주의 시음 노트를 작성할 수 있는 화면이 생성된다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해당 맥주를 마신 사람의 수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평균 선호도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시음노트수를 확인할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맥주의 시음평을 남길 수 있고 다른 사람이 시음평을 남긴 것을 평가 할수</a:t>
                      </a:r>
                      <a:r>
                        <a:rPr lang="ko-KR" altLang="en-US" sz="1000" baseline="0" smtClean="0"/>
                        <a:t>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해당 맥주의 특징정보를 확인할 수 있는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해당 맥주를 맛있게</a:t>
                      </a:r>
                      <a:r>
                        <a:rPr lang="ko-KR" altLang="en-US" sz="1000" baseline="0" smtClean="0"/>
                        <a:t> 마시는 방법을 확인할 수 있는 부분이다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5140232" y="6132000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1380" y="887642"/>
            <a:ext cx="2883884" cy="4561452"/>
            <a:chOff x="656562" y="973632"/>
            <a:chExt cx="2883884" cy="456145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562" y="973632"/>
              <a:ext cx="2883884" cy="450304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429" y="5296959"/>
              <a:ext cx="2724150" cy="238125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 rot="10800000" flipV="1">
            <a:off x="0" y="938130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2804017" y="122804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645" y="887642"/>
            <a:ext cx="2472322" cy="421132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 rot="10800000" flipV="1">
            <a:off x="5088766" y="997236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26645" y="1348343"/>
            <a:ext cx="2472322" cy="7038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3160183" y="2367908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1155716" y="180247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881250" y="4034990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1758</Words>
  <Application>Microsoft Office PowerPoint</Application>
  <PresentationFormat>화면 슬라이드 쇼(16:10)</PresentationFormat>
  <Paragraphs>451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Huni</cp:lastModifiedBy>
  <cp:revision>272</cp:revision>
  <cp:lastPrinted>2015-07-14T06:50:45Z</cp:lastPrinted>
  <dcterms:created xsi:type="dcterms:W3CDTF">2015-07-13T12:59:58Z</dcterms:created>
  <dcterms:modified xsi:type="dcterms:W3CDTF">2015-07-15T08:00:09Z</dcterms:modified>
</cp:coreProperties>
</file>