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9" r:id="rId2"/>
    <p:sldId id="256" r:id="rId3"/>
    <p:sldId id="257" r:id="rId4"/>
    <p:sldId id="258" r:id="rId5"/>
    <p:sldId id="260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81" r:id="rId33"/>
    <p:sldId id="382" r:id="rId34"/>
    <p:sldId id="383" r:id="rId35"/>
    <p:sldId id="384" r:id="rId36"/>
    <p:sldId id="385" r:id="rId37"/>
    <p:sldId id="386" r:id="rId38"/>
    <p:sldId id="387" r:id="rId39"/>
    <p:sldId id="388" r:id="rId40"/>
    <p:sldId id="389" r:id="rId41"/>
    <p:sldId id="390" r:id="rId42"/>
    <p:sldId id="391" r:id="rId43"/>
    <p:sldId id="392" r:id="rId44"/>
    <p:sldId id="393" r:id="rId45"/>
    <p:sldId id="394" r:id="rId46"/>
    <p:sldId id="395" r:id="rId47"/>
    <p:sldId id="396" r:id="rId48"/>
    <p:sldId id="397" r:id="rId49"/>
    <p:sldId id="398" r:id="rId50"/>
    <p:sldId id="399" r:id="rId51"/>
    <p:sldId id="400" r:id="rId52"/>
    <p:sldId id="401" r:id="rId53"/>
    <p:sldId id="402" r:id="rId54"/>
    <p:sldId id="403" r:id="rId55"/>
    <p:sldId id="404" r:id="rId56"/>
    <p:sldId id="405" r:id="rId57"/>
    <p:sldId id="406" r:id="rId58"/>
    <p:sldId id="407" r:id="rId59"/>
    <p:sldId id="408" r:id="rId60"/>
    <p:sldId id="409" r:id="rId61"/>
    <p:sldId id="410" r:id="rId62"/>
    <p:sldId id="411" r:id="rId63"/>
    <p:sldId id="412" r:id="rId64"/>
    <p:sldId id="413" r:id="rId65"/>
    <p:sldId id="414" r:id="rId66"/>
    <p:sldId id="415" r:id="rId67"/>
    <p:sldId id="416" r:id="rId68"/>
    <p:sldId id="417" r:id="rId69"/>
    <p:sldId id="418" r:id="rId70"/>
    <p:sldId id="419" r:id="rId71"/>
    <p:sldId id="420" r:id="rId72"/>
    <p:sldId id="421" r:id="rId73"/>
    <p:sldId id="422" r:id="rId74"/>
    <p:sldId id="423" r:id="rId75"/>
    <p:sldId id="424" r:id="rId76"/>
    <p:sldId id="425" r:id="rId77"/>
    <p:sldId id="426" r:id="rId78"/>
    <p:sldId id="427" r:id="rId79"/>
    <p:sldId id="428" r:id="rId80"/>
    <p:sldId id="429" r:id="rId81"/>
    <p:sldId id="430" r:id="rId82"/>
    <p:sldId id="431" r:id="rId83"/>
    <p:sldId id="432" r:id="rId84"/>
    <p:sldId id="433" r:id="rId85"/>
  </p:sldIdLst>
  <p:sldSz cx="9144000" cy="5715000" type="screen16x10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8843-CA8A-44BB-8DFE-D50CA861DA47}" type="datetimeFigureOut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03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8843-CA8A-44BB-8DFE-D50CA861DA47}" type="datetimeFigureOut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99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8843-CA8A-44BB-8DFE-D50CA861DA47}" type="datetimeFigureOut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87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8843-CA8A-44BB-8DFE-D50CA861DA47}" type="datetimeFigureOut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37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8843-CA8A-44BB-8DFE-D50CA861DA47}" type="datetimeFigureOut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002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8843-CA8A-44BB-8DFE-D50CA861DA47}" type="datetimeFigureOut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58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8843-CA8A-44BB-8DFE-D50CA861DA47}" type="datetimeFigureOut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601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8843-CA8A-44BB-8DFE-D50CA861DA47}" type="datetimeFigureOut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9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8843-CA8A-44BB-8DFE-D50CA861DA47}" type="datetimeFigureOut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32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8843-CA8A-44BB-8DFE-D50CA861DA47}" type="datetimeFigureOut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82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8843-CA8A-44BB-8DFE-D50CA861DA47}" type="datetimeFigureOut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76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E8843-CA8A-44BB-8DFE-D50CA861DA47}" type="datetimeFigureOut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48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469388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baseline="0" smtClean="0"/>
                        <a:t>은샘이네  초보요리 메인 화면</a:t>
                      </a:r>
                      <a:endParaRPr lang="ko-KR" altLang="en-US" sz="1200" b="1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은샘이네 초보요리 시작 화면이다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메인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349386"/>
              </p:ext>
            </p:extLst>
          </p:nvPr>
        </p:nvGraphicFramePr>
        <p:xfrm>
          <a:off x="6133019" y="547774"/>
          <a:ext cx="2914727" cy="4989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mtClean="0"/>
                        <a:t>1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smtClean="0"/>
                        <a:t>홈페이지의 상단부분에 첫화면</a:t>
                      </a:r>
                      <a:r>
                        <a:rPr lang="en-US" altLang="ko-KR" sz="1200" smtClean="0"/>
                        <a:t>,</a:t>
                      </a:r>
                      <a:r>
                        <a:rPr lang="ko-KR" altLang="en-US" sz="1200" smtClean="0"/>
                        <a:t>지역</a:t>
                      </a:r>
                      <a:r>
                        <a:rPr lang="ko-KR" altLang="en-US" sz="1200" baseline="0" smtClean="0"/>
                        <a:t> 카테고리</a:t>
                      </a:r>
                      <a:r>
                        <a:rPr lang="en-US" altLang="ko-KR" sz="1200" baseline="0" smtClean="0"/>
                        <a:t>,</a:t>
                      </a:r>
                      <a:r>
                        <a:rPr lang="ko-KR" altLang="en-US" sz="1200" baseline="0" smtClean="0"/>
                        <a:t>검색 기능을 하는 부분이다</a:t>
                      </a:r>
                      <a:r>
                        <a:rPr lang="en-US" altLang="ko-KR" sz="1200" baseline="0" smtClean="0"/>
                        <a:t>.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mtClean="0"/>
                        <a:t>2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smtClean="0"/>
                        <a:t>홈페이지의 주요 카테고리가 있는 부분이다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844403"/>
            <a:ext cx="5905500" cy="486165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8655" y="949290"/>
            <a:ext cx="5700088" cy="7742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rot="10800000" flipV="1">
            <a:off x="3016250" y="159031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6206" y="3647537"/>
            <a:ext cx="1110007" cy="20585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10800000" flipV="1">
            <a:off x="1128743" y="370966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97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59332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0" y="1610917"/>
            <a:ext cx="4701734" cy="312375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86961" y="1666338"/>
            <a:ext cx="1547094" cy="4321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endCxn id="8" idx="3"/>
          </p:cNvCxnSpPr>
          <p:nvPr/>
        </p:nvCxnSpPr>
        <p:spPr>
          <a:xfrm flipH="1">
            <a:off x="1934055" y="1882427"/>
            <a:ext cx="285969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 rot="10800000" flipV="1">
            <a:off x="4793753" y="174189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86961" y="2410796"/>
            <a:ext cx="2533856" cy="4321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86960" y="2969861"/>
            <a:ext cx="3967951" cy="4321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86960" y="3576171"/>
            <a:ext cx="3698237" cy="4321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86959" y="4149851"/>
            <a:ext cx="3967952" cy="4321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2920817" y="2626884"/>
            <a:ext cx="189473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4354911" y="3185949"/>
            <a:ext cx="46064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4085198" y="3792259"/>
            <a:ext cx="73035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29" idx="3"/>
          </p:cNvCxnSpPr>
          <p:nvPr/>
        </p:nvCxnSpPr>
        <p:spPr>
          <a:xfrm flipH="1">
            <a:off x="4354911" y="4363548"/>
            <a:ext cx="47079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 rot="10800000" flipV="1">
            <a:off x="4815553" y="248143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 rot="10800000" flipV="1">
            <a:off x="4815554" y="305271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 rot="10800000" flipV="1">
            <a:off x="4815554" y="365902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 rot="10800000" flipV="1">
            <a:off x="4825708" y="423031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73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866646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00" y="1390309"/>
            <a:ext cx="4777061" cy="356497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15047" y="1496843"/>
            <a:ext cx="1263015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5046" y="2287349"/>
            <a:ext cx="3200436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5046" y="2930391"/>
            <a:ext cx="4272718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5046" y="3573433"/>
            <a:ext cx="3799072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15046" y="4216475"/>
            <a:ext cx="3799072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1889633" y="1739245"/>
            <a:ext cx="348493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815482" y="2529751"/>
            <a:ext cx="155908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887764" y="3172793"/>
            <a:ext cx="48680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4414118" y="3825506"/>
            <a:ext cx="96044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407539" y="4458877"/>
            <a:ext cx="96044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 rot="10800000" flipV="1">
            <a:off x="5367988" y="160601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 rot="10800000" flipV="1">
            <a:off x="5374567" y="240881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 rot="10800000" flipV="1">
            <a:off x="5367988" y="303142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 rot="10800000" flipV="1">
            <a:off x="5367988" y="369852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 rot="10800000" flipV="1">
            <a:off x="5374567" y="432564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19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371223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8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3823241" y="196080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62" y="1188123"/>
            <a:ext cx="2881895" cy="393687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58000" y="1324261"/>
            <a:ext cx="2606219" cy="379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04046" y="1904258"/>
            <a:ext cx="2494389" cy="379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89711" y="2359265"/>
            <a:ext cx="2494389" cy="379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89710" y="2814272"/>
            <a:ext cx="2494389" cy="379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89709" y="3287124"/>
            <a:ext cx="2494389" cy="379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89709" y="3742131"/>
            <a:ext cx="2120600" cy="379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89708" y="4202976"/>
            <a:ext cx="2494389" cy="379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04045" y="4677142"/>
            <a:ext cx="2494389" cy="379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3164219" y="1514036"/>
            <a:ext cx="67217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098434" y="2094033"/>
            <a:ext cx="72362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098434" y="2549040"/>
            <a:ext cx="72362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098434" y="2977733"/>
            <a:ext cx="72362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098434" y="3457164"/>
            <a:ext cx="72362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722284" y="3931906"/>
            <a:ext cx="109977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084097" y="4379595"/>
            <a:ext cx="73796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3098434" y="4872961"/>
            <a:ext cx="73796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 rot="10800000" flipV="1">
            <a:off x="3822060" y="241580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 rot="10800000" flipV="1">
            <a:off x="3822059" y="285918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 rot="10800000" flipV="1">
            <a:off x="3822059" y="332146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 rot="10800000" flipV="1">
            <a:off x="3822059" y="378375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 rot="10800000" flipV="1">
            <a:off x="3822057" y="477295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 rot="10800000" flipV="1">
            <a:off x="3822058" y="425849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 rot="10800000" flipV="1">
            <a:off x="3822057" y="141271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94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700195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5039068" y="167687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25" y="1566895"/>
            <a:ext cx="3556325" cy="331923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30166" y="2114767"/>
            <a:ext cx="2516965" cy="3521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30167" y="1626521"/>
            <a:ext cx="2148574" cy="3521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30166" y="2579157"/>
            <a:ext cx="3266905" cy="3521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30165" y="3050443"/>
            <a:ext cx="3266905" cy="3521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30166" y="3529392"/>
            <a:ext cx="2931406" cy="3521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30165" y="3999275"/>
            <a:ext cx="2516966" cy="3521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30165" y="4478224"/>
            <a:ext cx="2148576" cy="3521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2578741" y="1808456"/>
            <a:ext cx="2460327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2947131" y="2287517"/>
            <a:ext cx="2091937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3697070" y="2766579"/>
            <a:ext cx="1341998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3697070" y="3222935"/>
            <a:ext cx="1341998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361572" y="3700349"/>
            <a:ext cx="1677496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2947131" y="4175345"/>
            <a:ext cx="2091937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2578741" y="4654295"/>
            <a:ext cx="2460327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 rot="10800000" flipV="1">
            <a:off x="5039068" y="215186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 rot="10800000" flipV="1">
            <a:off x="5039068" y="262686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 rot="10800000" flipV="1">
            <a:off x="5039068" y="308816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 rot="10800000" flipV="1">
            <a:off x="5039068" y="355740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 rot="10800000" flipV="1">
            <a:off x="5039068" y="403635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 rot="10800000" flipV="1">
            <a:off x="5039068" y="451530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95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486081"/>
              </p:ext>
            </p:extLst>
          </p:nvPr>
        </p:nvGraphicFramePr>
        <p:xfrm>
          <a:off x="-526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6504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4407014" y="234005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39" y="1497789"/>
            <a:ext cx="3637479" cy="321266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63156" y="1679495"/>
            <a:ext cx="1701143" cy="3992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23458" y="2273642"/>
            <a:ext cx="3318338" cy="3992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4864" y="2769377"/>
            <a:ext cx="3318338" cy="3992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23458" y="3244180"/>
            <a:ext cx="3318338" cy="3992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23458" y="3714869"/>
            <a:ext cx="2588133" cy="3992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23458" y="4185558"/>
            <a:ext cx="2871005" cy="3992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2174448" y="1879137"/>
            <a:ext cx="223309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841796" y="2478668"/>
            <a:ext cx="56574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841796" y="2975299"/>
            <a:ext cx="56574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841796" y="3433616"/>
            <a:ext cx="56574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111591" y="3914511"/>
            <a:ext cx="12959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394463" y="4387623"/>
            <a:ext cx="102322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 rot="10800000" flipV="1">
            <a:off x="4417689" y="174590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 rot="10800000" flipV="1">
            <a:off x="4407540" y="283578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 rot="10800000" flipV="1">
            <a:off x="4407014" y="332505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 rot="10800000" flipV="1">
            <a:off x="4409496" y="378684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 rot="10800000" flipV="1">
            <a:off x="4407014" y="426349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91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6504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4473324" y="264279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91" y="1937787"/>
            <a:ext cx="3935941" cy="216199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21177" y="2100514"/>
            <a:ext cx="1849701" cy="379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1177" y="2588413"/>
            <a:ext cx="2599640" cy="379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1176" y="3588047"/>
            <a:ext cx="3836383" cy="379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1177" y="3076312"/>
            <a:ext cx="3106178" cy="379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2170878" y="2290289"/>
            <a:ext cx="230244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920817" y="2778188"/>
            <a:ext cx="155250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427355" y="3269279"/>
            <a:ext cx="104596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157559" y="3777822"/>
            <a:ext cx="31576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 rot="10800000" flipV="1">
            <a:off x="4473324" y="314986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 rot="10800000" flipV="1">
            <a:off x="4473324" y="364095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 rot="10800000" flipV="1">
            <a:off x="4473324" y="216206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87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471598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4111510" y="153853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24" y="1371428"/>
            <a:ext cx="2304811" cy="332091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44844" y="1513036"/>
            <a:ext cx="2020739" cy="3354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44844" y="2066719"/>
            <a:ext cx="1777338" cy="3354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44844" y="2503502"/>
            <a:ext cx="2079944" cy="3354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44844" y="2953441"/>
            <a:ext cx="2079944" cy="3354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44844" y="3409958"/>
            <a:ext cx="2079944" cy="3354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44844" y="3845105"/>
            <a:ext cx="1777338" cy="3354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44844" y="4304286"/>
            <a:ext cx="1777338" cy="3354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2565583" y="1671765"/>
            <a:ext cx="154592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322182" y="2234468"/>
            <a:ext cx="17893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624788" y="3121190"/>
            <a:ext cx="148672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624788" y="2671251"/>
            <a:ext cx="148672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624788" y="3568667"/>
            <a:ext cx="148672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322182" y="4035899"/>
            <a:ext cx="17893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322182" y="4472035"/>
            <a:ext cx="17893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 rot="10800000" flipV="1">
            <a:off x="4111510" y="210489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 rot="10800000" flipV="1">
            <a:off x="4111510" y="254871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 rot="10800000" flipV="1">
            <a:off x="4111510" y="298485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rot="10800000" flipV="1">
            <a:off x="4111510" y="342098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rot="10800000" flipV="1">
            <a:off x="4111510" y="389735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rot="10800000" flipV="1">
            <a:off x="4111510" y="433880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81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901351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6504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3078699" y="159779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09" y="1433858"/>
            <a:ext cx="1950021" cy="347787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1688" y="1565427"/>
            <a:ext cx="1665503" cy="329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2197191" y="1729700"/>
            <a:ext cx="88150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31687" y="2025848"/>
            <a:ext cx="1415525" cy="3094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31687" y="2401914"/>
            <a:ext cx="1145810" cy="2828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31687" y="2756105"/>
            <a:ext cx="1145810" cy="3158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31686" y="3118873"/>
            <a:ext cx="1415525" cy="3084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31687" y="3488361"/>
            <a:ext cx="1198438" cy="2942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31687" y="3838489"/>
            <a:ext cx="1198438" cy="2942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31687" y="4210956"/>
            <a:ext cx="1198438" cy="2942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31687" y="4565383"/>
            <a:ext cx="1665504" cy="2942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1947211" y="2180560"/>
            <a:ext cx="113148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677497" y="2543339"/>
            <a:ext cx="140120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667629" y="2914035"/>
            <a:ext cx="140120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947211" y="3273114"/>
            <a:ext cx="112162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730125" y="3646790"/>
            <a:ext cx="133870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30125" y="3985603"/>
            <a:ext cx="133870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44378" y="4364827"/>
            <a:ext cx="133870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197191" y="4710351"/>
            <a:ext cx="88150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 rot="10800000" flipV="1">
            <a:off x="3078699" y="205109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 rot="10800000" flipV="1">
            <a:off x="3078699" y="241654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 rot="10800000" flipV="1">
            <a:off x="3078699" y="279454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 rot="10800000" flipV="1">
            <a:off x="3078699" y="315889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 rot="10800000" flipV="1">
            <a:off x="3078699" y="353630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 rot="10800000" flipV="1">
            <a:off x="3078699" y="387257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 rot="10800000" flipV="1">
            <a:off x="3078699" y="425421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rot="10800000" flipV="1">
            <a:off x="3078699" y="460900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6504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3808904" y="133866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16" y="1304205"/>
            <a:ext cx="2061683" cy="393158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00118" y="1310784"/>
            <a:ext cx="1593142" cy="3272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93540" y="1746055"/>
            <a:ext cx="1902328" cy="3272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93540" y="2181326"/>
            <a:ext cx="1902328" cy="3272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93540" y="2603441"/>
            <a:ext cx="1902328" cy="3272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93540" y="3032134"/>
            <a:ext cx="1902328" cy="3272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3540" y="3467405"/>
            <a:ext cx="1902328" cy="3272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93540" y="3904348"/>
            <a:ext cx="1902328" cy="3272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93540" y="4330341"/>
            <a:ext cx="1599720" cy="3272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00118" y="4756334"/>
            <a:ext cx="1599720" cy="3272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1993260" y="1474405"/>
            <a:ext cx="181564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295868" y="1909676"/>
            <a:ext cx="151303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295868" y="2341400"/>
            <a:ext cx="151303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295868" y="2761063"/>
            <a:ext cx="151303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295868" y="3189177"/>
            <a:ext cx="151303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295868" y="3625027"/>
            <a:ext cx="151303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295868" y="4062806"/>
            <a:ext cx="151303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999838" y="4493962"/>
            <a:ext cx="18090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993260" y="4919955"/>
            <a:ext cx="181564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 rot="10800000" flipV="1">
            <a:off x="3808904" y="177451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 rot="10800000" flipV="1">
            <a:off x="3808904" y="221036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 rot="10800000" flipV="1">
            <a:off x="3808904" y="264621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 rot="10800000" flipV="1">
            <a:off x="3808904" y="308206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 rot="10800000" flipV="1">
            <a:off x="3808904" y="351791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 rot="10800000" flipV="1">
            <a:off x="3808904" y="395376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 rot="10800000" flipV="1">
            <a:off x="3808904" y="437645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rot="10800000" flipV="1">
            <a:off x="3808904" y="482545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32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6504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5179862" y="437959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95825" y="3172795"/>
            <a:ext cx="1263015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5327332" y="3714869"/>
            <a:ext cx="1" cy="6074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41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08267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baseline="0" smtClean="0"/>
                        <a:t>은샘이네  초보요리 메인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메인 화면에서 첫화면으로 가기</a:t>
                      </a:r>
                      <a:r>
                        <a:rPr lang="en-US" altLang="ko-KR" sz="1200" b="1" smtClean="0"/>
                        <a:t>,</a:t>
                      </a:r>
                      <a:br>
                        <a:rPr lang="en-US" altLang="ko-KR" sz="1200" b="1" smtClean="0"/>
                      </a:br>
                      <a:r>
                        <a:rPr lang="ko-KR" altLang="en-US" sz="1200" b="1" smtClean="0"/>
                        <a:t>지역</a:t>
                      </a:r>
                      <a:r>
                        <a:rPr lang="ko-KR" altLang="en-US" sz="1200" b="1" baseline="0" smtClean="0"/>
                        <a:t> 카테고리 선택</a:t>
                      </a:r>
                      <a:r>
                        <a:rPr lang="en-US" altLang="ko-KR" sz="1200" b="1" baseline="0" smtClean="0"/>
                        <a:t>, </a:t>
                      </a:r>
                      <a:r>
                        <a:rPr lang="ko-KR" altLang="en-US" sz="1200" b="1" baseline="0" smtClean="0"/>
                        <a:t>검색을 할 수 있다</a:t>
                      </a:r>
                      <a:r>
                        <a:rPr lang="en-US" altLang="ko-KR" sz="1200" b="1" baseline="0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메인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657999"/>
              </p:ext>
            </p:extLst>
          </p:nvPr>
        </p:nvGraphicFramePr>
        <p:xfrm>
          <a:off x="6133019" y="547775"/>
          <a:ext cx="2914727" cy="5131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0095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3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해당 이미지를 클릭 하면 이 웹사이트의 첫화면으로 돌아가게된다</a:t>
                      </a:r>
                      <a:r>
                        <a:rPr lang="en-US" altLang="ko-KR" sz="1200" smtClean="0"/>
                        <a:t>.</a:t>
                      </a:r>
                      <a:endParaRPr lang="en-US" altLang="ko-KR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4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지역 카테고리를 제공하고 카테고리중 하나를 클릭하면 클릭하면 해당되는 지역의 화면으로 이동한다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3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주요 카테고리에서 지역</a:t>
                      </a:r>
                      <a:r>
                        <a:rPr lang="en-US" altLang="ko-KR" sz="1200" smtClean="0"/>
                        <a:t>&amp;</a:t>
                      </a:r>
                      <a:r>
                        <a:rPr lang="ko-KR" altLang="en-US" sz="1200" smtClean="0"/>
                        <a:t>맛집 카테고리와 동일한 카테고리이다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이 웹사이트의 검색 서비스의 검색어를 입력하는 부분이다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이 웹사이트의 검색 서비스의 버튼부분이다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95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95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2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944" y="895204"/>
            <a:ext cx="2036516" cy="1676546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07" y="3710098"/>
            <a:ext cx="2698432" cy="198516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14" y="2991517"/>
            <a:ext cx="5966460" cy="78088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428" y="4230851"/>
            <a:ext cx="1143000" cy="86677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 rot="10800000" flipV="1">
            <a:off x="3610927" y="215291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3648" y="3008180"/>
            <a:ext cx="5815191" cy="2821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3051243" y="2432050"/>
            <a:ext cx="707155" cy="5594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endCxn id="22" idx="0"/>
          </p:cNvCxnSpPr>
          <p:nvPr/>
        </p:nvCxnSpPr>
        <p:spPr>
          <a:xfrm flipH="1">
            <a:off x="2894686" y="3591851"/>
            <a:ext cx="42746" cy="68767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 rot="10800000" flipV="1">
            <a:off x="2747216" y="427952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53507" y="3411284"/>
            <a:ext cx="5815191" cy="140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148657" y="3623443"/>
            <a:ext cx="1531330" cy="961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735526" y="3624693"/>
            <a:ext cx="223313" cy="949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9" name="직선 연결선 28"/>
          <p:cNvCxnSpPr>
            <a:endCxn id="30" idx="0"/>
          </p:cNvCxnSpPr>
          <p:nvPr/>
        </p:nvCxnSpPr>
        <p:spPr>
          <a:xfrm flipH="1">
            <a:off x="5038112" y="3710098"/>
            <a:ext cx="42746" cy="68767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 rot="10800000" flipV="1">
            <a:off x="4890642" y="439777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 rot="10800000" flipV="1">
            <a:off x="3463456" y="396438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/>
          <p:cNvCxnSpPr>
            <a:endCxn id="33" idx="0"/>
          </p:cNvCxnSpPr>
          <p:nvPr/>
        </p:nvCxnSpPr>
        <p:spPr>
          <a:xfrm flipH="1">
            <a:off x="5810282" y="3719624"/>
            <a:ext cx="42746" cy="68767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 rot="10800000" flipV="1">
            <a:off x="5662812" y="440730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33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6504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5179862" y="437959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95825" y="3172795"/>
            <a:ext cx="1263015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5327332" y="3714869"/>
            <a:ext cx="1" cy="6074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6504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5179862" y="437959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95825" y="3172795"/>
            <a:ext cx="1263015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5327332" y="3714869"/>
            <a:ext cx="1" cy="6074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60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6504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5179862" y="437959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95825" y="3172795"/>
            <a:ext cx="1263015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5327332" y="3714869"/>
            <a:ext cx="1" cy="6074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01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6504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5179862" y="437959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95825" y="3172795"/>
            <a:ext cx="1263015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5327332" y="3714869"/>
            <a:ext cx="1" cy="6074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48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6504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5179862" y="437959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95825" y="3172795"/>
            <a:ext cx="1263015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5327332" y="3714869"/>
            <a:ext cx="1" cy="6074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54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6504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5179862" y="437959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95825" y="3172795"/>
            <a:ext cx="1263015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5327332" y="3714869"/>
            <a:ext cx="1" cy="6074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67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6504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5179862" y="437959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95825" y="3172795"/>
            <a:ext cx="1263015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5327332" y="3714869"/>
            <a:ext cx="1" cy="6074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9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6504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5179862" y="437959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95825" y="3172795"/>
            <a:ext cx="1263015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5327332" y="3714869"/>
            <a:ext cx="1" cy="6074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6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6504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5179862" y="437959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95825" y="3172795"/>
            <a:ext cx="1263015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5327332" y="3714869"/>
            <a:ext cx="1" cy="6074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14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6504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5179862" y="437959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95825" y="3172795"/>
            <a:ext cx="1263015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5327332" y="3714869"/>
            <a:ext cx="1" cy="6074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45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29909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713841"/>
              </p:ext>
            </p:extLst>
          </p:nvPr>
        </p:nvGraphicFramePr>
        <p:xfrm>
          <a:off x="6133019" y="547774"/>
          <a:ext cx="2914727" cy="4913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smtClean="0"/>
                        <a:t>해당 페이지는 새싹멤버 이상 읽기가 가능한 게시판인 것을 알려주는 란이다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smtClean="0"/>
                        <a:t>이 카페의 공지 목록에서 진행중인 공동구매로 </a:t>
                      </a:r>
                      <a:r>
                        <a:rPr lang="ko-KR" altLang="en-US" sz="1200" baseline="0" smtClean="0"/>
                        <a:t>제목</a:t>
                      </a:r>
                      <a:r>
                        <a:rPr lang="en-US" altLang="ko-KR" sz="1200" baseline="0" smtClean="0"/>
                        <a:t>,</a:t>
                      </a:r>
                      <a:r>
                        <a:rPr lang="ko-KR" altLang="en-US" sz="1200" baseline="0" smtClean="0"/>
                        <a:t>댓글수</a:t>
                      </a:r>
                      <a:r>
                        <a:rPr lang="en-US" altLang="ko-KR" sz="1200" baseline="0" smtClean="0"/>
                        <a:t>,</a:t>
                      </a:r>
                      <a:r>
                        <a:rPr lang="ko-KR" altLang="en-US" sz="1200" smtClean="0"/>
                        <a:t> 작성자</a:t>
                      </a:r>
                      <a:r>
                        <a:rPr lang="en-US" altLang="ko-KR" sz="1200" smtClean="0"/>
                        <a:t>,</a:t>
                      </a:r>
                      <a:r>
                        <a:rPr lang="ko-KR" altLang="en-US" sz="1200" smtClean="0"/>
                        <a:t>작성일</a:t>
                      </a:r>
                      <a:r>
                        <a:rPr lang="en-US" altLang="ko-KR" sz="1200" smtClean="0"/>
                        <a:t>,</a:t>
                      </a:r>
                      <a:r>
                        <a:rPr lang="ko-KR" altLang="en-US" sz="1200" smtClean="0"/>
                        <a:t>조회수를 보여준다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smtClean="0"/>
                        <a:t>이 카페의 공지 목록에서 진행중인</a:t>
                      </a:r>
                      <a:r>
                        <a:rPr lang="ko-KR" altLang="en-US" sz="1200" baseline="0" smtClean="0"/>
                        <a:t> </a:t>
                      </a:r>
                      <a:r>
                        <a:rPr lang="ko-KR" altLang="en-US" sz="1200" smtClean="0"/>
                        <a:t>이벤트로 </a:t>
                      </a:r>
                      <a:r>
                        <a:rPr lang="ko-KR" altLang="en-US" sz="1200" baseline="0" smtClean="0"/>
                        <a:t> 제목</a:t>
                      </a:r>
                      <a:r>
                        <a:rPr lang="en-US" altLang="ko-KR" sz="1200" baseline="0" smtClean="0"/>
                        <a:t>,</a:t>
                      </a:r>
                      <a:r>
                        <a:rPr lang="ko-KR" altLang="en-US" sz="1200" baseline="0" smtClean="0"/>
                        <a:t>댓글수</a:t>
                      </a:r>
                      <a:r>
                        <a:rPr lang="en-US" altLang="ko-KR" sz="1200" baseline="0" smtClean="0"/>
                        <a:t>,</a:t>
                      </a:r>
                      <a:r>
                        <a:rPr lang="ko-KR" altLang="en-US" sz="1200" smtClean="0"/>
                        <a:t> 작성자</a:t>
                      </a:r>
                      <a:r>
                        <a:rPr lang="en-US" altLang="ko-KR" sz="1200" smtClean="0"/>
                        <a:t>,</a:t>
                      </a:r>
                      <a:r>
                        <a:rPr lang="ko-KR" altLang="en-US" sz="1200" smtClean="0"/>
                        <a:t>작성일</a:t>
                      </a:r>
                      <a:r>
                        <a:rPr lang="en-US" altLang="ko-KR" sz="1200" smtClean="0"/>
                        <a:t>,</a:t>
                      </a:r>
                      <a:r>
                        <a:rPr lang="ko-KR" altLang="en-US" sz="1200" smtClean="0"/>
                        <a:t>조회수를 보여준다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지역 맛집 카테고리의 게시글로</a:t>
                      </a:r>
                      <a:r>
                        <a:rPr lang="ko-KR" altLang="en-US" sz="1200" baseline="0" smtClean="0"/>
                        <a:t> 게시글 번호</a:t>
                      </a:r>
                      <a:r>
                        <a:rPr lang="en-US" altLang="ko-KR" sz="1200" baseline="0" smtClean="0"/>
                        <a:t>, </a:t>
                      </a:r>
                      <a:r>
                        <a:rPr lang="ko-KR" altLang="en-US" sz="1200" baseline="0" smtClean="0"/>
                        <a:t>게시글 제목</a:t>
                      </a:r>
                      <a:r>
                        <a:rPr lang="en-US" altLang="ko-KR" sz="1200" baseline="0" smtClean="0"/>
                        <a:t>, </a:t>
                      </a:r>
                      <a:r>
                        <a:rPr lang="ko-KR" altLang="en-US" sz="1200" baseline="0" smtClean="0"/>
                        <a:t>이미지</a:t>
                      </a:r>
                      <a:r>
                        <a:rPr lang="en-US" altLang="ko-KR" sz="1200" baseline="0" smtClean="0"/>
                        <a:t>(    ), </a:t>
                      </a:r>
                      <a:r>
                        <a:rPr lang="ko-KR" altLang="en-US" sz="1200" baseline="0" smtClean="0"/>
                        <a:t>위치</a:t>
                      </a:r>
                      <a:r>
                        <a:rPr lang="en-US" altLang="ko-KR" sz="1200" baseline="0" smtClean="0"/>
                        <a:t>(   ), </a:t>
                      </a:r>
                      <a:r>
                        <a:rPr lang="ko-KR" altLang="en-US" sz="1200" baseline="0" smtClean="0"/>
                        <a:t>댓글수</a:t>
                      </a:r>
                      <a:r>
                        <a:rPr lang="en-US" altLang="ko-KR" sz="1200" baseline="0" smtClean="0"/>
                        <a:t>(   ),</a:t>
                      </a:r>
                      <a:r>
                        <a:rPr lang="ko-KR" altLang="en-US" sz="1200" baseline="0" smtClean="0"/>
                        <a:t> 새글</a:t>
                      </a:r>
                      <a:r>
                        <a:rPr lang="en-US" altLang="ko-KR" sz="1200" baseline="0" smtClean="0"/>
                        <a:t>(   ),</a:t>
                      </a:r>
                      <a:r>
                        <a:rPr lang="ko-KR" altLang="en-US" sz="1200" baseline="0" smtClean="0"/>
                        <a:t> 작성자</a:t>
                      </a:r>
                      <a:r>
                        <a:rPr lang="en-US" altLang="ko-KR" sz="1200" baseline="0" smtClean="0"/>
                        <a:t>,</a:t>
                      </a:r>
                      <a:r>
                        <a:rPr lang="ko-KR" altLang="en-US" sz="1200" baseline="0" smtClean="0"/>
                        <a:t>등급</a:t>
                      </a:r>
                      <a:r>
                        <a:rPr lang="en-US" altLang="ko-KR" sz="1200" baseline="0" smtClean="0"/>
                        <a:t>(   ),</a:t>
                      </a:r>
                      <a:r>
                        <a:rPr lang="ko-KR" altLang="en-US" sz="1200" baseline="0" smtClean="0"/>
                        <a:t>작성일</a:t>
                      </a:r>
                      <a:r>
                        <a:rPr lang="en-US" altLang="ko-KR" sz="1200" baseline="0" smtClean="0"/>
                        <a:t>,</a:t>
                      </a:r>
                      <a:r>
                        <a:rPr lang="ko-KR" altLang="en-US" sz="1200" baseline="0" smtClean="0"/>
                        <a:t>조회수를 보여준다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 rot="10800000" flipV="1">
            <a:off x="285650" y="236625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 rot="10800000" flipV="1">
            <a:off x="1390667" y="236625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3" y="1114770"/>
            <a:ext cx="5944659" cy="922987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97548" y="1608252"/>
            <a:ext cx="5815191" cy="3942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7" name="직선 연결선 26"/>
          <p:cNvCxnSpPr>
            <a:endCxn id="29" idx="0"/>
          </p:cNvCxnSpPr>
          <p:nvPr/>
        </p:nvCxnSpPr>
        <p:spPr>
          <a:xfrm>
            <a:off x="1538137" y="2002541"/>
            <a:ext cx="0" cy="3637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6" y="883728"/>
            <a:ext cx="5906453" cy="212916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83403" y="940670"/>
            <a:ext cx="5829336" cy="1330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35" name="직선 연결선 34"/>
          <p:cNvCxnSpPr>
            <a:endCxn id="13" idx="0"/>
          </p:cNvCxnSpPr>
          <p:nvPr/>
        </p:nvCxnSpPr>
        <p:spPr>
          <a:xfrm>
            <a:off x="433119" y="1073701"/>
            <a:ext cx="1" cy="12925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 rot="10800000" flipV="1">
            <a:off x="837793" y="236625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638" y="1139453"/>
            <a:ext cx="5838863" cy="3883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38" name="직선 연결선 37"/>
          <p:cNvCxnSpPr>
            <a:endCxn id="36" idx="0"/>
          </p:cNvCxnSpPr>
          <p:nvPr/>
        </p:nvCxnSpPr>
        <p:spPr>
          <a:xfrm>
            <a:off x="983637" y="1532975"/>
            <a:ext cx="1626" cy="83327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 rot="10800000" flipV="1">
            <a:off x="2907598" y="335585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 flipV="1">
            <a:off x="3055067" y="3622319"/>
            <a:ext cx="0" cy="43633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0" y="4058650"/>
            <a:ext cx="5998257" cy="7001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0811" y="3820750"/>
            <a:ext cx="138430" cy="138430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4406" y="3831135"/>
            <a:ext cx="115991" cy="125934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2630" y="4017876"/>
            <a:ext cx="113762" cy="101122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3434" y="4025557"/>
            <a:ext cx="92357" cy="85760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93" y="4068437"/>
            <a:ext cx="5944659" cy="690348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78359" y="3827328"/>
            <a:ext cx="122214" cy="12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6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6504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5179862" y="437959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95825" y="3172795"/>
            <a:ext cx="1263015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5327332" y="3714869"/>
            <a:ext cx="1" cy="6074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91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6504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5179862" y="437959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95825" y="3172795"/>
            <a:ext cx="1263015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5327332" y="3714869"/>
            <a:ext cx="1" cy="6074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08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6504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5179862" y="437959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95825" y="3172795"/>
            <a:ext cx="1263015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5327332" y="3714869"/>
            <a:ext cx="1" cy="6074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68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6504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5179862" y="437959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95825" y="3172795"/>
            <a:ext cx="1263015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5327332" y="3714869"/>
            <a:ext cx="1" cy="6074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05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6504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5179862" y="437959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95825" y="3172795"/>
            <a:ext cx="1263015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5327332" y="3714869"/>
            <a:ext cx="1" cy="6074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57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6504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5179862" y="437959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95825" y="3172795"/>
            <a:ext cx="1263015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5327332" y="3714869"/>
            <a:ext cx="1" cy="6074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28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6504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5179862" y="437959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95825" y="3172795"/>
            <a:ext cx="1263015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5327332" y="3714869"/>
            <a:ext cx="1" cy="6074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93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6504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5179862" y="437959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95825" y="3172795"/>
            <a:ext cx="1263015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5327332" y="3714869"/>
            <a:ext cx="1" cy="6074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61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6504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5179862" y="437959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95825" y="3172795"/>
            <a:ext cx="1263015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5327332" y="3714869"/>
            <a:ext cx="1" cy="6074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51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6504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5179862" y="437959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95825" y="3172795"/>
            <a:ext cx="1263015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5327332" y="3714869"/>
            <a:ext cx="1" cy="6074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94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902777"/>
              </p:ext>
            </p:extLst>
          </p:nvPr>
        </p:nvGraphicFramePr>
        <p:xfrm>
          <a:off x="6133019" y="547775"/>
          <a:ext cx="2914727" cy="5110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0652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8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9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466725" y="1028606"/>
            <a:ext cx="4020220" cy="4509862"/>
            <a:chOff x="27905" y="841194"/>
            <a:chExt cx="2327168" cy="261060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905" y="841194"/>
              <a:ext cx="2327168" cy="2610605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110757" y="1276212"/>
              <a:ext cx="1560161" cy="26971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0756" y="1545927"/>
              <a:ext cx="1165457" cy="26971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23687" y="1816737"/>
              <a:ext cx="1499857" cy="26861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24787" y="2087543"/>
              <a:ext cx="1694539" cy="26861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5087" y="2358323"/>
              <a:ext cx="1255354" cy="26861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6190" y="2629129"/>
              <a:ext cx="1352462" cy="26861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6225" y="2898874"/>
              <a:ext cx="1674167" cy="26861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16190" y="3168618"/>
              <a:ext cx="1254252" cy="26861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0" name="직사각형 19"/>
          <p:cNvSpPr/>
          <p:nvPr/>
        </p:nvSpPr>
        <p:spPr>
          <a:xfrm rot="10800000" flipV="1">
            <a:off x="4048460" y="187984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3312905" y="2013075"/>
            <a:ext cx="7355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 rot="10800000" flipV="1">
            <a:off x="4048460" y="233092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>
            <a:endCxn id="24" idx="3"/>
          </p:cNvCxnSpPr>
          <p:nvPr/>
        </p:nvCxnSpPr>
        <p:spPr>
          <a:xfrm>
            <a:off x="2623197" y="2464154"/>
            <a:ext cx="142526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 rot="10800000" flipV="1">
            <a:off x="4048460" y="278200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>
            <a:endCxn id="29" idx="3"/>
          </p:cNvCxnSpPr>
          <p:nvPr/>
        </p:nvCxnSpPr>
        <p:spPr>
          <a:xfrm>
            <a:off x="3413808" y="2915233"/>
            <a:ext cx="63465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 rot="10800000" flipV="1">
            <a:off x="4048453" y="327928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 rot="10800000" flipV="1">
            <a:off x="4048457" y="374221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 rot="10800000" flipV="1">
            <a:off x="4048457" y="417769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 rot="10800000" flipV="1">
            <a:off x="4048457" y="464716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 rot="10800000" flipV="1">
            <a:off x="4048457" y="512900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3731127" y="3412520"/>
            <a:ext cx="31732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12" idx="3"/>
          </p:cNvCxnSpPr>
          <p:nvPr/>
        </p:nvCxnSpPr>
        <p:spPr>
          <a:xfrm>
            <a:off x="2785977" y="3881493"/>
            <a:ext cx="126247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955639" y="4339789"/>
            <a:ext cx="109281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3511449" y="4796252"/>
            <a:ext cx="53700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endCxn id="35" idx="3"/>
          </p:cNvCxnSpPr>
          <p:nvPr/>
        </p:nvCxnSpPr>
        <p:spPr>
          <a:xfrm>
            <a:off x="2794952" y="5262239"/>
            <a:ext cx="125350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657476" y="1196271"/>
            <a:ext cx="2695206" cy="4659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 rot="10800000" flipV="1">
            <a:off x="4057985" y="131786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3352682" y="1451100"/>
            <a:ext cx="70529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01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6504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5179862" y="437959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95825" y="3172795"/>
            <a:ext cx="1263015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5327332" y="3714869"/>
            <a:ext cx="1" cy="6074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06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6504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5179862" y="437959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95825" y="3172795"/>
            <a:ext cx="1263015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5327332" y="3714869"/>
            <a:ext cx="1" cy="6074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3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6504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5179862" y="437959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95825" y="3172795"/>
            <a:ext cx="1263015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5327332" y="3714869"/>
            <a:ext cx="1" cy="6074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11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6504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5179862" y="437959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95825" y="3172795"/>
            <a:ext cx="1263015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5327332" y="3714869"/>
            <a:ext cx="1" cy="6074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46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6504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5179862" y="437959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95825" y="3172795"/>
            <a:ext cx="1263015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5327332" y="3714869"/>
            <a:ext cx="1" cy="6074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9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6504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5179862" y="437959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95825" y="3172795"/>
            <a:ext cx="1263015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5327332" y="3714869"/>
            <a:ext cx="1" cy="6074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36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6504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5179862" y="437959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95825" y="3172795"/>
            <a:ext cx="1263015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5327332" y="3714869"/>
            <a:ext cx="1" cy="6074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39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6504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5179862" y="437959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95825" y="3172795"/>
            <a:ext cx="1263015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5327332" y="3714869"/>
            <a:ext cx="1" cy="6074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01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6504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5179862" y="437959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95825" y="3172795"/>
            <a:ext cx="1263015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5327332" y="3714869"/>
            <a:ext cx="1" cy="6074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42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6504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5179862" y="437959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95825" y="3172795"/>
            <a:ext cx="1263015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5327332" y="3714869"/>
            <a:ext cx="1" cy="6074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28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02759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8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66" y="1062238"/>
            <a:ext cx="3548063" cy="410681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09574" y="1171575"/>
            <a:ext cx="3267075" cy="419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09574" y="1675959"/>
            <a:ext cx="2325234" cy="419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09574" y="2180343"/>
            <a:ext cx="1696585" cy="419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94976" y="2675153"/>
            <a:ext cx="1696585" cy="419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09574" y="3170313"/>
            <a:ext cx="2257427" cy="419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97102" y="3674697"/>
            <a:ext cx="1574574" cy="419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97102" y="4179081"/>
            <a:ext cx="2479448" cy="419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97102" y="4683465"/>
            <a:ext cx="1574574" cy="419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 rot="10800000" flipV="1">
            <a:off x="4143374" y="124789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3676649" y="1381125"/>
            <a:ext cx="4667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endCxn id="33" idx="3"/>
          </p:cNvCxnSpPr>
          <p:nvPr/>
        </p:nvCxnSpPr>
        <p:spPr>
          <a:xfrm>
            <a:off x="2734808" y="1855422"/>
            <a:ext cx="14010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endCxn id="34" idx="3"/>
          </p:cNvCxnSpPr>
          <p:nvPr/>
        </p:nvCxnSpPr>
        <p:spPr>
          <a:xfrm>
            <a:off x="2115797" y="2388381"/>
            <a:ext cx="202005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7" idx="3"/>
            <a:endCxn id="35" idx="3"/>
          </p:cNvCxnSpPr>
          <p:nvPr/>
        </p:nvCxnSpPr>
        <p:spPr>
          <a:xfrm>
            <a:off x="2191561" y="2884703"/>
            <a:ext cx="1944296" cy="91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endCxn id="36" idx="3"/>
          </p:cNvCxnSpPr>
          <p:nvPr/>
        </p:nvCxnSpPr>
        <p:spPr>
          <a:xfrm>
            <a:off x="2667001" y="3379863"/>
            <a:ext cx="1471354" cy="732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971676" y="3893820"/>
            <a:ext cx="216417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endCxn id="38" idx="3"/>
          </p:cNvCxnSpPr>
          <p:nvPr/>
        </p:nvCxnSpPr>
        <p:spPr>
          <a:xfrm>
            <a:off x="2876550" y="4388631"/>
            <a:ext cx="1259306" cy="58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endCxn id="39" idx="3"/>
          </p:cNvCxnSpPr>
          <p:nvPr/>
        </p:nvCxnSpPr>
        <p:spPr>
          <a:xfrm flipV="1">
            <a:off x="1971675" y="4887793"/>
            <a:ext cx="2171699" cy="52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 rot="10800000" flipV="1">
            <a:off x="4135856" y="172219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 rot="10800000" flipV="1">
            <a:off x="4135856" y="225515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 rot="10800000" flipV="1">
            <a:off x="4135857" y="276061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 rot="10800000" flipV="1">
            <a:off x="4138355" y="325396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 rot="10800000" flipV="1">
            <a:off x="4138355" y="374730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 rot="10800000" flipV="1">
            <a:off x="4135856" y="426121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 rot="10800000" flipV="1">
            <a:off x="4143374" y="475456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64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6504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5179862" y="437959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95825" y="3172795"/>
            <a:ext cx="1263015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5327332" y="3714869"/>
            <a:ext cx="1" cy="6074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49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6504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5179862" y="437959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95825" y="3172795"/>
            <a:ext cx="1263015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5327332" y="3714869"/>
            <a:ext cx="1" cy="6074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32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6504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5179862" y="437959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95825" y="3172795"/>
            <a:ext cx="1263015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5327332" y="3714869"/>
            <a:ext cx="1" cy="6074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08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6504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5179862" y="437959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95825" y="3172795"/>
            <a:ext cx="1263015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5327332" y="3714869"/>
            <a:ext cx="1" cy="6074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77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6504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5179862" y="437959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95825" y="3172795"/>
            <a:ext cx="1263015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5327332" y="3714869"/>
            <a:ext cx="1" cy="6074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16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6504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5179862" y="437959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95825" y="3172795"/>
            <a:ext cx="1263015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5327332" y="3714869"/>
            <a:ext cx="1" cy="6074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88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6504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5179862" y="437959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95825" y="3172795"/>
            <a:ext cx="1263015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5327332" y="3714869"/>
            <a:ext cx="1" cy="6074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3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6504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5179862" y="437959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95825" y="3172795"/>
            <a:ext cx="1263015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5327332" y="3714869"/>
            <a:ext cx="1" cy="6074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20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6504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5179862" y="437959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95825" y="3172795"/>
            <a:ext cx="1263015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5327332" y="3714869"/>
            <a:ext cx="1" cy="6074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04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6504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5179862" y="437959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95825" y="3172795"/>
            <a:ext cx="1263015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5327332" y="3714869"/>
            <a:ext cx="1" cy="6074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66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192542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8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063007"/>
            <a:ext cx="4160144" cy="421957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 rot="10800000" flipV="1">
            <a:off x="4762500" y="113401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1473" y="1044926"/>
            <a:ext cx="2371727" cy="4504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71472" y="1587851"/>
            <a:ext cx="2981328" cy="4504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14621" y="2112695"/>
            <a:ext cx="3938304" cy="4504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14621" y="2629869"/>
            <a:ext cx="3338229" cy="4504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71472" y="3188475"/>
            <a:ext cx="2371728" cy="4504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14621" y="3714869"/>
            <a:ext cx="2871504" cy="4504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14619" y="4246501"/>
            <a:ext cx="3071529" cy="4504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14619" y="4764810"/>
            <a:ext cx="3071529" cy="4504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2743200" y="1267243"/>
            <a:ext cx="20193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352800" y="1775418"/>
            <a:ext cx="14097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352590" y="2351237"/>
            <a:ext cx="40991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752850" y="2855118"/>
            <a:ext cx="10096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743200" y="3413724"/>
            <a:ext cx="20193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3295650" y="3940118"/>
            <a:ext cx="14668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486148" y="4436979"/>
            <a:ext cx="127635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486148" y="4970587"/>
            <a:ext cx="127635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 rot="10800000" flipV="1">
            <a:off x="4762500" y="163087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 rot="10800000" flipV="1">
            <a:off x="4762500" y="220348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 rot="10800000" flipV="1">
            <a:off x="4762500" y="270849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 rot="10800000" flipV="1">
            <a:off x="4762500" y="326244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rot="10800000" flipV="1">
            <a:off x="4762500" y="380688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rot="10800000" flipV="1">
            <a:off x="4762500" y="429859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 rot="10800000" flipV="1">
            <a:off x="4762500" y="480263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89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6504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5179862" y="437959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95825" y="3172795"/>
            <a:ext cx="1263015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5327332" y="3714869"/>
            <a:ext cx="1" cy="6074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73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6504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5179862" y="437959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95825" y="3172795"/>
            <a:ext cx="1263015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5327332" y="3714869"/>
            <a:ext cx="1" cy="6074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71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6504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5179862" y="437959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95825" y="3172795"/>
            <a:ext cx="1263015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5327332" y="3714869"/>
            <a:ext cx="1" cy="6074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40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6504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5179862" y="437959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95825" y="3172795"/>
            <a:ext cx="1263015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5327332" y="3714869"/>
            <a:ext cx="1" cy="6074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00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6504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5179862" y="437959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95825" y="3172795"/>
            <a:ext cx="1263015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5327332" y="3714869"/>
            <a:ext cx="1" cy="6074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95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6504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5179862" y="437959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95825" y="3172795"/>
            <a:ext cx="1263015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5327332" y="3714869"/>
            <a:ext cx="1" cy="6074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59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6504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5179862" y="437959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95825" y="3172795"/>
            <a:ext cx="1263015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5327332" y="3714869"/>
            <a:ext cx="1" cy="6074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79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6504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5179862" y="437959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95825" y="3172795"/>
            <a:ext cx="1263015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5327332" y="3714869"/>
            <a:ext cx="1" cy="6074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49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6504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5179862" y="437959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95825" y="3172795"/>
            <a:ext cx="1263015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5327332" y="3714869"/>
            <a:ext cx="1" cy="6074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0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6504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5179862" y="437959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95825" y="3172795"/>
            <a:ext cx="1263015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5327332" y="3714869"/>
            <a:ext cx="1" cy="6074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19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482445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8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4496708" y="182699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46" y="1232076"/>
            <a:ext cx="3696608" cy="388143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33425" y="1325064"/>
            <a:ext cx="1866900" cy="3989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00100" y="1788438"/>
            <a:ext cx="3276600" cy="3989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00100" y="2246199"/>
            <a:ext cx="2971800" cy="3989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23900" y="2743761"/>
            <a:ext cx="2162175" cy="3989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00100" y="3201522"/>
            <a:ext cx="1800225" cy="3989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00100" y="3699084"/>
            <a:ext cx="2809876" cy="3989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23900" y="4194417"/>
            <a:ext cx="2619375" cy="3989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13745" y="4653965"/>
            <a:ext cx="3492009" cy="3989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2600325" y="1515035"/>
            <a:ext cx="18859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074961" y="1971691"/>
            <a:ext cx="41131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771900" y="2466991"/>
            <a:ext cx="71437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886075" y="2962835"/>
            <a:ext cx="16002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600325" y="3391460"/>
            <a:ext cx="18859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609976" y="3905810"/>
            <a:ext cx="87629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333750" y="4379595"/>
            <a:ext cx="1152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endCxn id="47" idx="3"/>
          </p:cNvCxnSpPr>
          <p:nvPr/>
        </p:nvCxnSpPr>
        <p:spPr>
          <a:xfrm>
            <a:off x="4294036" y="4846320"/>
            <a:ext cx="213678" cy="60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 rot="10800000" flipV="1">
            <a:off x="4486275" y="139131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rot="10800000" flipV="1">
            <a:off x="4496708" y="233376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rot="10800000" flipV="1">
            <a:off x="4497556" y="282379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rot="10800000" flipV="1">
            <a:off x="4486275" y="326777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 rot="10800000" flipV="1">
            <a:off x="4496708" y="374841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 rot="10800000" flipV="1">
            <a:off x="4507141" y="422906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 rot="10800000" flipV="1">
            <a:off x="4507714" y="471909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54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6504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5179862" y="437959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95825" y="3172795"/>
            <a:ext cx="1263015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5327332" y="3714869"/>
            <a:ext cx="1" cy="6074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53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6504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5179862" y="437959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95825" y="3172795"/>
            <a:ext cx="1263015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5327332" y="3714869"/>
            <a:ext cx="1" cy="6074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45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6504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5179862" y="437959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95825" y="3172795"/>
            <a:ext cx="1263015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5327332" y="3714869"/>
            <a:ext cx="1" cy="6074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1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6504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5179862" y="437959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95825" y="3172795"/>
            <a:ext cx="1263015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5327332" y="3714869"/>
            <a:ext cx="1" cy="6074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61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6504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5179862" y="437959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95825" y="3172795"/>
            <a:ext cx="1263015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5327332" y="3714869"/>
            <a:ext cx="1" cy="6074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2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6504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5179862" y="437959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95825" y="3172795"/>
            <a:ext cx="1263015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5327332" y="3714869"/>
            <a:ext cx="1" cy="6074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4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6504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5179862" y="437959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95825" y="3172795"/>
            <a:ext cx="1263015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5327332" y="3714869"/>
            <a:ext cx="1" cy="6074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62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6504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5179862" y="437959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95825" y="3172795"/>
            <a:ext cx="1263015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5327332" y="3714869"/>
            <a:ext cx="1" cy="6074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46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6504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5179862" y="437959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95825" y="3172795"/>
            <a:ext cx="1263015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5327332" y="3714869"/>
            <a:ext cx="1" cy="6074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76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6504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5179862" y="437959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95825" y="3172795"/>
            <a:ext cx="1263015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5327332" y="3714869"/>
            <a:ext cx="1" cy="6074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40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445139"/>
              </p:ext>
            </p:extLst>
          </p:nvPr>
        </p:nvGraphicFramePr>
        <p:xfrm>
          <a:off x="6133019" y="547774"/>
          <a:ext cx="2914727" cy="5052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008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1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8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1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9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1196854"/>
            <a:ext cx="3228976" cy="395188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 rot="10800000" flipV="1">
            <a:off x="3848100" y="170284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9125" y="1196854"/>
            <a:ext cx="1609725" cy="365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2228850" y="1397788"/>
            <a:ext cx="162877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19124" y="1655702"/>
            <a:ext cx="1914526" cy="365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95324" y="2095500"/>
            <a:ext cx="2314576" cy="365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19124" y="2516248"/>
            <a:ext cx="2390776" cy="365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9124" y="2956046"/>
            <a:ext cx="1362076" cy="365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9124" y="3835974"/>
            <a:ext cx="2562226" cy="365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9124" y="3373617"/>
            <a:ext cx="2028826" cy="365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19123" y="4254698"/>
            <a:ext cx="2971801" cy="365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19123" y="4672269"/>
            <a:ext cx="2562228" cy="365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2533650" y="1827152"/>
            <a:ext cx="13335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009900" y="2279773"/>
            <a:ext cx="8382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009900" y="2703159"/>
            <a:ext cx="8572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endCxn id="60" idx="3"/>
          </p:cNvCxnSpPr>
          <p:nvPr/>
        </p:nvCxnSpPr>
        <p:spPr>
          <a:xfrm>
            <a:off x="1981200" y="3138028"/>
            <a:ext cx="1895475" cy="520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endCxn id="61" idx="3"/>
          </p:cNvCxnSpPr>
          <p:nvPr/>
        </p:nvCxnSpPr>
        <p:spPr>
          <a:xfrm flipV="1">
            <a:off x="2647950" y="3548801"/>
            <a:ext cx="1228725" cy="744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181350" y="4018730"/>
            <a:ext cx="666750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3581399" y="4437321"/>
            <a:ext cx="285751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endCxn id="64" idx="3"/>
          </p:cNvCxnSpPr>
          <p:nvPr/>
        </p:nvCxnSpPr>
        <p:spPr>
          <a:xfrm>
            <a:off x="3176587" y="4859431"/>
            <a:ext cx="700088" cy="60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 rot="10800000" flipV="1">
            <a:off x="3867150" y="127181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 rot="10800000" flipV="1">
            <a:off x="3857625" y="213221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 rot="10800000" flipV="1">
            <a:off x="3867150" y="257110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 rot="10800000" flipV="1">
            <a:off x="3876675" y="301000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 rot="10800000" flipV="1">
            <a:off x="3876675" y="341557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 rot="10800000" flipV="1">
            <a:off x="3857624" y="389108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 rot="10800000" flipV="1">
            <a:off x="3867150" y="429336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 rot="10800000" flipV="1">
            <a:off x="3876675" y="473226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43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6504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5179862" y="437959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95825" y="3172795"/>
            <a:ext cx="1263015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5327332" y="3714869"/>
            <a:ext cx="1" cy="6074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99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6504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5179862" y="437959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95825" y="3172795"/>
            <a:ext cx="1263015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5327332" y="3714869"/>
            <a:ext cx="1" cy="6074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55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6504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5179862" y="437959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95825" y="3172795"/>
            <a:ext cx="1263015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5327332" y="3714869"/>
            <a:ext cx="1" cy="6074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65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6504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5179862" y="437959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95825" y="3172795"/>
            <a:ext cx="1263015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5327332" y="3714869"/>
            <a:ext cx="1" cy="6074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68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6504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5179862" y="437959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95825" y="3172795"/>
            <a:ext cx="1263015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5327332" y="3714869"/>
            <a:ext cx="1" cy="6074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81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495208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4315442" y="184687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65" y="1638368"/>
            <a:ext cx="3909968" cy="322308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08118" y="1782752"/>
            <a:ext cx="1315427" cy="3618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1723545" y="1980104"/>
            <a:ext cx="259189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08118" y="2408798"/>
            <a:ext cx="3111335" cy="3618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3506297" y="2606150"/>
            <a:ext cx="79598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08119" y="2870384"/>
            <a:ext cx="2749522" cy="3618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3157641" y="3054579"/>
            <a:ext cx="115780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08118" y="3338549"/>
            <a:ext cx="3440256" cy="3618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3848374" y="3516164"/>
            <a:ext cx="4539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08117" y="3814918"/>
            <a:ext cx="3486305" cy="3618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08117" y="4300092"/>
            <a:ext cx="3157385" cy="3618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3894422" y="3990907"/>
            <a:ext cx="4539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5502" y="4478806"/>
            <a:ext cx="7499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 rot="10800000" flipV="1">
            <a:off x="4302286" y="246800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 rot="10800000" flipV="1">
            <a:off x="4302286" y="291643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 rot="10800000" flipV="1">
            <a:off x="4302286" y="337469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 rot="10800000" flipV="1">
            <a:off x="4302286" y="383627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 rot="10800000" flipV="1">
            <a:off x="4315442" y="434557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81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</TotalTime>
  <Words>1164</Words>
  <Application>Microsoft Office PowerPoint</Application>
  <PresentationFormat>화면 슬라이드 쇼(16:10)</PresentationFormat>
  <Paragraphs>769</Paragraphs>
  <Slides>84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84</vt:i4>
      </vt:variant>
    </vt:vector>
  </HeadingPairs>
  <TitlesOfParts>
    <vt:vector size="8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JeongYun</dc:creator>
  <cp:lastModifiedBy>Huni</cp:lastModifiedBy>
  <cp:revision>60</cp:revision>
  <cp:lastPrinted>2015-07-13T13:59:47Z</cp:lastPrinted>
  <dcterms:created xsi:type="dcterms:W3CDTF">2015-07-13T12:59:58Z</dcterms:created>
  <dcterms:modified xsi:type="dcterms:W3CDTF">2015-07-14T01:16:42Z</dcterms:modified>
</cp:coreProperties>
</file>