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1" d="100"/>
          <a:sy n="151" d="100"/>
        </p:scale>
        <p:origin x="-480" y="24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0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</a:t>
                      </a:r>
                      <a:r>
                        <a:rPr lang="ko-KR" altLang="en-US" sz="1200" b="1" dirty="0" err="1" smtClean="0"/>
                        <a:t>시작시</a:t>
                      </a:r>
                      <a:r>
                        <a:rPr lang="ko-KR" altLang="en-US" sz="1200" b="1" baseline="0" dirty="0" smtClean="0"/>
                        <a:t> 바로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" y="721133"/>
            <a:ext cx="1673919" cy="284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74" y="721133"/>
            <a:ext cx="1708992" cy="290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580170" y="942780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9679"/>
              </p:ext>
            </p:extLst>
          </p:nvPr>
        </p:nvGraphicFramePr>
        <p:xfrm>
          <a:off x="6133019" y="427458"/>
          <a:ext cx="2914727" cy="51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첫 화면은 냉장고 카테고리가 </a:t>
                      </a:r>
                      <a:r>
                        <a:rPr lang="ko-KR" altLang="en-US" sz="1200" dirty="0" err="1" smtClean="0"/>
                        <a:t>기본값으로로</a:t>
                      </a:r>
                      <a:r>
                        <a:rPr lang="ko-KR" altLang="en-US" sz="1200" dirty="0" smtClean="0"/>
                        <a:t> 적용되어 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재료를 선택하면 선택한 개수만큼 등록한 재료 개수가 증가한다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재료등록 완료를 클릭하면 사용할 재료를 선택할 수 있는 선택창과 해당 재료를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en-US" altLang="ko-KR" sz="1200" baseline="30000" dirty="0" smtClean="0"/>
                        <a:t>n</a:t>
                      </a:r>
                      <a:r>
                        <a:rPr lang="en-US" altLang="ko-KR" sz="1200" dirty="0" smtClean="0"/>
                        <a:t>-1</a:t>
                      </a:r>
                      <a:r>
                        <a:rPr lang="ko-KR" altLang="en-US" sz="1200" dirty="0" smtClean="0"/>
                        <a:t>의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경우의 수만큼 </a:t>
                      </a:r>
                      <a:r>
                        <a:rPr lang="ko-KR" altLang="en-US" sz="1200" dirty="0" err="1" smtClean="0"/>
                        <a:t>만들수</a:t>
                      </a:r>
                      <a:r>
                        <a:rPr lang="ko-KR" altLang="en-US" sz="1200" dirty="0" smtClean="0"/>
                        <a:t> 있는 요리의 </a:t>
                      </a:r>
                      <a:r>
                        <a:rPr lang="ko-KR" altLang="en-US" sz="1200" dirty="0" err="1" smtClean="0"/>
                        <a:t>레시피가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인기순으로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재료를 선택하면 선택한 재료를 모두 사용한 요리의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목록을 </a:t>
                      </a:r>
                      <a:r>
                        <a:rPr lang="ko-KR" altLang="en-US" sz="1200" dirty="0" err="1" smtClean="0"/>
                        <a:t>인기순으로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 flipV="1">
            <a:off x="827651" y="1620695"/>
            <a:ext cx="1619157" cy="146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86" y="707578"/>
            <a:ext cx="1694346" cy="287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연결선 31"/>
          <p:cNvCxnSpPr>
            <a:stCxn id="42" idx="1"/>
          </p:cNvCxnSpPr>
          <p:nvPr/>
        </p:nvCxnSpPr>
        <p:spPr>
          <a:xfrm>
            <a:off x="3428310" y="1453583"/>
            <a:ext cx="199581" cy="394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6" y="2596176"/>
            <a:ext cx="1694346" cy="286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 rot="10800000" flipV="1">
            <a:off x="663445" y="1716339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3264104" y="137475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endCxn id="56" idx="2"/>
          </p:cNvCxnSpPr>
          <p:nvPr/>
        </p:nvCxnSpPr>
        <p:spPr>
          <a:xfrm flipV="1">
            <a:off x="964850" y="1690059"/>
            <a:ext cx="3154107" cy="19990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rot="10800000" flipV="1">
            <a:off x="4036854" y="1532408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0282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냉장고 내부의 재료를 이용한 </a:t>
                      </a:r>
                      <a:r>
                        <a:rPr lang="ko-KR" altLang="en-US" sz="1050" b="1" dirty="0" err="1" smtClean="0"/>
                        <a:t>레시피를</a:t>
                      </a:r>
                      <a:r>
                        <a:rPr lang="ko-KR" altLang="en-US" sz="1050" b="1" dirty="0" smtClean="0"/>
                        <a:t> 제공한다</a:t>
                      </a:r>
                      <a:r>
                        <a:rPr lang="en-US" altLang="ko-KR" sz="1050" b="1" dirty="0" smtClean="0"/>
                        <a:t>.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77285"/>
              </p:ext>
            </p:extLst>
          </p:nvPr>
        </p:nvGraphicFramePr>
        <p:xfrm>
          <a:off x="6133019" y="427458"/>
          <a:ext cx="2914727" cy="409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클릭하면 해당 </a:t>
                      </a:r>
                      <a:r>
                        <a:rPr lang="ko-KR" altLang="en-US" sz="1200" dirty="0" err="1" smtClean="0"/>
                        <a:t>레시피에</a:t>
                      </a:r>
                      <a:r>
                        <a:rPr lang="ko-KR" altLang="en-US" sz="1200" dirty="0" smtClean="0"/>
                        <a:t> 정보가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해당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작성한 </a:t>
                      </a:r>
                      <a:r>
                        <a:rPr lang="ko-KR" altLang="en-US" sz="1200" dirty="0" err="1" smtClean="0"/>
                        <a:t>블로그의</a:t>
                      </a:r>
                      <a:r>
                        <a:rPr lang="ko-KR" altLang="en-US" sz="1200" dirty="0" smtClean="0"/>
                        <a:t> 게시물로 이동한다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MY</a:t>
                      </a:r>
                      <a:r>
                        <a:rPr lang="ko-KR" altLang="en-US" sz="1200" dirty="0" smtClean="0"/>
                        <a:t>노트에 </a:t>
                      </a:r>
                      <a:r>
                        <a:rPr lang="ko-KR" altLang="en-US" sz="1200" dirty="0" err="1" smtClean="0"/>
                        <a:t>북마크</a:t>
                      </a:r>
                      <a:r>
                        <a:rPr lang="ko-KR" altLang="en-US" sz="1200" dirty="0" smtClean="0"/>
                        <a:t>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버튼을 클릭하면 </a:t>
                      </a:r>
                      <a:r>
                        <a:rPr lang="en-US" altLang="ko-KR" sz="1200" dirty="0" smtClean="0"/>
                        <a:t>MY</a:t>
                      </a:r>
                      <a:r>
                        <a:rPr lang="ko-KR" altLang="en-US" sz="1200" dirty="0" smtClean="0"/>
                        <a:t>노트에 </a:t>
                      </a:r>
                      <a:r>
                        <a:rPr lang="ko-KR" altLang="en-US" sz="1200" dirty="0" err="1" smtClean="0"/>
                        <a:t>북마크</a:t>
                      </a:r>
                      <a:r>
                        <a:rPr lang="ko-KR" altLang="en-US" sz="1200" dirty="0" smtClean="0"/>
                        <a:t> 버튼이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북마크</a:t>
                      </a:r>
                      <a:r>
                        <a:rPr lang="ko-KR" altLang="en-US" sz="1200" dirty="0" smtClean="0"/>
                        <a:t> 삭제 버튼으로 변경된다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카카오톡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카카오스토리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트위터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페이스북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라인에 공유가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하지만 현재 카카오 스토리를 제외한 다른 공유기능은 제공되지 않고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3" y="792600"/>
            <a:ext cx="1604933" cy="27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9" y="792600"/>
            <a:ext cx="1657553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 rot="10800000" flipV="1">
            <a:off x="568031" y="230857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7" idx="1"/>
            <a:endCxn id="2050" idx="1"/>
          </p:cNvCxnSpPr>
          <p:nvPr/>
        </p:nvCxnSpPr>
        <p:spPr>
          <a:xfrm flipV="1">
            <a:off x="732237" y="2208717"/>
            <a:ext cx="1084582" cy="178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36695"/>
            <a:ext cx="1706426" cy="289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 rot="10800000" flipV="1">
            <a:off x="2375560" y="246622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3" y="2989643"/>
            <a:ext cx="1533164" cy="260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 rot="10800000" flipV="1">
            <a:off x="1816819" y="283199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3" idx="3"/>
            <a:endCxn id="2052" idx="0"/>
          </p:cNvCxnSpPr>
          <p:nvPr/>
        </p:nvCxnSpPr>
        <p:spPr>
          <a:xfrm flipH="1">
            <a:off x="864325" y="2910817"/>
            <a:ext cx="952494" cy="7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51" idx="1"/>
            <a:endCxn id="21" idx="1"/>
          </p:cNvCxnSpPr>
          <p:nvPr/>
        </p:nvCxnSpPr>
        <p:spPr>
          <a:xfrm flipH="1">
            <a:off x="2539766" y="2284068"/>
            <a:ext cx="1117834" cy="2609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606586" y="455825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02" y="3911083"/>
            <a:ext cx="1671825" cy="4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>
            <a:stCxn id="2055" idx="1"/>
            <a:endCxn id="29" idx="1"/>
          </p:cNvCxnSpPr>
          <p:nvPr/>
        </p:nvCxnSpPr>
        <p:spPr>
          <a:xfrm flipH="1">
            <a:off x="770792" y="4148502"/>
            <a:ext cx="937510" cy="4885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 rot="10800000" flipV="1">
            <a:off x="2319558" y="4070619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8191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정보를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05569"/>
              </p:ext>
            </p:extLst>
          </p:nvPr>
        </p:nvGraphicFramePr>
        <p:xfrm>
          <a:off x="6133019" y="427458"/>
          <a:ext cx="2914727" cy="51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바로 장보기를 클릭하면 </a:t>
                      </a:r>
                      <a:r>
                        <a:rPr lang="ko-KR" altLang="en-US" sz="1200" dirty="0" err="1" smtClean="0"/>
                        <a:t>레시피에서</a:t>
                      </a:r>
                      <a:r>
                        <a:rPr lang="ko-KR" altLang="en-US" sz="1200" dirty="0" smtClean="0"/>
                        <a:t> 사용되는 재료 중 사이트에서 판매하는 상품을 장바구니에 넣을 수 있는 장보기 창이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전체상품 장보기를 클릭하면 사이트에서 판매하는 모든 상품리스트를 구매할 수 있는 </a:t>
                      </a:r>
                      <a:r>
                        <a:rPr lang="ko-KR" altLang="en-US" sz="1200" dirty="0" err="1" smtClean="0"/>
                        <a:t>리스트창이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 담기 버튼을 클릭하면 선택한 재료가 장바구니에 추가된다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3" y="792599"/>
            <a:ext cx="1657207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7" y="792599"/>
            <a:ext cx="1657553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47" y="792598"/>
            <a:ext cx="1649031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 rot="10800000" flipV="1">
            <a:off x="2340723" y="99688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3" idx="1"/>
            <a:endCxn id="3075" idx="1"/>
          </p:cNvCxnSpPr>
          <p:nvPr/>
        </p:nvCxnSpPr>
        <p:spPr>
          <a:xfrm>
            <a:off x="2504929" y="1075711"/>
            <a:ext cx="1115518" cy="11330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rot="10800000" flipV="1">
            <a:off x="4062317" y="148456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8" idx="2"/>
          </p:cNvCxnSpPr>
          <p:nvPr/>
        </p:nvCxnSpPr>
        <p:spPr>
          <a:xfrm flipH="1">
            <a:off x="1592074" y="1642213"/>
            <a:ext cx="2552346" cy="1093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" y="2736061"/>
            <a:ext cx="1661504" cy="282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82" y="2711065"/>
            <a:ext cx="1666771" cy="285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 rot="10800000" flipV="1">
            <a:off x="1427868" y="468811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078" idx="1"/>
            <a:endCxn id="36" idx="1"/>
          </p:cNvCxnSpPr>
          <p:nvPr/>
        </p:nvCxnSpPr>
        <p:spPr>
          <a:xfrm flipH="1">
            <a:off x="1592074" y="4137708"/>
            <a:ext cx="1031308" cy="629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7969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정보를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창에서 아래로 스크롤 했을 때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15457"/>
              </p:ext>
            </p:extLst>
          </p:nvPr>
        </p:nvGraphicFramePr>
        <p:xfrm>
          <a:off x="6133019" y="427458"/>
          <a:ext cx="2914727" cy="5230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재료를 선택하면 냉장고에 넣기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냉장고에서 정리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장보기 메모 버튼이 활성화 된다</a:t>
                      </a:r>
                      <a:r>
                        <a:rPr lang="en-US" altLang="ko-KR" sz="900" dirty="0" smtClean="0"/>
                        <a:t>.</a:t>
                      </a:r>
                      <a:endParaRPr lang="en-US" altLang="ko-KR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냉장고에 넣기 버튼을 클릭하면 선택한 재료들의 선택이 취소되고 냉장고로 재료가 이동된다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냉장고에서 정리버튼을 클릭하면 기존 냉장고에 있던 재료들이 사라진다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4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장보기 메모 버튼을 클릭하면 선택한 재료들이 장보기 메모에 출력된다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5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조리과정이 순서대로 글과 </a:t>
                      </a:r>
                      <a:r>
                        <a:rPr lang="ko-KR" altLang="en-US" sz="900" dirty="0" err="1" smtClean="0"/>
                        <a:t>그림순으로</a:t>
                      </a:r>
                      <a:r>
                        <a:rPr lang="ko-KR" altLang="en-US" sz="900" dirty="0" smtClean="0"/>
                        <a:t> 출력되어 표시된다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완성리뷰 등록하기 버튼을 </a:t>
                      </a:r>
                      <a:r>
                        <a:rPr lang="ko-KR" altLang="en-US" sz="1050" dirty="0" err="1" smtClean="0"/>
                        <a:t>클릭하면사용자의</a:t>
                      </a:r>
                      <a:r>
                        <a:rPr lang="ko-KR" altLang="en-US" sz="1050" dirty="0" smtClean="0"/>
                        <a:t> 완성리뷰를 등록할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상세 </a:t>
                      </a:r>
                      <a:r>
                        <a:rPr lang="ko-KR" altLang="en-US" sz="1050" dirty="0" err="1" smtClean="0"/>
                        <a:t>레시피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보러가기</a:t>
                      </a:r>
                      <a:r>
                        <a:rPr lang="ko-KR" altLang="en-US" sz="1050" dirty="0" smtClean="0"/>
                        <a:t> 버튼을 클릭하면 </a:t>
                      </a:r>
                      <a:r>
                        <a:rPr lang="ko-KR" altLang="en-US" sz="1050" dirty="0" err="1" smtClean="0"/>
                        <a:t>셰프가</a:t>
                      </a:r>
                      <a:r>
                        <a:rPr lang="ko-KR" altLang="en-US" sz="1050" dirty="0" smtClean="0"/>
                        <a:t> 직접 작성했던 홈페이지로 이동한다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해당 </a:t>
                      </a:r>
                      <a:r>
                        <a:rPr lang="ko-KR" altLang="en-US" sz="1050" dirty="0" err="1" smtClean="0"/>
                        <a:t>레시피를</a:t>
                      </a:r>
                      <a:r>
                        <a:rPr lang="ko-KR" altLang="en-US" sz="1050" dirty="0" smtClean="0"/>
                        <a:t> 작성한 </a:t>
                      </a:r>
                      <a:r>
                        <a:rPr lang="ko-KR" altLang="en-US" sz="1050" dirty="0" err="1" smtClean="0"/>
                        <a:t>셰프의</a:t>
                      </a:r>
                      <a:r>
                        <a:rPr lang="ko-KR" altLang="en-US" sz="1050" dirty="0" smtClean="0"/>
                        <a:t>  </a:t>
                      </a:r>
                      <a:r>
                        <a:rPr lang="ko-KR" altLang="en-US" sz="1050" dirty="0" err="1" smtClean="0"/>
                        <a:t>최근소식들이</a:t>
                      </a:r>
                      <a:r>
                        <a:rPr lang="ko-KR" altLang="en-US" sz="1050" dirty="0" smtClean="0"/>
                        <a:t> 제공된다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9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레시피를</a:t>
                      </a:r>
                      <a:r>
                        <a:rPr lang="ko-KR" altLang="en-US" sz="1050" dirty="0" smtClean="0"/>
                        <a:t> 작성한 회원들의 리뷰가 등록되어 확인할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" y="761189"/>
            <a:ext cx="1714446" cy="293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43" y="761190"/>
            <a:ext cx="1721749" cy="293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 rot="10800000" flipV="1">
            <a:off x="-1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8" idx="1"/>
          </p:cNvCxnSpPr>
          <p:nvPr/>
        </p:nvCxnSpPr>
        <p:spPr>
          <a:xfrm flipV="1">
            <a:off x="132552" y="1606482"/>
            <a:ext cx="174039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1883513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2413234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3006017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806666" y="1880804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7" y="761190"/>
            <a:ext cx="1726598" cy="293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 rot="10800000" flipV="1">
            <a:off x="3654820" y="1888666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841226" y="1292698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4546341" y="1212355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3683041" y="262494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1027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완성 리뷰를 </a:t>
                      </a:r>
                      <a:r>
                        <a:rPr lang="ko-KR" altLang="en-US" sz="1200" b="1" dirty="0" err="1" smtClean="0"/>
                        <a:t>등록할수</a:t>
                      </a:r>
                      <a:r>
                        <a:rPr lang="ko-KR" altLang="en-US" sz="1200" b="1" dirty="0" smtClean="0"/>
                        <a:t>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창에서 아래로 스크롤 했을 때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87228"/>
              </p:ext>
            </p:extLst>
          </p:nvPr>
        </p:nvGraphicFramePr>
        <p:xfrm>
          <a:off x="6133019" y="427458"/>
          <a:ext cx="2914727" cy="52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완성리뷰 등록하기 버튼을 클릭하면 프로필을 설정하지 않았을 경우 등록을 요청하고 설정되어 있을 경우 리뷰 </a:t>
                      </a:r>
                      <a:r>
                        <a:rPr lang="ko-KR" altLang="en-US" sz="1000" dirty="0" err="1" smtClean="0"/>
                        <a:t>등록창이</a:t>
                      </a:r>
                      <a:r>
                        <a:rPr lang="ko-KR" altLang="en-US" sz="1000" dirty="0" smtClean="0"/>
                        <a:t>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확인을 클릭하면 프로필 정보 설정 창이 출력된다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이메일을</a:t>
                      </a:r>
                      <a:r>
                        <a:rPr lang="ko-KR" altLang="en-US" sz="1000" dirty="0" smtClean="0"/>
                        <a:t> 입력할 수 있는 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닉네임이 입력 가능한 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 업로드 버튼을 클릭하면 기존 </a:t>
                      </a:r>
                      <a:r>
                        <a:rPr lang="ko-KR" altLang="en-US" sz="1000" dirty="0" err="1" smtClean="0"/>
                        <a:t>스마트폰</a:t>
                      </a:r>
                      <a:r>
                        <a:rPr lang="ko-KR" altLang="en-US" sz="1000" dirty="0" smtClean="0"/>
                        <a:t> 앨범에서 사진을 선택가능하고 </a:t>
                      </a:r>
                      <a:r>
                        <a:rPr lang="ko-KR" altLang="en-US" sz="1000" dirty="0" err="1" smtClean="0"/>
                        <a:t>업로드할</a:t>
                      </a:r>
                      <a:r>
                        <a:rPr lang="ko-KR" altLang="en-US" sz="1000" dirty="0" smtClean="0"/>
                        <a:t> 크기에 맞게 잘라 업로드 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등록확인 버튼을 클릭하면 작성한 프로필 정보가 등록된다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나중에 할게요 버튼을 클릭하면 프로필 설정이 취소된다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다시 업로드 버튼을 통해 사용자가 만든 요리의 사진을 업로드 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레시피의</a:t>
                      </a:r>
                      <a:r>
                        <a:rPr lang="ko-KR" altLang="en-US" sz="1000" dirty="0" smtClean="0"/>
                        <a:t> 이용 소감을</a:t>
                      </a:r>
                      <a:r>
                        <a:rPr lang="ko-KR" altLang="en-US" sz="1000" baseline="0" dirty="0" smtClean="0"/>
                        <a:t> 작성할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사진과 글을 모두 업로드 했을 경우에만 활성화되고 등록하기 버튼을 클릭하면 리뷰가 등록된다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17" y="761189"/>
            <a:ext cx="1741473" cy="299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" y="761189"/>
            <a:ext cx="1726598" cy="293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61" y="761189"/>
            <a:ext cx="1786823" cy="306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170823" y="1302188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7" idx="2"/>
            <a:endCxn id="4" idx="1"/>
          </p:cNvCxnSpPr>
          <p:nvPr/>
        </p:nvCxnSpPr>
        <p:spPr>
          <a:xfrm>
            <a:off x="237099" y="1459839"/>
            <a:ext cx="1746518" cy="79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0800000" flipV="1">
            <a:off x="3040359" y="243653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0" idx="1"/>
            <a:endCxn id="5122" idx="1"/>
          </p:cNvCxnSpPr>
          <p:nvPr/>
        </p:nvCxnSpPr>
        <p:spPr>
          <a:xfrm flipV="1">
            <a:off x="3172912" y="2295636"/>
            <a:ext cx="749549" cy="21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0800000" flipV="1">
            <a:off x="4396194" y="1736096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396194" y="2100929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159245" y="26014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794629" y="2929380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201845" y="294529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21" y="3335752"/>
            <a:ext cx="1633890" cy="279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>
            <a:stCxn id="5123" idx="0"/>
            <a:endCxn id="19" idx="3"/>
          </p:cNvCxnSpPr>
          <p:nvPr/>
        </p:nvCxnSpPr>
        <p:spPr>
          <a:xfrm flipH="1" flipV="1">
            <a:off x="4201845" y="3024119"/>
            <a:ext cx="883221" cy="311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6" y="2833543"/>
            <a:ext cx="1659112" cy="282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연결선 27"/>
          <p:cNvCxnSpPr>
            <a:stCxn id="7" idx="2"/>
          </p:cNvCxnSpPr>
          <p:nvPr/>
        </p:nvCxnSpPr>
        <p:spPr>
          <a:xfrm>
            <a:off x="237099" y="1459839"/>
            <a:ext cx="2197654" cy="1381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 rot="10800000" flipV="1">
            <a:off x="2755135" y="4343932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2200865" y="473491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7" y="2916442"/>
            <a:ext cx="1611482" cy="274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 rot="10800000" flipV="1">
            <a:off x="1261241" y="4891517"/>
            <a:ext cx="302815" cy="203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9421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장보기 기능을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장보기 탭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출력되는 창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05898"/>
              </p:ext>
            </p:extLst>
          </p:nvPr>
        </p:nvGraphicFramePr>
        <p:xfrm>
          <a:off x="6133019" y="427458"/>
          <a:ext cx="2914727" cy="460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장보기 관련 공지사항을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행복한 밥상을 위하여 배너를 클릭하면 사이트에서 판매하는 모든 상품리스트를 구매할 수 있는 </a:t>
                      </a:r>
                      <a:r>
                        <a:rPr lang="ko-KR" altLang="en-US" sz="1200" dirty="0" err="1" smtClean="0"/>
                        <a:t>리스트창이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사이트에서 진행하는 공동구매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" y="788276"/>
            <a:ext cx="1622010" cy="277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22133" y="121550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61" y="764605"/>
            <a:ext cx="1623900" cy="277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57292" y="1877652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8195" idx="1"/>
            <a:endCxn id="7" idx="1"/>
          </p:cNvCxnSpPr>
          <p:nvPr/>
        </p:nvCxnSpPr>
        <p:spPr>
          <a:xfrm flipH="1" flipV="1">
            <a:off x="189845" y="1956478"/>
            <a:ext cx="1621116" cy="195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16" y="764605"/>
            <a:ext cx="1629242" cy="277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 rot="10800000" flipV="1">
            <a:off x="3458573" y="184608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endCxn id="16" idx="1"/>
          </p:cNvCxnSpPr>
          <p:nvPr/>
        </p:nvCxnSpPr>
        <p:spPr>
          <a:xfrm flipH="1">
            <a:off x="3591126" y="1262755"/>
            <a:ext cx="13775" cy="662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1"/>
          </p:cNvCxnSpPr>
          <p:nvPr/>
        </p:nvCxnSpPr>
        <p:spPr>
          <a:xfrm>
            <a:off x="3591126" y="1924907"/>
            <a:ext cx="122606" cy="469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487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쇼피</a:t>
                      </a:r>
                      <a:r>
                        <a:rPr lang="ko-KR" altLang="en-US" sz="1200" b="1" dirty="0" smtClean="0"/>
                        <a:t> 내역과 관련된 기능을 확인할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카트</a:t>
                      </a:r>
                      <a:r>
                        <a:rPr lang="ko-KR" altLang="en-US" sz="1200" b="1" dirty="0" smtClean="0"/>
                        <a:t> 버튼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80079"/>
              </p:ext>
            </p:extLst>
          </p:nvPr>
        </p:nvGraphicFramePr>
        <p:xfrm>
          <a:off x="6133019" y="427458"/>
          <a:ext cx="2914727" cy="452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쇼핑카트</a:t>
                      </a:r>
                      <a:r>
                        <a:rPr lang="ko-KR" altLang="en-US" sz="1200" dirty="0" smtClean="0"/>
                        <a:t> 버튼을 클릭하면 출력되는 화면이다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이전에 장바구니에 담았던 목록들이 순서대로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주문하기 버튼을 클릭하면 출력되는 창이다 정보를 입력하고 결제를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재료의 개수를 </a:t>
                      </a:r>
                      <a:r>
                        <a:rPr lang="en-US" altLang="ko-KR" sz="1200" dirty="0" smtClean="0"/>
                        <a:t>+,-</a:t>
                      </a:r>
                      <a:r>
                        <a:rPr lang="ko-KR" altLang="en-US" sz="1200" dirty="0" smtClean="0"/>
                        <a:t>버튼으로 제어할 수 있고 삭제 버튼을 이용해 재료를 삭제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93" y="792600"/>
            <a:ext cx="1659026" cy="287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7" y="792599"/>
            <a:ext cx="1657553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1261241" y="859199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27517" y="1016851"/>
            <a:ext cx="656100" cy="1239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10800000" flipV="1">
            <a:off x="2686629" y="1729456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31" y="792599"/>
            <a:ext cx="1686253" cy="287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32" y="3666354"/>
            <a:ext cx="1691326" cy="135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3096533" y="1499594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162809" y="1657245"/>
            <a:ext cx="526322" cy="12814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10800000" flipV="1">
            <a:off x="2835194" y="195364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0636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05044"/>
              </p:ext>
            </p:extLst>
          </p:nvPr>
        </p:nvGraphicFramePr>
        <p:xfrm>
          <a:off x="6133019" y="427458"/>
          <a:ext cx="2914727" cy="4623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구매내역 탭을 클릭하면 현재 사용자가 구매했던 내역이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적립금 탭을 클릭하면 구매했던 물품에 대한 적립금 내역이 출력된다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쿠폰함</a:t>
                      </a:r>
                      <a:r>
                        <a:rPr lang="ko-KR" altLang="en-US" sz="1200" dirty="0" smtClean="0"/>
                        <a:t> 탭을 클릭하면 사용자가 </a:t>
                      </a:r>
                      <a:r>
                        <a:rPr lang="ko-KR" altLang="en-US" sz="1200" dirty="0" err="1" smtClean="0"/>
                        <a:t>갖고있는</a:t>
                      </a:r>
                      <a:r>
                        <a:rPr lang="ko-KR" altLang="en-US" sz="1200" dirty="0" smtClean="0"/>
                        <a:t> 쿠폰리스트를 출력한다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23" y="811517"/>
            <a:ext cx="2027019" cy="351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7" y="2485816"/>
            <a:ext cx="1586293" cy="26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22" y="2485816"/>
            <a:ext cx="1566665" cy="268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24" y="2485816"/>
            <a:ext cx="1574106" cy="26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2478339" y="135108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924655" y="135108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271497" y="135108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endCxn id="7170" idx="0"/>
          </p:cNvCxnSpPr>
          <p:nvPr/>
        </p:nvCxnSpPr>
        <p:spPr>
          <a:xfrm flipH="1">
            <a:off x="1054854" y="1508735"/>
            <a:ext cx="1489761" cy="977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7172" idx="0"/>
          </p:cNvCxnSpPr>
          <p:nvPr/>
        </p:nvCxnSpPr>
        <p:spPr>
          <a:xfrm>
            <a:off x="3352850" y="1508735"/>
            <a:ext cx="1126027" cy="977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7171" idx="0"/>
          </p:cNvCxnSpPr>
          <p:nvPr/>
        </p:nvCxnSpPr>
        <p:spPr>
          <a:xfrm flipH="1">
            <a:off x="2760755" y="1508735"/>
            <a:ext cx="230176" cy="977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1964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34998"/>
              </p:ext>
            </p:extLst>
          </p:nvPr>
        </p:nvGraphicFramePr>
        <p:xfrm>
          <a:off x="6133019" y="427458"/>
          <a:ext cx="2914727" cy="51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바로 장보기를 클릭하면 </a:t>
                      </a:r>
                      <a:r>
                        <a:rPr lang="ko-KR" altLang="en-US" sz="1200" dirty="0" err="1" smtClean="0"/>
                        <a:t>레시피에서</a:t>
                      </a:r>
                      <a:r>
                        <a:rPr lang="ko-KR" altLang="en-US" sz="1200" dirty="0" smtClean="0"/>
                        <a:t> 사용되는 재료 중 사이트에서 판매하는 상품을 장바구니에 넣을 수 있는 장보기 창이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전체상품 장보기를 클릭하면 사이트에서 판매하는 모든 상품리스트를 구매할 수 있는 </a:t>
                      </a:r>
                      <a:r>
                        <a:rPr lang="ko-KR" altLang="en-US" sz="1200" dirty="0" err="1" smtClean="0"/>
                        <a:t>리스트창이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 담기 버튼을 클릭하면 선택한 재료가 장바구니에 추가된다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776</Words>
  <Application>Microsoft Office PowerPoint</Application>
  <PresentationFormat>화면 슬라이드 쇼(16:10)</PresentationFormat>
  <Paragraphs>215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User</cp:lastModifiedBy>
  <cp:revision>25</cp:revision>
  <cp:lastPrinted>2015-07-13T13:59:47Z</cp:lastPrinted>
  <dcterms:created xsi:type="dcterms:W3CDTF">2015-07-13T12:59:58Z</dcterms:created>
  <dcterms:modified xsi:type="dcterms:W3CDTF">2015-07-14T00:57:05Z</dcterms:modified>
</cp:coreProperties>
</file>