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8"/>
  </p:notesMasterIdLst>
  <p:handoutMasterIdLst>
    <p:handoutMasterId r:id="rId29"/>
  </p:handoutMasterIdLst>
  <p:sldIdLst>
    <p:sldId id="259" r:id="rId2"/>
    <p:sldId id="256" r:id="rId3"/>
    <p:sldId id="370" r:id="rId4"/>
    <p:sldId id="257" r:id="rId5"/>
    <p:sldId id="371" r:id="rId6"/>
    <p:sldId id="372" r:id="rId7"/>
    <p:sldId id="373" r:id="rId8"/>
    <p:sldId id="258" r:id="rId9"/>
    <p:sldId id="374" r:id="rId10"/>
    <p:sldId id="375" r:id="rId11"/>
    <p:sldId id="376" r:id="rId12"/>
    <p:sldId id="260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3" r:id="rId21"/>
    <p:sldId id="364" r:id="rId22"/>
    <p:sldId id="365" r:id="rId23"/>
    <p:sldId id="366" r:id="rId24"/>
    <p:sldId id="367" r:id="rId25"/>
    <p:sldId id="368" r:id="rId26"/>
    <p:sldId id="369" r:id="rId27"/>
  </p:sldIdLst>
  <p:sldSz cx="9144000" cy="5715000" type="screen16x1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8" autoAdjust="0"/>
  </p:normalViewPr>
  <p:slideViewPr>
    <p:cSldViewPr snapToGrid="0">
      <p:cViewPr>
        <p:scale>
          <a:sx n="125" d="100"/>
          <a:sy n="125" d="100"/>
        </p:scale>
        <p:origin x="10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D4F36-01D4-4FC0-B25F-C8F9AF00A3B2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A7BD-2272-46BE-8E1D-8DCE215A3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153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B6D7-0FAD-462B-84EB-052915D7D224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249363"/>
            <a:ext cx="53975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10125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730BC-91BC-4B34-84C5-F5C626E98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771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6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6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9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8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411E-ED8E-4D3B-A73F-20396E92921B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3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775-0170-4AC0-BB8D-C43192A82A25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F111-020D-430B-87A7-66EACCB9CEAD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6DD1-FFC8-4100-8B6B-671B4A748334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177A-FD40-4D2E-9964-626260290F66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5F6-098D-483E-BB15-95C22F03AA03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FC96-29D8-4807-B97A-F1FF14EBCA23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999A-CFC1-403B-996B-2858E9EB4F78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9C0E-31D2-4974-95F9-76FD17305CBF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3B7C-26A2-4452-8204-2751CE88701A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2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ACC3-CBE1-4EA2-A6E4-33144A0B928D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8D85-E2F0-4D61-B899-04102E060368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8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6938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은샘이네 초보요리 시작 화면이다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00297"/>
              </p:ext>
            </p:extLst>
          </p:nvPr>
        </p:nvGraphicFramePr>
        <p:xfrm>
          <a:off x="6133019" y="547774"/>
          <a:ext cx="2914727" cy="4486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은샘이네 초보요리 카페의 첫화면이다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은샘이네 초보요리 </a:t>
                      </a:r>
                      <a:r>
                        <a:rPr lang="ko-KR" altLang="en-US" sz="1200" smtClean="0"/>
                        <a:t>카페의 상단부분에 첫화면으로 가기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지역맛집</a:t>
                      </a:r>
                      <a:r>
                        <a:rPr lang="ko-KR" altLang="en-US" sz="1200" baseline="0" smtClean="0"/>
                        <a:t> 카테고리</a:t>
                      </a:r>
                      <a:r>
                        <a:rPr lang="en-US" altLang="ko-KR" sz="1200" baseline="0" smtClean="0"/>
                        <a:t>(</a:t>
                      </a:r>
                      <a:r>
                        <a:rPr lang="ko-KR" altLang="en-US" sz="1200" baseline="0" smtClean="0"/>
                        <a:t>서울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경기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인천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강원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부산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대구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대전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제주 맛짐</a:t>
                      </a:r>
                      <a:r>
                        <a:rPr lang="en-US" altLang="ko-KR" sz="1200" baseline="0" smtClean="0"/>
                        <a:t>),</a:t>
                      </a:r>
                      <a:r>
                        <a:rPr lang="ko-KR" altLang="en-US" sz="1200" baseline="0" smtClean="0"/>
                        <a:t>검색 </a:t>
                      </a:r>
                      <a:r>
                        <a:rPr lang="ko-KR" altLang="en-US" sz="1200" baseline="0" smtClean="0"/>
                        <a:t>기능을 </a:t>
                      </a:r>
                      <a:r>
                        <a:rPr lang="ko-KR" altLang="en-US" sz="1200" baseline="0" smtClean="0"/>
                        <a:t>할수 있는 </a:t>
                      </a:r>
                      <a:r>
                        <a:rPr lang="ko-KR" altLang="en-US" sz="1200" baseline="0" smtClean="0"/>
                        <a:t>부분이다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3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은샘이네 초보요리 </a:t>
                      </a:r>
                      <a:r>
                        <a:rPr lang="ko-KR" altLang="en-US" sz="1100" smtClean="0"/>
                        <a:t>카페에서 현재 진행중인 </a:t>
                      </a:r>
                      <a:r>
                        <a:rPr lang="en-US" altLang="ko-KR" sz="1100" smtClean="0"/>
                        <a:t>12</a:t>
                      </a:r>
                      <a:r>
                        <a:rPr lang="ko-KR" altLang="en-US" sz="1100" smtClean="0"/>
                        <a:t>개의 이벤트를 </a:t>
                      </a:r>
                      <a:r>
                        <a:rPr lang="ko-KR" altLang="en-US" sz="1100" smtClean="0"/>
                        <a:t>표시해주는 부분이다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은샘이네 초보요리 </a:t>
                      </a:r>
                      <a:r>
                        <a:rPr lang="ko-KR" altLang="en-US" sz="1200" smtClean="0"/>
                        <a:t>카페의 주요 카테고리가 있는 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카페앱 다운로드 안내 부분이다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844403"/>
            <a:ext cx="5905500" cy="48616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8655" y="949290"/>
            <a:ext cx="5700088" cy="774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2787337" y="8444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6206" y="3647537"/>
            <a:ext cx="1110007" cy="2058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18736" y="35143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8919" y="1828432"/>
            <a:ext cx="4297981" cy="32769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180096" y="1828432"/>
            <a:ext cx="294940" cy="2518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78918" y="5181475"/>
            <a:ext cx="4297981" cy="5245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1365883" y="51672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5389" y="6303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9801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3420"/>
              </p:ext>
            </p:extLst>
          </p:nvPr>
        </p:nvGraphicFramePr>
        <p:xfrm>
          <a:off x="6133019" y="547775"/>
          <a:ext cx="2914727" cy="4887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제목을 표시해주는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" y="958314"/>
            <a:ext cx="5962317" cy="4516437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 rot="10800000" flipV="1">
            <a:off x="606647" y="84032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627727" y="82508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5437727" y="82508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263156" y="149155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918731" y="148597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721776" y="13430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4663096" y="11067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1806" y="1122024"/>
            <a:ext cx="1338854" cy="133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37363" y="1122024"/>
            <a:ext cx="512417" cy="133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38257" y="1379377"/>
            <a:ext cx="1647203" cy="1423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09309" y="1135627"/>
            <a:ext cx="701724" cy="1196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31179" y="1380866"/>
            <a:ext cx="286313" cy="133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420911" y="1364057"/>
            <a:ext cx="300864" cy="150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41409" y="1367205"/>
            <a:ext cx="415294" cy="134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54933" y="1367205"/>
            <a:ext cx="714647" cy="134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5630998" y="152171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9801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25270"/>
              </p:ext>
            </p:extLst>
          </p:nvPr>
        </p:nvGraphicFramePr>
        <p:xfrm>
          <a:off x="6133019" y="547775"/>
          <a:ext cx="2914727" cy="4884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" y="958314"/>
            <a:ext cx="5962317" cy="4516437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 rot="10800000" flipV="1">
            <a:off x="606647" y="84032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627727" y="82508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5437727" y="82508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-147470" y="131276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918731" y="148597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721776" y="13430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4663096" y="11067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1806" y="1122024"/>
            <a:ext cx="1338854" cy="133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37363" y="1122024"/>
            <a:ext cx="512417" cy="133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38257" y="1379377"/>
            <a:ext cx="1647203" cy="1423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09309" y="1135627"/>
            <a:ext cx="701724" cy="1196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31179" y="1380866"/>
            <a:ext cx="286313" cy="133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420911" y="1364057"/>
            <a:ext cx="300864" cy="150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41409" y="1367205"/>
            <a:ext cx="415294" cy="134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54933" y="1367205"/>
            <a:ext cx="714647" cy="134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5942461" y="130098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74970"/>
              </p:ext>
            </p:extLst>
          </p:nvPr>
        </p:nvGraphicFramePr>
        <p:xfrm>
          <a:off x="6133019" y="547774"/>
          <a:ext cx="2914727" cy="4898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smtClean="0"/>
                        <a:t>요리 레시피 카테고리안에 국</a:t>
                      </a:r>
                      <a:r>
                        <a:rPr lang="en-US" altLang="ko-KR" sz="1050" smtClean="0"/>
                        <a:t>,</a:t>
                      </a:r>
                      <a:r>
                        <a:rPr lang="ko-KR" altLang="en-US" sz="1050" smtClean="0"/>
                        <a:t>찌개</a:t>
                      </a:r>
                      <a:r>
                        <a:rPr lang="en-US" altLang="ko-KR" sz="1050" smtClean="0"/>
                        <a:t>,</a:t>
                      </a:r>
                      <a:r>
                        <a:rPr lang="ko-KR" altLang="en-US" sz="1050" smtClean="0"/>
                        <a:t>탕</a:t>
                      </a:r>
                      <a:r>
                        <a:rPr lang="en-US" altLang="ko-KR" sz="1050" smtClean="0"/>
                        <a:t>,</a:t>
                      </a:r>
                      <a:r>
                        <a:rPr lang="ko-KR" altLang="en-US" sz="1050" smtClean="0"/>
                        <a:t>전골 카테고리</a:t>
                      </a:r>
                      <a:r>
                        <a:rPr lang="ko-KR" altLang="en-US" sz="1050" baseline="0" smtClean="0"/>
                        <a:t> 이다</a:t>
                      </a:r>
                      <a:r>
                        <a:rPr lang="en-US" altLang="ko-KR" sz="1050" baseline="0" smtClean="0"/>
                        <a:t>.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smtClean="0"/>
                        <a:t>요리 레시피 카테고리안에 메인요리 카테고리 이다</a:t>
                      </a:r>
                      <a:r>
                        <a:rPr lang="en-US" altLang="ko-KR" sz="1050" smtClean="0"/>
                        <a:t>.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반찬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반찬 카테고리와 관련이 있는 김치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제철음식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</a:t>
                      </a:r>
                      <a:r>
                        <a:rPr lang="ko-KR" altLang="en-US" sz="1000" baseline="0" smtClean="0"/>
                        <a:t> 전채</a:t>
                      </a:r>
                      <a:r>
                        <a:rPr lang="en-US" altLang="ko-KR" sz="1000" baseline="0" smtClean="0"/>
                        <a:t>&amp;</a:t>
                      </a:r>
                      <a:r>
                        <a:rPr lang="ko-KR" altLang="en-US" sz="1000" baseline="0" smtClean="0"/>
                        <a:t>후식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음료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6" y="1062238"/>
            <a:ext cx="3548063" cy="410681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09574" y="1171575"/>
            <a:ext cx="326707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9574" y="1675959"/>
            <a:ext cx="232523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9574" y="2180343"/>
            <a:ext cx="169658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4976" y="2675153"/>
            <a:ext cx="169658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9574" y="3170313"/>
            <a:ext cx="2257427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7102" y="3674697"/>
            <a:ext cx="157457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7102" y="4179081"/>
            <a:ext cx="2479448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7102" y="4683465"/>
            <a:ext cx="157457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4143374" y="124789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76649" y="1381125"/>
            <a:ext cx="4667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33" idx="3"/>
          </p:cNvCxnSpPr>
          <p:nvPr/>
        </p:nvCxnSpPr>
        <p:spPr>
          <a:xfrm>
            <a:off x="2734808" y="1855422"/>
            <a:ext cx="1401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34" idx="3"/>
          </p:cNvCxnSpPr>
          <p:nvPr/>
        </p:nvCxnSpPr>
        <p:spPr>
          <a:xfrm>
            <a:off x="2115797" y="2388381"/>
            <a:ext cx="20200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7" idx="3"/>
            <a:endCxn id="35" idx="3"/>
          </p:cNvCxnSpPr>
          <p:nvPr/>
        </p:nvCxnSpPr>
        <p:spPr>
          <a:xfrm>
            <a:off x="2191561" y="2884703"/>
            <a:ext cx="1944296" cy="91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36" idx="3"/>
          </p:cNvCxnSpPr>
          <p:nvPr/>
        </p:nvCxnSpPr>
        <p:spPr>
          <a:xfrm>
            <a:off x="2667001" y="3379863"/>
            <a:ext cx="1471354" cy="73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71676" y="3893820"/>
            <a:ext cx="21641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38" idx="3"/>
          </p:cNvCxnSpPr>
          <p:nvPr/>
        </p:nvCxnSpPr>
        <p:spPr>
          <a:xfrm>
            <a:off x="2876550" y="4388631"/>
            <a:ext cx="1259306" cy="58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39" idx="3"/>
          </p:cNvCxnSpPr>
          <p:nvPr/>
        </p:nvCxnSpPr>
        <p:spPr>
          <a:xfrm flipV="1">
            <a:off x="1971675" y="4887793"/>
            <a:ext cx="2171699" cy="52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 rot="10800000" flipV="1">
            <a:off x="4135856" y="172219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4135856" y="225515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4135857" y="276061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4138355" y="32539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4138355" y="37473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4135856" y="42612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4143374" y="475456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52433"/>
              </p:ext>
            </p:extLst>
          </p:nvPr>
        </p:nvGraphicFramePr>
        <p:xfrm>
          <a:off x="6133019" y="547774"/>
          <a:ext cx="2914727" cy="492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</a:t>
                      </a:r>
                      <a:r>
                        <a:rPr lang="ko-KR" altLang="en-US" sz="1000" baseline="0" smtClean="0"/>
                        <a:t> 특별한날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2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제과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제빵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떡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3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제과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제빵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떡 카테고리와 관련이 있는 베이킹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떡 사진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4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5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카테고리와 관련이 있는 바쁜 아침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6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카테고리와 관련이 있는 </a:t>
                      </a:r>
                      <a:r>
                        <a:rPr lang="en-US" altLang="ko-KR" sz="1000" smtClean="0"/>
                        <a:t>‘</a:t>
                      </a:r>
                      <a:r>
                        <a:rPr lang="ko-KR" altLang="en-US" sz="1000" smtClean="0"/>
                        <a:t>천원의 만찬</a:t>
                      </a:r>
                      <a:r>
                        <a:rPr lang="en-US" altLang="ko-KR" sz="1000" smtClean="0"/>
                        <a:t>＇</a:t>
                      </a:r>
                      <a:r>
                        <a:rPr lang="ko-KR" altLang="en-US" sz="1000" smtClean="0"/>
                        <a:t>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7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카테고리와 관련이 있는 자취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유학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8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063007"/>
            <a:ext cx="4160144" cy="42195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rot="10800000" flipV="1">
            <a:off x="4762500" y="113401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1473" y="1044926"/>
            <a:ext cx="2371727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1472" y="1587851"/>
            <a:ext cx="2981328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4621" y="2112695"/>
            <a:ext cx="3938304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4621" y="2629869"/>
            <a:ext cx="33382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1472" y="3188475"/>
            <a:ext cx="2371728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4621" y="3714869"/>
            <a:ext cx="2871504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4619" y="4246501"/>
            <a:ext cx="30715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4619" y="4764810"/>
            <a:ext cx="30715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743200" y="1267243"/>
            <a:ext cx="20193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52800" y="1775418"/>
            <a:ext cx="14097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52590" y="2351237"/>
            <a:ext cx="4099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752850" y="2855118"/>
            <a:ext cx="10096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743200" y="3413724"/>
            <a:ext cx="20193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295650" y="3940118"/>
            <a:ext cx="14668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86148" y="4436979"/>
            <a:ext cx="12763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86148" y="4970587"/>
            <a:ext cx="12763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 rot="10800000" flipV="1">
            <a:off x="4762500" y="163087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4762500" y="22034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4762500" y="27084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4762500" y="326244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762500" y="380688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4762500" y="42985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4762500" y="480263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44974"/>
              </p:ext>
            </p:extLst>
          </p:nvPr>
        </p:nvGraphicFramePr>
        <p:xfrm>
          <a:off x="6133019" y="547774"/>
          <a:ext cx="2914727" cy="492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도시락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도시락 카테고리와 관련이 있는 도시락 사진모음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도시락 카테고리와 관련이 있는 캐릭터 도시락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아기 이유식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아기 이유식 카테고리와 관련이 있는 유아식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아기 이유식 카테고리와 관련이 있는 우리아이 밥상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일식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일식 카테고리와 관련이 있는 파스타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스파게티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96708" y="182699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6" y="1232076"/>
            <a:ext cx="3696608" cy="38814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33425" y="1325064"/>
            <a:ext cx="18669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0100" y="1788438"/>
            <a:ext cx="32766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00100" y="2246199"/>
            <a:ext cx="29718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3900" y="2743761"/>
            <a:ext cx="216217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0100" y="3201522"/>
            <a:ext cx="180022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00100" y="3699084"/>
            <a:ext cx="2809876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23900" y="4194417"/>
            <a:ext cx="261937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3745" y="4653965"/>
            <a:ext cx="3492009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2600325" y="1515035"/>
            <a:ext cx="18859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074961" y="1971691"/>
            <a:ext cx="4113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771900" y="2466991"/>
            <a:ext cx="7143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886075" y="2962835"/>
            <a:ext cx="1600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600325" y="3391460"/>
            <a:ext cx="18859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609976" y="3905810"/>
            <a:ext cx="876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333750" y="4379595"/>
            <a:ext cx="1152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47" idx="3"/>
          </p:cNvCxnSpPr>
          <p:nvPr/>
        </p:nvCxnSpPr>
        <p:spPr>
          <a:xfrm>
            <a:off x="4294036" y="4846320"/>
            <a:ext cx="213678" cy="6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 rot="10800000" flipV="1">
            <a:off x="4486275" y="139131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496708" y="23337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4497556" y="282379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4486275" y="326777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4496708" y="37484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10800000" flipV="1">
            <a:off x="4507141" y="422906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4507714" y="47190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39450"/>
              </p:ext>
            </p:extLst>
          </p:nvPr>
        </p:nvGraphicFramePr>
        <p:xfrm>
          <a:off x="6133019" y="547774"/>
          <a:ext cx="2914727" cy="510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8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퓨전요리 카테고리 이다</a:t>
                      </a:r>
                      <a:r>
                        <a:rPr lang="en-US" altLang="ko-KR" sz="1000" smtClean="0"/>
                        <a:t>.</a:t>
                      </a:r>
                      <a:r>
                        <a:rPr lang="ko-KR" altLang="en-US" sz="1000" smtClean="0"/>
                        <a:t> 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다이어트식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요리 레시피 카테고리안에 다이어트식 카테고리와 관려이 있는 음식 칼로리 카테고리 이다</a:t>
                      </a: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술안주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해장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환자식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웰빙 건강식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푸드 데코레이션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내가 아는 요리 비법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 질문</a:t>
                      </a:r>
                      <a:r>
                        <a:rPr lang="en-US" altLang="ko-KR" sz="1000" smtClean="0"/>
                        <a:t>&amp;</a:t>
                      </a:r>
                      <a:r>
                        <a:rPr lang="ko-KR" altLang="en-US" sz="1000" smtClean="0"/>
                        <a:t>답변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196854"/>
            <a:ext cx="3228976" cy="39518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0800000" flipV="1">
            <a:off x="3848100" y="17028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9125" y="1196854"/>
            <a:ext cx="1609725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228850" y="1397788"/>
            <a:ext cx="16287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19124" y="1655702"/>
            <a:ext cx="19145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5324" y="2095500"/>
            <a:ext cx="23145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9124" y="2516248"/>
            <a:ext cx="23907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9124" y="2956046"/>
            <a:ext cx="13620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9124" y="3835974"/>
            <a:ext cx="25622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9124" y="3373617"/>
            <a:ext cx="20288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9123" y="4254698"/>
            <a:ext cx="2971801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9123" y="4672269"/>
            <a:ext cx="2562228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2533650" y="1827152"/>
            <a:ext cx="1333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009900" y="2279773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09900" y="2703159"/>
            <a:ext cx="8572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60" idx="3"/>
          </p:cNvCxnSpPr>
          <p:nvPr/>
        </p:nvCxnSpPr>
        <p:spPr>
          <a:xfrm>
            <a:off x="1981200" y="3138028"/>
            <a:ext cx="1895475" cy="52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61" idx="3"/>
          </p:cNvCxnSpPr>
          <p:nvPr/>
        </p:nvCxnSpPr>
        <p:spPr>
          <a:xfrm flipV="1">
            <a:off x="2647950" y="3548801"/>
            <a:ext cx="1228725" cy="74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181350" y="4018730"/>
            <a:ext cx="66675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3581399" y="4437321"/>
            <a:ext cx="28575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64" idx="3"/>
          </p:cNvCxnSpPr>
          <p:nvPr/>
        </p:nvCxnSpPr>
        <p:spPr>
          <a:xfrm>
            <a:off x="3176587" y="4859431"/>
            <a:ext cx="700088" cy="6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 rot="10800000" flipV="1">
            <a:off x="3867150" y="12718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10800000" flipV="1">
            <a:off x="3857625" y="213221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10800000" flipV="1">
            <a:off x="3867150" y="25711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3876675" y="30100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3876675" y="341557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3857624" y="389108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 rot="10800000" flipV="1">
            <a:off x="3867150" y="429336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3876675" y="473226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77480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이 카페의</a:t>
                      </a:r>
                      <a:r>
                        <a:rPr lang="ko-KR" altLang="en-US" sz="1100" baseline="0" smtClean="0"/>
                        <a:t> 주요 카테고리중 요리전에 카테고리이다</a:t>
                      </a:r>
                      <a:r>
                        <a:rPr lang="en-US" altLang="ko-KR" sz="1100" baseline="0" smtClean="0"/>
                        <a:t>.</a:t>
                      </a:r>
                      <a:r>
                        <a:rPr lang="ko-KR" altLang="en-US" sz="1100" smtClean="0"/>
                        <a:t> 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요리전에 카테고리 안에 오늘은 뭐 먹을까</a:t>
                      </a:r>
                      <a:r>
                        <a:rPr lang="en-US" altLang="ko-KR" sz="1100" smtClean="0"/>
                        <a:t>?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요리전에 카테고리 안에 장보러 가요</a:t>
                      </a:r>
                      <a:r>
                        <a:rPr lang="en-US" altLang="ko-KR" sz="1100" smtClean="0"/>
                        <a:t>~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요리전에 카테고리 안에 요리 도구 어때요</a:t>
                      </a:r>
                      <a:r>
                        <a:rPr lang="en-US" altLang="ko-KR" sz="1100" smtClean="0"/>
                        <a:t>?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요리전에 카테고리 안에 이 재료로 뭘 만들까</a:t>
                      </a:r>
                      <a:r>
                        <a:rPr lang="en-US" altLang="ko-KR" sz="1100" smtClean="0"/>
                        <a:t>?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r>
                        <a:rPr lang="ko-KR" altLang="en-US" sz="1100" smtClean="0"/>
                        <a:t> 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6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요리전에 카테고리 안에</a:t>
                      </a:r>
                      <a:r>
                        <a:rPr lang="ko-KR" altLang="en-US" sz="1100" baseline="0" smtClean="0"/>
                        <a:t> </a:t>
                      </a:r>
                      <a:r>
                        <a:rPr lang="en-US" altLang="ko-KR" sz="1100" baseline="0" smtClean="0"/>
                        <a:t>[</a:t>
                      </a:r>
                      <a:r>
                        <a:rPr lang="ko-KR" altLang="en-US" sz="1100" baseline="0" smtClean="0"/>
                        <a:t>요리정보 모음</a:t>
                      </a:r>
                      <a:r>
                        <a:rPr lang="en-US" altLang="ko-KR" sz="1100" baseline="0" smtClean="0"/>
                        <a:t>] </a:t>
                      </a:r>
                      <a:r>
                        <a:rPr lang="ko-KR" altLang="en-US" sz="1100" baseline="0" smtClean="0"/>
                        <a:t>카테고리 이다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315442" y="184687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5" y="1638368"/>
            <a:ext cx="3909968" cy="32230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8118" y="1782752"/>
            <a:ext cx="1315427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723545" y="1980104"/>
            <a:ext cx="25918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8118" y="2408798"/>
            <a:ext cx="311133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506297" y="2606150"/>
            <a:ext cx="79598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8119" y="2870384"/>
            <a:ext cx="2749522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157641" y="3054579"/>
            <a:ext cx="11578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08118" y="3338549"/>
            <a:ext cx="3440256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3848374" y="3516164"/>
            <a:ext cx="4539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08117" y="3814918"/>
            <a:ext cx="348630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8117" y="4300092"/>
            <a:ext cx="315738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894422" y="3990907"/>
            <a:ext cx="4539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5502" y="4478806"/>
            <a:ext cx="7499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rot="10800000" flipV="1">
            <a:off x="4302286" y="246800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4302286" y="291643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4302286" y="337469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4302286" y="383627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4315442" y="434557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11271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이 카페의</a:t>
                      </a:r>
                      <a:r>
                        <a:rPr lang="ko-KR" altLang="en-US" sz="1100" baseline="0" smtClean="0"/>
                        <a:t> 주요 카테고리중 요리후에 카테고리이다</a:t>
                      </a:r>
                      <a:r>
                        <a:rPr lang="en-US" altLang="ko-KR" sz="1100" baseline="0" smtClean="0"/>
                        <a:t>.</a:t>
                      </a:r>
                      <a:r>
                        <a:rPr lang="ko-KR" altLang="en-US" sz="110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요리후에 카테고리 안에 요리 후기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요리후에 카테고리 안에 식품</a:t>
                      </a:r>
                      <a:r>
                        <a:rPr lang="en-US" altLang="ko-KR" sz="1100" smtClean="0"/>
                        <a:t>/</a:t>
                      </a:r>
                      <a:r>
                        <a:rPr lang="ko-KR" altLang="en-US" sz="1100" smtClean="0"/>
                        <a:t>제품 후기방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요리후에 카테고리 안에 황당</a:t>
                      </a:r>
                      <a:r>
                        <a:rPr lang="en-US" altLang="ko-KR" sz="1100" smtClean="0"/>
                        <a:t>! </a:t>
                      </a:r>
                      <a:r>
                        <a:rPr lang="ko-KR" altLang="en-US" sz="1100" smtClean="0"/>
                        <a:t>요리 실패탐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요리후에 카테고리 안에 내가 쓰는 요리수필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0" y="1610917"/>
            <a:ext cx="4701734" cy="31237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6961" y="1666338"/>
            <a:ext cx="1547094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3"/>
          </p:cNvCxnSpPr>
          <p:nvPr/>
        </p:nvCxnSpPr>
        <p:spPr>
          <a:xfrm flipH="1">
            <a:off x="1934055" y="1882427"/>
            <a:ext cx="28596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 rot="10800000" flipV="1">
            <a:off x="4793753" y="17418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6961" y="2410796"/>
            <a:ext cx="2533856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6960" y="2969861"/>
            <a:ext cx="3967951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6960" y="3576171"/>
            <a:ext cx="3698237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6959" y="4149851"/>
            <a:ext cx="3967952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920817" y="2626884"/>
            <a:ext cx="18947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354911" y="3185949"/>
            <a:ext cx="4606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085198" y="3792259"/>
            <a:ext cx="7303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9" idx="3"/>
          </p:cNvCxnSpPr>
          <p:nvPr/>
        </p:nvCxnSpPr>
        <p:spPr>
          <a:xfrm flipH="1">
            <a:off x="4354911" y="4363548"/>
            <a:ext cx="4707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 rot="10800000" flipV="1">
            <a:off x="4815553" y="24814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815554" y="30527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4815554" y="365902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4825708" y="42303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4523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이 카페의 주요 카테고리중 이야기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이야기 카테고리 안에 충석체크</a:t>
                      </a:r>
                      <a:r>
                        <a:rPr lang="en-US" altLang="ko-KR" sz="1100" smtClean="0"/>
                        <a:t>#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이야기 카테고리 안에 </a:t>
                      </a:r>
                      <a:r>
                        <a:rPr lang="en-US" altLang="ko-KR" sz="1100" smtClean="0"/>
                        <a:t>[</a:t>
                      </a:r>
                      <a:r>
                        <a:rPr lang="ko-KR" altLang="en-US" sz="1100" smtClean="0"/>
                        <a:t>달려보아요</a:t>
                      </a:r>
                      <a:r>
                        <a:rPr lang="en-US" altLang="ko-KR" sz="1100" smtClean="0"/>
                        <a:t>~!!]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이야기 카테고리 안에 연예계 핫이슈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이야기 카테고리 안에 순간포착 사진방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0" y="1390309"/>
            <a:ext cx="4777061" cy="35649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5047" y="1496843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5046" y="2287349"/>
            <a:ext cx="3200436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5046" y="2930391"/>
            <a:ext cx="4272718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5046" y="3573433"/>
            <a:ext cx="3799072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5046" y="4216475"/>
            <a:ext cx="3799072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889633" y="1739245"/>
            <a:ext cx="34849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815482" y="2529751"/>
            <a:ext cx="15590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87764" y="3172793"/>
            <a:ext cx="4868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414118" y="3825506"/>
            <a:ext cx="9604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07539" y="4458877"/>
            <a:ext cx="9604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5367988" y="16060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5374567" y="24088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5367988" y="3031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5367988" y="369852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5374567" y="432564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80604"/>
              </p:ext>
            </p:extLst>
          </p:nvPr>
        </p:nvGraphicFramePr>
        <p:xfrm>
          <a:off x="6133019" y="547774"/>
          <a:ext cx="2914727" cy="4944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이 카페의 주요 카테고리중 지역 맛집</a:t>
                      </a:r>
                      <a:r>
                        <a:rPr lang="en-US" altLang="ko-KR" sz="1100" smtClean="0"/>
                        <a:t>&amp;</a:t>
                      </a:r>
                      <a:r>
                        <a:rPr lang="ko-KR" altLang="en-US" sz="1100" smtClean="0"/>
                        <a:t>멋집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지역 맛집</a:t>
                      </a:r>
                      <a:r>
                        <a:rPr lang="en-US" altLang="ko-KR" sz="1100" smtClean="0"/>
                        <a:t>&amp;</a:t>
                      </a:r>
                      <a:r>
                        <a:rPr lang="ko-KR" altLang="en-US" sz="1100" smtClean="0"/>
                        <a:t>멋집 카테고리 안에 각 지역에 해당하는 맛집</a:t>
                      </a:r>
                      <a:r>
                        <a:rPr lang="ko-KR" altLang="en-US" sz="1100" baseline="0" smtClean="0"/>
                        <a:t> 카테고리 이다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3441692" y="18555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3" y="1082869"/>
            <a:ext cx="2881895" cy="393687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6451" y="1219007"/>
            <a:ext cx="2606219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2497" y="1799003"/>
            <a:ext cx="2494389" cy="3220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782670" y="1408782"/>
            <a:ext cx="6721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716885" y="1988779"/>
            <a:ext cx="7236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562350" y="2122010"/>
            <a:ext cx="1272733" cy="560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10800000" flipV="1">
            <a:off x="3440508" y="130746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56" y="2722571"/>
            <a:ext cx="2105082" cy="196474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796857" y="2682158"/>
            <a:ext cx="2005378" cy="2005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826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화면에서 첫화면으로 가기</a:t>
                      </a:r>
                      <a:r>
                        <a:rPr lang="en-US" altLang="ko-KR" sz="1200" b="1" smtClean="0"/>
                        <a:t>,</a:t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지역</a:t>
                      </a:r>
                      <a:r>
                        <a:rPr lang="ko-KR" altLang="en-US" sz="1200" b="1" baseline="0" smtClean="0"/>
                        <a:t> 카테고리 선택</a:t>
                      </a:r>
                      <a:r>
                        <a:rPr lang="en-US" altLang="ko-KR" sz="1200" b="1" baseline="0" smtClean="0"/>
                        <a:t>, </a:t>
                      </a:r>
                      <a:r>
                        <a:rPr lang="ko-KR" altLang="en-US" sz="1200" b="1" baseline="0" smtClean="0"/>
                        <a:t>검색을 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03762"/>
              </p:ext>
            </p:extLst>
          </p:nvPr>
        </p:nvGraphicFramePr>
        <p:xfrm>
          <a:off x="6133019" y="547775"/>
          <a:ext cx="2914727" cy="4491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95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해당 이미지를 클릭 하면 </a:t>
                      </a:r>
                      <a:r>
                        <a:rPr lang="ko-KR" altLang="en-US" sz="1200" smtClean="0"/>
                        <a:t>이 카페의  </a:t>
                      </a:r>
                      <a:r>
                        <a:rPr lang="ko-KR" altLang="en-US" sz="1200" smtClean="0"/>
                        <a:t>첫화면으로 돌아가게된다</a:t>
                      </a:r>
                      <a:r>
                        <a:rPr lang="en-US" altLang="ko-KR" sz="1200" smtClean="0"/>
                        <a:t>.</a:t>
                      </a:r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지역 카테고리를 제공하고 카테고리중 하나를 </a:t>
                      </a:r>
                      <a:r>
                        <a:rPr lang="ko-KR" altLang="en-US" sz="1200" smtClean="0"/>
                        <a:t>클릭하면 </a:t>
                      </a:r>
                      <a:r>
                        <a:rPr lang="ko-KR" altLang="en-US" sz="1200" smtClean="0"/>
                        <a:t>해당되는 지역의 화면으로 이동한다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이 카페의 </a:t>
                      </a:r>
                      <a:r>
                        <a:rPr lang="ko-KR" altLang="en-US" sz="1200" smtClean="0"/>
                        <a:t>검색 서비스의 검색어를 입력하는 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이 카페의 </a:t>
                      </a:r>
                      <a:r>
                        <a:rPr lang="ko-KR" altLang="en-US" sz="1200" smtClean="0"/>
                        <a:t>검색 서비스의 버튼부분이다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2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944" y="895204"/>
            <a:ext cx="2036516" cy="167654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7" y="3710098"/>
            <a:ext cx="2698432" cy="19851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8" y="2766957"/>
            <a:ext cx="5966460" cy="78088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10800000" flipV="1">
            <a:off x="2851939" y="250691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912" y="2783620"/>
            <a:ext cx="5815191" cy="2821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endCxn id="16" idx="0"/>
          </p:cNvCxnSpPr>
          <p:nvPr/>
        </p:nvCxnSpPr>
        <p:spPr>
          <a:xfrm flipH="1">
            <a:off x="2999409" y="1723545"/>
            <a:ext cx="930535" cy="7833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28" idx="0"/>
          </p:cNvCxnSpPr>
          <p:nvPr/>
        </p:nvCxnSpPr>
        <p:spPr>
          <a:xfrm>
            <a:off x="547681" y="3485538"/>
            <a:ext cx="955042" cy="2245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33771" y="3186724"/>
            <a:ext cx="5815191" cy="140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22345" y="3393205"/>
            <a:ext cx="1531330" cy="96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09214" y="3394455"/>
            <a:ext cx="223313" cy="949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4826298" y="350936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5680158" y="349880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252741" y="33523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86081"/>
              </p:ext>
            </p:extLst>
          </p:nvPr>
        </p:nvGraphicFramePr>
        <p:xfrm>
          <a:off x="-526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73324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 주요 카테고리중 정보 공유방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정보 공유방 카테고리안에 패션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미용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화장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정보 공유방 카테고리안에 연애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결혼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혼수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임신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출산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수유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육아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교육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다이어트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댄스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07014" y="234005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9" y="1497789"/>
            <a:ext cx="3637479" cy="32126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3156" y="1679495"/>
            <a:ext cx="1701143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3458" y="2273642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4864" y="2769377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3458" y="3244180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3458" y="3714869"/>
            <a:ext cx="2588133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3458" y="4185558"/>
            <a:ext cx="2871005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174448" y="1879137"/>
            <a:ext cx="22330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841796" y="2478668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841796" y="2975299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41796" y="3433616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111591" y="3914511"/>
            <a:ext cx="129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94463" y="4387623"/>
            <a:ext cx="10232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4417689" y="17459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4407540" y="28357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407014" y="332505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4409496" y="378684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4407014" y="426349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76519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정보 공유방 카테고리안에 건의사항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정보 공유방 카테고리안에 조리사 자격증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여행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숙박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음식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</a:t>
                      </a:r>
                      <a:r>
                        <a:rPr lang="en-US" altLang="ko-KR" sz="1000" smtClean="0"/>
                        <a:t>~ </a:t>
                      </a:r>
                      <a:r>
                        <a:rPr lang="ko-KR" altLang="en-US" sz="1000" smtClean="0"/>
                        <a:t>타 사이트</a:t>
                      </a:r>
                      <a:r>
                        <a:rPr lang="ko-KR" altLang="en-US" sz="1000" baseline="0" smtClean="0"/>
                        <a:t> 이벤트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73324" y="264279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1" y="1937787"/>
            <a:ext cx="3935941" cy="21619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1177" y="2100514"/>
            <a:ext cx="1849701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1177" y="2588413"/>
            <a:ext cx="2599640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1176" y="3588047"/>
            <a:ext cx="3836383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177" y="3076312"/>
            <a:ext cx="3106178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170878" y="2290289"/>
            <a:ext cx="23024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920817" y="2778188"/>
            <a:ext cx="15525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27355" y="3269279"/>
            <a:ext cx="10459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157559" y="3777822"/>
            <a:ext cx="3157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 rot="10800000" flipV="1">
            <a:off x="4473324" y="31498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4473324" y="36409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4473324" y="216206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8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448"/>
              </p:ext>
            </p:extLst>
          </p:nvPr>
        </p:nvGraphicFramePr>
        <p:xfrm>
          <a:off x="6133019" y="547774"/>
          <a:ext cx="2914727" cy="4898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 주요 카테고리중 나이별 모임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나이별 모임 타테고리안에 </a:t>
                      </a:r>
                      <a:r>
                        <a:rPr lang="en-US" altLang="ko-KR" sz="1000" smtClean="0"/>
                        <a:t>10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,20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,30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,40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,50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,60</a:t>
                      </a:r>
                      <a:r>
                        <a:rPr lang="ko-KR" altLang="en-US" sz="1000" smtClean="0"/>
                        <a:t>대별 </a:t>
                      </a:r>
                      <a:r>
                        <a:rPr lang="ko-KR" altLang="en-US" sz="1000" baseline="0" smtClean="0"/>
                        <a:t>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111510" y="153853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4" y="1371428"/>
            <a:ext cx="2304811" cy="332091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4844" y="1513036"/>
            <a:ext cx="2020739" cy="335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4843" y="2066719"/>
            <a:ext cx="2150731" cy="2784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565583" y="1671765"/>
            <a:ext cx="15459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95574" y="3434618"/>
            <a:ext cx="1789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0800000" flipV="1">
            <a:off x="4484902" y="330504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01351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8487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 주요 카테고리중 지역 수다방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지역별 수다방 카테고리 안에 각 지역별</a:t>
                      </a:r>
                      <a:r>
                        <a:rPr lang="ko-KR" altLang="en-US" sz="1000" baseline="0" smtClean="0"/>
                        <a:t>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3078699" y="15977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9" y="1433858"/>
            <a:ext cx="1950021" cy="34778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1688" y="1565427"/>
            <a:ext cx="1665503" cy="329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197191" y="1729700"/>
            <a:ext cx="8815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1687" y="2025847"/>
            <a:ext cx="1665504" cy="2885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197191" y="2628235"/>
            <a:ext cx="5195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10800000" flipV="1">
            <a:off x="2716748" y="249500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14" y="1307323"/>
            <a:ext cx="2061683" cy="393158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3612713" y="1248372"/>
            <a:ext cx="2061683" cy="3937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3011688" y="2628235"/>
            <a:ext cx="601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은샘이네 초보요리 시작 화면이다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133019" y="547774"/>
          <a:ext cx="2914727" cy="298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은샘이네 초보요리 카페의 첫화면에서 내려가 보면 공동구매중인 </a:t>
                      </a:r>
                      <a:r>
                        <a:rPr lang="en-US" altLang="ko-KR" sz="1200" smtClean="0"/>
                        <a:t>9</a:t>
                      </a:r>
                      <a:r>
                        <a:rPr lang="ko-KR" altLang="en-US" sz="1200" smtClean="0"/>
                        <a:t>개의 제품목록을 표시해 주는 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6" y="1390649"/>
            <a:ext cx="5786270" cy="389506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348967" y="1838325"/>
            <a:ext cx="4470808" cy="3314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1348967" y="1548411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은샘이네 초보요리 시작 화면이다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133019" y="547774"/>
          <a:ext cx="2914727" cy="3039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은샘이네 초보요리 카페의 첫화면에서 내려가 보면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 공지란에 이벤트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공동구매가 게시물 형태로 있는 부분이다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2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</a:rPr>
                        <a:t>은샘이네 초보요리 카페의 최신으로 등록된 게시물이 있는 부분이다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002489"/>
            <a:ext cx="5991226" cy="460583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87041" y="1002489"/>
            <a:ext cx="4832759" cy="4168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2299196" y="884484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7041" y="5244644"/>
            <a:ext cx="4832759" cy="354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011416" y="5288642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은샘이네 초보요리 시작 화면이다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133019" y="528040"/>
          <a:ext cx="2914727" cy="321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은샘이네 초보요리 카페의 첫화면에서 내려가 보면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 지난주 메버 랭킹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멤버 소식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카페 인기 태그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최근 덧글</a:t>
                      </a:r>
                      <a:r>
                        <a:rPr lang="en-US" altLang="ko-KR" sz="135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35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답</a:t>
                      </a:r>
                      <a:endParaRPr lang="en-US" altLang="ko-KR" sz="135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35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글이 있는 부분이다</a:t>
                      </a:r>
                      <a:r>
                        <a:rPr lang="en-US" altLang="ko-KR" sz="135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" y="2576567"/>
            <a:ext cx="5954077" cy="150203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02281" y="2948940"/>
            <a:ext cx="4741319" cy="1129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095346" y="2803983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63121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서울 맛집 카테고리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 보기 형태를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" y="1748497"/>
            <a:ext cx="2836278" cy="1780477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48617"/>
              </p:ext>
            </p:extLst>
          </p:nvPr>
        </p:nvGraphicFramePr>
        <p:xfrm>
          <a:off x="6133019" y="547774"/>
          <a:ext cx="2914727" cy="412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형태를 앨범형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게시판형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공지 숨기기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개시물 개수를 표시해 주는 부분이다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endParaRPr lang="en-US" altLang="ko-KR" sz="1000" smtClean="0"/>
                    </a:p>
                    <a:p>
                      <a:r>
                        <a:rPr lang="ko-KR" altLang="en-US" sz="1000" smtClean="0"/>
                        <a:t>기본값</a:t>
                      </a:r>
                      <a:r>
                        <a:rPr lang="en-US" altLang="ko-KR" sz="1000" baseline="0" smtClean="0"/>
                        <a:t> : </a:t>
                      </a:r>
                      <a:r>
                        <a:rPr lang="ko-KR" altLang="en-US" sz="1000" baseline="0" smtClean="0"/>
                        <a:t>게시판형</a:t>
                      </a:r>
                      <a:r>
                        <a:rPr lang="en-US" altLang="ko-KR" sz="1000" baseline="0" smtClean="0"/>
                        <a:t>,15</a:t>
                      </a:r>
                      <a:r>
                        <a:rPr lang="ko-KR" altLang="en-US" sz="1000" baseline="0" smtClean="0"/>
                        <a:t>개씩 보기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앨범형을 클릭하게 되면 게시물의 형태가 앨범형태로 </a:t>
                      </a:r>
                      <a:r>
                        <a:rPr lang="en-US" altLang="ko-KR" sz="1000" smtClean="0"/>
                        <a:t>15</a:t>
                      </a:r>
                      <a:r>
                        <a:rPr lang="ko-KR" altLang="en-US" sz="1000" smtClean="0"/>
                        <a:t>개씩 표시된다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게시판형을 클릭하게 되면 게시물의 형태가 게시판형태로 </a:t>
                      </a:r>
                      <a:r>
                        <a:rPr lang="en-US" altLang="ko-KR" sz="1000" smtClean="0"/>
                        <a:t>15</a:t>
                      </a:r>
                      <a:r>
                        <a:rPr lang="ko-KR" altLang="en-US" sz="1000" smtClean="0"/>
                        <a:t>개씩  표시된다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공지 숨기기를 체그하게 되면 공지</a:t>
                      </a:r>
                      <a:r>
                        <a:rPr lang="en-US" altLang="ko-KR" sz="1000" smtClean="0"/>
                        <a:t>(</a:t>
                      </a:r>
                      <a:r>
                        <a:rPr lang="ko-KR" altLang="en-US" sz="1000" smtClean="0"/>
                        <a:t>보라색 글씨</a:t>
                      </a:r>
                      <a:r>
                        <a:rPr lang="en-US" altLang="ko-KR" sz="1000" smtClean="0"/>
                        <a:t>)</a:t>
                      </a:r>
                      <a:r>
                        <a:rPr lang="ko-KR" altLang="en-US" sz="1000" smtClean="0"/>
                        <a:t>부분이 사라진 상태로 게시물이 표시된다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게시물의 개수를 설정하여 화면에 표시해줄 개시물의 개수를 설정할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2899723" y="896847"/>
            <a:ext cx="3053975" cy="2542876"/>
            <a:chOff x="2982273" y="836415"/>
            <a:chExt cx="3053975" cy="254287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2273" y="836415"/>
              <a:ext cx="3053975" cy="224673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1210" y="3088978"/>
              <a:ext cx="2846205" cy="290313"/>
            </a:xfrm>
            <a:prstGeom prst="rect">
              <a:avLst/>
            </a:prstGeom>
          </p:spPr>
        </p:pic>
      </p:grpSp>
      <p:sp>
        <p:nvSpPr>
          <p:cNvPr id="21" name="직사각형 20"/>
          <p:cNvSpPr/>
          <p:nvPr/>
        </p:nvSpPr>
        <p:spPr>
          <a:xfrm>
            <a:off x="4928237" y="1565549"/>
            <a:ext cx="902027" cy="1495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2777164" y="1125447"/>
            <a:ext cx="2148702" cy="49099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9" y="896847"/>
            <a:ext cx="2771775" cy="4572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rot="10800000" flipV="1">
            <a:off x="5509925" y="127229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26" y="3786548"/>
            <a:ext cx="5343525" cy="181468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5721" y="1056867"/>
            <a:ext cx="502919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149710" y="7904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63616" y="4579620"/>
            <a:ext cx="4239435" cy="1135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86741" y="1056867"/>
            <a:ext cx="601979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20289" y="3136413"/>
            <a:ext cx="2284576" cy="2946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69311" y="1291297"/>
            <a:ext cx="819409" cy="328832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895015" y="1272293"/>
            <a:ext cx="2638229" cy="202227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 rot="10800000" flipV="1">
            <a:off x="743446" y="7904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9345" y="1056867"/>
            <a:ext cx="693907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1465365" y="7955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1455521" y="1285467"/>
            <a:ext cx="113027" cy="122913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63882" y="2566343"/>
            <a:ext cx="2113282" cy="1766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003877" y="1056867"/>
            <a:ext cx="693907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10800000" flipV="1">
            <a:off x="2203360" y="7904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29904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 게시물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서울 맛집 카테고리</a:t>
                      </a:r>
                      <a:r>
                        <a:rPr lang="ko-KR" altLang="en-US" sz="1100" b="1" baseline="0" smtClean="0"/>
                        <a:t>의 게시판 이다</a:t>
                      </a:r>
                      <a:r>
                        <a:rPr lang="en-US" altLang="ko-KR" sz="1100" b="1" baseline="0" smtClean="0"/>
                        <a:t>.</a:t>
                      </a:r>
                      <a:br>
                        <a:rPr lang="en-US" altLang="ko-KR" sz="1100" b="1" baseline="0" smtClean="0"/>
                      </a:br>
                      <a:r>
                        <a:rPr lang="ko-KR" altLang="en-US" sz="1100" b="1" baseline="0" smtClean="0"/>
                        <a:t>읽기권한</a:t>
                      </a:r>
                      <a:r>
                        <a:rPr lang="en-US" altLang="ko-KR" sz="1100" b="1" baseline="0" smtClean="0"/>
                        <a:t>,</a:t>
                      </a:r>
                      <a:r>
                        <a:rPr lang="ko-KR" altLang="en-US" sz="1100" b="1" baseline="0" smtClean="0"/>
                        <a:t>이벤트</a:t>
                      </a:r>
                      <a:r>
                        <a:rPr lang="en-US" altLang="ko-KR" sz="1100" b="1" baseline="0" smtClean="0"/>
                        <a:t>,</a:t>
                      </a:r>
                      <a:r>
                        <a:rPr lang="ko-KR" altLang="en-US" sz="1100" b="1" baseline="0" smtClean="0"/>
                        <a:t>공구</a:t>
                      </a:r>
                      <a:r>
                        <a:rPr lang="en-US" altLang="ko-KR" sz="1100" b="1" baseline="0" smtClean="0"/>
                        <a:t>,</a:t>
                      </a:r>
                      <a:r>
                        <a:rPr lang="ko-KR" altLang="en-US" sz="1100" b="1" baseline="0" smtClean="0"/>
                        <a:t>게시물을 확인할 수 있다</a:t>
                      </a:r>
                      <a:r>
                        <a:rPr lang="en-US" altLang="ko-KR" sz="1100" b="1" baseline="0" smtClean="0"/>
                        <a:t>.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47735"/>
              </p:ext>
            </p:extLst>
          </p:nvPr>
        </p:nvGraphicFramePr>
        <p:xfrm>
          <a:off x="6133019" y="547774"/>
          <a:ext cx="2914727" cy="491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페이지는 </a:t>
                      </a:r>
                      <a:r>
                        <a:rPr lang="ko-KR" altLang="en-US" sz="1200" smtClean="0"/>
                        <a:t>새싹멤버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등급</a:t>
                      </a:r>
                      <a:r>
                        <a:rPr lang="en-US" altLang="ko-KR" sz="1200" smtClean="0"/>
                        <a:t>)</a:t>
                      </a:r>
                      <a:r>
                        <a:rPr lang="ko-KR" altLang="en-US" sz="1200" smtClean="0"/>
                        <a:t> </a:t>
                      </a:r>
                      <a:r>
                        <a:rPr lang="ko-KR" altLang="en-US" sz="1200" smtClean="0"/>
                        <a:t>이상 읽기가 가능한 게시판인 것을 </a:t>
                      </a:r>
                      <a:r>
                        <a:rPr lang="ko-KR" altLang="en-US" sz="1200" smtClean="0"/>
                        <a:t>알려준다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이 카페의 공지 목록에서 진행중인 공동구매로 </a:t>
                      </a:r>
                      <a:r>
                        <a:rPr lang="ko-KR" altLang="en-US" sz="1200" baseline="0" smtClean="0"/>
                        <a:t>제목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smtClean="0"/>
                        <a:t> 작성자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작성일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조회수를 보여준다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이 카페의 공지 목록에서 진행중인</a:t>
                      </a:r>
                      <a:r>
                        <a:rPr lang="ko-KR" altLang="en-US" sz="1200" baseline="0" smtClean="0"/>
                        <a:t> </a:t>
                      </a:r>
                      <a:r>
                        <a:rPr lang="ko-KR" altLang="en-US" sz="1200" smtClean="0"/>
                        <a:t>이벤트로 </a:t>
                      </a:r>
                      <a:r>
                        <a:rPr lang="ko-KR" altLang="en-US" sz="1200" baseline="0" smtClean="0"/>
                        <a:t> 제목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smtClean="0"/>
                        <a:t> 작성자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작성일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조회수를 보여준다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지역 맛집 카테고리의 게시글로</a:t>
                      </a:r>
                      <a:r>
                        <a:rPr lang="ko-KR" altLang="en-US" sz="1200" baseline="0" smtClean="0"/>
                        <a:t> 게시글 번호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게시글 제목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이미지</a:t>
                      </a:r>
                      <a:r>
                        <a:rPr lang="en-US" altLang="ko-KR" sz="1200" baseline="0" smtClean="0"/>
                        <a:t>(    ), </a:t>
                      </a:r>
                      <a:r>
                        <a:rPr lang="ko-KR" altLang="en-US" sz="1200" baseline="0" smtClean="0"/>
                        <a:t>위치</a:t>
                      </a:r>
                      <a:r>
                        <a:rPr lang="en-US" altLang="ko-KR" sz="1200" baseline="0" smtClean="0"/>
                        <a:t>(   ), 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 새글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 작성자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등급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작성일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조회수를 보여준다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 rot="10800000" flipV="1">
            <a:off x="3305770" y="452717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 flipV="1">
            <a:off x="3453239" y="4793638"/>
            <a:ext cx="430" cy="1908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811" y="3820750"/>
            <a:ext cx="138430" cy="1384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406" y="3831135"/>
            <a:ext cx="115991" cy="12593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630" y="4017876"/>
            <a:ext cx="113762" cy="10112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3434" y="4025557"/>
            <a:ext cx="92357" cy="8576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8359" y="3827328"/>
            <a:ext cx="122214" cy="122214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899723" y="896847"/>
            <a:ext cx="3053975" cy="2542876"/>
            <a:chOff x="2899723" y="896847"/>
            <a:chExt cx="3053975" cy="2542876"/>
          </a:xfrm>
        </p:grpSpPr>
        <p:grpSp>
          <p:nvGrpSpPr>
            <p:cNvPr id="74" name="그룹 73"/>
            <p:cNvGrpSpPr/>
            <p:nvPr/>
          </p:nvGrpSpPr>
          <p:grpSpPr>
            <a:xfrm>
              <a:off x="2899723" y="896847"/>
              <a:ext cx="3053975" cy="2542876"/>
              <a:chOff x="2982273" y="836415"/>
              <a:chExt cx="3053975" cy="2542876"/>
            </a:xfrm>
          </p:grpSpPr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82273" y="836415"/>
                <a:ext cx="3053975" cy="2246733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1210" y="3088978"/>
                <a:ext cx="2846205" cy="290313"/>
              </a:xfrm>
              <a:prstGeom prst="rect">
                <a:avLst/>
              </a:prstGeom>
            </p:spPr>
          </p:pic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68187" y="3149410"/>
              <a:ext cx="2846205" cy="290313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22742" y="2531069"/>
            <a:ext cx="5998257" cy="3153580"/>
            <a:chOff x="-15249" y="2065835"/>
            <a:chExt cx="5998257" cy="3153580"/>
          </a:xfrm>
        </p:grpSpPr>
        <p:sp>
          <p:nvSpPr>
            <p:cNvPr id="53" name="직사각형 52"/>
            <p:cNvSpPr/>
            <p:nvPr/>
          </p:nvSpPr>
          <p:spPr>
            <a:xfrm>
              <a:off x="-15249" y="4519280"/>
              <a:ext cx="5998257" cy="70013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44" y="4529067"/>
              <a:ext cx="5944659" cy="690348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 rot="10800000" flipV="1">
              <a:off x="1471630" y="2065835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10800000" flipV="1">
              <a:off x="291869" y="2069935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44" y="3129166"/>
              <a:ext cx="5944659" cy="922987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82299" y="3622648"/>
              <a:ext cx="5815191" cy="3942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627" y="2898124"/>
              <a:ext cx="5906453" cy="212916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68154" y="2955066"/>
              <a:ext cx="5829336" cy="1330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 flipV="1">
              <a:off x="1619100" y="2332297"/>
              <a:ext cx="0" cy="13193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 rot="10800000" flipV="1">
              <a:off x="881750" y="2074135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389" y="3153849"/>
              <a:ext cx="5838863" cy="3883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endCxn id="41" idx="2"/>
            </p:cNvCxnSpPr>
            <p:nvPr/>
          </p:nvCxnSpPr>
          <p:spPr>
            <a:xfrm flipV="1">
              <a:off x="1029220" y="2340597"/>
              <a:ext cx="0" cy="8251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/>
          <p:cNvCxnSpPr/>
          <p:nvPr/>
        </p:nvCxnSpPr>
        <p:spPr>
          <a:xfrm flipV="1">
            <a:off x="481014" y="2813601"/>
            <a:ext cx="0" cy="5969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550288" y="1771105"/>
            <a:ext cx="2254577" cy="381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5" idx="2"/>
          </p:cNvCxnSpPr>
          <p:nvPr/>
        </p:nvCxnSpPr>
        <p:spPr>
          <a:xfrm flipH="1">
            <a:off x="2736850" y="2152403"/>
            <a:ext cx="1940727" cy="166834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50287" y="3035802"/>
            <a:ext cx="2254577" cy="3366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4804979" y="3369188"/>
            <a:ext cx="4640" cy="17425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3023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공동구매 게시글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공지글의 공동구매 게시물을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85033"/>
              </p:ext>
            </p:extLst>
          </p:nvPr>
        </p:nvGraphicFramePr>
        <p:xfrm>
          <a:off x="6133019" y="547774"/>
          <a:ext cx="2914727" cy="406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</a:t>
                      </a:r>
                      <a:r>
                        <a:rPr lang="ko-KR" altLang="en-US" sz="1200" smtClean="0"/>
                        <a:t>공지를 클릭하게 되면 공동구매 내용을 이미지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글 로 설명되 어있는것을 확인할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3175" y="835958"/>
            <a:ext cx="5944659" cy="922989"/>
            <a:chOff x="86035" y="1034078"/>
            <a:chExt cx="5944659" cy="922989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35" y="1034080"/>
              <a:ext cx="5944659" cy="922987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38932" y="1034078"/>
              <a:ext cx="5838863" cy="1897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2976179" y="1024458"/>
            <a:ext cx="0" cy="888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 rot="10800000" flipV="1">
            <a:off x="2828709" y="79697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" y="1947445"/>
            <a:ext cx="4809804" cy="3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620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이벤트 게시뮬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이벤트 게시물의 내을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이벤트 게시물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57927"/>
              </p:ext>
            </p:extLst>
          </p:nvPr>
        </p:nvGraphicFramePr>
        <p:xfrm>
          <a:off x="6133019" y="547774"/>
          <a:ext cx="2914727" cy="3884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공지를 클릭하게 되면 이벤트를 참여방법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선물내용</a:t>
                      </a:r>
                      <a:r>
                        <a:rPr lang="ko-KR" altLang="en-US" sz="1200" baseline="0" smtClean="0"/>
                        <a:t>을 확인할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3175" y="835960"/>
            <a:ext cx="5944659" cy="922987"/>
            <a:chOff x="86035" y="1034080"/>
            <a:chExt cx="5944659" cy="922987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35" y="1034080"/>
              <a:ext cx="5944659" cy="922987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38932" y="1501477"/>
              <a:ext cx="5838863" cy="1897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2977233" y="1526152"/>
            <a:ext cx="0" cy="54648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 rot="10800000" flipV="1">
            <a:off x="2829763" y="12596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97" y="2091972"/>
            <a:ext cx="5163503" cy="356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67123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맛집의 게시물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공동구매 게시물의 내용을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맛집의 게시물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63334"/>
              </p:ext>
            </p:extLst>
          </p:nvPr>
        </p:nvGraphicFramePr>
        <p:xfrm>
          <a:off x="6133019" y="547774"/>
          <a:ext cx="2914727" cy="3785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게시물을 클릭하면 게시물 내용을 확인할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3" y="835804"/>
            <a:ext cx="5944659" cy="6903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1200" y="835804"/>
            <a:ext cx="5838863" cy="189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040631" y="1025577"/>
            <a:ext cx="0" cy="72702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01" y="1752600"/>
            <a:ext cx="5388500" cy="394715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 rot="10800000" flipV="1">
            <a:off x="2893161" y="78720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22297"/>
              </p:ext>
            </p:extLst>
          </p:nvPr>
        </p:nvGraphicFramePr>
        <p:xfrm>
          <a:off x="6133019" y="547775"/>
          <a:ext cx="2914727" cy="502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</a:t>
                      </a:r>
                      <a:r>
                        <a:rPr lang="ko-KR" altLang="en-US" sz="1000" baseline="0" smtClean="0"/>
                        <a:t> 주요 카테고리중 요리 레시피 카테고리이다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묻고 응답하기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요리기초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 안에 요리기초 카테고리와 관련있는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요리기초 카테고리와 관련있는 카테고리 요리용어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소스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 </a:t>
                      </a:r>
                      <a:r>
                        <a:rPr lang="en-US" altLang="ko-KR" sz="1000" smtClean="0"/>
                        <a:t>Tip</a:t>
                      </a:r>
                      <a:r>
                        <a:rPr lang="ko-KR" altLang="en-US" sz="1000" smtClean="0"/>
                        <a:t>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식단 짜기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은샘의 초보요리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 밥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죽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면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2700" y="946056"/>
            <a:ext cx="4020220" cy="4509862"/>
            <a:chOff x="466725" y="1028606"/>
            <a:chExt cx="4020220" cy="4509862"/>
          </a:xfrm>
        </p:grpSpPr>
        <p:grpSp>
          <p:nvGrpSpPr>
            <p:cNvPr id="4" name="그룹 3"/>
            <p:cNvGrpSpPr/>
            <p:nvPr/>
          </p:nvGrpSpPr>
          <p:grpSpPr>
            <a:xfrm>
              <a:off x="466725" y="1028606"/>
              <a:ext cx="4020220" cy="4509862"/>
              <a:chOff x="27905" y="841194"/>
              <a:chExt cx="2327168" cy="2610605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905" y="841194"/>
                <a:ext cx="2327168" cy="2610605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110757" y="1276212"/>
                <a:ext cx="1560161" cy="2697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10756" y="1545927"/>
                <a:ext cx="1165457" cy="2697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23687" y="1816737"/>
                <a:ext cx="1499857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24787" y="2087543"/>
                <a:ext cx="1694539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15087" y="2358323"/>
                <a:ext cx="1255354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16190" y="2629129"/>
                <a:ext cx="1352462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16225" y="2898874"/>
                <a:ext cx="1674167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16190" y="3168618"/>
                <a:ext cx="1254252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 rot="10800000" flipV="1">
              <a:off x="4048460" y="1879844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3312905" y="2013075"/>
              <a:ext cx="7355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 flipV="1">
              <a:off x="4048460" y="2330923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/>
            <p:cNvCxnSpPr>
              <a:endCxn id="24" idx="3"/>
            </p:cNvCxnSpPr>
            <p:nvPr/>
          </p:nvCxnSpPr>
          <p:spPr>
            <a:xfrm>
              <a:off x="2623197" y="2464154"/>
              <a:ext cx="142526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 rot="10800000" flipV="1">
              <a:off x="4048460" y="2782002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3397305" y="2915233"/>
              <a:ext cx="6511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 rot="10800000" flipV="1">
              <a:off x="4048453" y="3279289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 rot="10800000" flipV="1">
              <a:off x="4048457" y="3742216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048457" y="4177699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 rot="10800000" flipV="1">
              <a:off x="4048457" y="4647168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rot="10800000" flipV="1">
              <a:off x="4048457" y="5129008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3731127" y="3412520"/>
              <a:ext cx="31732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2" idx="3"/>
            </p:cNvCxnSpPr>
            <p:nvPr/>
          </p:nvCxnSpPr>
          <p:spPr>
            <a:xfrm>
              <a:off x="2785977" y="3881493"/>
              <a:ext cx="126247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955639" y="4339789"/>
              <a:ext cx="1092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511449" y="4796252"/>
              <a:ext cx="5370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35" idx="3"/>
            </p:cNvCxnSpPr>
            <p:nvPr/>
          </p:nvCxnSpPr>
          <p:spPr>
            <a:xfrm>
              <a:off x="2794952" y="5262239"/>
              <a:ext cx="1253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657476" y="1196271"/>
              <a:ext cx="2695206" cy="465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0800000" flipV="1">
              <a:off x="4057985" y="1317869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3352682" y="1451100"/>
              <a:ext cx="70529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9801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95880"/>
              </p:ext>
            </p:extLst>
          </p:nvPr>
        </p:nvGraphicFramePr>
        <p:xfrm>
          <a:off x="6133019" y="547775"/>
          <a:ext cx="2914727" cy="4986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묻고 답하기</a:t>
                      </a:r>
                      <a:r>
                        <a:rPr lang="ko-KR" altLang="en-US" sz="1000" baseline="0" smtClean="0"/>
                        <a:t> 카테고리를 클릭하면</a:t>
                      </a:r>
                      <a:r>
                        <a:rPr lang="en-US" altLang="ko-KR" sz="1000" baseline="0" smtClean="0"/>
                        <a:t>,</a:t>
                      </a:r>
                    </a:p>
                    <a:p>
                      <a:r>
                        <a:rPr lang="ko-KR" altLang="en-US" sz="1000" smtClean="0"/>
                        <a:t>해당 개시판물들이 출력된다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해당 개시물을 클릭하면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ko-KR" altLang="en-US" sz="1000" smtClean="0"/>
                        <a:t>개시물 내용이 출력된다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66040" y="845820"/>
            <a:ext cx="1633220" cy="1851660"/>
            <a:chOff x="27905" y="841194"/>
            <a:chExt cx="2327168" cy="2610605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05" y="841194"/>
              <a:ext cx="2327168" cy="2610605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110757" y="1276212"/>
              <a:ext cx="1560161" cy="2697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 rot="10800000" flipV="1">
            <a:off x="778301" y="88790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6" y="1527810"/>
            <a:ext cx="4734421" cy="3535680"/>
          </a:xfrm>
          <a:prstGeom prst="rect">
            <a:avLst/>
          </a:prstGeom>
        </p:spPr>
      </p:pic>
      <p:cxnSp>
        <p:nvCxnSpPr>
          <p:cNvPr id="19" name="꺾인 연결선 18"/>
          <p:cNvCxnSpPr>
            <a:stCxn id="66" idx="3"/>
            <a:endCxn id="6" idx="0"/>
          </p:cNvCxnSpPr>
          <p:nvPr/>
        </p:nvCxnSpPr>
        <p:spPr>
          <a:xfrm>
            <a:off x="1219116" y="1250023"/>
            <a:ext cx="1272281" cy="27778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59693" y="1921328"/>
            <a:ext cx="4698914" cy="1913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301" y="2436974"/>
            <a:ext cx="4176939" cy="3164018"/>
          </a:xfrm>
          <a:prstGeom prst="rect">
            <a:avLst/>
          </a:prstGeom>
        </p:spPr>
      </p:pic>
      <p:cxnSp>
        <p:nvCxnSpPr>
          <p:cNvPr id="77" name="꺾인 연결선 76"/>
          <p:cNvCxnSpPr>
            <a:stCxn id="75" idx="2"/>
            <a:endCxn id="27" idx="0"/>
          </p:cNvCxnSpPr>
          <p:nvPr/>
        </p:nvCxnSpPr>
        <p:spPr>
          <a:xfrm rot="16200000" flipH="1">
            <a:off x="2913289" y="1708492"/>
            <a:ext cx="324342" cy="113262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 rot="10800000" flipV="1">
            <a:off x="2343926" y="163841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1628</Words>
  <Application>Microsoft Office PowerPoint</Application>
  <PresentationFormat>화면 슬라이드 쇼(16:10)</PresentationFormat>
  <Paragraphs>499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Huni</cp:lastModifiedBy>
  <cp:revision>141</cp:revision>
  <cp:lastPrinted>2015-07-14T06:50:45Z</cp:lastPrinted>
  <dcterms:created xsi:type="dcterms:W3CDTF">2015-07-13T12:59:58Z</dcterms:created>
  <dcterms:modified xsi:type="dcterms:W3CDTF">2015-07-14T07:23:24Z</dcterms:modified>
</cp:coreProperties>
</file>