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65" r:id="rId7"/>
    <p:sldId id="260" r:id="rId8"/>
    <p:sldId id="258" r:id="rId9"/>
    <p:sldId id="261" r:id="rId10"/>
    <p:sldId id="262" r:id="rId11"/>
    <p:sldId id="266" r:id="rId12"/>
    <p:sldId id="267" r:id="rId13"/>
    <p:sldId id="268" r:id="rId14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82" autoAdjust="0"/>
  </p:normalViewPr>
  <p:slideViewPr>
    <p:cSldViewPr snapToGrid="0">
      <p:cViewPr varScale="1">
        <p:scale>
          <a:sx n="99" d="100"/>
          <a:sy n="99" d="100"/>
        </p:scale>
        <p:origin x="-994" y="-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A46E-47F4-4372-B809-CD2848627033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49300"/>
            <a:ext cx="59975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5B9C-5364-4C23-A46F-0AF88C128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클릭</a:t>
            </a:r>
            <a:r>
              <a:rPr lang="en-US" altLang="ko-KR" dirty="0" smtClean="0"/>
              <a:t>? </a:t>
            </a:r>
            <a:r>
              <a:rPr lang="ko-KR" altLang="en-US" dirty="0" smtClean="0"/>
              <a:t>슬라이더를 통해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5B9C-5364-4C23-A46F-0AF88C1285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1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클릭</a:t>
            </a:r>
            <a:r>
              <a:rPr lang="en-US" altLang="ko-KR" dirty="0" smtClean="0"/>
              <a:t>? </a:t>
            </a:r>
            <a:r>
              <a:rPr lang="ko-KR" altLang="en-US" dirty="0" smtClean="0"/>
              <a:t>터치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5B9C-5364-4C23-A46F-0AF88C1285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3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5B9C-5364-4C23-A46F-0AF88C1285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8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보여준다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5B9C-5364-4C23-A46F-0AF88C1285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보여준다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.? </a:t>
            </a:r>
            <a:r>
              <a:rPr lang="ko-KR" altLang="en-US" dirty="0" smtClean="0"/>
              <a:t>뭔가 진짜 </a:t>
            </a:r>
            <a:r>
              <a:rPr lang="ko-KR" altLang="en-US" dirty="0" err="1" smtClean="0"/>
              <a:t>생각한기능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구현하면 좋을 </a:t>
            </a:r>
            <a:r>
              <a:rPr lang="ko-KR" altLang="en-US" dirty="0" err="1" smtClean="0"/>
              <a:t>거같음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이따가 재료에 대해서 장바구니에 담는 기능을 필요하다 생각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장바구니에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5B9C-5364-4C23-A46F-0AF88C1285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등록할만한</a:t>
            </a:r>
            <a:r>
              <a:rPr lang="ko-KR" altLang="en-US" dirty="0" smtClean="0"/>
              <a:t> 서비스이다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5B9C-5364-4C23-A46F-0AF88C1285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보여준다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E5B9C-5364-4C23-A46F-0AF88C1285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8843-CA8A-44BB-8DFE-D50CA861DA47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817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팝업화면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기념일 등록 소개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23887"/>
              </p:ext>
            </p:extLst>
          </p:nvPr>
        </p:nvGraphicFramePr>
        <p:xfrm>
          <a:off x="6133019" y="547774"/>
          <a:ext cx="2914727" cy="5172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특별한 날 </a:t>
                      </a:r>
                      <a:r>
                        <a:rPr lang="ko-KR" altLang="en-US" sz="1200" dirty="0" err="1" smtClean="0"/>
                        <a:t>등록시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D-7</a:t>
                      </a:r>
                      <a:r>
                        <a:rPr lang="ko-KR" altLang="en-US" sz="1200" dirty="0" smtClean="0"/>
                        <a:t>부터 해당일에 어울리는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추천하는 기능을 소개한다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슬라이더를 통해 다른 </a:t>
                      </a:r>
                      <a:r>
                        <a:rPr lang="ko-KR" altLang="en-US" sz="1200" dirty="0" err="1" smtClean="0"/>
                        <a:t>팝업화면으로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팝업화면을</a:t>
                      </a:r>
                      <a:r>
                        <a:rPr lang="ko-KR" altLang="en-US" sz="1200" dirty="0" smtClean="0"/>
                        <a:t> 종료한다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3" y="1044264"/>
            <a:ext cx="2393058" cy="40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509282" y="29419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661682" y="51017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525282" y="10714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6893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메뉴버튼클릭하고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My Kitchen</a:t>
                      </a:r>
                      <a:r>
                        <a:rPr lang="ko-KR" altLang="en-US" sz="1200" b="1" dirty="0" smtClean="0"/>
                        <a:t>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28514"/>
              </p:ext>
            </p:extLst>
          </p:nvPr>
        </p:nvGraphicFramePr>
        <p:xfrm>
          <a:off x="6133019" y="547774"/>
          <a:ext cx="2914727" cy="507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3054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뒤로 돌아가는 기능을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활성화된 </a:t>
                      </a:r>
                      <a:r>
                        <a:rPr lang="en-US" altLang="ko-KR" sz="1000" dirty="0" err="1" smtClean="0"/>
                        <a:t>MyKitchen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메뉴탭을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보여준다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등록된 스크랩의 수를 확인할 수 있다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ko-KR" altLang="en-US" sz="1000" baseline="0" dirty="0" smtClean="0"/>
                        <a:t>기본값으로 스크랩이 </a:t>
                      </a:r>
                      <a:r>
                        <a:rPr lang="ko-KR" altLang="en-US" sz="1000" baseline="0" dirty="0" err="1" smtClean="0"/>
                        <a:t>활성화되어있다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ko-KR" altLang="en-US" sz="1200" dirty="0" smtClean="0"/>
                        <a:t>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장바구니메뉴를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메뉴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클릭하면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기념일메뉴를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보여준다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전체레시피</a:t>
                      </a:r>
                      <a:r>
                        <a:rPr lang="ko-KR" altLang="en-US" sz="1200" dirty="0" smtClean="0"/>
                        <a:t>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스크랩해놓은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스크랩해놓은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삭제한다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0" y="1112477"/>
            <a:ext cx="229235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1875720" y="163295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2658211" y="16125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875720" y="12782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710924" y="13461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3375159" y="16252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3370887" y="19185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925587" y="24154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958127" y="25206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90470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MyKitchen</a:t>
                      </a:r>
                      <a:r>
                        <a:rPr lang="ko-KR" altLang="en-US" sz="1200" b="1" dirty="0" smtClean="0"/>
                        <a:t>에서 장바구니 </a:t>
                      </a:r>
                      <a:r>
                        <a:rPr lang="ko-KR" altLang="en-US" sz="1200" b="1" dirty="0" err="1" smtClean="0"/>
                        <a:t>화면클릭한</a:t>
                      </a:r>
                      <a:r>
                        <a:rPr lang="ko-KR" altLang="en-US" sz="1200" b="1" dirty="0" smtClean="0"/>
                        <a:t> 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71" y="1104393"/>
            <a:ext cx="22860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31394"/>
              </p:ext>
            </p:extLst>
          </p:nvPr>
        </p:nvGraphicFramePr>
        <p:xfrm>
          <a:off x="6133019" y="440200"/>
          <a:ext cx="2914727" cy="5181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26239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뒤로 돌아가는 기능을 제공한다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클릭하면 </a:t>
                      </a:r>
                      <a:r>
                        <a:rPr lang="en-US" altLang="ko-KR" sz="800" dirty="0" err="1" smtClean="0"/>
                        <a:t>MyKitchen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의 </a:t>
                      </a:r>
                      <a:r>
                        <a:rPr lang="ko-KR" altLang="en-US" sz="800" baseline="0" dirty="0" err="1" smtClean="0"/>
                        <a:t>스크랩메뉴탭을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보여준다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3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활성화된 </a:t>
                      </a:r>
                      <a:r>
                        <a:rPr lang="en-US" altLang="ko-KR" sz="800" dirty="0" err="1" smtClean="0"/>
                        <a:t>MyKitchen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의메뉴탭을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보여준다</a:t>
                      </a:r>
                      <a:r>
                        <a:rPr lang="en-US" altLang="ko-KR" sz="800" baseline="0" dirty="0" smtClean="0"/>
                        <a:t>.</a:t>
                      </a:r>
                      <a:r>
                        <a:rPr lang="ko-KR" altLang="en-US" sz="800" baseline="0" dirty="0" smtClean="0"/>
                        <a:t> 등록된 장바구니의 수를 확인할 수 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4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클릭하면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메뉴 화면으로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5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클릭하면 </a:t>
                      </a:r>
                      <a:r>
                        <a:rPr lang="en-US" altLang="ko-KR" sz="800" dirty="0" err="1" smtClean="0"/>
                        <a:t>MyKitchen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의 </a:t>
                      </a:r>
                      <a:r>
                        <a:rPr lang="ko-KR" altLang="en-US" sz="800" baseline="0" dirty="0" err="1" smtClean="0"/>
                        <a:t>기념일메뉴탭을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보여준다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6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메모기능을</a:t>
                      </a:r>
                      <a:r>
                        <a:rPr lang="ko-KR" altLang="en-US" sz="800" dirty="0" smtClean="0"/>
                        <a:t>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7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클릭하면 공유하기 기능을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8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모든 장바구니 메뉴를 비우는 기능을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9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행의 장바구니를 비우는 기능을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10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장바구니 담은 </a:t>
                      </a:r>
                      <a:r>
                        <a:rPr lang="ko-KR" altLang="en-US" sz="800" dirty="0" err="1" smtClean="0"/>
                        <a:t>목록중</a:t>
                      </a:r>
                      <a:r>
                        <a:rPr lang="ko-KR" altLang="en-US" sz="800" dirty="0" smtClean="0"/>
                        <a:t> 온라인으로 </a:t>
                      </a:r>
                      <a:r>
                        <a:rPr lang="ko-KR" altLang="en-US" sz="800" dirty="0" err="1" smtClean="0"/>
                        <a:t>구매가능한</a:t>
                      </a:r>
                      <a:r>
                        <a:rPr lang="ko-KR" altLang="en-US" sz="800" dirty="0" smtClean="0"/>
                        <a:t> 목록을 제공하고 클릭하면 구매 페이지로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11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메모의 내용을 입력하는 기능을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12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메모기능을</a:t>
                      </a:r>
                      <a:r>
                        <a:rPr lang="ko-KR" altLang="en-US" sz="800" dirty="0" smtClean="0"/>
                        <a:t> 취소한다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13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입력한 메모의 내용을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카카오톡을</a:t>
                      </a:r>
                      <a:r>
                        <a:rPr lang="ko-KR" altLang="en-US" sz="800" dirty="0" smtClean="0"/>
                        <a:t> 통해 공유하는 기능을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15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메시지 기능을 통해 공유하는 기능을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16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이메일을</a:t>
                      </a:r>
                      <a:r>
                        <a:rPr lang="ko-KR" altLang="en-US" sz="800" dirty="0" smtClean="0"/>
                        <a:t> 통해 공유하는 기능을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794818" y="1675188"/>
            <a:ext cx="243752" cy="1819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577309" y="1654796"/>
            <a:ext cx="243752" cy="1819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794818" y="1320442"/>
            <a:ext cx="243752" cy="1819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550647" y="1296178"/>
            <a:ext cx="243752" cy="2202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300005" y="1659878"/>
            <a:ext cx="243752" cy="1819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647348" y="1976369"/>
            <a:ext cx="243752" cy="1819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769224" y="4494620"/>
            <a:ext cx="294940" cy="2422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992155" y="2000402"/>
            <a:ext cx="243752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569351" y="1969452"/>
            <a:ext cx="243752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572713" y="2480804"/>
            <a:ext cx="243752" cy="1819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32" y="951747"/>
            <a:ext cx="1731819" cy="305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293" y="2200598"/>
            <a:ext cx="1731819" cy="29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 rot="10800000" flipV="1">
            <a:off x="3361332" y="154195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4575409" y="10733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595872" y="13692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891100" y="1042596"/>
            <a:ext cx="2470232" cy="957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1235907" y="2067367"/>
            <a:ext cx="2854386" cy="1527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 flipV="1">
            <a:off x="4162447" y="3567536"/>
            <a:ext cx="294940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641929" y="3567537"/>
            <a:ext cx="294940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045765" y="3567536"/>
            <a:ext cx="294940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1847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메뉴버튼클릭하고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My Kitchen</a:t>
                      </a:r>
                      <a:r>
                        <a:rPr lang="ko-KR" altLang="en-US" sz="1200" b="1" dirty="0" smtClean="0"/>
                        <a:t>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68242"/>
              </p:ext>
            </p:extLst>
          </p:nvPr>
        </p:nvGraphicFramePr>
        <p:xfrm>
          <a:off x="6133019" y="390294"/>
          <a:ext cx="2914727" cy="567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4479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현재 활성화된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의메뉴탭을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보여준다</a:t>
                      </a:r>
                      <a:r>
                        <a:rPr lang="en-US" altLang="ko-KR" sz="1200" baseline="0" dirty="0" smtClean="0"/>
                        <a:t>.  </a:t>
                      </a:r>
                      <a:r>
                        <a:rPr lang="ko-KR" altLang="en-US" sz="1200" baseline="0" dirty="0" smtClean="0"/>
                        <a:t>등록된 기념일의 수를 확인할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기념일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행사 등록에 필요한 도움말을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등록할 기념일의 분류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등록할 기념일의 날짜를 선택할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등록할 기념일의 </a:t>
                      </a:r>
                      <a:r>
                        <a:rPr lang="ko-KR" altLang="en-US" sz="1200" dirty="0" err="1" smtClean="0"/>
                        <a:t>반복선택을</a:t>
                      </a:r>
                      <a:r>
                        <a:rPr lang="ko-KR" altLang="en-US" sz="1200" dirty="0" smtClean="0"/>
                        <a:t> 할 </a:t>
                      </a:r>
                      <a:r>
                        <a:rPr lang="ko-KR" altLang="en-US" sz="1200" dirty="0" err="1" smtClean="0"/>
                        <a:t>수있다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기념일 또는 행사일 제목을 입력할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등록한 기념일의 분류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반복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제목으로 기념일을 등록한다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등록한 기념일의 내용을 확인할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등록한 기념일의 내용을 수정할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등록한 기념일을 삭제 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2" y="834438"/>
            <a:ext cx="22923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377340" y="163295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574677" y="21850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890513" y="11399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234029" y="214413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156424" y="214898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666304" y="26003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2248323" y="25206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79822" y="29585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867612" y="29585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302234" y="29585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93" y="789508"/>
            <a:ext cx="1727047" cy="302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연결선 17"/>
          <p:cNvCxnSpPr/>
          <p:nvPr/>
        </p:nvCxnSpPr>
        <p:spPr>
          <a:xfrm flipH="1">
            <a:off x="936984" y="1899417"/>
            <a:ext cx="2497779" cy="376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rot="10800000" flipV="1">
            <a:off x="3139823" y="21325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15" y="1278209"/>
            <a:ext cx="2311400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2797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메뉴버튼클릭하고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My Kitchen</a:t>
                      </a:r>
                      <a:r>
                        <a:rPr lang="ko-KR" altLang="en-US" sz="1200" b="1" dirty="0" smtClean="0"/>
                        <a:t>클릭한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48820"/>
              </p:ext>
            </p:extLst>
          </p:nvPr>
        </p:nvGraphicFramePr>
        <p:xfrm>
          <a:off x="6133019" y="547774"/>
          <a:ext cx="2914727" cy="50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뒤로 돌아가는 기능을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활성화된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메뉴탭을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보여준다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기본값으로 스크랩이 </a:t>
                      </a:r>
                      <a:r>
                        <a:rPr lang="ko-KR" altLang="en-US" sz="1200" baseline="0" dirty="0" err="1" smtClean="0"/>
                        <a:t>활성화되어있다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ko-KR" altLang="en-US" sz="1200" dirty="0" smtClean="0"/>
                        <a:t>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장바구니메뉴를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메뉴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클릭하면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기념일메뉴를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보여준다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전체레시피</a:t>
                      </a:r>
                      <a:r>
                        <a:rPr lang="ko-KR" altLang="en-US" sz="1200" dirty="0" smtClean="0"/>
                        <a:t>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스크랩해놓은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클릭하면 </a:t>
                      </a:r>
                      <a:r>
                        <a:rPr lang="ko-KR" altLang="en-US" sz="1200" dirty="0" err="1" smtClean="0"/>
                        <a:t>스크랩해놓은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삭제한다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875720" y="163295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2658211" y="16125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875720" y="12782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710924" y="13461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3375159" y="16252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3370887" y="19185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925587" y="24154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3958127" y="25206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8226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위치 서비스</a:t>
                      </a:r>
                      <a:r>
                        <a:rPr lang="ko-KR" altLang="en-US" sz="1200" b="1" baseline="0" dirty="0" smtClean="0"/>
                        <a:t> 소개화면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15396"/>
              </p:ext>
            </p:extLst>
          </p:nvPr>
        </p:nvGraphicFramePr>
        <p:xfrm>
          <a:off x="6133019" y="547774"/>
          <a:ext cx="2914727" cy="553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위치 서비스를 이용하여 오늘의 날씨와 어울리는 날씨에 대한 </a:t>
                      </a:r>
                      <a:r>
                        <a:rPr lang="ko-KR" altLang="en-US" sz="1200" dirty="0" err="1" smtClean="0"/>
                        <a:t>레시피</a:t>
                      </a:r>
                      <a:r>
                        <a:rPr lang="ko-KR" altLang="en-US" sz="1200" dirty="0" smtClean="0"/>
                        <a:t> 추천하는 기능을 소개한다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슬라이더를 통해 다른 </a:t>
                      </a:r>
                      <a:r>
                        <a:rPr lang="ko-KR" altLang="en-US" sz="1200" dirty="0" err="1" smtClean="0"/>
                        <a:t>팝업화면으로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팝업화면을</a:t>
                      </a:r>
                      <a:r>
                        <a:rPr lang="ko-KR" altLang="en-US" sz="1200" dirty="0" smtClean="0"/>
                        <a:t> 종료한다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2" y="989528"/>
            <a:ext cx="2393058" cy="406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536120" y="28911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688520" y="50593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525282" y="10714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9685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제철 </a:t>
                      </a:r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dirty="0" smtClean="0"/>
                        <a:t>소개화면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84631"/>
              </p:ext>
            </p:extLst>
          </p:nvPr>
        </p:nvGraphicFramePr>
        <p:xfrm>
          <a:off x="6133019" y="547774"/>
          <a:ext cx="2914727" cy="535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제철 재료를 활용한 다양한 제철 </a:t>
                      </a:r>
                      <a:r>
                        <a:rPr lang="ko-KR" altLang="en-US" sz="1200" dirty="0" err="1" smtClean="0"/>
                        <a:t>레시피추천하는</a:t>
                      </a:r>
                      <a:r>
                        <a:rPr lang="ko-KR" altLang="en-US" sz="1200" dirty="0" smtClean="0"/>
                        <a:t> 기능을 소개한다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슬라이더를 통해 다른 </a:t>
                      </a:r>
                      <a:r>
                        <a:rPr lang="ko-KR" altLang="en-US" sz="1200" dirty="0" err="1" smtClean="0"/>
                        <a:t>팝업화면으로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팝업화면을</a:t>
                      </a:r>
                      <a:r>
                        <a:rPr lang="ko-KR" altLang="en-US" sz="1200" dirty="0" smtClean="0"/>
                        <a:t> 종료한다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48" y="847025"/>
            <a:ext cx="2641023" cy="448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622719" y="32743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688033" y="53324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612367" y="84702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0728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테마 </a:t>
                      </a:r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baseline="0" dirty="0" smtClean="0"/>
                        <a:t> 소개화면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79791"/>
              </p:ext>
            </p:extLst>
          </p:nvPr>
        </p:nvGraphicFramePr>
        <p:xfrm>
          <a:off x="6133019" y="547774"/>
          <a:ext cx="2914727" cy="535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테마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통하여 나에게 필요한 </a:t>
                      </a:r>
                      <a:r>
                        <a:rPr lang="ko-KR" altLang="en-US" sz="1200" dirty="0" err="1" smtClean="0"/>
                        <a:t>레피시를</a:t>
                      </a:r>
                      <a:r>
                        <a:rPr lang="ko-KR" altLang="en-US" sz="1200" dirty="0" smtClean="0"/>
                        <a:t> 확인하는 기능을 소개한다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슬라이더를 통해 다른 </a:t>
                      </a:r>
                      <a:r>
                        <a:rPr lang="ko-KR" altLang="en-US" sz="1200" dirty="0" err="1" smtClean="0"/>
                        <a:t>팝업화면으로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팝업화면을</a:t>
                      </a:r>
                      <a:r>
                        <a:rPr lang="ko-KR" altLang="en-US" sz="1200" dirty="0" smtClean="0"/>
                        <a:t> 종료한다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95" y="862936"/>
            <a:ext cx="2649682" cy="446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557891" y="30765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852831" y="53310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735739" y="93817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2274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제철 </a:t>
                      </a:r>
                      <a:r>
                        <a:rPr lang="ko-KR" altLang="en-US" sz="1200" b="1" dirty="0" err="1" smtClean="0"/>
                        <a:t>레시피</a:t>
                      </a:r>
                      <a:r>
                        <a:rPr lang="ko-KR" altLang="en-US" sz="1200" b="1" dirty="0" smtClean="0"/>
                        <a:t> 소개화면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0932"/>
              </p:ext>
            </p:extLst>
          </p:nvPr>
        </p:nvGraphicFramePr>
        <p:xfrm>
          <a:off x="6133019" y="547774"/>
          <a:ext cx="2914727" cy="535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제품 바코드를 </a:t>
                      </a:r>
                      <a:r>
                        <a:rPr lang="ko-KR" altLang="en-US" sz="1200" dirty="0" err="1" smtClean="0"/>
                        <a:t>스캔하여</a:t>
                      </a:r>
                      <a:r>
                        <a:rPr lang="ko-KR" altLang="en-US" sz="1200" dirty="0" smtClean="0"/>
                        <a:t> 해당 제품의 </a:t>
                      </a:r>
                      <a:r>
                        <a:rPr lang="ko-KR" altLang="en-US" sz="1200" dirty="0" err="1" smtClean="0"/>
                        <a:t>레시피를</a:t>
                      </a:r>
                      <a:r>
                        <a:rPr lang="ko-KR" altLang="en-US" sz="1200" dirty="0" smtClean="0"/>
                        <a:t> 확인하는 기능을 소개한다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슬라이더를 통해 다른 </a:t>
                      </a:r>
                      <a:r>
                        <a:rPr lang="ko-KR" altLang="en-US" sz="1200" dirty="0" err="1" smtClean="0"/>
                        <a:t>팝업화면으로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팝업화면을</a:t>
                      </a:r>
                      <a:r>
                        <a:rPr lang="ko-KR" altLang="en-US" sz="1200" dirty="0" smtClean="0"/>
                        <a:t> 종료한다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73" y="862936"/>
            <a:ext cx="2658341" cy="446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557891" y="30765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852831" y="53310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672752" y="93817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5588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첫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이벤트 참여 추천화면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12986"/>
              </p:ext>
            </p:extLst>
          </p:nvPr>
        </p:nvGraphicFramePr>
        <p:xfrm>
          <a:off x="6133019" y="547774"/>
          <a:ext cx="2914727" cy="535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CJ the Kitchen</a:t>
                      </a:r>
                      <a:r>
                        <a:rPr lang="ko-KR" altLang="en-US" sz="1200" dirty="0" smtClean="0"/>
                        <a:t>의 홈페이지나 </a:t>
                      </a:r>
                      <a:r>
                        <a:rPr lang="ko-KR" altLang="en-US" sz="1200" dirty="0" err="1" smtClean="0"/>
                        <a:t>모바일</a:t>
                      </a:r>
                      <a:r>
                        <a:rPr lang="ko-KR" altLang="en-US" sz="1200" dirty="0" smtClean="0"/>
                        <a:t> 사이트에서의 이벤트 참여를 유도하는 화면을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슬라이더를 통해 다른 </a:t>
                      </a:r>
                      <a:r>
                        <a:rPr lang="ko-KR" altLang="en-US" sz="1200" dirty="0" err="1" smtClean="0"/>
                        <a:t>팝업화면으로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팝업화면을</a:t>
                      </a:r>
                      <a:r>
                        <a:rPr lang="ko-KR" altLang="en-US" sz="1200" dirty="0" smtClean="0"/>
                        <a:t> 종료한다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31" y="854277"/>
            <a:ext cx="2641023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557891" y="30765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852831" y="53310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757511" y="93817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6559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CJ THE KITCHEN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메인화면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</a:t>
                      </a:r>
                      <a:r>
                        <a:rPr lang="ko-KR" altLang="en-US" sz="1200" b="1" dirty="0" err="1" smtClean="0"/>
                        <a:t>메인화면을</a:t>
                      </a:r>
                      <a:r>
                        <a:rPr lang="ko-KR" altLang="en-US" sz="1200" b="1" dirty="0" smtClean="0"/>
                        <a:t> 제공받는다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프로그램의 </a:t>
                      </a:r>
                      <a:r>
                        <a:rPr lang="ko-KR" altLang="en-US" sz="1200" b="1" dirty="0" err="1" smtClean="0"/>
                        <a:t>메인화면</a:t>
                      </a:r>
                      <a:r>
                        <a:rPr lang="ko-KR" altLang="en-US" sz="1200" b="1" baseline="0" dirty="0" smtClean="0"/>
                        <a:t>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370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검색버튼을</a:t>
                      </a:r>
                      <a:r>
                        <a:rPr lang="ko-KR" altLang="en-US" sz="1200" dirty="0" smtClean="0"/>
                        <a:t> 클릭하면 검색 메뉴로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메뉴버튼을</a:t>
                      </a:r>
                      <a:r>
                        <a:rPr lang="ko-KR" altLang="en-US" sz="1200" dirty="0" smtClean="0"/>
                        <a:t> 클릭하면 </a:t>
                      </a:r>
                      <a:r>
                        <a:rPr lang="ko-KR" altLang="en-US" sz="1200" dirty="0" err="1" smtClean="0"/>
                        <a:t>메뉴화면으로</a:t>
                      </a:r>
                      <a:r>
                        <a:rPr lang="ko-KR" altLang="en-US" sz="1200" dirty="0" smtClean="0"/>
                        <a:t> 이동이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이미지를 클릭하면 해당 오늘의 메뉴로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슬라이더를  통해 다른</a:t>
                      </a:r>
                      <a:r>
                        <a:rPr lang="ko-KR" altLang="en-US" sz="1200" baseline="0" dirty="0" smtClean="0"/>
                        <a:t> 오늘의 메뉴로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7" y="1292223"/>
            <a:ext cx="226695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414352" y="140682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430800" y="11589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617402" y="29688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521001" y="51297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51843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CJ THE KITCHEN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 메뉴 화면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메뉴를 선택한다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메인화면에서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메뉴버튼클릭한</a:t>
                      </a:r>
                      <a:r>
                        <a:rPr lang="ko-KR" altLang="en-US" sz="1200" b="1" dirty="0" smtClean="0"/>
                        <a:t>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12699"/>
              </p:ext>
            </p:extLst>
          </p:nvPr>
        </p:nvGraphicFramePr>
        <p:xfrm>
          <a:off x="6070387" y="395490"/>
          <a:ext cx="2966037" cy="517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494"/>
                <a:gridCol w="2270543"/>
              </a:tblGrid>
              <a:tr h="2856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로그인하는</a:t>
                      </a:r>
                      <a:r>
                        <a:rPr lang="ko-KR" altLang="en-US" sz="900" dirty="0" smtClean="0"/>
                        <a:t> 기능이다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My</a:t>
                      </a:r>
                      <a:r>
                        <a:rPr lang="en-US" altLang="ko-KR" sz="900" baseline="0" dirty="0" smtClean="0"/>
                        <a:t> kitchen</a:t>
                      </a:r>
                      <a:r>
                        <a:rPr lang="ko-KR" altLang="en-US" sz="900" baseline="0" dirty="0" smtClean="0"/>
                        <a:t>에 대한 기능은 로그인 기능을 통해 </a:t>
                      </a:r>
                      <a:r>
                        <a:rPr lang="ko-KR" altLang="en-US" sz="900" baseline="0" dirty="0" err="1" smtClean="0"/>
                        <a:t>사용가능하다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My</a:t>
                      </a:r>
                      <a:r>
                        <a:rPr lang="en-US" altLang="ko-KR" sz="900" baseline="0" dirty="0" smtClean="0"/>
                        <a:t> Kitchen </a:t>
                      </a:r>
                      <a:r>
                        <a:rPr lang="ko-KR" altLang="en-US" sz="900" baseline="0" dirty="0" smtClean="0"/>
                        <a:t>화면으로 이동한다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스크랩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장바구니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기념일 화면을 확인할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MyKitchen</a:t>
                      </a:r>
                      <a:r>
                        <a:rPr lang="ko-KR" altLang="en-US" sz="800" dirty="0" smtClean="0"/>
                        <a:t>화면의 </a:t>
                      </a:r>
                      <a:r>
                        <a:rPr lang="ko-KR" altLang="en-US" sz="800" dirty="0" err="1" smtClean="0"/>
                        <a:t>스크랩화면으로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4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MyKitchen</a:t>
                      </a:r>
                      <a:r>
                        <a:rPr lang="ko-KR" altLang="en-US" sz="800" dirty="0" smtClean="0"/>
                        <a:t>화면의 </a:t>
                      </a:r>
                      <a:r>
                        <a:rPr lang="ko-KR" altLang="en-US" sz="800" dirty="0" err="1" smtClean="0"/>
                        <a:t>장바구니화면으로</a:t>
                      </a:r>
                      <a:r>
                        <a:rPr lang="ko-KR" altLang="en-US" sz="800" dirty="0" smtClean="0"/>
                        <a:t>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5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MyKitchen</a:t>
                      </a:r>
                      <a:r>
                        <a:rPr lang="ko-KR" altLang="en-US" sz="800" dirty="0" smtClean="0"/>
                        <a:t>화면의 기념일 화면으로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6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메인화면으로이동한다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7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검색화면으로</a:t>
                      </a:r>
                      <a:r>
                        <a:rPr lang="ko-KR" altLang="en-US" sz="900" dirty="0" smtClean="0"/>
                        <a:t>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8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바코드 </a:t>
                      </a:r>
                      <a:r>
                        <a:rPr lang="ko-KR" altLang="en-US" sz="900" dirty="0" err="1" smtClean="0"/>
                        <a:t>검색화면으로</a:t>
                      </a:r>
                      <a:r>
                        <a:rPr lang="ko-KR" altLang="en-US" sz="900" dirty="0" smtClean="0"/>
                        <a:t>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9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전체레시피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제공화면으로</a:t>
                      </a:r>
                      <a:r>
                        <a:rPr lang="ko-KR" altLang="en-US" sz="900" dirty="0" smtClean="0"/>
                        <a:t>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10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테마레시피</a:t>
                      </a:r>
                      <a:r>
                        <a:rPr lang="ko-KR" altLang="en-US" sz="900" dirty="0" smtClean="0"/>
                        <a:t> 화면으로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11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CJ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제일 제당에서 제공하는 제품으로 이동한다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12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CJ </a:t>
                      </a:r>
                      <a:r>
                        <a:rPr lang="ko-KR" altLang="en-US" sz="800" dirty="0" err="1" smtClean="0"/>
                        <a:t>제일제당에서</a:t>
                      </a:r>
                      <a:r>
                        <a:rPr lang="ko-KR" altLang="en-US" sz="800" dirty="0" smtClean="0"/>
                        <a:t> 제공하는 브랜드로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13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CJ </a:t>
                      </a:r>
                      <a:r>
                        <a:rPr lang="ko-KR" altLang="en-US" sz="900" dirty="0" err="1" smtClean="0"/>
                        <a:t>제일제당에서</a:t>
                      </a:r>
                      <a:r>
                        <a:rPr lang="ko-KR" altLang="en-US" sz="900" dirty="0" smtClean="0"/>
                        <a:t> 제공하는 이벤트 화면으로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14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공지사항화면으로</a:t>
                      </a:r>
                      <a:r>
                        <a:rPr lang="ko-KR" altLang="en-US" sz="900" dirty="0" smtClean="0"/>
                        <a:t>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15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 </a:t>
                      </a:r>
                      <a:r>
                        <a:rPr lang="ko-KR" altLang="en-US" sz="900" dirty="0" err="1" smtClean="0"/>
                        <a:t>행복센터</a:t>
                      </a:r>
                      <a:r>
                        <a:rPr lang="ko-KR" altLang="en-US" sz="900" dirty="0" smtClean="0"/>
                        <a:t> 화면으로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16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이벤트 </a:t>
                      </a:r>
                      <a:r>
                        <a:rPr lang="ko-KR" altLang="en-US" sz="900" dirty="0" err="1" smtClean="0"/>
                        <a:t>화면으롬</a:t>
                      </a:r>
                      <a:r>
                        <a:rPr lang="ko-KR" altLang="en-US" sz="900" dirty="0" smtClean="0"/>
                        <a:t>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17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등록된 기념일에 대한 수를 표시한다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18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환경설정화면으로</a:t>
                      </a:r>
                      <a:r>
                        <a:rPr lang="ko-KR" altLang="en-US" sz="900" dirty="0" smtClean="0"/>
                        <a:t> 이동한다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0" y="1161391"/>
            <a:ext cx="2209800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942661" y="1230973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915725" y="1524273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975873" y="1817573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616581" y="1791565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257289" y="1765557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872606" y="2151257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850838" y="2397998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743426" y="2437009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872606" y="2850938"/>
            <a:ext cx="221593" cy="200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771977" y="3093527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737103" y="3400592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763335" y="3701890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759666" y="3996919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966634" y="4274825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1750393" y="4289342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771976" y="4753801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2368085" y="1220962"/>
            <a:ext cx="341367" cy="2202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0832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CJ THE KITCHEN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 메뉴화면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프로그램 시작 후 </a:t>
                      </a:r>
                      <a:r>
                        <a:rPr lang="ko-KR" altLang="en-US" sz="1200" b="1" dirty="0" err="1" smtClean="0"/>
                        <a:t>팝업메뉴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메뉴화면에서</a:t>
                      </a:r>
                      <a:r>
                        <a:rPr lang="ko-KR" altLang="en-US" sz="1200" b="1" dirty="0" smtClean="0"/>
                        <a:t> 로그인 후 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33711"/>
              </p:ext>
            </p:extLst>
          </p:nvPr>
        </p:nvGraphicFramePr>
        <p:xfrm>
          <a:off x="6133019" y="547774"/>
          <a:ext cx="2914727" cy="409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아이디를 포함한 인사말을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내가 등록한 </a:t>
                      </a:r>
                      <a:r>
                        <a:rPr lang="ko-KR" altLang="en-US" sz="1200" dirty="0" err="1" smtClean="0"/>
                        <a:t>스크립의</a:t>
                      </a:r>
                      <a:r>
                        <a:rPr lang="ko-KR" altLang="en-US" sz="1200" dirty="0" smtClean="0"/>
                        <a:t> 수를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ko-KR" altLang="en-US" sz="1200" dirty="0" smtClean="0"/>
                        <a:t>화면의 </a:t>
                      </a:r>
                      <a:r>
                        <a:rPr lang="ko-KR" altLang="en-US" sz="1200" dirty="0" err="1" smtClean="0"/>
                        <a:t>스크랩화면으로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장바구니에 등록한 수를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ko-KR" altLang="en-US" sz="1200" dirty="0" smtClean="0"/>
                        <a:t>화면의  </a:t>
                      </a:r>
                      <a:r>
                        <a:rPr lang="ko-KR" altLang="en-US" sz="1200" dirty="0" err="1" smtClean="0"/>
                        <a:t>장바구니화면으로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등록한 기념일의 수를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</a:t>
                      </a:r>
                      <a:r>
                        <a:rPr lang="en-US" altLang="ko-KR" sz="1200" dirty="0" err="1" smtClean="0"/>
                        <a:t>MyKitchen</a:t>
                      </a:r>
                      <a:r>
                        <a:rPr lang="ko-KR" altLang="en-US" sz="1200" dirty="0" smtClean="0"/>
                        <a:t>화면의 기념일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0" y="888190"/>
            <a:ext cx="2279650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2310434" y="11187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357025" y="17091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2939731" y="16919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3608242" y="169190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1134</Words>
  <Application>Microsoft Office PowerPoint</Application>
  <PresentationFormat>화면 슬라이드 쇼(16:10)</PresentationFormat>
  <Paragraphs>401</Paragraphs>
  <Slides>13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전상우</cp:lastModifiedBy>
  <cp:revision>20</cp:revision>
  <cp:lastPrinted>2015-07-13T13:59:47Z</cp:lastPrinted>
  <dcterms:created xsi:type="dcterms:W3CDTF">2015-07-13T12:59:58Z</dcterms:created>
  <dcterms:modified xsi:type="dcterms:W3CDTF">2015-07-14T00:57:02Z</dcterms:modified>
</cp:coreProperties>
</file>