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6" r:id="rId3"/>
    <p:sldId id="257" r:id="rId4"/>
    <p:sldId id="258" r:id="rId5"/>
    <p:sldId id="260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3" r:id="rId14"/>
    <p:sldId id="364" r:id="rId15"/>
    <p:sldId id="365" r:id="rId16"/>
    <p:sldId id="366" r:id="rId17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938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85228"/>
              </p:ext>
            </p:extLst>
          </p:nvPr>
        </p:nvGraphicFramePr>
        <p:xfrm>
          <a:off x="6133019" y="547774"/>
          <a:ext cx="2914727" cy="498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상단부분에 첫화면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지역</a:t>
                      </a:r>
                      <a:r>
                        <a:rPr lang="ko-KR" altLang="en-US" sz="1200" baseline="0" smtClean="0"/>
                        <a:t> 카테고리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검색 기능을 하는 부분이다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주요 카테고리가 있는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44403"/>
            <a:ext cx="5905500" cy="48616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655" y="949290"/>
            <a:ext cx="5700088" cy="774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016250" y="15903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206" y="3647537"/>
            <a:ext cx="1110007" cy="2058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128743" y="37096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11271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요리후에 카테고리 안에 요리 후기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요리후에 카테고리 안에 식품</a:t>
                      </a:r>
                      <a:r>
                        <a:rPr lang="en-US" altLang="ko-KR" sz="1100" smtClean="0"/>
                        <a:t>/</a:t>
                      </a:r>
                      <a:r>
                        <a:rPr lang="ko-KR" altLang="en-US" sz="1100" smtClean="0"/>
                        <a:t>제품 후기방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황당</a:t>
                      </a:r>
                      <a:r>
                        <a:rPr lang="en-US" altLang="ko-KR" sz="1100" smtClean="0"/>
                        <a:t>! </a:t>
                      </a:r>
                      <a:r>
                        <a:rPr lang="ko-KR" altLang="en-US" sz="1100" smtClean="0"/>
                        <a:t>요리 실패탐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내가 쓰는 요리수필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0" y="1610917"/>
            <a:ext cx="4701734" cy="3123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6961" y="1666338"/>
            <a:ext cx="1547094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3"/>
          </p:cNvCxnSpPr>
          <p:nvPr/>
        </p:nvCxnSpPr>
        <p:spPr>
          <a:xfrm flipH="1">
            <a:off x="1934055" y="1882427"/>
            <a:ext cx="28596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rot="10800000" flipV="1">
            <a:off x="4793753" y="17418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6961" y="2410796"/>
            <a:ext cx="2533856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960" y="2969861"/>
            <a:ext cx="3967951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960" y="3576171"/>
            <a:ext cx="3698237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6959" y="4149851"/>
            <a:ext cx="3967952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920817" y="2626884"/>
            <a:ext cx="18947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354911" y="3185949"/>
            <a:ext cx="460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085198" y="3792259"/>
            <a:ext cx="7303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9" idx="3"/>
          </p:cNvCxnSpPr>
          <p:nvPr/>
        </p:nvCxnSpPr>
        <p:spPr>
          <a:xfrm flipH="1">
            <a:off x="4354911" y="4363548"/>
            <a:ext cx="4707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10800000" flipV="1">
            <a:off x="4815553" y="24814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815554" y="30527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815554" y="365902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825708" y="42303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4523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이야기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이야기 카테고리 안에 충석체크</a:t>
                      </a:r>
                      <a:r>
                        <a:rPr lang="en-US" altLang="ko-KR" sz="1100" smtClean="0"/>
                        <a:t>#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</a:t>
                      </a:r>
                      <a:r>
                        <a:rPr lang="en-US" altLang="ko-KR" sz="1100" smtClean="0"/>
                        <a:t>[</a:t>
                      </a:r>
                      <a:r>
                        <a:rPr lang="ko-KR" altLang="en-US" sz="1100" smtClean="0"/>
                        <a:t>달려보아요</a:t>
                      </a:r>
                      <a:r>
                        <a:rPr lang="en-US" altLang="ko-KR" sz="1100" smtClean="0"/>
                        <a:t>~!!]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연예계 핫이슈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순간포착 사진방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0" y="1390309"/>
            <a:ext cx="4777061" cy="35649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5047" y="1496843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046" y="2287349"/>
            <a:ext cx="3200436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046" y="2930391"/>
            <a:ext cx="4272718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046" y="3573433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5046" y="4216475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889633" y="1739245"/>
            <a:ext cx="3484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15482" y="2529751"/>
            <a:ext cx="15590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87764" y="3172793"/>
            <a:ext cx="4868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14118" y="3825506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07539" y="4458877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5367988" y="16060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374567" y="24088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5367988" y="3031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5367988" y="36985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5374567" y="432564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80604"/>
              </p:ext>
            </p:extLst>
          </p:nvPr>
        </p:nvGraphicFramePr>
        <p:xfrm>
          <a:off x="6133019" y="547774"/>
          <a:ext cx="2914727" cy="494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안에 각 지역에 해당하는 맛집</a:t>
                      </a:r>
                      <a:r>
                        <a:rPr lang="ko-KR" altLang="en-US" sz="1100" baseline="0" smtClean="0"/>
                        <a:t> 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441692" y="18555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" y="1082869"/>
            <a:ext cx="2881895" cy="39368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6451" y="1219007"/>
            <a:ext cx="260621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497" y="1799003"/>
            <a:ext cx="2494389" cy="3220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782670" y="1408782"/>
            <a:ext cx="6721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16885" y="1988779"/>
            <a:ext cx="7236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562350" y="2122010"/>
            <a:ext cx="1272733" cy="560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3440508" y="13074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56" y="2722571"/>
            <a:ext cx="2105082" cy="196474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796857" y="2682158"/>
            <a:ext cx="2005378" cy="2005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86081"/>
              </p:ext>
            </p:extLst>
          </p:nvPr>
        </p:nvGraphicFramePr>
        <p:xfrm>
          <a:off x="-526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2350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정보 공유방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패션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미용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화장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07014" y="234005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9" y="1497789"/>
            <a:ext cx="3637479" cy="32126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156" y="1679495"/>
            <a:ext cx="170114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3458" y="2273642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864" y="2769377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3458" y="3244180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3458" y="3714869"/>
            <a:ext cx="258813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3458" y="4185558"/>
            <a:ext cx="2871005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174448" y="1879137"/>
            <a:ext cx="22330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41796" y="2478668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41796" y="2975299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41796" y="3433616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11591" y="3914511"/>
            <a:ext cx="129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94463" y="4387623"/>
            <a:ext cx="10232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4417689" y="17459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4407540" y="28357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407014" y="33250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409496" y="37868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407014" y="42634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73324" y="26427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1" y="1937787"/>
            <a:ext cx="3935941" cy="2161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1177" y="2100514"/>
            <a:ext cx="1849701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177" y="2588413"/>
            <a:ext cx="2599640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1176" y="3588047"/>
            <a:ext cx="3836383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177" y="3076312"/>
            <a:ext cx="3106178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70878" y="2290289"/>
            <a:ext cx="23024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20817" y="2778188"/>
            <a:ext cx="1552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27355" y="3269279"/>
            <a:ext cx="10459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57559" y="3777822"/>
            <a:ext cx="3157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10800000" flipV="1">
            <a:off x="4473324" y="31498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473324" y="36409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473324" y="21620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71598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111510" y="15385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4" y="1371428"/>
            <a:ext cx="2304811" cy="33209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4844" y="1513036"/>
            <a:ext cx="2020739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843" y="2066719"/>
            <a:ext cx="2150731" cy="2784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565583" y="1671765"/>
            <a:ext cx="15459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95574" y="3434618"/>
            <a:ext cx="1789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4484902" y="330504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0135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078699" y="15977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9" y="1433858"/>
            <a:ext cx="1950021" cy="34778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1688" y="1565427"/>
            <a:ext cx="1665503" cy="329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197191" y="1729700"/>
            <a:ext cx="8815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1687" y="2025847"/>
            <a:ext cx="1665504" cy="2885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197191" y="2628235"/>
            <a:ext cx="519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2716748" y="24950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2716749" y="3324225"/>
            <a:ext cx="294940" cy="2541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14" y="1307323"/>
            <a:ext cx="2061683" cy="393158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612713" y="1300997"/>
            <a:ext cx="2061683" cy="3937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011689" y="3448214"/>
            <a:ext cx="60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26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54681"/>
              </p:ext>
            </p:extLst>
          </p:nvPr>
        </p:nvGraphicFramePr>
        <p:xfrm>
          <a:off x="6133019" y="547775"/>
          <a:ext cx="2914727" cy="513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이미지를 클릭 하면 </a:t>
                      </a:r>
                      <a:r>
                        <a:rPr lang="ko-KR" altLang="en-US" sz="1200" smtClean="0"/>
                        <a:t>이 카페의  </a:t>
                      </a:r>
                      <a:r>
                        <a:rPr lang="ko-KR" altLang="en-US" sz="1200" smtClean="0"/>
                        <a:t>첫화면으로 돌아가게된다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카테고리를 제공하고 카테고리중 하나를 클릭하면 클릭하면 해당되는 지역의 화면으로 이동한다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주요 카테고리에서 지역</a:t>
                      </a:r>
                      <a:r>
                        <a:rPr lang="en-US" altLang="ko-KR" sz="1200" smtClean="0"/>
                        <a:t>&amp;</a:t>
                      </a:r>
                      <a:r>
                        <a:rPr lang="ko-KR" altLang="en-US" sz="1200" smtClean="0"/>
                        <a:t>맛집 카테고리와 동일한 카테고리이다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검색 서비스의 검색어를 입력하는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검색 서비스의 버튼부분이다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44" y="895204"/>
            <a:ext cx="2036516" cy="167654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7" y="3710098"/>
            <a:ext cx="2698432" cy="19851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4" y="2991517"/>
            <a:ext cx="5966460" cy="7808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428" y="4230851"/>
            <a:ext cx="1143000" cy="8667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10800000" flipV="1">
            <a:off x="3610927" y="21529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648" y="3008180"/>
            <a:ext cx="5815191" cy="282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3051243" y="2432050"/>
            <a:ext cx="707155" cy="55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22" idx="0"/>
          </p:cNvCxnSpPr>
          <p:nvPr/>
        </p:nvCxnSpPr>
        <p:spPr>
          <a:xfrm flipH="1">
            <a:off x="2894686" y="3591851"/>
            <a:ext cx="42746" cy="6876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10800000" flipV="1">
            <a:off x="2747216" y="42795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3507" y="3411284"/>
            <a:ext cx="5815191" cy="140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48657" y="3623443"/>
            <a:ext cx="1531330" cy="96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35526" y="3624693"/>
            <a:ext cx="223313" cy="94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30" idx="0"/>
          </p:cNvCxnSpPr>
          <p:nvPr/>
        </p:nvCxnSpPr>
        <p:spPr>
          <a:xfrm flipH="1">
            <a:off x="5038112" y="3710098"/>
            <a:ext cx="42746" cy="6876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10800000" flipV="1">
            <a:off x="4890642" y="439777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3463456" y="39643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endCxn id="33" idx="0"/>
          </p:cNvCxnSpPr>
          <p:nvPr/>
        </p:nvCxnSpPr>
        <p:spPr>
          <a:xfrm flipH="1">
            <a:off x="5810282" y="3719624"/>
            <a:ext cx="42746" cy="6876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rot="10800000" flipV="1">
            <a:off x="5662812" y="44073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990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13841"/>
              </p:ext>
            </p:extLst>
          </p:nvPr>
        </p:nvGraphicFramePr>
        <p:xfrm>
          <a:off x="6133019" y="547774"/>
          <a:ext cx="2914727" cy="491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페이지는 새싹멤버 이상 읽기가 가능한 게시판인 것을 알려주는 란이다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 공동구매로 </a:t>
                      </a:r>
                      <a:r>
                        <a:rPr lang="ko-KR" altLang="en-US" sz="1200" baseline="0" smtClean="0"/>
                        <a:t>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</a:t>
                      </a:r>
                      <a:r>
                        <a:rPr lang="ko-KR" altLang="en-US" sz="1200" baseline="0" smtClean="0"/>
                        <a:t> </a:t>
                      </a:r>
                      <a:r>
                        <a:rPr lang="ko-KR" altLang="en-US" sz="1200" smtClean="0"/>
                        <a:t>이벤트로 </a:t>
                      </a:r>
                      <a:r>
                        <a:rPr lang="ko-KR" altLang="en-US" sz="1200" baseline="0" smtClean="0"/>
                        <a:t> 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맛집 카테고리의 게시글로</a:t>
                      </a:r>
                      <a:r>
                        <a:rPr lang="ko-KR" altLang="en-US" sz="1200" baseline="0" smtClean="0"/>
                        <a:t> 게시글 번호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게시글 제목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이미지</a:t>
                      </a:r>
                      <a:r>
                        <a:rPr lang="en-US" altLang="ko-KR" sz="1200" baseline="0" smtClean="0"/>
                        <a:t>(    ), </a:t>
                      </a:r>
                      <a:r>
                        <a:rPr lang="ko-KR" altLang="en-US" sz="1200" baseline="0" smtClean="0"/>
                        <a:t>위치</a:t>
                      </a:r>
                      <a:r>
                        <a:rPr lang="en-US" altLang="ko-KR" sz="1200" baseline="0" smtClean="0"/>
                        <a:t>(   ), 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새글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작성자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등급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작성일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조회수를 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 rot="10800000" flipV="1">
            <a:off x="285650" y="23662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390667" y="23662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" y="1114770"/>
            <a:ext cx="5944659" cy="92298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7548" y="1608252"/>
            <a:ext cx="5815191" cy="3942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9" idx="0"/>
          </p:cNvCxnSpPr>
          <p:nvPr/>
        </p:nvCxnSpPr>
        <p:spPr>
          <a:xfrm>
            <a:off x="1538137" y="2002541"/>
            <a:ext cx="0" cy="3637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" y="883728"/>
            <a:ext cx="5906453" cy="212916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3403" y="940670"/>
            <a:ext cx="5829336" cy="1330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13" idx="0"/>
          </p:cNvCxnSpPr>
          <p:nvPr/>
        </p:nvCxnSpPr>
        <p:spPr>
          <a:xfrm>
            <a:off x="433119" y="1073701"/>
            <a:ext cx="1" cy="12925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 rot="10800000" flipV="1">
            <a:off x="837793" y="23662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638" y="1139453"/>
            <a:ext cx="5838863" cy="388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endCxn id="36" idx="0"/>
          </p:cNvCxnSpPr>
          <p:nvPr/>
        </p:nvCxnSpPr>
        <p:spPr>
          <a:xfrm>
            <a:off x="983637" y="1532975"/>
            <a:ext cx="1626" cy="8332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0800000" flipV="1">
            <a:off x="2907598" y="33558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3055067" y="3622319"/>
            <a:ext cx="0" cy="4363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4058650"/>
            <a:ext cx="5998257" cy="7001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811" y="3820750"/>
            <a:ext cx="138430" cy="1384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406" y="3831135"/>
            <a:ext cx="115991" cy="12593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630" y="4017876"/>
            <a:ext cx="113762" cy="10112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3434" y="4025557"/>
            <a:ext cx="92357" cy="8576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93" y="4068437"/>
            <a:ext cx="5944659" cy="69034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8359" y="3827328"/>
            <a:ext cx="122214" cy="1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12520"/>
              </p:ext>
            </p:extLst>
          </p:nvPr>
        </p:nvGraphicFramePr>
        <p:xfrm>
          <a:off x="6133019" y="547775"/>
          <a:ext cx="2914727" cy="502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</a:t>
                      </a:r>
                      <a:r>
                        <a:rPr lang="ko-KR" altLang="en-US" sz="1000" baseline="0" smtClean="0"/>
                        <a:t> 주요 카테고리중 요리 레시피 카테고리이다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묻고 응답하기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 안에 요리기초 카테고리와 관련있는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카테고리와 관련있는 카테고리 요리용어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소스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</a:t>
                      </a:r>
                      <a:r>
                        <a:rPr lang="en-US" altLang="ko-KR" sz="1000" smtClean="0"/>
                        <a:t>Tip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식단 짜기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은샘의 초보요리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 밥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죽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면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466725" y="1028606"/>
            <a:ext cx="4020220" cy="4509862"/>
            <a:chOff x="27905" y="841194"/>
            <a:chExt cx="2327168" cy="26106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05" y="841194"/>
              <a:ext cx="2327168" cy="261060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10757" y="1276212"/>
              <a:ext cx="1560161" cy="2697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0756" y="1545927"/>
              <a:ext cx="1165457" cy="2697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3687" y="1816737"/>
              <a:ext cx="1499857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4787" y="2087543"/>
              <a:ext cx="1694539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5087" y="2358323"/>
              <a:ext cx="1255354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6190" y="2629129"/>
              <a:ext cx="1352462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225" y="2898874"/>
              <a:ext cx="1674167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6190" y="3168618"/>
              <a:ext cx="1254252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 rot="10800000" flipV="1">
            <a:off x="4048460" y="18798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312905" y="2013075"/>
            <a:ext cx="7355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10800000" flipV="1">
            <a:off x="4048460" y="23309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endCxn id="24" idx="3"/>
          </p:cNvCxnSpPr>
          <p:nvPr/>
        </p:nvCxnSpPr>
        <p:spPr>
          <a:xfrm>
            <a:off x="2623197" y="2464154"/>
            <a:ext cx="1425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4048460" y="27820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endCxn id="29" idx="3"/>
          </p:cNvCxnSpPr>
          <p:nvPr/>
        </p:nvCxnSpPr>
        <p:spPr>
          <a:xfrm>
            <a:off x="3413808" y="2915233"/>
            <a:ext cx="6346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 rot="10800000" flipV="1">
            <a:off x="4048453" y="32792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048457" y="374221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4048457" y="41776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048457" y="46471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048457" y="51290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731127" y="3412520"/>
            <a:ext cx="3173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2" idx="3"/>
          </p:cNvCxnSpPr>
          <p:nvPr/>
        </p:nvCxnSpPr>
        <p:spPr>
          <a:xfrm>
            <a:off x="2785977" y="3881493"/>
            <a:ext cx="12624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55639" y="4339789"/>
            <a:ext cx="10928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11449" y="4796252"/>
            <a:ext cx="5370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35" idx="3"/>
          </p:cNvCxnSpPr>
          <p:nvPr/>
        </p:nvCxnSpPr>
        <p:spPr>
          <a:xfrm>
            <a:off x="2794952" y="5262239"/>
            <a:ext cx="12535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7476" y="1196271"/>
            <a:ext cx="2695206" cy="465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10800000" flipV="1">
            <a:off x="4057985" y="13178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352682" y="1451100"/>
            <a:ext cx="7052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74970"/>
              </p:ext>
            </p:extLst>
          </p:nvPr>
        </p:nvGraphicFramePr>
        <p:xfrm>
          <a:off x="6133019" y="547774"/>
          <a:ext cx="2914727" cy="48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국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찌개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탕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전골 카테고리</a:t>
                      </a:r>
                      <a:r>
                        <a:rPr lang="ko-KR" altLang="en-US" sz="1050" baseline="0" smtClean="0"/>
                        <a:t> 이다</a:t>
                      </a:r>
                      <a:r>
                        <a:rPr lang="en-US" altLang="ko-KR" sz="1050" baseline="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메인요리 카테고리 이다</a:t>
                      </a:r>
                      <a:r>
                        <a:rPr lang="en-US" altLang="ko-KR" sz="105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카테고리와 관련이 있는 김치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제철음식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전채</a:t>
                      </a:r>
                      <a:r>
                        <a:rPr lang="en-US" altLang="ko-KR" sz="1000" baseline="0" smtClean="0"/>
                        <a:t>&amp;</a:t>
                      </a:r>
                      <a:r>
                        <a:rPr lang="ko-KR" altLang="en-US" sz="1000" baseline="0" smtClean="0"/>
                        <a:t>후식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음료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6" y="1062238"/>
            <a:ext cx="3548063" cy="41068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9574" y="1171575"/>
            <a:ext cx="326707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574" y="1675959"/>
            <a:ext cx="232523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9574" y="218034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4976" y="267515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9574" y="3170313"/>
            <a:ext cx="2257427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7102" y="3674697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102" y="4179081"/>
            <a:ext cx="2479448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7102" y="4683465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143374" y="12478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76649" y="1381125"/>
            <a:ext cx="4667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33" idx="3"/>
          </p:cNvCxnSpPr>
          <p:nvPr/>
        </p:nvCxnSpPr>
        <p:spPr>
          <a:xfrm>
            <a:off x="2734808" y="1855422"/>
            <a:ext cx="1401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34" idx="3"/>
          </p:cNvCxnSpPr>
          <p:nvPr/>
        </p:nvCxnSpPr>
        <p:spPr>
          <a:xfrm>
            <a:off x="2115797" y="2388381"/>
            <a:ext cx="20200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3"/>
            <a:endCxn id="35" idx="3"/>
          </p:cNvCxnSpPr>
          <p:nvPr/>
        </p:nvCxnSpPr>
        <p:spPr>
          <a:xfrm>
            <a:off x="2191561" y="2884703"/>
            <a:ext cx="1944296" cy="91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36" idx="3"/>
          </p:cNvCxnSpPr>
          <p:nvPr/>
        </p:nvCxnSpPr>
        <p:spPr>
          <a:xfrm>
            <a:off x="2667001" y="3379863"/>
            <a:ext cx="1471354" cy="73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71676" y="3893820"/>
            <a:ext cx="21641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38" idx="3"/>
          </p:cNvCxnSpPr>
          <p:nvPr/>
        </p:nvCxnSpPr>
        <p:spPr>
          <a:xfrm>
            <a:off x="2876550" y="4388631"/>
            <a:ext cx="1259306" cy="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39" idx="3"/>
          </p:cNvCxnSpPr>
          <p:nvPr/>
        </p:nvCxnSpPr>
        <p:spPr>
          <a:xfrm flipV="1">
            <a:off x="1971675" y="4887793"/>
            <a:ext cx="2171699" cy="52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rot="10800000" flipV="1">
            <a:off x="4135856" y="17221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135856" y="22551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135857" y="27606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4138355" y="32539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4138355" y="3747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4135856" y="42612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143374" y="47545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52433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특별한날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카테고리와 관련이 있는 베이킹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떡 사진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바쁜 아침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</a:t>
                      </a:r>
                      <a:r>
                        <a:rPr lang="en-US" altLang="ko-KR" sz="1000" smtClean="0"/>
                        <a:t>‘</a:t>
                      </a:r>
                      <a:r>
                        <a:rPr lang="ko-KR" altLang="en-US" sz="1000" smtClean="0"/>
                        <a:t>천원의 만찬</a:t>
                      </a:r>
                      <a:r>
                        <a:rPr lang="en-US" altLang="ko-KR" sz="1000" smtClean="0"/>
                        <a:t>＇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자취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유학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8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63007"/>
            <a:ext cx="4160144" cy="4219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0800000" flipV="1">
            <a:off x="4762500" y="11340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1473" y="1044926"/>
            <a:ext cx="2371727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1472" y="1587851"/>
            <a:ext cx="29813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4621" y="2112695"/>
            <a:ext cx="39383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4621" y="2629869"/>
            <a:ext cx="33382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1472" y="3188475"/>
            <a:ext cx="23717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4621" y="3714869"/>
            <a:ext cx="28715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619" y="4246501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619" y="4764810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743200" y="1267243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52800" y="1775418"/>
            <a:ext cx="14097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2590" y="2351237"/>
            <a:ext cx="4099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52850" y="2855118"/>
            <a:ext cx="10096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743200" y="3413724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95650" y="3940118"/>
            <a:ext cx="14668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148" y="4436979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86148" y="4970587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10800000" flipV="1">
            <a:off x="4762500" y="163087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762500" y="22034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4762500" y="27084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4762500" y="32624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62500" y="38068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762500" y="42985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762500" y="48026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4974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카테고리와 관련이 있는 도시락 사진모음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도시락 카테고리와 관련이 있는 캐릭터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유아식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우리아이 밥상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카테고리와 관련이 있는 파스타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스파게티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96708" y="182699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6" y="1232076"/>
            <a:ext cx="3696608" cy="38814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3425" y="1325064"/>
            <a:ext cx="18669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100" y="1788438"/>
            <a:ext cx="32766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0100" y="2246199"/>
            <a:ext cx="29718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3900" y="2743761"/>
            <a:ext cx="21621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0100" y="3201522"/>
            <a:ext cx="180022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0100" y="3699084"/>
            <a:ext cx="2809876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3900" y="4194417"/>
            <a:ext cx="26193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3745" y="4653965"/>
            <a:ext cx="3492009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600325" y="1515035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74961" y="1971691"/>
            <a:ext cx="4113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71900" y="2466991"/>
            <a:ext cx="7143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886075" y="2962835"/>
            <a:ext cx="1600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600325" y="3391460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609976" y="3905810"/>
            <a:ext cx="876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333750" y="4379595"/>
            <a:ext cx="1152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47" idx="3"/>
          </p:cNvCxnSpPr>
          <p:nvPr/>
        </p:nvCxnSpPr>
        <p:spPr>
          <a:xfrm>
            <a:off x="4294036" y="4846320"/>
            <a:ext cx="213678" cy="6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10800000" flipV="1">
            <a:off x="4486275" y="13913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496708" y="23337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4497556" y="2823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486275" y="32677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496708" y="37484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4507141" y="42290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4507714" y="47190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39450"/>
              </p:ext>
            </p:extLst>
          </p:nvPr>
        </p:nvGraphicFramePr>
        <p:xfrm>
          <a:off x="6133019" y="547774"/>
          <a:ext cx="2914727" cy="510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8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퓨전요리 카테고리 이다</a:t>
                      </a:r>
                      <a:r>
                        <a:rPr lang="en-US" altLang="ko-KR" sz="1000" smtClean="0"/>
                        <a:t>.</a:t>
                      </a:r>
                      <a:r>
                        <a:rPr lang="ko-KR" altLang="en-US" sz="1000" smtClean="0"/>
                        <a:t> 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다이어트식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요리 레시피 카테고리안에 다이어트식 카테고리와 관려이 있는 음식 칼로리 카테고리 이다</a:t>
                      </a: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술안주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해장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환자식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웰빙 건강식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푸드 데코레이션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내가 아는 요리 비법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질문</a:t>
                      </a:r>
                      <a:r>
                        <a:rPr lang="en-US" altLang="ko-KR" sz="1000" smtClean="0"/>
                        <a:t>&amp;</a:t>
                      </a:r>
                      <a:r>
                        <a:rPr lang="ko-KR" altLang="en-US" sz="1000" smtClean="0"/>
                        <a:t>답변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96854"/>
            <a:ext cx="3228976" cy="39518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3848100" y="17028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125" y="1196854"/>
            <a:ext cx="1609725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228850" y="1397788"/>
            <a:ext cx="16287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19124" y="1655702"/>
            <a:ext cx="19145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5324" y="2095500"/>
            <a:ext cx="23145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4" y="2516248"/>
            <a:ext cx="23907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9124" y="2956046"/>
            <a:ext cx="13620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9124" y="3835974"/>
            <a:ext cx="25622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9124" y="3373617"/>
            <a:ext cx="20288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9123" y="4254698"/>
            <a:ext cx="2971801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3" y="4672269"/>
            <a:ext cx="2562228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533650" y="1827152"/>
            <a:ext cx="1333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09900" y="227977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09900" y="2703159"/>
            <a:ext cx="8572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60" idx="3"/>
          </p:cNvCxnSpPr>
          <p:nvPr/>
        </p:nvCxnSpPr>
        <p:spPr>
          <a:xfrm>
            <a:off x="1981200" y="3138028"/>
            <a:ext cx="1895475" cy="5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61" idx="3"/>
          </p:cNvCxnSpPr>
          <p:nvPr/>
        </p:nvCxnSpPr>
        <p:spPr>
          <a:xfrm flipV="1">
            <a:off x="2647950" y="3548801"/>
            <a:ext cx="1228725" cy="74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81350" y="4018730"/>
            <a:ext cx="66675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581399" y="4437321"/>
            <a:ext cx="28575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64" idx="3"/>
          </p:cNvCxnSpPr>
          <p:nvPr/>
        </p:nvCxnSpPr>
        <p:spPr>
          <a:xfrm>
            <a:off x="3176587" y="4859431"/>
            <a:ext cx="700088" cy="6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 rot="10800000" flipV="1">
            <a:off x="3867150" y="12718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3857625" y="213221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3867150" y="25711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3876675" y="30100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3876675" y="341557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3857624" y="38910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3867150" y="42933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3876675" y="47322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77480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요리전에 카테고리 안에 오늘은 뭐 먹을까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장보러 가요</a:t>
                      </a:r>
                      <a:r>
                        <a:rPr lang="en-US" altLang="ko-KR" sz="1100" smtClean="0"/>
                        <a:t>~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요리 도구 어때요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 이 재료로 뭘 만들까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6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</a:t>
                      </a:r>
                      <a:r>
                        <a:rPr lang="ko-KR" altLang="en-US" sz="1100" baseline="0" smtClean="0"/>
                        <a:t> </a:t>
                      </a:r>
                      <a:r>
                        <a:rPr lang="en-US" altLang="ko-KR" sz="1100" baseline="0" smtClean="0"/>
                        <a:t>[</a:t>
                      </a:r>
                      <a:r>
                        <a:rPr lang="ko-KR" altLang="en-US" sz="1100" baseline="0" smtClean="0"/>
                        <a:t>요리정보 모음</a:t>
                      </a:r>
                      <a:r>
                        <a:rPr lang="en-US" altLang="ko-KR" sz="1100" baseline="0" smtClean="0"/>
                        <a:t>] </a:t>
                      </a:r>
                      <a:r>
                        <a:rPr lang="ko-KR" altLang="en-US" sz="1100" baseline="0" smtClean="0"/>
                        <a:t>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315442" y="18468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5" y="1638368"/>
            <a:ext cx="3909968" cy="32230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8118" y="1782752"/>
            <a:ext cx="1315427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23545" y="1980104"/>
            <a:ext cx="2591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8118" y="2408798"/>
            <a:ext cx="311133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06297" y="2606150"/>
            <a:ext cx="79598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8119" y="2870384"/>
            <a:ext cx="2749522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157641" y="3054579"/>
            <a:ext cx="11578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8118" y="3338549"/>
            <a:ext cx="3440256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848374" y="3516164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8117" y="3814918"/>
            <a:ext cx="348630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8117" y="4300092"/>
            <a:ext cx="315738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894422" y="3990907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5502" y="4478806"/>
            <a:ext cx="7499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10800000" flipV="1">
            <a:off x="4302286" y="24680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4302286" y="291643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302286" y="33746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302286" y="38362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315442" y="434557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1034</Words>
  <Application>Microsoft Office PowerPoint</Application>
  <PresentationFormat>화면 슬라이드 쇼(16:10)</PresentationFormat>
  <Paragraphs>316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Huni</cp:lastModifiedBy>
  <cp:revision>81</cp:revision>
  <cp:lastPrinted>2015-07-14T02:33:29Z</cp:lastPrinted>
  <dcterms:created xsi:type="dcterms:W3CDTF">2015-07-13T12:59:58Z</dcterms:created>
  <dcterms:modified xsi:type="dcterms:W3CDTF">2015-07-14T02:33:39Z</dcterms:modified>
</cp:coreProperties>
</file>