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7" r:id="rId12"/>
    <p:sldId id="268" r:id="rId13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1" d="100"/>
          <a:sy n="151" d="100"/>
        </p:scale>
        <p:origin x="-480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8843-CA8A-44BB-8DFE-D50CA861DA47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80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 내부의 재료를 등록할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</a:t>
                      </a:r>
                      <a:r>
                        <a:rPr lang="ko-KR" altLang="en-US" sz="1200" b="1" dirty="0" err="1" smtClean="0"/>
                        <a:t>시작시</a:t>
                      </a:r>
                      <a:r>
                        <a:rPr lang="ko-KR" altLang="en-US" sz="1200" b="1" baseline="0" dirty="0" smtClean="0"/>
                        <a:t> 바로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46" y="744254"/>
            <a:ext cx="2787594" cy="473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2612433" y="87131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7479"/>
              </p:ext>
            </p:extLst>
          </p:nvPr>
        </p:nvGraphicFramePr>
        <p:xfrm>
          <a:off x="6133019" y="427458"/>
          <a:ext cx="2914727" cy="490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프로그램을 </a:t>
                      </a:r>
                      <a:r>
                        <a:rPr lang="ko-KR" altLang="en-US" sz="1200" baseline="0" dirty="0" err="1" smtClean="0"/>
                        <a:t>실행했을때</a:t>
                      </a:r>
                      <a:r>
                        <a:rPr lang="ko-KR" altLang="en-US" sz="1200" baseline="0" dirty="0" smtClean="0"/>
                        <a:t> 출력되는 첫 화면이다</a:t>
                      </a:r>
                      <a:r>
                        <a:rPr lang="en-US" altLang="ko-KR" sz="1200" baseline="0" dirty="0" smtClean="0"/>
                        <a:t>..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분류별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테마별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상황별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레시피라는</a:t>
                      </a:r>
                      <a:r>
                        <a:rPr lang="ko-KR" altLang="en-US" sz="1200" dirty="0" smtClean="0"/>
                        <a:t> 카테고리를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냉장고 속의 재료들을 </a:t>
                      </a:r>
                      <a:r>
                        <a:rPr lang="ko-KR" altLang="en-US" sz="1200" dirty="0" err="1" smtClean="0"/>
                        <a:t>등록할수</a:t>
                      </a:r>
                      <a:r>
                        <a:rPr lang="ko-KR" altLang="en-US" sz="1200" dirty="0" smtClean="0"/>
                        <a:t> 있고 해당 재료로 </a:t>
                      </a:r>
                      <a:r>
                        <a:rPr lang="ko-KR" altLang="en-US" sz="1200" dirty="0" err="1" smtClean="0"/>
                        <a:t>만들수</a:t>
                      </a:r>
                      <a:r>
                        <a:rPr lang="ko-KR" altLang="en-US" sz="1200" dirty="0" smtClean="0"/>
                        <a:t> 있는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제공한다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사이트가 제공하는 상품들을 구매할 수</a:t>
                      </a:r>
                      <a:r>
                        <a:rPr lang="ko-KR" altLang="en-US" sz="1200" baseline="0" dirty="0" smtClean="0"/>
                        <a:t>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레시피와</a:t>
                      </a:r>
                      <a:r>
                        <a:rPr lang="ko-KR" altLang="en-US" sz="1200" dirty="0" smtClean="0"/>
                        <a:t> 상품정보에 대한 검색기능을 제공한다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나의 쇼핑정보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장바구니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구매내역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적립금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쿠폰함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본인 프로필과 작성 혹은 </a:t>
                      </a:r>
                      <a:r>
                        <a:rPr lang="ko-KR" altLang="en-US" sz="1200" dirty="0" err="1" smtClean="0"/>
                        <a:t>북마크한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장보기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앱에서</a:t>
                      </a:r>
                      <a:r>
                        <a:rPr lang="ko-KR" altLang="en-US" sz="1200" dirty="0" smtClean="0"/>
                        <a:t> 다른 사용자가 만든 동아리에 대한 정보가 제공된다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 rot="10800000" flipV="1">
            <a:off x="1875901" y="124757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2811249" y="124757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3700425" y="124757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1760846" y="871311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3746354" y="866059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10800000" flipV="1">
            <a:off x="4143645" y="87131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0636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 내부의 재료를 등록할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9310"/>
              </p:ext>
            </p:extLst>
          </p:nvPr>
        </p:nvGraphicFramePr>
        <p:xfrm>
          <a:off x="6133019" y="427458"/>
          <a:ext cx="2914727" cy="4623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구매내역 탭을 클릭하면 현재 사용자가 구매했던 내역이 출력된다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적립금 탭을 클릭하면 구매했던 물품에 대한 적립금 내역이 출력된다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쿠폰함</a:t>
                      </a:r>
                      <a:r>
                        <a:rPr lang="ko-KR" altLang="en-US" sz="1200" dirty="0" smtClean="0"/>
                        <a:t> 탭을 클릭하면 사용자가 갖고 있는 쿠폰리스트를 출력한다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23" y="811517"/>
            <a:ext cx="2027019" cy="351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7" y="2485816"/>
            <a:ext cx="1586293" cy="26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22" y="2485816"/>
            <a:ext cx="1566665" cy="268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24" y="2485816"/>
            <a:ext cx="1574106" cy="267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2478339" y="135108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2924655" y="135108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271497" y="135108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endCxn id="7170" idx="0"/>
          </p:cNvCxnSpPr>
          <p:nvPr/>
        </p:nvCxnSpPr>
        <p:spPr>
          <a:xfrm flipH="1">
            <a:off x="1054854" y="1508735"/>
            <a:ext cx="1489761" cy="977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7172" idx="0"/>
          </p:cNvCxnSpPr>
          <p:nvPr/>
        </p:nvCxnSpPr>
        <p:spPr>
          <a:xfrm>
            <a:off x="3352850" y="1508735"/>
            <a:ext cx="1126027" cy="977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7171" idx="0"/>
          </p:cNvCxnSpPr>
          <p:nvPr/>
        </p:nvCxnSpPr>
        <p:spPr>
          <a:xfrm flipH="1">
            <a:off x="2760755" y="1508735"/>
            <a:ext cx="230176" cy="977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8999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 내부의 재료를 등록할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62680"/>
              </p:ext>
            </p:extLst>
          </p:nvPr>
        </p:nvGraphicFramePr>
        <p:xfrm>
          <a:off x="6133019" y="427458"/>
          <a:ext cx="2914727" cy="517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바로 장보기를 클릭하면 </a:t>
                      </a:r>
                      <a:r>
                        <a:rPr lang="ko-KR" altLang="en-US" sz="1200" dirty="0" err="1" smtClean="0"/>
                        <a:t>레시피에서</a:t>
                      </a:r>
                      <a:r>
                        <a:rPr lang="ko-KR" altLang="en-US" sz="1200" dirty="0" smtClean="0"/>
                        <a:t> 사용되는 재료 중 사이트에서 판매하는 상품을 장바구니에 넣을 수 있는 장보기 창이 출력된다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전체상품 장보기를 클릭하면 사이트에서 판매하는 모든 상품리스트를 구매할 수 있는 </a:t>
                      </a:r>
                      <a:r>
                        <a:rPr lang="ko-KR" altLang="en-US" sz="1200" dirty="0" err="1" smtClean="0"/>
                        <a:t>리스트창이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장바구니 담기 버튼을 클릭하면 선택한 재료가 장바구니에 추가된다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7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3706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 내부의 재료를 등록할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49461"/>
              </p:ext>
            </p:extLst>
          </p:nvPr>
        </p:nvGraphicFramePr>
        <p:xfrm>
          <a:off x="6133019" y="427458"/>
          <a:ext cx="2914727" cy="517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바로 장보기를 클릭하면 </a:t>
                      </a:r>
                      <a:r>
                        <a:rPr lang="ko-KR" altLang="en-US" sz="1200" dirty="0" err="1" smtClean="0"/>
                        <a:t>레시피에서</a:t>
                      </a:r>
                      <a:r>
                        <a:rPr lang="ko-KR" altLang="en-US" sz="1200" dirty="0" smtClean="0"/>
                        <a:t> 사용되는 재료 중 사이트에서 판매하는 상품을 장바구니에 넣을 수 있는 장보기 창이 출력된다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전체상품 장보기를 클릭하면 사이트에서 판매하는 모든 상품리스트를 구매할 수 있는 </a:t>
                      </a:r>
                      <a:r>
                        <a:rPr lang="ko-KR" altLang="en-US" sz="1200" dirty="0" err="1" smtClean="0"/>
                        <a:t>리스트창이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장바구니 담기 버튼을 클릭하면 선택한 재료가 장바구니에 추가된다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4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3378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냉장고 내부의 재료를 등록할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</a:t>
                      </a:r>
                      <a:r>
                        <a:rPr lang="ko-KR" altLang="en-US" sz="1200" b="1" dirty="0" err="1" smtClean="0"/>
                        <a:t>시작시</a:t>
                      </a:r>
                      <a:r>
                        <a:rPr lang="ko-KR" altLang="en-US" sz="1200" b="1" baseline="0" dirty="0" smtClean="0"/>
                        <a:t> 바로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" y="721133"/>
            <a:ext cx="1673919" cy="284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74" y="721133"/>
            <a:ext cx="1708992" cy="290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580170" y="942780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21644"/>
              </p:ext>
            </p:extLst>
          </p:nvPr>
        </p:nvGraphicFramePr>
        <p:xfrm>
          <a:off x="6133019" y="427458"/>
          <a:ext cx="2914727" cy="517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첫 화면은 냉장고 메뉴가 기본값으로 적용되어 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재료를 선택하면 선택한 개수만큼 등록한 재료 개수가 증가한다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재료등록 완료를 클릭하면 사용할 재료를 선택할 수 있는 선택창과 해당 재료를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en-US" altLang="ko-KR" sz="1200" baseline="30000" dirty="0" smtClean="0"/>
                        <a:t>n</a:t>
                      </a:r>
                      <a:r>
                        <a:rPr lang="en-US" altLang="ko-KR" sz="1200" dirty="0" smtClean="0"/>
                        <a:t>-1</a:t>
                      </a:r>
                      <a:r>
                        <a:rPr lang="ko-KR" altLang="en-US" sz="1200" dirty="0" smtClean="0"/>
                        <a:t>의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경우의 수만큼 만들 수 있는 요리의 </a:t>
                      </a:r>
                      <a:r>
                        <a:rPr lang="ko-KR" altLang="en-US" sz="1200" dirty="0" err="1" smtClean="0"/>
                        <a:t>레시피가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인기순으로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재료를 선택하면 선택한 재료를 모두 사용한 요리의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목록을 </a:t>
                      </a:r>
                      <a:r>
                        <a:rPr lang="ko-KR" altLang="en-US" sz="1200" dirty="0" err="1" smtClean="0"/>
                        <a:t>인기순으로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 flipV="1">
            <a:off x="827651" y="1620695"/>
            <a:ext cx="1619157" cy="1462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86" y="707578"/>
            <a:ext cx="1694346" cy="287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직선 연결선 31"/>
          <p:cNvCxnSpPr>
            <a:stCxn id="42" idx="1"/>
          </p:cNvCxnSpPr>
          <p:nvPr/>
        </p:nvCxnSpPr>
        <p:spPr>
          <a:xfrm>
            <a:off x="3428310" y="1453583"/>
            <a:ext cx="199581" cy="394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16" y="2596176"/>
            <a:ext cx="1694346" cy="286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 rot="10800000" flipV="1">
            <a:off x="663445" y="1716339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3264104" y="1374757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endCxn id="56" idx="2"/>
          </p:cNvCxnSpPr>
          <p:nvPr/>
        </p:nvCxnSpPr>
        <p:spPr>
          <a:xfrm flipV="1">
            <a:off x="964850" y="1690059"/>
            <a:ext cx="3154107" cy="19990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 rot="10800000" flipV="1">
            <a:off x="4036854" y="1532408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0282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냉장고 내부의 재료를 이용한 </a:t>
                      </a:r>
                      <a:r>
                        <a:rPr lang="ko-KR" altLang="en-US" sz="1050" b="1" dirty="0" err="1" smtClean="0"/>
                        <a:t>레시피를</a:t>
                      </a:r>
                      <a:r>
                        <a:rPr lang="ko-KR" altLang="en-US" sz="1050" b="1" dirty="0" smtClean="0"/>
                        <a:t> 제공한다</a:t>
                      </a:r>
                      <a:r>
                        <a:rPr lang="en-US" altLang="ko-KR" sz="1050" b="1" dirty="0" smtClean="0"/>
                        <a:t>.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77285"/>
              </p:ext>
            </p:extLst>
          </p:nvPr>
        </p:nvGraphicFramePr>
        <p:xfrm>
          <a:off x="6133019" y="427458"/>
          <a:ext cx="2914727" cy="409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클릭하면 해당 </a:t>
                      </a:r>
                      <a:r>
                        <a:rPr lang="ko-KR" altLang="en-US" sz="1200" dirty="0" err="1" smtClean="0"/>
                        <a:t>레시피에</a:t>
                      </a:r>
                      <a:r>
                        <a:rPr lang="ko-KR" altLang="en-US" sz="1200" dirty="0" smtClean="0"/>
                        <a:t> 정보가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해당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작성한 </a:t>
                      </a:r>
                      <a:r>
                        <a:rPr lang="ko-KR" altLang="en-US" sz="1200" dirty="0" err="1" smtClean="0"/>
                        <a:t>블로그의</a:t>
                      </a:r>
                      <a:r>
                        <a:rPr lang="ko-KR" altLang="en-US" sz="1200" dirty="0" smtClean="0"/>
                        <a:t> 게시물로 이동한다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MY</a:t>
                      </a:r>
                      <a:r>
                        <a:rPr lang="ko-KR" altLang="en-US" sz="1200" dirty="0" smtClean="0"/>
                        <a:t>노트에 </a:t>
                      </a:r>
                      <a:r>
                        <a:rPr lang="ko-KR" altLang="en-US" sz="1200" dirty="0" err="1" smtClean="0"/>
                        <a:t>북마크</a:t>
                      </a:r>
                      <a:r>
                        <a:rPr lang="ko-KR" altLang="en-US" sz="1200" dirty="0" smtClean="0"/>
                        <a:t>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버튼을 클릭하면 </a:t>
                      </a:r>
                      <a:r>
                        <a:rPr lang="en-US" altLang="ko-KR" sz="1200" dirty="0" smtClean="0"/>
                        <a:t>MY</a:t>
                      </a:r>
                      <a:r>
                        <a:rPr lang="ko-KR" altLang="en-US" sz="1200" dirty="0" smtClean="0"/>
                        <a:t>노트에 </a:t>
                      </a:r>
                      <a:r>
                        <a:rPr lang="ko-KR" altLang="en-US" sz="1200" dirty="0" err="1" smtClean="0"/>
                        <a:t>북마크</a:t>
                      </a:r>
                      <a:r>
                        <a:rPr lang="ko-KR" altLang="en-US" sz="1200" dirty="0" smtClean="0"/>
                        <a:t> 버튼이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북마크</a:t>
                      </a:r>
                      <a:r>
                        <a:rPr lang="ko-KR" altLang="en-US" sz="1200" dirty="0" smtClean="0"/>
                        <a:t> 삭제 버튼으로 변경된다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카카오톡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카카오스토리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트위터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페이스북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라인에 공유가 가능하다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하지만 현재 카카오 스토리를 제외한 다른 공유기능은 제공되지 않고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3" y="792600"/>
            <a:ext cx="1604933" cy="271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19" y="792600"/>
            <a:ext cx="1657553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 rot="10800000" flipV="1">
            <a:off x="568031" y="230857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7" idx="1"/>
            <a:endCxn id="2050" idx="1"/>
          </p:cNvCxnSpPr>
          <p:nvPr/>
        </p:nvCxnSpPr>
        <p:spPr>
          <a:xfrm flipV="1">
            <a:off x="732237" y="2208717"/>
            <a:ext cx="1084582" cy="178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36695"/>
            <a:ext cx="1706426" cy="289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 rot="10800000" flipV="1">
            <a:off x="2375560" y="2466227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3" y="2989643"/>
            <a:ext cx="1533164" cy="260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 rot="10800000" flipV="1">
            <a:off x="1816819" y="2831991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3" idx="3"/>
            <a:endCxn id="2052" idx="0"/>
          </p:cNvCxnSpPr>
          <p:nvPr/>
        </p:nvCxnSpPr>
        <p:spPr>
          <a:xfrm flipH="1">
            <a:off x="864325" y="2910817"/>
            <a:ext cx="952494" cy="78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51" idx="1"/>
            <a:endCxn id="21" idx="1"/>
          </p:cNvCxnSpPr>
          <p:nvPr/>
        </p:nvCxnSpPr>
        <p:spPr>
          <a:xfrm flipH="1">
            <a:off x="2539766" y="2284068"/>
            <a:ext cx="1117834" cy="2609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10800000" flipV="1">
            <a:off x="606586" y="455825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02" y="3911083"/>
            <a:ext cx="1671825" cy="4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>
            <a:stCxn id="2055" idx="1"/>
            <a:endCxn id="29" idx="1"/>
          </p:cNvCxnSpPr>
          <p:nvPr/>
        </p:nvCxnSpPr>
        <p:spPr>
          <a:xfrm flipH="1">
            <a:off x="770792" y="4148502"/>
            <a:ext cx="937510" cy="4885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 rot="10800000" flipV="1">
            <a:off x="2319558" y="4070619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8191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정보를 제공한다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05569"/>
              </p:ext>
            </p:extLst>
          </p:nvPr>
        </p:nvGraphicFramePr>
        <p:xfrm>
          <a:off x="6133019" y="427458"/>
          <a:ext cx="2914727" cy="517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바로 장보기를 클릭하면 </a:t>
                      </a:r>
                      <a:r>
                        <a:rPr lang="ko-KR" altLang="en-US" sz="1200" dirty="0" err="1" smtClean="0"/>
                        <a:t>레시피에서</a:t>
                      </a:r>
                      <a:r>
                        <a:rPr lang="ko-KR" altLang="en-US" sz="1200" dirty="0" smtClean="0"/>
                        <a:t> 사용되는 재료 중 사이트에서 판매하는 상품을 장바구니에 넣을 수 있는 장보기 창이 출력된다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전체상품 장보기를 클릭하면 사이트에서 판매하는 모든 상품리스트를 구매할 수 있는 </a:t>
                      </a:r>
                      <a:r>
                        <a:rPr lang="ko-KR" altLang="en-US" sz="1200" dirty="0" err="1" smtClean="0"/>
                        <a:t>리스트창이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장바구니 담기 버튼을 클릭하면 선택한 재료가 장바구니에 추가된다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3" y="792599"/>
            <a:ext cx="1657207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7" y="792599"/>
            <a:ext cx="1657553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47" y="792598"/>
            <a:ext cx="1649031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 rot="10800000" flipV="1">
            <a:off x="2340723" y="99688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3" idx="1"/>
            <a:endCxn id="3075" idx="1"/>
          </p:cNvCxnSpPr>
          <p:nvPr/>
        </p:nvCxnSpPr>
        <p:spPr>
          <a:xfrm>
            <a:off x="2504929" y="1075711"/>
            <a:ext cx="1115518" cy="11330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 rot="10800000" flipV="1">
            <a:off x="4062317" y="148456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8" idx="2"/>
          </p:cNvCxnSpPr>
          <p:nvPr/>
        </p:nvCxnSpPr>
        <p:spPr>
          <a:xfrm flipH="1">
            <a:off x="1592074" y="1642213"/>
            <a:ext cx="2552346" cy="1093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2" y="2736061"/>
            <a:ext cx="1661504" cy="282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82" y="2711065"/>
            <a:ext cx="1666771" cy="285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 rot="10800000" flipV="1">
            <a:off x="1427868" y="468811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078" idx="1"/>
            <a:endCxn id="36" idx="1"/>
          </p:cNvCxnSpPr>
          <p:nvPr/>
        </p:nvCxnSpPr>
        <p:spPr>
          <a:xfrm flipH="1">
            <a:off x="1592074" y="4137708"/>
            <a:ext cx="1031308" cy="629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7969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정보를 제공한다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창에서 아래로 스크롤 했을 때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66508"/>
              </p:ext>
            </p:extLst>
          </p:nvPr>
        </p:nvGraphicFramePr>
        <p:xfrm>
          <a:off x="6133019" y="427458"/>
          <a:ext cx="2914727" cy="5123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재료를 선택하면 냉장고에 넣기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냉장고에서 정리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장보기 메모 버튼이 활성화 된다</a:t>
                      </a:r>
                      <a:r>
                        <a:rPr lang="en-US" altLang="ko-KR" sz="900" dirty="0" smtClean="0"/>
                        <a:t>.</a:t>
                      </a:r>
                      <a:endParaRPr lang="en-US" altLang="ko-KR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냉장고에 넣기 버튼을 클릭하면 선택한 재료들의 선택이 취소되고 냉장고로 재료가 이동된다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3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냉장고에서 정리버튼을 클릭하면 기존 냉장고에 있던 재료들이 사라진다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4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장보기 메모 버튼을 클릭하면 선택한 재료들이 장보기 메모에 출력된다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5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조리과정이 순서대로 글과 </a:t>
                      </a:r>
                      <a:r>
                        <a:rPr lang="ko-KR" altLang="en-US" sz="900" dirty="0" err="1" smtClean="0"/>
                        <a:t>그림순으로</a:t>
                      </a:r>
                      <a:r>
                        <a:rPr lang="ko-KR" altLang="en-US" sz="900" dirty="0" smtClean="0"/>
                        <a:t> 출력되어 표시된다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6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완성리뷰 등록하기 버튼을 </a:t>
                      </a:r>
                      <a:r>
                        <a:rPr lang="ko-KR" altLang="en-US" sz="900" dirty="0" err="1" smtClean="0"/>
                        <a:t>클릭하면사용자의</a:t>
                      </a:r>
                      <a:r>
                        <a:rPr lang="ko-KR" altLang="en-US" sz="900" dirty="0" smtClean="0"/>
                        <a:t> 완성리뷰를 등록할 수 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7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상세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보러가기</a:t>
                      </a:r>
                      <a:r>
                        <a:rPr lang="ko-KR" altLang="en-US" sz="900" dirty="0" smtClean="0"/>
                        <a:t> 버튼을 클릭하면 </a:t>
                      </a:r>
                      <a:r>
                        <a:rPr lang="ko-KR" altLang="en-US" sz="900" dirty="0" err="1" smtClean="0"/>
                        <a:t>셰프가</a:t>
                      </a:r>
                      <a:r>
                        <a:rPr lang="ko-KR" altLang="en-US" sz="900" dirty="0" smtClean="0"/>
                        <a:t> 직접 작성했던 홈페이지로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레시피를</a:t>
                      </a:r>
                      <a:r>
                        <a:rPr lang="ko-KR" altLang="en-US" sz="900" dirty="0" smtClean="0"/>
                        <a:t> 작성한 </a:t>
                      </a:r>
                      <a:r>
                        <a:rPr lang="ko-KR" altLang="en-US" sz="900" dirty="0" err="1" smtClean="0"/>
                        <a:t>셰프의</a:t>
                      </a:r>
                      <a:r>
                        <a:rPr lang="ko-KR" altLang="en-US" sz="900" dirty="0" smtClean="0"/>
                        <a:t>  </a:t>
                      </a:r>
                      <a:r>
                        <a:rPr lang="ko-KR" altLang="en-US" sz="900" dirty="0" err="1" smtClean="0"/>
                        <a:t>최근소식들이</a:t>
                      </a:r>
                      <a:r>
                        <a:rPr lang="ko-KR" altLang="en-US" sz="900" dirty="0" smtClean="0"/>
                        <a:t> 제공된다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레시피를</a:t>
                      </a:r>
                      <a:r>
                        <a:rPr lang="ko-KR" altLang="en-US" sz="900" dirty="0" smtClean="0"/>
                        <a:t> 작성한 회원들의 리뷰가 등록되어 확인할 수 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" y="761189"/>
            <a:ext cx="1714446" cy="293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43" y="761190"/>
            <a:ext cx="1721749" cy="293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 rot="10800000" flipV="1">
            <a:off x="-1" y="15276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8" idx="1"/>
          </p:cNvCxnSpPr>
          <p:nvPr/>
        </p:nvCxnSpPr>
        <p:spPr>
          <a:xfrm flipV="1">
            <a:off x="132552" y="1606482"/>
            <a:ext cx="174039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1883513" y="15276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2413234" y="15276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3006017" y="15276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1806666" y="1880804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97" y="761190"/>
            <a:ext cx="1726598" cy="293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 rot="10800000" flipV="1">
            <a:off x="3654820" y="1888666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3841226" y="1292698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4546341" y="1212355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3683041" y="2624941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1027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완성 리뷰를 </a:t>
                      </a:r>
                      <a:r>
                        <a:rPr lang="ko-KR" altLang="en-US" sz="1200" b="1" dirty="0" err="1" smtClean="0"/>
                        <a:t>등록할수</a:t>
                      </a:r>
                      <a:r>
                        <a:rPr lang="ko-KR" altLang="en-US" sz="1200" b="1" dirty="0" smtClean="0"/>
                        <a:t>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창에서 아래로 스크롤 했을 때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33506"/>
              </p:ext>
            </p:extLst>
          </p:nvPr>
        </p:nvGraphicFramePr>
        <p:xfrm>
          <a:off x="6133019" y="427458"/>
          <a:ext cx="2914727" cy="52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완성리뷰 등록하기 버튼을 클릭하면 프로필을 설정하지 않았을 경우 등록을 요청하고 설정되어 있을 경우 리뷰 </a:t>
                      </a:r>
                      <a:r>
                        <a:rPr lang="ko-KR" altLang="en-US" sz="1000" dirty="0" err="1" smtClean="0"/>
                        <a:t>등록창이</a:t>
                      </a:r>
                      <a:r>
                        <a:rPr lang="ko-KR" altLang="en-US" sz="1000" dirty="0" smtClean="0"/>
                        <a:t> 출력된다</a:t>
                      </a:r>
                      <a:r>
                        <a:rPr lang="en-US" altLang="ko-KR" sz="1000" dirty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확인을 클릭하면 프로필 정보 설정 창이 출력된다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이메일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닉네임 </a:t>
                      </a:r>
                      <a:r>
                        <a:rPr lang="ko-KR" altLang="en-US" sz="1000" dirty="0" err="1" smtClean="0"/>
                        <a:t>입력창이다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사진 업로드 버튼을 클릭하면 기존 </a:t>
                      </a:r>
                      <a:r>
                        <a:rPr lang="ko-KR" altLang="en-US" sz="1000" dirty="0" err="1" smtClean="0"/>
                        <a:t>스마트폰</a:t>
                      </a:r>
                      <a:r>
                        <a:rPr lang="ko-KR" altLang="en-US" sz="1000" dirty="0" smtClean="0"/>
                        <a:t> 앨범에서 사진을 선택가능하고 </a:t>
                      </a:r>
                      <a:r>
                        <a:rPr lang="ko-KR" altLang="en-US" sz="1000" dirty="0" err="1" smtClean="0"/>
                        <a:t>업로드할</a:t>
                      </a:r>
                      <a:r>
                        <a:rPr lang="ko-KR" altLang="en-US" sz="1000" dirty="0" smtClean="0"/>
                        <a:t> 크기에 맞게 잘라 업로드 할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등록확인 버튼을 클릭하면 작성한 프로필 정보가 등록된다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나중에 할게요 버튼을 클릭하면 프로필 설정이 취소된다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다시 업로드 버튼을 통해 사용자가 만든 요리의 사진을 업로드 할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레시피의</a:t>
                      </a:r>
                      <a:r>
                        <a:rPr lang="ko-KR" altLang="en-US" sz="1000" dirty="0" smtClean="0"/>
                        <a:t> 이용 소감을</a:t>
                      </a:r>
                      <a:r>
                        <a:rPr lang="ko-KR" altLang="en-US" sz="1000" baseline="0" dirty="0" smtClean="0"/>
                        <a:t> 작성할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사진과 글을 모두 업로드 했을 경우에만 활성화되고 등록하기 버튼을 클릭하면 리뷰가 등록된다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17" y="761189"/>
            <a:ext cx="1741473" cy="299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" y="761189"/>
            <a:ext cx="1726598" cy="293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61" y="761189"/>
            <a:ext cx="1786823" cy="306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170823" y="1302188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7" idx="2"/>
            <a:endCxn id="4" idx="1"/>
          </p:cNvCxnSpPr>
          <p:nvPr/>
        </p:nvCxnSpPr>
        <p:spPr>
          <a:xfrm>
            <a:off x="237099" y="1459839"/>
            <a:ext cx="1746518" cy="79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10800000" flipV="1">
            <a:off x="3040359" y="243653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10" idx="1"/>
            <a:endCxn id="5122" idx="1"/>
          </p:cNvCxnSpPr>
          <p:nvPr/>
        </p:nvCxnSpPr>
        <p:spPr>
          <a:xfrm flipV="1">
            <a:off x="3172912" y="2295636"/>
            <a:ext cx="749549" cy="21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10800000" flipV="1">
            <a:off x="4396194" y="1736096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396194" y="2100929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5159245" y="2601457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794629" y="2929380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4201845" y="294529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21" y="3335752"/>
            <a:ext cx="1633890" cy="279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>
            <a:stCxn id="5123" idx="0"/>
          </p:cNvCxnSpPr>
          <p:nvPr/>
        </p:nvCxnSpPr>
        <p:spPr>
          <a:xfrm flipH="1" flipV="1">
            <a:off x="4268121" y="3102945"/>
            <a:ext cx="816945" cy="2328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66" y="2833543"/>
            <a:ext cx="1659112" cy="282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연결선 27"/>
          <p:cNvCxnSpPr>
            <a:stCxn id="7" idx="2"/>
          </p:cNvCxnSpPr>
          <p:nvPr/>
        </p:nvCxnSpPr>
        <p:spPr>
          <a:xfrm>
            <a:off x="237099" y="1459839"/>
            <a:ext cx="2197654" cy="13815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 rot="10800000" flipV="1">
            <a:off x="2755135" y="4343932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2200865" y="4734913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7" y="2916442"/>
            <a:ext cx="1611482" cy="274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 rot="10800000" flipV="1">
            <a:off x="1261241" y="4891517"/>
            <a:ext cx="302815" cy="2038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9421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장보기 기능을 제공한다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장보기 탭 </a:t>
                      </a:r>
                      <a:r>
                        <a:rPr lang="ko-KR" altLang="en-US" sz="1200" b="1" dirty="0" err="1" smtClean="0"/>
                        <a:t>클릭시</a:t>
                      </a:r>
                      <a:r>
                        <a:rPr lang="ko-KR" altLang="en-US" sz="1200" b="1" dirty="0" smtClean="0"/>
                        <a:t> 출력되는 창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66533"/>
              </p:ext>
            </p:extLst>
          </p:nvPr>
        </p:nvGraphicFramePr>
        <p:xfrm>
          <a:off x="6133019" y="427458"/>
          <a:ext cx="2914727" cy="527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장보기 관련 공지사항을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행복한 밥상을 위하여 배너를 클릭하면 사이트에서 판매하는 모든 상품리스트를 구매할 수 있는 페이지가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제휴한 사이트에서 진행하는 공동구매 배너를 클릭하면 해당하는 공동구매 정보를 제공하는 창으로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기본값으로 진행중인 상품 메뉴가 선택되어 있고 현재 공동구매를 진행중인 상품 목록이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예정된 상품메뉴를</a:t>
                      </a:r>
                      <a:r>
                        <a:rPr lang="ko-KR" altLang="en-US" sz="1200" baseline="0" dirty="0" smtClean="0"/>
                        <a:t> 클릭하면 만약 공동구매 예정 상품이 있을 경우 목록이 출력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" y="788277"/>
            <a:ext cx="1466257" cy="25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22133" y="1215501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61" y="764605"/>
            <a:ext cx="1314369" cy="224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57292" y="1877652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8195" idx="1"/>
            <a:endCxn id="7" idx="1"/>
          </p:cNvCxnSpPr>
          <p:nvPr/>
        </p:nvCxnSpPr>
        <p:spPr>
          <a:xfrm flipH="1">
            <a:off x="189845" y="1887526"/>
            <a:ext cx="1621116" cy="689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57" y="3172921"/>
            <a:ext cx="1410273" cy="241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" y="3296565"/>
            <a:ext cx="1466258" cy="233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 rot="10800000" flipV="1">
            <a:off x="1791412" y="3811639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70" y="3172921"/>
            <a:ext cx="1418196" cy="241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 rot="10800000" flipV="1">
            <a:off x="2468145" y="3802052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1257707" y="3244100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6" idx="2"/>
            <a:endCxn id="8197" idx="1"/>
          </p:cNvCxnSpPr>
          <p:nvPr/>
        </p:nvCxnSpPr>
        <p:spPr>
          <a:xfrm>
            <a:off x="1323983" y="3401751"/>
            <a:ext cx="391074" cy="977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198" idx="1"/>
            <a:endCxn id="33" idx="1"/>
          </p:cNvCxnSpPr>
          <p:nvPr/>
        </p:nvCxnSpPr>
        <p:spPr>
          <a:xfrm flipH="1" flipV="1">
            <a:off x="2600698" y="3880878"/>
            <a:ext cx="707772" cy="4983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42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공동구매 기능을 제공한다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사용할 재료를 </a:t>
                      </a:r>
                      <a:r>
                        <a:rPr lang="ko-KR" altLang="en-US" sz="1200" b="1" dirty="0" err="1" smtClean="0"/>
                        <a:t>선택시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2258"/>
              </p:ext>
            </p:extLst>
          </p:nvPr>
        </p:nvGraphicFramePr>
        <p:xfrm>
          <a:off x="6133019" y="427458"/>
          <a:ext cx="2914727" cy="489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 배너를 클릭하면 해당 상품의 기본정보 보기 페이지로 이동한다</a:t>
                      </a:r>
                      <a:r>
                        <a:rPr lang="en-US" altLang="ko-KR" sz="105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기본정보 보기 탭이 기본값으로 선택되어 있고 기본상품정보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교환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반품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환불 안내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err="1" smtClean="0"/>
                        <a:t>오마이셰프</a:t>
                      </a:r>
                      <a:r>
                        <a:rPr lang="ko-KR" altLang="en-US" sz="1050" dirty="0" smtClean="0"/>
                        <a:t> 구매후기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err="1" smtClean="0"/>
                        <a:t>꽃마리뷰</a:t>
                      </a:r>
                      <a:r>
                        <a:rPr lang="ko-KR" altLang="en-US" sz="1050" dirty="0" smtClean="0"/>
                        <a:t> 참고하기가 제공된다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 용량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수량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크기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smtClean="0"/>
                        <a:t>생산자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관련법상 표시사항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smtClean="0"/>
                        <a:t>보관 또는 취급방법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smtClean="0"/>
                        <a:t>상담 전화번호 등의 기본 상품정보가 제공된다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전화번호와 운영시간 </a:t>
                      </a:r>
                      <a:r>
                        <a:rPr lang="ko-KR" altLang="en-US" sz="1050" dirty="0" err="1" smtClean="0"/>
                        <a:t>처리방침등에</a:t>
                      </a:r>
                      <a:r>
                        <a:rPr lang="ko-KR" altLang="en-US" sz="1050" dirty="0" smtClean="0"/>
                        <a:t> 대한 설명이 제공된다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본인이 작성한 구매후기를 확인할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구매후기를 </a:t>
                      </a:r>
                      <a:r>
                        <a:rPr lang="ko-KR" altLang="en-US" sz="1050" dirty="0" err="1" smtClean="0"/>
                        <a:t>등록할수</a:t>
                      </a:r>
                      <a:r>
                        <a:rPr lang="ko-KR" altLang="en-US" sz="1050" dirty="0" smtClean="0"/>
                        <a:t> 있는 버튼이다</a:t>
                      </a:r>
                      <a:r>
                        <a:rPr lang="en-US" altLang="ko-KR" sz="1050" dirty="0" smtClean="0"/>
                        <a:t>. </a:t>
                      </a:r>
                      <a:r>
                        <a:rPr lang="ko-KR" altLang="en-US" sz="1050" dirty="0" smtClean="0"/>
                        <a:t>본인이 해당 상품을 구매했을 경우 등록하기 버튼이 활성화 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다른 사용자가 작성한 리뷰를 제공한다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9" y="787369"/>
            <a:ext cx="1619775" cy="277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236544" y="2274944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55" y="787369"/>
            <a:ext cx="1482924" cy="252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55" y="3272922"/>
            <a:ext cx="1482926" cy="235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192" y="787369"/>
            <a:ext cx="1990980" cy="313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>
            <a:stCxn id="9218" idx="1"/>
            <a:endCxn id="6" idx="1"/>
          </p:cNvCxnSpPr>
          <p:nvPr/>
        </p:nvCxnSpPr>
        <p:spPr>
          <a:xfrm flipH="1">
            <a:off x="369097" y="2052217"/>
            <a:ext cx="1516458" cy="3015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rot="10800000" flipV="1">
            <a:off x="2103182" y="1894566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2368043" y="3281932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560741" y="4164801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752405" y="841430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5326270" y="841431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4667948" y="1733314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7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3487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오 마이 </a:t>
                      </a:r>
                      <a:r>
                        <a:rPr lang="ko-KR" altLang="en-US" sz="1200" b="1" dirty="0" err="1" smtClean="0"/>
                        <a:t>셰프</a:t>
                      </a:r>
                      <a:r>
                        <a:rPr lang="ko-KR" altLang="en-US" sz="1200" b="1" dirty="0" smtClean="0"/>
                        <a:t> 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쇼피</a:t>
                      </a:r>
                      <a:r>
                        <a:rPr lang="ko-KR" altLang="en-US" sz="1200" b="1" dirty="0" smtClean="0"/>
                        <a:t> 내역과 관련된 기능을 확인할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카트</a:t>
                      </a:r>
                      <a:r>
                        <a:rPr lang="ko-KR" altLang="en-US" sz="1200" b="1" dirty="0" smtClean="0"/>
                        <a:t> 버튼 </a:t>
                      </a:r>
                      <a:r>
                        <a:rPr lang="ko-KR" altLang="en-US" sz="1200" b="1" dirty="0" err="1" smtClean="0"/>
                        <a:t>클릭시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80079"/>
              </p:ext>
            </p:extLst>
          </p:nvPr>
        </p:nvGraphicFramePr>
        <p:xfrm>
          <a:off x="6133019" y="427458"/>
          <a:ext cx="2914727" cy="452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쇼핑카트</a:t>
                      </a:r>
                      <a:r>
                        <a:rPr lang="ko-KR" altLang="en-US" sz="1200" dirty="0" smtClean="0"/>
                        <a:t> 버튼을 클릭하면 출력되는 화면이다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이전에 장바구니에 담았던 목록들이 순서대로 출력된다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주문하기 버튼을 클릭하면 출력되는 창이다 정보를 입력하고 결제를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재료의 개수를 </a:t>
                      </a:r>
                      <a:r>
                        <a:rPr lang="en-US" altLang="ko-KR" sz="1200" dirty="0" smtClean="0"/>
                        <a:t>+,-</a:t>
                      </a:r>
                      <a:r>
                        <a:rPr lang="ko-KR" altLang="en-US" sz="1200" dirty="0" smtClean="0"/>
                        <a:t>버튼으로 제어할 수 있고 삭제 버튼을 이용해 재료를 삭제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93" y="792600"/>
            <a:ext cx="1659026" cy="287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7" y="792599"/>
            <a:ext cx="1657553" cy="283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1261241" y="859199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27517" y="1016851"/>
            <a:ext cx="656100" cy="1239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 rot="10800000" flipV="1">
            <a:off x="2686629" y="1729456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31" y="792599"/>
            <a:ext cx="1686253" cy="287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32" y="3666354"/>
            <a:ext cx="1691326" cy="135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 rot="10800000" flipV="1">
            <a:off x="3096533" y="1499594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162809" y="1657245"/>
            <a:ext cx="526322" cy="12814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rot="10800000" flipV="1">
            <a:off x="2835194" y="1953641"/>
            <a:ext cx="132553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1114</Words>
  <Application>Microsoft Office PowerPoint</Application>
  <PresentationFormat>화면 슬라이드 쇼(16:10)</PresentationFormat>
  <Paragraphs>292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User</cp:lastModifiedBy>
  <cp:revision>34</cp:revision>
  <cp:lastPrinted>2015-07-14T02:17:43Z</cp:lastPrinted>
  <dcterms:created xsi:type="dcterms:W3CDTF">2015-07-13T12:59:58Z</dcterms:created>
  <dcterms:modified xsi:type="dcterms:W3CDTF">2015-07-14T02:36:10Z</dcterms:modified>
</cp:coreProperties>
</file>