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7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FD7F3-93A8-4057-B8C3-2BE7A4817EB1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0C1C-8710-445B-91B5-0F0BE2D22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72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AA2F8-C5A0-42B2-A1ED-718738759282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F67EA-6A9F-4533-B3EE-81963D9E36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59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F67EA-6A9F-4533-B3EE-81963D9E36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3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2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5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5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7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7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3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1F88-667C-4728-B956-AF873761634E}" type="datetimeFigureOut">
              <a:rPr lang="ko-KR" altLang="en-US" smtClean="0"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AF17-F65C-479B-AEE9-C95B9713E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3217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페이스북</a:t>
                      </a:r>
                      <a:r>
                        <a:rPr lang="ko-KR" altLang="en-US" sz="1200" b="1" dirty="0" smtClean="0"/>
                        <a:t> 초기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로그인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dirty="0" smtClean="0"/>
                        <a:t>회원가입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dirty="0" smtClean="0"/>
                        <a:t>비밀번호를 찾을 수 있다</a:t>
                      </a:r>
                      <a:r>
                        <a:rPr lang="en-US" altLang="ko-KR" sz="10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페이스북</a:t>
                      </a:r>
                      <a:r>
                        <a:rPr lang="ko-KR" altLang="en-US" sz="1200" b="1" dirty="0" smtClean="0"/>
                        <a:t> 최초 화면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85453"/>
              </p:ext>
            </p:extLst>
          </p:nvPr>
        </p:nvGraphicFramePr>
        <p:xfrm>
          <a:off x="6075431" y="397227"/>
          <a:ext cx="3024045" cy="549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err="1" smtClean="0"/>
                        <a:t>페이스북</a:t>
                      </a:r>
                      <a:r>
                        <a:rPr lang="ko-KR" altLang="en-US" sz="800" spc="-150" dirty="0" smtClean="0"/>
                        <a:t> 초기 화면이다</a:t>
                      </a:r>
                      <a:r>
                        <a:rPr lang="en-US" altLang="ko-KR" sz="800" spc="-1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smtClean="0"/>
                        <a:t>아이디</a:t>
                      </a:r>
                      <a:r>
                        <a:rPr lang="en-US" altLang="ko-KR" sz="800" spc="-150" dirty="0" smtClean="0"/>
                        <a:t>/</a:t>
                      </a:r>
                      <a:r>
                        <a:rPr lang="ko-KR" altLang="en-US" sz="800" spc="-150" dirty="0" smtClean="0"/>
                        <a:t>비밀번호 입력할 수 있는 텍스트박스가 제공된다</a:t>
                      </a:r>
                      <a:r>
                        <a:rPr lang="en-US" altLang="ko-KR" sz="800" spc="-150" dirty="0" smtClean="0"/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smtClean="0"/>
                        <a:t>로그인 버튼이다</a:t>
                      </a:r>
                      <a:r>
                        <a:rPr lang="en-US" altLang="ko-KR" sz="800" spc="-150" dirty="0" smtClean="0"/>
                        <a:t>.</a:t>
                      </a:r>
                      <a:r>
                        <a:rPr lang="en-US" altLang="ko-KR" sz="800" spc="-150" baseline="0" dirty="0" smtClean="0"/>
                        <a:t> </a:t>
                      </a:r>
                      <a:r>
                        <a:rPr lang="ko-KR" altLang="en-US" sz="800" spc="-150" baseline="0" dirty="0" smtClean="0"/>
                        <a:t>로그인 버튼을 클릭하면 로그인 </a:t>
                      </a:r>
                      <a:r>
                        <a:rPr lang="ko-KR" altLang="en-US" sz="800" spc="-150" baseline="0" dirty="0" err="1" smtClean="0"/>
                        <a:t>페이스북</a:t>
                      </a:r>
                      <a:r>
                        <a:rPr lang="ko-KR" altLang="en-US" sz="800" spc="-150" baseline="0" dirty="0" smtClean="0"/>
                        <a:t> 로그인 화면으로 이동한다</a:t>
                      </a:r>
                      <a:r>
                        <a:rPr lang="en-US" altLang="ko-KR" sz="800" spc="-15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spc="-150" baseline="0" dirty="0" smtClean="0"/>
                        <a:t>아무것도 입력하지 않거나</a:t>
                      </a:r>
                      <a:r>
                        <a:rPr lang="en-US" altLang="ko-KR" sz="800" spc="-150" baseline="0" dirty="0" smtClean="0"/>
                        <a:t>, </a:t>
                      </a:r>
                      <a:r>
                        <a:rPr lang="ko-KR" altLang="en-US" sz="800" spc="-150" baseline="0" dirty="0" smtClean="0"/>
                        <a:t>아이디만 </a:t>
                      </a:r>
                      <a:r>
                        <a:rPr lang="ko-KR" altLang="en-US" sz="800" spc="-150" baseline="0" dirty="0" err="1" smtClean="0"/>
                        <a:t>입력했을경우</a:t>
                      </a:r>
                      <a:r>
                        <a:rPr lang="en-US" altLang="ko-KR" sz="800" spc="-150" baseline="0" dirty="0" smtClean="0"/>
                        <a:t>, </a:t>
                      </a:r>
                      <a:r>
                        <a:rPr lang="ko-KR" altLang="en-US" sz="800" spc="-150" baseline="0" dirty="0" smtClean="0"/>
                        <a:t>비밀번호만 입력했을 경우 </a:t>
                      </a:r>
                      <a:r>
                        <a:rPr lang="en-US" altLang="ko-KR" sz="800" spc="-150" baseline="0" dirty="0" smtClean="0"/>
                        <a:t>“</a:t>
                      </a:r>
                      <a:r>
                        <a:rPr lang="ko-KR" altLang="en-US" sz="800" spc="-150" baseline="0" dirty="0" smtClean="0"/>
                        <a:t>회원 정보가 일치하지 않습니다</a:t>
                      </a:r>
                      <a:r>
                        <a:rPr lang="en-US" altLang="ko-KR" sz="800" spc="-150" baseline="0" dirty="0" smtClean="0"/>
                        <a:t>”</a:t>
                      </a:r>
                      <a:r>
                        <a:rPr lang="ko-KR" altLang="en-US" sz="800" spc="-150" baseline="0" dirty="0" err="1" smtClean="0"/>
                        <a:t>텍스트창이</a:t>
                      </a:r>
                      <a:r>
                        <a:rPr lang="ko-KR" altLang="en-US" sz="800" spc="-150" baseline="0" dirty="0" smtClean="0"/>
                        <a:t> 전달된다</a:t>
                      </a:r>
                      <a:r>
                        <a:rPr lang="en-US" altLang="ko-KR" sz="800" spc="-150" baseline="0" dirty="0" smtClean="0"/>
                        <a:t>.</a:t>
                      </a:r>
                      <a:endParaRPr lang="en-US" altLang="ko-KR" sz="80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smtClean="0"/>
                        <a:t>아이디</a:t>
                      </a:r>
                      <a:r>
                        <a:rPr lang="en-US" altLang="ko-KR" sz="800" spc="-150" dirty="0" smtClean="0"/>
                        <a:t>/</a:t>
                      </a:r>
                      <a:r>
                        <a:rPr lang="ko-KR" altLang="en-US" sz="800" spc="-150" dirty="0" smtClean="0"/>
                        <a:t>비밀번호가 생각나지 </a:t>
                      </a:r>
                      <a:r>
                        <a:rPr lang="ko-KR" altLang="en-US" sz="800" spc="-150" dirty="0" err="1" smtClean="0"/>
                        <a:t>않을경우</a:t>
                      </a:r>
                      <a:r>
                        <a:rPr lang="ko-KR" altLang="en-US" sz="800" spc="-150" dirty="0" smtClean="0"/>
                        <a:t> </a:t>
                      </a:r>
                      <a:r>
                        <a:rPr lang="en-US" altLang="ko-KR" sz="800" spc="-150" dirty="0" smtClean="0"/>
                        <a:t>“</a:t>
                      </a:r>
                      <a:r>
                        <a:rPr lang="ko-KR" altLang="en-US" sz="800" spc="-150" dirty="0" smtClean="0"/>
                        <a:t>로그인 정보를 잊으셨나요</a:t>
                      </a:r>
                      <a:r>
                        <a:rPr lang="en-US" altLang="ko-KR" sz="800" spc="-150" dirty="0" smtClean="0"/>
                        <a:t>?” </a:t>
                      </a:r>
                      <a:r>
                        <a:rPr lang="ko-KR" altLang="en-US" sz="800" spc="-150" dirty="0" smtClean="0"/>
                        <a:t>버튼을 클릭하면 </a:t>
                      </a:r>
                      <a:r>
                        <a:rPr lang="ko-KR" altLang="en-US" sz="800" spc="-150" dirty="0" err="1" smtClean="0"/>
                        <a:t>계정찾기</a:t>
                      </a:r>
                      <a:r>
                        <a:rPr lang="ko-KR" altLang="en-US" sz="800" spc="-150" dirty="0" smtClean="0"/>
                        <a:t> 화면으로 이동한다</a:t>
                      </a:r>
                      <a:r>
                        <a:rPr lang="en-US" altLang="ko-KR" sz="800" spc="-1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smtClean="0"/>
                        <a:t>가입하기의 성</a:t>
                      </a:r>
                      <a:r>
                        <a:rPr lang="en-US" altLang="ko-KR" sz="800" spc="-150" dirty="0" smtClean="0"/>
                        <a:t>,</a:t>
                      </a:r>
                      <a:r>
                        <a:rPr lang="ko-KR" altLang="en-US" sz="800" spc="-150" dirty="0" smtClean="0"/>
                        <a:t>이름을 입력할 수 있는 텍스트 박스가 제공된다</a:t>
                      </a:r>
                      <a:r>
                        <a:rPr lang="en-US" altLang="ko-KR" sz="800" spc="-150" dirty="0" smtClean="0"/>
                        <a:t>.</a:t>
                      </a:r>
                      <a:r>
                        <a:rPr lang="en-US" altLang="ko-KR" sz="800" spc="-150" baseline="0" dirty="0" smtClean="0"/>
                        <a:t> </a:t>
                      </a:r>
                      <a:r>
                        <a:rPr lang="ko-KR" altLang="en-US" sz="800" spc="-150" baseline="0" dirty="0" smtClean="0"/>
                        <a:t>입력 </a:t>
                      </a:r>
                      <a:r>
                        <a:rPr lang="ko-KR" altLang="en-US" sz="800" spc="-150" baseline="0" dirty="0" err="1" smtClean="0"/>
                        <a:t>안할</a:t>
                      </a:r>
                      <a:r>
                        <a:rPr lang="ko-KR" altLang="en-US" sz="800" spc="-150" baseline="0" dirty="0" smtClean="0"/>
                        <a:t> 시 </a:t>
                      </a:r>
                      <a:r>
                        <a:rPr lang="en-US" altLang="ko-KR" sz="800" spc="-150" baseline="0" dirty="0" smtClean="0"/>
                        <a:t>“</a:t>
                      </a:r>
                      <a:r>
                        <a:rPr lang="ko-KR" altLang="en-US" sz="800" spc="-150" baseline="0" dirty="0" smtClean="0"/>
                        <a:t>이름이 무엇인가요</a:t>
                      </a:r>
                      <a:r>
                        <a:rPr lang="en-US" altLang="ko-KR" sz="800" spc="-150" baseline="0" dirty="0" smtClean="0"/>
                        <a:t>?”</a:t>
                      </a:r>
                      <a:r>
                        <a:rPr lang="ko-KR" altLang="en-US" sz="800" spc="-150" baseline="0" dirty="0" smtClean="0"/>
                        <a:t>텍스트 풍선이 제공된다</a:t>
                      </a:r>
                      <a:r>
                        <a:rPr lang="en-US" altLang="ko-KR" sz="800" spc="-150" baseline="0" dirty="0" smtClean="0"/>
                        <a:t>.</a:t>
                      </a:r>
                      <a:endParaRPr lang="en-US" altLang="ko-KR" sz="80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smtClean="0"/>
                        <a:t>가입하기의 </a:t>
                      </a:r>
                      <a:r>
                        <a:rPr lang="ko-KR" altLang="en-US" sz="800" spc="-150" dirty="0" err="1" smtClean="0"/>
                        <a:t>이메일</a:t>
                      </a:r>
                      <a:r>
                        <a:rPr lang="en-US" altLang="ko-KR" sz="800" spc="-150" dirty="0" smtClean="0"/>
                        <a:t>,</a:t>
                      </a:r>
                      <a:r>
                        <a:rPr lang="ko-KR" altLang="en-US" sz="800" spc="-150" dirty="0" smtClean="0"/>
                        <a:t>또는 휴대폰번호 입력 텍스트 박스가 제공된다</a:t>
                      </a:r>
                      <a:r>
                        <a:rPr lang="en-US" altLang="ko-KR" sz="800" spc="-1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smtClean="0"/>
                        <a:t>가입하기의 휴대폰 번호 재입력 텍스트 박스이다</a:t>
                      </a:r>
                      <a:r>
                        <a:rPr lang="en-US" altLang="ko-KR" sz="800" spc="-150" dirty="0" smtClean="0"/>
                        <a:t>. </a:t>
                      </a:r>
                      <a:r>
                        <a:rPr lang="ko-KR" altLang="en-US" sz="800" spc="-150" dirty="0" smtClean="0"/>
                        <a:t>입력하지 않을 경우 </a:t>
                      </a:r>
                      <a:r>
                        <a:rPr lang="en-US" altLang="ko-KR" sz="800" spc="-150" dirty="0" smtClean="0"/>
                        <a:t>“</a:t>
                      </a:r>
                      <a:r>
                        <a:rPr lang="ko-KR" altLang="en-US" sz="800" spc="-150" dirty="0" err="1" smtClean="0"/>
                        <a:t>이메일</a:t>
                      </a:r>
                      <a:r>
                        <a:rPr lang="ko-KR" altLang="en-US" sz="800" spc="-150" dirty="0" smtClean="0"/>
                        <a:t> 주소 또는 휴대폰 주소를 다시 입력해주세요</a:t>
                      </a:r>
                      <a:r>
                        <a:rPr lang="en-US" altLang="ko-KR" sz="800" spc="-150" dirty="0" smtClean="0"/>
                        <a:t>”</a:t>
                      </a:r>
                      <a:r>
                        <a:rPr lang="ko-KR" altLang="en-US" sz="800" spc="-150" dirty="0" smtClean="0"/>
                        <a:t>텍스트가 제공된다</a:t>
                      </a:r>
                      <a:r>
                        <a:rPr lang="en-US" altLang="ko-KR" sz="800" spc="-1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smtClean="0"/>
                        <a:t>비밀번호 </a:t>
                      </a:r>
                      <a:r>
                        <a:rPr lang="ko-KR" altLang="en-US" sz="800" spc="-150" dirty="0" err="1" smtClean="0"/>
                        <a:t>입력창이다</a:t>
                      </a:r>
                      <a:r>
                        <a:rPr lang="en-US" altLang="ko-KR" sz="800" spc="-150" dirty="0" smtClean="0"/>
                        <a:t>. </a:t>
                      </a:r>
                      <a:r>
                        <a:rPr lang="ko-KR" altLang="en-US" sz="800" spc="-150" dirty="0" smtClean="0"/>
                        <a:t>숫자</a:t>
                      </a:r>
                      <a:r>
                        <a:rPr lang="en-US" altLang="ko-KR" sz="800" spc="-150" dirty="0" smtClean="0"/>
                        <a:t>,</a:t>
                      </a:r>
                      <a:r>
                        <a:rPr lang="ko-KR" altLang="en-US" sz="800" spc="-150" dirty="0" smtClean="0"/>
                        <a:t>영문</a:t>
                      </a:r>
                      <a:r>
                        <a:rPr lang="en-US" altLang="ko-KR" sz="800" spc="-150" dirty="0" smtClean="0"/>
                        <a:t>,</a:t>
                      </a:r>
                      <a:r>
                        <a:rPr lang="ko-KR" altLang="en-US" sz="800" spc="-150" dirty="0" smtClean="0"/>
                        <a:t>특수기호</a:t>
                      </a:r>
                      <a:r>
                        <a:rPr lang="en-US" altLang="ko-KR" sz="800" spc="-150" dirty="0" smtClean="0"/>
                        <a:t>(!,&amp;,</a:t>
                      </a:r>
                      <a:r>
                        <a:rPr lang="ko-KR" altLang="en-US" sz="800" spc="-150" dirty="0" smtClean="0"/>
                        <a:t>등</a:t>
                      </a:r>
                      <a:r>
                        <a:rPr lang="en-US" altLang="ko-KR" sz="800" spc="-150" dirty="0" smtClean="0"/>
                        <a:t>)</a:t>
                      </a:r>
                      <a:r>
                        <a:rPr lang="ko-KR" altLang="en-US" sz="800" spc="-150" dirty="0" smtClean="0"/>
                        <a:t>을 조합한 여섯 자리 이상의 비밀번호를 입력해야 한다</a:t>
                      </a:r>
                      <a:r>
                        <a:rPr lang="en-US" altLang="ko-KR" sz="800" spc="-1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smtClean="0"/>
                        <a:t>생년월일을 입력하지 않았을 경우 </a:t>
                      </a:r>
                      <a:r>
                        <a:rPr lang="en-US" altLang="ko-KR" sz="800" spc="-150" dirty="0" smtClean="0"/>
                        <a:t>“</a:t>
                      </a:r>
                      <a:r>
                        <a:rPr lang="ko-KR" altLang="en-US" sz="800" spc="-150" dirty="0" smtClean="0"/>
                        <a:t>생일을 선택하세요</a:t>
                      </a:r>
                      <a:r>
                        <a:rPr lang="en-US" altLang="ko-KR" sz="800" spc="-150" dirty="0" smtClean="0"/>
                        <a:t>. </a:t>
                      </a:r>
                      <a:r>
                        <a:rPr lang="ko-KR" altLang="en-US" sz="800" spc="-150" dirty="0" smtClean="0"/>
                        <a:t>이 정보를 누구에게 공개할지 나중에 변경할 수 있습니다</a:t>
                      </a:r>
                      <a:r>
                        <a:rPr lang="en-US" altLang="ko-KR" sz="800" spc="-150" dirty="0" smtClean="0"/>
                        <a:t>”</a:t>
                      </a:r>
                      <a:r>
                        <a:rPr lang="ko-KR" altLang="en-US" sz="800" spc="-150" dirty="0" smtClean="0"/>
                        <a:t>텍스트가 제공된다</a:t>
                      </a:r>
                      <a:r>
                        <a:rPr lang="en-US" altLang="ko-KR" sz="800" spc="-15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spc="-150" dirty="0" smtClean="0"/>
                        <a:t>성별을 입력하지 않았을 경우</a:t>
                      </a:r>
                      <a:r>
                        <a:rPr lang="en-US" altLang="ko-KR" sz="800" spc="-150" dirty="0" smtClean="0"/>
                        <a:t>”</a:t>
                      </a:r>
                      <a:r>
                        <a:rPr lang="ko-KR" altLang="en-US" sz="800" spc="-150" dirty="0" smtClean="0"/>
                        <a:t>성별을 선택하세요</a:t>
                      </a:r>
                      <a:r>
                        <a:rPr lang="en-US" altLang="ko-KR" sz="800" spc="-150" dirty="0" smtClean="0"/>
                        <a:t>” </a:t>
                      </a:r>
                      <a:r>
                        <a:rPr lang="ko-KR" altLang="en-US" sz="800" spc="-150" dirty="0" smtClean="0"/>
                        <a:t>텍스트가 제공된다</a:t>
                      </a:r>
                      <a:r>
                        <a:rPr lang="en-US" altLang="ko-KR" sz="800" spc="-1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150" dirty="0" smtClean="0"/>
                        <a:t>가입하기 버튼을 클릭 시 </a:t>
                      </a:r>
                      <a:r>
                        <a:rPr lang="en-US" altLang="ko-KR" sz="800" spc="-150" dirty="0" smtClean="0"/>
                        <a:t>,</a:t>
                      </a:r>
                      <a:r>
                        <a:rPr lang="en-US" altLang="ko-KR" sz="800" spc="-150" baseline="0" dirty="0" smtClean="0"/>
                        <a:t> </a:t>
                      </a:r>
                      <a:r>
                        <a:rPr lang="ko-KR" altLang="en-US" sz="800" spc="-150" baseline="0" dirty="0" smtClean="0"/>
                        <a:t>중복된 아이디면</a:t>
                      </a:r>
                      <a:r>
                        <a:rPr lang="en-US" altLang="ko-KR" sz="800" spc="-150" baseline="0" dirty="0" smtClean="0"/>
                        <a:t>”</a:t>
                      </a:r>
                      <a:r>
                        <a:rPr lang="ko-KR" altLang="en-US" sz="800" spc="-150" baseline="0" dirty="0" smtClean="0"/>
                        <a:t>기존 계정에 속해있습니다</a:t>
                      </a:r>
                      <a:r>
                        <a:rPr lang="en-US" altLang="ko-KR" sz="800" spc="-150" baseline="0" dirty="0" smtClean="0"/>
                        <a:t>”</a:t>
                      </a:r>
                      <a:r>
                        <a:rPr lang="ko-KR" altLang="en-US" sz="800" spc="-150" baseline="0" dirty="0" smtClean="0"/>
                        <a:t>메시지가 전달된다</a:t>
                      </a:r>
                      <a:r>
                        <a:rPr lang="en-US" altLang="ko-KR" sz="800" spc="-150" baseline="0" dirty="0" smtClean="0"/>
                        <a:t>..</a:t>
                      </a:r>
                    </a:p>
                    <a:p>
                      <a:pPr latinLnBrk="1"/>
                      <a:r>
                        <a:rPr lang="ko-KR" altLang="en-US" sz="800" spc="-150" baseline="0" dirty="0" smtClean="0"/>
                        <a:t>중복되지 않는 아이디라면 보완 확인 화면으로 이동한다</a:t>
                      </a:r>
                      <a:r>
                        <a:rPr lang="en-US" altLang="ko-KR" sz="800" spc="-150" baseline="0" dirty="0" smtClean="0"/>
                        <a:t>. </a:t>
                      </a:r>
                      <a:endParaRPr lang="en-US" altLang="ko-KR" sz="80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50" baseline="0" dirty="0" smtClean="0"/>
                        <a:t>보완단어를 입력 한 뒤</a:t>
                      </a:r>
                      <a:r>
                        <a:rPr lang="en-US" altLang="ko-KR" sz="800" spc="-150" baseline="0" dirty="0" smtClean="0"/>
                        <a:t>, </a:t>
                      </a:r>
                      <a:r>
                        <a:rPr lang="ko-KR" altLang="en-US" sz="800" spc="-150" baseline="0" dirty="0" smtClean="0"/>
                        <a:t>가입하기 버튼을 클릭하면 가입이 완료된다</a:t>
                      </a:r>
                      <a:r>
                        <a:rPr lang="en-US" altLang="ko-KR" sz="800" spc="-150" baseline="0" dirty="0" smtClean="0"/>
                        <a:t>.</a:t>
                      </a:r>
                      <a:endParaRPr lang="en-US" altLang="ko-KR" sz="800" spc="-150" dirty="0" smtClean="0"/>
                    </a:p>
                    <a:p>
                      <a:pPr latinLnBrk="1"/>
                      <a:endParaRPr lang="en-US" altLang="ko-KR" sz="80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6" y="832987"/>
            <a:ext cx="2141623" cy="244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47205" y="683072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1170698" y="684787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431631" y="857713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1547664" y="1126294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180749" y="1551276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431632" y="2025946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408016" y="1748912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2260545" y="2333559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1170697" y="2686298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1252723" y="3164163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17" idx="1"/>
            <a:endCxn id="1034" idx="1"/>
          </p:cNvCxnSpPr>
          <p:nvPr/>
        </p:nvCxnSpPr>
        <p:spPr>
          <a:xfrm>
            <a:off x="2702957" y="1859938"/>
            <a:ext cx="732227" cy="644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35" y="693641"/>
            <a:ext cx="2319772" cy="889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57" y="1597207"/>
            <a:ext cx="2610400" cy="726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4" name="직선 연결선 33"/>
          <p:cNvCxnSpPr>
            <a:stCxn id="10" idx="3"/>
            <a:endCxn id="1032" idx="1"/>
          </p:cNvCxnSpPr>
          <p:nvPr/>
        </p:nvCxnSpPr>
        <p:spPr>
          <a:xfrm flipH="1">
            <a:off x="11625" y="1662302"/>
            <a:ext cx="169125" cy="1907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" y="3393375"/>
            <a:ext cx="1159073" cy="35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83" y="2360722"/>
            <a:ext cx="1885964" cy="28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연결선 46"/>
          <p:cNvCxnSpPr>
            <a:stCxn id="8" idx="1"/>
            <a:endCxn id="1030" idx="1"/>
          </p:cNvCxnSpPr>
          <p:nvPr/>
        </p:nvCxnSpPr>
        <p:spPr>
          <a:xfrm>
            <a:off x="2726571" y="968739"/>
            <a:ext cx="160964" cy="16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5" idx="1"/>
            <a:endCxn id="1031" idx="1"/>
          </p:cNvCxnSpPr>
          <p:nvPr/>
        </p:nvCxnSpPr>
        <p:spPr>
          <a:xfrm>
            <a:off x="1842605" y="1237320"/>
            <a:ext cx="1454853" cy="7231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98" y="2663382"/>
            <a:ext cx="2359781" cy="35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직선 연결선 63"/>
          <p:cNvCxnSpPr>
            <a:stCxn id="16" idx="2"/>
            <a:endCxn id="1035" idx="1"/>
          </p:cNvCxnSpPr>
          <p:nvPr/>
        </p:nvCxnSpPr>
        <p:spPr>
          <a:xfrm>
            <a:off x="2579103" y="2247998"/>
            <a:ext cx="769195" cy="5952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431" y="3059158"/>
            <a:ext cx="2016717" cy="30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직선 연결선 67"/>
          <p:cNvCxnSpPr>
            <a:stCxn id="18" idx="2"/>
            <a:endCxn id="1036" idx="1"/>
          </p:cNvCxnSpPr>
          <p:nvPr/>
        </p:nvCxnSpPr>
        <p:spPr>
          <a:xfrm>
            <a:off x="2408016" y="2555611"/>
            <a:ext cx="896415" cy="6572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35" y="3441263"/>
            <a:ext cx="1996352" cy="3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22" y="3782760"/>
            <a:ext cx="1141662" cy="28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직선 연결선 80"/>
          <p:cNvCxnSpPr>
            <a:stCxn id="19" idx="1"/>
            <a:endCxn id="1037" idx="1"/>
          </p:cNvCxnSpPr>
          <p:nvPr/>
        </p:nvCxnSpPr>
        <p:spPr>
          <a:xfrm>
            <a:off x="1465637" y="2797325"/>
            <a:ext cx="1421898" cy="7965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9" idx="2"/>
            <a:endCxn id="1038" idx="0"/>
          </p:cNvCxnSpPr>
          <p:nvPr/>
        </p:nvCxnSpPr>
        <p:spPr>
          <a:xfrm>
            <a:off x="1318167" y="2908350"/>
            <a:ext cx="1488886" cy="8744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0786"/>
            <a:ext cx="2722542" cy="153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2" name="직선 연결선 91"/>
          <p:cNvCxnSpPr>
            <a:stCxn id="20" idx="2"/>
            <a:endCxn id="1039" idx="0"/>
          </p:cNvCxnSpPr>
          <p:nvPr/>
        </p:nvCxnSpPr>
        <p:spPr>
          <a:xfrm>
            <a:off x="1400193" y="3386215"/>
            <a:ext cx="932678" cy="754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" y="4413375"/>
            <a:ext cx="3058351" cy="11772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2" name="직선 연결선 101"/>
          <p:cNvCxnSpPr>
            <a:stCxn id="20" idx="2"/>
          </p:cNvCxnSpPr>
          <p:nvPr/>
        </p:nvCxnSpPr>
        <p:spPr>
          <a:xfrm flipH="1">
            <a:off x="731369" y="3386216"/>
            <a:ext cx="668825" cy="1043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 rot="10800000" flipV="1">
            <a:off x="1057532" y="4779949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15" y="4732126"/>
            <a:ext cx="18669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" name="직선 연결선 109"/>
          <p:cNvCxnSpPr>
            <a:stCxn id="1041" idx="1"/>
          </p:cNvCxnSpPr>
          <p:nvPr/>
        </p:nvCxnSpPr>
        <p:spPr>
          <a:xfrm flipH="1">
            <a:off x="1360721" y="4867063"/>
            <a:ext cx="2065994" cy="23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4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18644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설정버튼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 b="1" spc="-150" dirty="0" smtClean="0"/>
                        <a:t>설정버튼을 이용하여</a:t>
                      </a:r>
                      <a:r>
                        <a:rPr lang="en-US" altLang="ko-KR" sz="950" b="1" spc="-150" dirty="0" smtClean="0"/>
                        <a:t>, </a:t>
                      </a:r>
                      <a:r>
                        <a:rPr lang="ko-KR" altLang="en-US" sz="950" b="1" spc="-150" dirty="0" smtClean="0"/>
                        <a:t>활동로그와 로그아웃기능을 사용할 수 있다</a:t>
                      </a:r>
                      <a:r>
                        <a:rPr lang="en-US" altLang="ko-KR" sz="950" b="1" spc="-150" dirty="0" smtClean="0"/>
                        <a:t>.</a:t>
                      </a:r>
                      <a:endParaRPr lang="ko-KR" altLang="en-US" sz="95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화면에서 로그인한 뒤의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설정버튼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96162"/>
              </p:ext>
            </p:extLst>
          </p:nvPr>
        </p:nvGraphicFramePr>
        <p:xfrm>
          <a:off x="6067706" y="403901"/>
          <a:ext cx="3024045" cy="531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0066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환경설정 버튼을 클릭하면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내그룹</a:t>
                      </a:r>
                      <a:r>
                        <a:rPr lang="ko-KR" altLang="en-US" sz="1200" dirty="0" smtClean="0"/>
                        <a:t> 만들기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내그룹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페이지만들기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광고</a:t>
                      </a:r>
                      <a:r>
                        <a:rPr lang="ko-KR" altLang="en-US" sz="1200" baseline="0" dirty="0" smtClean="0"/>
                        <a:t> 만들기</a:t>
                      </a:r>
                      <a:r>
                        <a:rPr lang="en-US" altLang="ko-KR" sz="1200" baseline="0" dirty="0" smtClean="0"/>
                        <a:t>,Facebook</a:t>
                      </a:r>
                      <a:r>
                        <a:rPr lang="ko-KR" altLang="en-US" sz="1200" baseline="0" dirty="0" smtClean="0"/>
                        <a:t>에서 광고하기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활동 로그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뉴스피드</a:t>
                      </a:r>
                      <a:r>
                        <a:rPr lang="ko-KR" altLang="en-US" sz="1200" baseline="0" dirty="0" smtClean="0"/>
                        <a:t> 기본 설정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설정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로그아웃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고객센터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지원 관련 </a:t>
                      </a:r>
                      <a:r>
                        <a:rPr lang="ko-KR" altLang="en-US" sz="1200" baseline="0" dirty="0" err="1" smtClean="0"/>
                        <a:t>메세지함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문제신고</a:t>
                      </a:r>
                      <a:r>
                        <a:rPr lang="en-US" altLang="ko-KR" sz="1200" baseline="0" dirty="0" smtClean="0"/>
                        <a:t>”</a:t>
                      </a:r>
                      <a:r>
                        <a:rPr lang="ko-KR" altLang="en-US" sz="1200" baseline="0" dirty="0" smtClean="0"/>
                        <a:t>버튼 리스트가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활동 로그를 클릭하면 활동로그</a:t>
                      </a:r>
                      <a:r>
                        <a:rPr lang="ko-KR" altLang="en-US" sz="1200" baseline="0" dirty="0" smtClean="0"/>
                        <a:t>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환경 로그 초기 화면이다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최근에 사용한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친구추가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친구요청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좋아요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좋아요취소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친구검색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그룹검색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항목이 리스트 형태로 제공된다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기본값으로 하루 단위씩 </a:t>
                      </a:r>
                      <a:r>
                        <a:rPr lang="ko-KR" altLang="en-US" sz="1200" dirty="0" smtClean="0"/>
                        <a:t>제공된다</a:t>
                      </a:r>
                      <a:r>
                        <a:rPr lang="en-US" altLang="ko-KR" sz="1200" dirty="0" smtClean="0"/>
                        <a:t>.)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</a:t>
                      </a:r>
                      <a:r>
                        <a:rPr lang="ko-KR" altLang="en-US" sz="1200" dirty="0" err="1" smtClean="0"/>
                        <a:t>게시글의</a:t>
                      </a:r>
                      <a:r>
                        <a:rPr lang="ko-KR" altLang="en-US" sz="1200" dirty="0" smtClean="0"/>
                        <a:t> 좋아요 </a:t>
                      </a:r>
                      <a:r>
                        <a:rPr lang="ko-KR" altLang="en-US" sz="1200" dirty="0" smtClean="0"/>
                        <a:t>버튼을 클릭한 정보가 기록된다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로그아웃 버튼 클릭하면 초기 </a:t>
                      </a:r>
                      <a:r>
                        <a:rPr lang="ko-KR" altLang="en-US" sz="1200" dirty="0" err="1" smtClean="0"/>
                        <a:t>페이스북</a:t>
                      </a:r>
                      <a:r>
                        <a:rPr lang="ko-KR" altLang="en-US" sz="1200" dirty="0" smtClean="0"/>
                        <a:t> 로그인 요청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5" y="856546"/>
            <a:ext cx="1515996" cy="302433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37371" y="735873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028750" y="2425452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23761"/>
            <a:ext cx="2808312" cy="391422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직선 연결선 7"/>
          <p:cNvCxnSpPr>
            <a:stCxn id="10243" idx="1"/>
            <a:endCxn id="7" idx="1"/>
          </p:cNvCxnSpPr>
          <p:nvPr/>
        </p:nvCxnSpPr>
        <p:spPr>
          <a:xfrm flipH="1" flipV="1">
            <a:off x="1296877" y="2536478"/>
            <a:ext cx="1474923" cy="2443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 rot="10800000" flipV="1">
            <a:off x="2555776" y="712735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4041892" y="1201316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2915816" y="3289548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1028749" y="3001516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9" y="4801716"/>
            <a:ext cx="2802718" cy="496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7" name="직선 연결선 16"/>
          <p:cNvCxnSpPr>
            <a:stCxn id="10244" idx="0"/>
            <a:endCxn id="16" idx="2"/>
          </p:cNvCxnSpPr>
          <p:nvPr/>
        </p:nvCxnSpPr>
        <p:spPr>
          <a:xfrm flipH="1" flipV="1">
            <a:off x="1162812" y="3223568"/>
            <a:ext cx="871526" cy="15781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2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251520" y="880833"/>
            <a:ext cx="2088232" cy="4112408"/>
            <a:chOff x="251520" y="880833"/>
            <a:chExt cx="2088232" cy="4112408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80833"/>
              <a:ext cx="2088232" cy="411240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BFBFC"/>
                </a:clrFrom>
                <a:clrTo>
                  <a:srgbClr val="FBFB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046" y="1367474"/>
              <a:ext cx="507674" cy="10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14504"/>
              </p:ext>
            </p:extLst>
          </p:nvPr>
        </p:nvGraphicFramePr>
        <p:xfrm>
          <a:off x="0" y="0"/>
          <a:ext cx="9144000" cy="5732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뉴스피드화면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 smtClean="0"/>
                        <a:t>뉴스피드에서</a:t>
                      </a:r>
                      <a:r>
                        <a:rPr lang="ko-KR" altLang="en-US" sz="900" b="1" spc="-150" dirty="0" smtClean="0"/>
                        <a:t> </a:t>
                      </a:r>
                      <a:r>
                        <a:rPr lang="ko-KR" altLang="en-US" sz="900" b="1" spc="-150" dirty="0" err="1" smtClean="0"/>
                        <a:t>게시글작성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smtClean="0"/>
                        <a:t>사진동영상추가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err="1" smtClean="0"/>
                        <a:t>사진첩만들기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smtClean="0"/>
                        <a:t>다른 사용자의 </a:t>
                      </a:r>
                      <a:r>
                        <a:rPr lang="ko-KR" altLang="en-US" sz="900" b="1" spc="-150" dirty="0" err="1" smtClean="0"/>
                        <a:t>뉴스피드보기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err="1" smtClean="0"/>
                        <a:t>게시글의</a:t>
                      </a:r>
                      <a:r>
                        <a:rPr lang="ko-KR" altLang="en-US" sz="900" b="1" spc="-150" dirty="0" smtClean="0"/>
                        <a:t> 활동범위 설정을 할 수 있다</a:t>
                      </a:r>
                      <a:r>
                        <a:rPr lang="en-US" altLang="ko-KR" sz="900" b="1" spc="-150" dirty="0" smtClean="0"/>
                        <a:t>.</a:t>
                      </a:r>
                      <a:endParaRPr lang="ko-KR" altLang="en-US" sz="9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처음 화면에서 로그인 한 후의 </a:t>
                      </a:r>
                      <a:r>
                        <a:rPr lang="ko-KR" altLang="en-US" sz="1200" b="1" dirty="0" err="1" smtClean="0"/>
                        <a:t>뉴스피드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6581"/>
              </p:ext>
            </p:extLst>
          </p:nvPr>
        </p:nvGraphicFramePr>
        <p:xfrm>
          <a:off x="6070142" y="428207"/>
          <a:ext cx="3024045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1805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초기 </a:t>
                      </a:r>
                      <a:r>
                        <a:rPr lang="ko-KR" altLang="en-US" sz="1000" dirty="0" err="1" smtClean="0"/>
                        <a:t>뉴스피드</a:t>
                      </a:r>
                      <a:r>
                        <a:rPr lang="ko-KR" altLang="en-US" sz="1000" dirty="0" smtClean="0"/>
                        <a:t> 화면이다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업데이트 버튼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사진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동영상 추가 버튼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사진첩 버튼이 제공된다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사진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동영상 추가버튼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사진첩 만들기 버튼을 클릭하면 파일추가 창으로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기본값으로 업데이트 버튼이 선택되어 있음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사용자가 원하는 </a:t>
                      </a:r>
                      <a:r>
                        <a:rPr lang="ko-KR" altLang="en-US" sz="1000" dirty="0" err="1" smtClean="0"/>
                        <a:t>모든글을</a:t>
                      </a:r>
                      <a:r>
                        <a:rPr lang="ko-KR" altLang="en-US" sz="1000" dirty="0" smtClean="0"/>
                        <a:t> 작성할 수 있는 텍스트 박스가 제공되며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사진첨부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같이 </a:t>
                      </a:r>
                      <a:r>
                        <a:rPr lang="ko-KR" altLang="en-US" sz="1000" dirty="0" err="1" smtClean="0"/>
                        <a:t>있는사람</a:t>
                      </a:r>
                      <a:r>
                        <a:rPr lang="ko-KR" altLang="en-US" sz="1000" dirty="0" smtClean="0"/>
                        <a:t> 태그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이모티콘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장소태그 버튼이 제공된다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공개 범위 설정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클릭할 시 공개범위 설정 창이 활성화 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기본값으로 전체공개가 선택되어 있다</a:t>
                      </a:r>
                      <a:r>
                        <a:rPr lang="en-US" altLang="ko-KR" sz="1000" dirty="0" smtClean="0"/>
                        <a:t>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옵션 더 보기 버튼을 클릭하면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아는</a:t>
                      </a:r>
                      <a:r>
                        <a:rPr lang="ko-KR" altLang="en-US" sz="1000" baseline="0" dirty="0" smtClean="0"/>
                        <a:t> 사람을 제외한 친구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사용자지정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그룹리스트</a:t>
                      </a:r>
                      <a:r>
                        <a:rPr lang="en-US" altLang="ko-KR" sz="1000" baseline="0" dirty="0" smtClean="0"/>
                        <a:t>”</a:t>
                      </a:r>
                      <a:r>
                        <a:rPr lang="ko-KR" altLang="en-US" sz="1000" baseline="0" dirty="0" smtClean="0"/>
                        <a:t>리스트 버튼이 활성화된다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게시 버튼을 클릭하면 </a:t>
                      </a:r>
                      <a:r>
                        <a:rPr lang="ko-KR" altLang="en-US" sz="1000" dirty="0" err="1" smtClean="0"/>
                        <a:t>뉴스피드에</a:t>
                      </a:r>
                      <a:r>
                        <a:rPr lang="ko-KR" altLang="en-US" sz="1000" dirty="0" smtClean="0"/>
                        <a:t> 작성한 </a:t>
                      </a:r>
                      <a:r>
                        <a:rPr lang="ko-KR" altLang="en-US" sz="1000" dirty="0" err="1" smtClean="0"/>
                        <a:t>게시글이</a:t>
                      </a:r>
                      <a:r>
                        <a:rPr lang="ko-KR" altLang="en-US" sz="1000" dirty="0" smtClean="0"/>
                        <a:t> 등록된다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만약 글이 등록되지 않았을 경우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입력 </a:t>
                      </a:r>
                      <a:r>
                        <a:rPr lang="ko-KR" altLang="en-US" sz="1000" dirty="0" err="1" smtClean="0"/>
                        <a:t>란이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비어있는거</a:t>
                      </a:r>
                      <a:r>
                        <a:rPr lang="ko-KR" altLang="en-US" sz="1000" dirty="0" smtClean="0"/>
                        <a:t> 같습니다</a:t>
                      </a:r>
                      <a:r>
                        <a:rPr lang="en-US" altLang="ko-KR" sz="1000" dirty="0" smtClean="0"/>
                        <a:t>~~</a:t>
                      </a:r>
                      <a:r>
                        <a:rPr lang="ko-KR" altLang="en-US" sz="1000" dirty="0" smtClean="0"/>
                        <a:t>업데이트 하세요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err="1" smtClean="0"/>
                        <a:t>메시지창이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사진첨부와 </a:t>
                      </a:r>
                      <a:r>
                        <a:rPr lang="ko-KR" altLang="en-US" sz="1000" dirty="0" err="1" smtClean="0"/>
                        <a:t>게시글을</a:t>
                      </a:r>
                      <a:r>
                        <a:rPr lang="ko-KR" altLang="en-US" sz="1000" dirty="0" smtClean="0"/>
                        <a:t> 작성한 후 게시 글을 작성하면 </a:t>
                      </a:r>
                      <a:r>
                        <a:rPr lang="ko-KR" altLang="en-US" sz="1000" dirty="0" err="1" smtClean="0"/>
                        <a:t>게시글이</a:t>
                      </a:r>
                      <a:r>
                        <a:rPr lang="ko-KR" altLang="en-US" sz="1000" dirty="0" smtClean="0"/>
                        <a:t> 화면에 등록된다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 rot="10800000" flipV="1">
            <a:off x="69743" y="690344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15586"/>
            <a:ext cx="1800200" cy="520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직선 연결선 6"/>
          <p:cNvCxnSpPr>
            <a:stCxn id="11268" idx="1"/>
            <a:endCxn id="9" idx="1"/>
          </p:cNvCxnSpPr>
          <p:nvPr/>
        </p:nvCxnSpPr>
        <p:spPr>
          <a:xfrm flipH="1" flipV="1">
            <a:off x="2031815" y="953539"/>
            <a:ext cx="1227331" cy="6163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 rot="10800000" flipV="1">
            <a:off x="1763688" y="842513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931896" y="1178834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10800000" flipV="1">
            <a:off x="2205688" y="1469985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46" y="782207"/>
            <a:ext cx="2810996" cy="157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>
            <a:stCxn id="11267" idx="1"/>
            <a:endCxn id="11" idx="1"/>
          </p:cNvCxnSpPr>
          <p:nvPr/>
        </p:nvCxnSpPr>
        <p:spPr>
          <a:xfrm flipH="1" flipV="1">
            <a:off x="2473815" y="1581011"/>
            <a:ext cx="1090073" cy="10950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 rot="10800000" flipV="1">
            <a:off x="1409982" y="1469985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34247"/>
            <a:ext cx="864096" cy="104738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3" name="직선 연결선 32"/>
          <p:cNvCxnSpPr>
            <a:stCxn id="11270" idx="1"/>
            <a:endCxn id="31" idx="1"/>
          </p:cNvCxnSpPr>
          <p:nvPr/>
        </p:nvCxnSpPr>
        <p:spPr>
          <a:xfrm flipH="1" flipV="1">
            <a:off x="1678109" y="1581011"/>
            <a:ext cx="661643" cy="19769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 rot="10800000" flipV="1">
            <a:off x="2339751" y="4081636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59" y="3937620"/>
            <a:ext cx="962065" cy="174612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1" name="직선 연결선 40"/>
          <p:cNvCxnSpPr>
            <a:stCxn id="11271" idx="1"/>
            <a:endCxn id="39" idx="2"/>
          </p:cNvCxnSpPr>
          <p:nvPr/>
        </p:nvCxnSpPr>
        <p:spPr>
          <a:xfrm flipH="1" flipV="1">
            <a:off x="2473814" y="4303688"/>
            <a:ext cx="557645" cy="5069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1274" idx="1"/>
            <a:endCxn id="11" idx="2"/>
          </p:cNvCxnSpPr>
          <p:nvPr/>
        </p:nvCxnSpPr>
        <p:spPr>
          <a:xfrm flipH="1" flipV="1">
            <a:off x="2339751" y="1692037"/>
            <a:ext cx="1728193" cy="2335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1" y="1335943"/>
            <a:ext cx="637625" cy="12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47016"/>
            <a:ext cx="1656184" cy="196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8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1858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게시글</a:t>
                      </a:r>
                      <a:r>
                        <a:rPr lang="ko-KR" altLang="en-US" sz="1200" b="1" dirty="0" smtClean="0"/>
                        <a:t> 화면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err="1" smtClean="0"/>
                        <a:t>게시글의</a:t>
                      </a:r>
                      <a:r>
                        <a:rPr lang="ko-KR" altLang="en-US" sz="900" b="1" spc="-150" dirty="0" smtClean="0"/>
                        <a:t> 공개범위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smtClean="0"/>
                        <a:t>좋아요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err="1" smtClean="0"/>
                        <a:t>댓글달기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smtClean="0"/>
                        <a:t>공유하기 설정을 할 수 있다</a:t>
                      </a:r>
                      <a:r>
                        <a:rPr lang="en-US" altLang="ko-KR" sz="900" b="1" spc="-150" dirty="0" smtClean="0"/>
                        <a:t>.</a:t>
                      </a:r>
                      <a:endParaRPr lang="ko-KR" altLang="en-US" sz="12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처음 화면에서 로그인 한 후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뉴스피드의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게시글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47360"/>
              </p:ext>
            </p:extLst>
          </p:nvPr>
        </p:nvGraphicFramePr>
        <p:xfrm>
          <a:off x="6067706" y="403901"/>
          <a:ext cx="3024045" cy="5124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28332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30" dirty="0" err="1" smtClean="0"/>
                        <a:t>뉴스피드에</a:t>
                      </a:r>
                      <a:r>
                        <a:rPr lang="ko-KR" altLang="en-US" sz="830" dirty="0" smtClean="0"/>
                        <a:t> 사용자가 작성한 </a:t>
                      </a:r>
                      <a:r>
                        <a:rPr lang="ko-KR" altLang="en-US" sz="830" dirty="0" err="1" smtClean="0"/>
                        <a:t>게시글의</a:t>
                      </a:r>
                      <a:r>
                        <a:rPr lang="ko-KR" altLang="en-US" sz="830" dirty="0" smtClean="0"/>
                        <a:t> 초기 화면이다</a:t>
                      </a:r>
                      <a:r>
                        <a:rPr lang="en-US" altLang="ko-KR" sz="83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830" dirty="0" smtClean="0"/>
                        <a:t>(</a:t>
                      </a:r>
                      <a:r>
                        <a:rPr lang="ko-KR" altLang="en-US" sz="830" dirty="0" smtClean="0"/>
                        <a:t>기본값으로 사용자가 작성한 내용</a:t>
                      </a:r>
                      <a:r>
                        <a:rPr lang="en-US" altLang="ko-KR" sz="830" dirty="0" smtClean="0"/>
                        <a:t>,</a:t>
                      </a:r>
                      <a:r>
                        <a:rPr lang="ko-KR" altLang="en-US" sz="830" dirty="0" smtClean="0"/>
                        <a:t>이미지</a:t>
                      </a:r>
                      <a:r>
                        <a:rPr lang="en-US" altLang="ko-KR" sz="830" dirty="0" smtClean="0"/>
                        <a:t>,</a:t>
                      </a:r>
                      <a:r>
                        <a:rPr lang="ko-KR" altLang="en-US" sz="830" dirty="0" smtClean="0"/>
                        <a:t>해시태그가 설정되어 제공됨</a:t>
                      </a:r>
                      <a:r>
                        <a:rPr lang="en-US" altLang="ko-KR" sz="83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30" dirty="0" smtClean="0"/>
                        <a:t>공개범위 버튼을 클릭하면 </a:t>
                      </a:r>
                      <a:r>
                        <a:rPr lang="ko-KR" altLang="en-US" sz="830" dirty="0" err="1" smtClean="0"/>
                        <a:t>게시글</a:t>
                      </a:r>
                      <a:r>
                        <a:rPr lang="ko-KR" altLang="en-US" sz="830" dirty="0" smtClean="0"/>
                        <a:t> 공개 대상 버튼 리스트가 화면에 제공된다</a:t>
                      </a:r>
                      <a:r>
                        <a:rPr lang="en-US" altLang="ko-KR" sz="83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830" dirty="0" smtClean="0"/>
                        <a:t>(</a:t>
                      </a:r>
                      <a:r>
                        <a:rPr lang="ko-KR" altLang="en-US" sz="830" dirty="0" smtClean="0"/>
                        <a:t>기본값으로 전체 공개가 선택되어 있다</a:t>
                      </a:r>
                      <a:r>
                        <a:rPr lang="en-US" altLang="ko-KR" sz="830" dirty="0" smtClean="0"/>
                        <a:t>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30" dirty="0" smtClean="0"/>
                        <a:t>좋아요 버튼을 클릭 시 좋아요 버튼을 클릭한 사용자의 수 만큼 숫자가 증가한다</a:t>
                      </a:r>
                      <a:r>
                        <a:rPr lang="en-US" altLang="ko-KR" sz="83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30" dirty="0" smtClean="0"/>
                        <a:t>(</a:t>
                      </a:r>
                      <a:r>
                        <a:rPr lang="ko-KR" altLang="en-US" sz="830" dirty="0" smtClean="0"/>
                        <a:t>기본값으로 </a:t>
                      </a:r>
                      <a:r>
                        <a:rPr lang="ko-KR" altLang="en-US" sz="830" dirty="0" err="1" smtClean="0"/>
                        <a:t>좋아요의</a:t>
                      </a:r>
                      <a:r>
                        <a:rPr lang="ko-KR" altLang="en-US" sz="830" dirty="0" smtClean="0"/>
                        <a:t> 시작 수는 </a:t>
                      </a:r>
                      <a:r>
                        <a:rPr lang="en-US" altLang="ko-KR" sz="830" dirty="0" smtClean="0"/>
                        <a:t>0</a:t>
                      </a:r>
                      <a:r>
                        <a:rPr lang="ko-KR" altLang="en-US" sz="830" dirty="0" smtClean="0"/>
                        <a:t>이다</a:t>
                      </a:r>
                      <a:r>
                        <a:rPr lang="en-US" altLang="ko-KR" sz="830" dirty="0" smtClean="0"/>
                        <a:t>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30" dirty="0" err="1" smtClean="0"/>
                        <a:t>댓글달기</a:t>
                      </a:r>
                      <a:r>
                        <a:rPr lang="ko-KR" altLang="en-US" sz="830" dirty="0" smtClean="0"/>
                        <a:t> 버튼을 클릭 시 텍스트 박스와 사진첨부 버튼</a:t>
                      </a:r>
                      <a:r>
                        <a:rPr lang="en-US" altLang="ko-KR" sz="830" dirty="0" smtClean="0"/>
                        <a:t>,</a:t>
                      </a:r>
                      <a:r>
                        <a:rPr lang="ko-KR" altLang="en-US" sz="830" dirty="0" smtClean="0"/>
                        <a:t>이미지 버튼이 활성화되어 제공된다</a:t>
                      </a:r>
                      <a:r>
                        <a:rPr lang="en-US" altLang="ko-KR" sz="83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30" dirty="0" smtClean="0"/>
                        <a:t>사용자가 입력한 내용이 </a:t>
                      </a:r>
                      <a:r>
                        <a:rPr lang="ko-KR" altLang="en-US" sz="830" dirty="0" err="1" smtClean="0"/>
                        <a:t>댓글로</a:t>
                      </a:r>
                      <a:r>
                        <a:rPr lang="ko-KR" altLang="en-US" sz="830" dirty="0" smtClean="0"/>
                        <a:t> 등록된다</a:t>
                      </a:r>
                      <a:r>
                        <a:rPr lang="en-US" altLang="ko-KR" sz="830" dirty="0" smtClean="0"/>
                        <a:t>.</a:t>
                      </a:r>
                      <a:r>
                        <a:rPr lang="ko-KR" altLang="en-US" sz="830" dirty="0" smtClean="0"/>
                        <a:t>작성한 </a:t>
                      </a:r>
                      <a:r>
                        <a:rPr lang="ko-KR" altLang="en-US" sz="830" dirty="0" err="1" smtClean="0"/>
                        <a:t>게시글엔</a:t>
                      </a:r>
                      <a:r>
                        <a:rPr lang="ko-KR" altLang="en-US" sz="830" dirty="0" smtClean="0"/>
                        <a:t> 수정 또는 삭제 버튼이 제공된다</a:t>
                      </a:r>
                      <a:r>
                        <a:rPr lang="en-US" altLang="ko-KR" sz="83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30" dirty="0" smtClean="0"/>
                        <a:t>수정 또는 삭제 버튼을 클릭할 시 수정</a:t>
                      </a:r>
                      <a:r>
                        <a:rPr lang="en-US" altLang="ko-KR" sz="830" dirty="0" smtClean="0"/>
                        <a:t>,</a:t>
                      </a:r>
                      <a:r>
                        <a:rPr lang="ko-KR" altLang="en-US" sz="830" dirty="0" smtClean="0"/>
                        <a:t>삭제 버튼이 제공된다</a:t>
                      </a:r>
                      <a:r>
                        <a:rPr lang="en-US" altLang="ko-KR" sz="83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30" dirty="0" smtClean="0"/>
                        <a:t>수정을 클릭할 </a:t>
                      </a:r>
                      <a:r>
                        <a:rPr lang="ko-KR" altLang="en-US" sz="830" dirty="0" smtClean="0"/>
                        <a:t>시 기존의 </a:t>
                      </a:r>
                      <a:r>
                        <a:rPr lang="ko-KR" altLang="en-US" sz="830" dirty="0" err="1" smtClean="0"/>
                        <a:t>댓글이</a:t>
                      </a:r>
                      <a:r>
                        <a:rPr lang="ko-KR" altLang="en-US" sz="830" dirty="0" smtClean="0"/>
                        <a:t> </a:t>
                      </a:r>
                      <a:r>
                        <a:rPr lang="ko-KR" altLang="en-US" sz="830" dirty="0" smtClean="0"/>
                        <a:t>재 입력 </a:t>
                      </a:r>
                      <a:r>
                        <a:rPr lang="ko-KR" altLang="en-US" sz="830" dirty="0" smtClean="0"/>
                        <a:t>모드</a:t>
                      </a:r>
                      <a:fld id="{6DB7A44D-F5A1-4289-A5BE-5E3809B6EA54}" type="slidenum">
                        <a:rPr lang="ko-KR" altLang="en-US" sz="830" smtClean="0"/>
                        <a:t>12</a:t>
                      </a:fld>
                      <a:r>
                        <a:rPr lang="ko-KR" altLang="en-US" sz="830" dirty="0" err="1" smtClean="0"/>
                        <a:t>로</a:t>
                      </a:r>
                      <a:r>
                        <a:rPr lang="ko-KR" altLang="en-US" sz="830" dirty="0" smtClean="0"/>
                        <a:t> </a:t>
                      </a:r>
                      <a:r>
                        <a:rPr lang="ko-KR" altLang="en-US" sz="830" dirty="0" smtClean="0"/>
                        <a:t>변환된다</a:t>
                      </a:r>
                      <a:r>
                        <a:rPr lang="en-US" altLang="ko-KR" sz="83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30" dirty="0" smtClean="0"/>
                        <a:t>삭제를 클릭할 시 삭제 안내 </a:t>
                      </a:r>
                      <a:r>
                        <a:rPr lang="ko-KR" altLang="en-US" sz="830" dirty="0" err="1" smtClean="0"/>
                        <a:t>알림창이</a:t>
                      </a:r>
                      <a:r>
                        <a:rPr lang="ko-KR" altLang="en-US" sz="830" dirty="0" smtClean="0"/>
                        <a:t> 제공되며</a:t>
                      </a:r>
                      <a:r>
                        <a:rPr lang="en-US" altLang="ko-KR" sz="830" dirty="0" smtClean="0"/>
                        <a:t>, </a:t>
                      </a:r>
                      <a:r>
                        <a:rPr lang="ko-KR" altLang="en-US" sz="830" dirty="0" smtClean="0"/>
                        <a:t>삭제 버튼과 취소 버튼을 제공한다</a:t>
                      </a:r>
                      <a:r>
                        <a:rPr lang="en-US" altLang="ko-KR" sz="830" dirty="0" smtClean="0"/>
                        <a:t>. </a:t>
                      </a:r>
                      <a:r>
                        <a:rPr lang="ko-KR" altLang="en-US" sz="830" dirty="0" smtClean="0"/>
                        <a:t>삭제 버튼을 클릭하면 </a:t>
                      </a:r>
                      <a:r>
                        <a:rPr lang="ko-KR" altLang="en-US" sz="830" dirty="0" err="1" smtClean="0"/>
                        <a:t>댓글이</a:t>
                      </a:r>
                      <a:r>
                        <a:rPr lang="ko-KR" altLang="en-US" sz="830" dirty="0" smtClean="0"/>
                        <a:t> 삭제된다</a:t>
                      </a:r>
                      <a:endParaRPr lang="en-US" altLang="ko-KR" sz="83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8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30" dirty="0" smtClean="0"/>
                        <a:t>공유하기 버튼 클릭 시 </a:t>
                      </a:r>
                      <a:r>
                        <a:rPr lang="en-US" altLang="ko-KR" sz="830" dirty="0" smtClean="0"/>
                        <a:t>“</a:t>
                      </a:r>
                      <a:r>
                        <a:rPr lang="ko-KR" altLang="en-US" sz="830" dirty="0" smtClean="0"/>
                        <a:t>지금 공유하기</a:t>
                      </a:r>
                      <a:r>
                        <a:rPr lang="en-US" altLang="ko-KR" sz="830" dirty="0" smtClean="0"/>
                        <a:t>(</a:t>
                      </a:r>
                      <a:r>
                        <a:rPr lang="ko-KR" altLang="en-US" sz="830" dirty="0" smtClean="0"/>
                        <a:t>친구만</a:t>
                      </a:r>
                      <a:r>
                        <a:rPr lang="en-US" altLang="ko-KR" sz="830" dirty="0" smtClean="0"/>
                        <a:t>) </a:t>
                      </a:r>
                      <a:r>
                        <a:rPr lang="ko-KR" altLang="en-US" sz="830" dirty="0" smtClean="0"/>
                        <a:t>버튼</a:t>
                      </a:r>
                      <a:r>
                        <a:rPr lang="en-US" altLang="ko-KR" sz="830" dirty="0" smtClean="0"/>
                        <a:t>,</a:t>
                      </a:r>
                      <a:r>
                        <a:rPr lang="ko-KR" altLang="en-US" sz="830" dirty="0" smtClean="0"/>
                        <a:t>공유하기 버튼</a:t>
                      </a:r>
                      <a:r>
                        <a:rPr lang="en-US" altLang="ko-KR" sz="830" dirty="0" smtClean="0"/>
                        <a:t>,</a:t>
                      </a:r>
                      <a:r>
                        <a:rPr lang="ko-KR" altLang="en-US" sz="830" dirty="0" smtClean="0"/>
                        <a:t>메시지로 보내기 버튼</a:t>
                      </a:r>
                      <a:r>
                        <a:rPr lang="en-US" altLang="ko-KR" sz="830" dirty="0" smtClean="0"/>
                        <a:t>”</a:t>
                      </a:r>
                      <a:r>
                        <a:rPr lang="ko-KR" altLang="en-US" sz="830" dirty="0" smtClean="0"/>
                        <a:t>리스트가 제공된다</a:t>
                      </a:r>
                      <a:r>
                        <a:rPr lang="en-US" altLang="ko-KR" sz="830" dirty="0" smtClean="0"/>
                        <a:t>. </a:t>
                      </a:r>
                      <a:r>
                        <a:rPr lang="ko-KR" altLang="en-US" sz="830" dirty="0" smtClean="0"/>
                        <a:t>공유하기 버튼을 클릭하면 내 타임라인에서 공유하기 화면이 활성화 된다</a:t>
                      </a:r>
                      <a:r>
                        <a:rPr lang="en-US" altLang="ko-KR" sz="83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30" dirty="0" smtClean="0"/>
                        <a:t>게시 버튼을 클릭하면 </a:t>
                      </a:r>
                      <a:r>
                        <a:rPr lang="en-US" altLang="ko-KR" sz="830" dirty="0" smtClean="0"/>
                        <a:t>“</a:t>
                      </a:r>
                      <a:r>
                        <a:rPr lang="ko-KR" altLang="en-US" sz="830" dirty="0" smtClean="0"/>
                        <a:t>회원님의 타임라인에 공유되었습니다</a:t>
                      </a:r>
                      <a:r>
                        <a:rPr lang="en-US" altLang="ko-KR" sz="830" dirty="0" smtClean="0"/>
                        <a:t>” </a:t>
                      </a:r>
                      <a:r>
                        <a:rPr lang="ko-KR" altLang="en-US" sz="830" dirty="0" err="1" smtClean="0"/>
                        <a:t>안내글이</a:t>
                      </a:r>
                      <a:r>
                        <a:rPr lang="ko-KR" altLang="en-US" sz="830" dirty="0" smtClean="0"/>
                        <a:t> 제공되며</a:t>
                      </a:r>
                      <a:r>
                        <a:rPr lang="en-US" altLang="ko-KR" sz="830" dirty="0" smtClean="0"/>
                        <a:t>, </a:t>
                      </a:r>
                      <a:r>
                        <a:rPr lang="ko-KR" altLang="en-US" sz="830" dirty="0" smtClean="0"/>
                        <a:t>나의 </a:t>
                      </a:r>
                      <a:r>
                        <a:rPr lang="ko-KR" altLang="en-US" sz="830" dirty="0" err="1" smtClean="0"/>
                        <a:t>뉴스피드에</a:t>
                      </a:r>
                      <a:r>
                        <a:rPr lang="ko-KR" altLang="en-US" sz="830" dirty="0" smtClean="0"/>
                        <a:t> </a:t>
                      </a:r>
                      <a:r>
                        <a:rPr lang="ko-KR" altLang="en-US" sz="830" dirty="0" err="1" smtClean="0"/>
                        <a:t>게시글이</a:t>
                      </a:r>
                      <a:r>
                        <a:rPr lang="ko-KR" altLang="en-US" sz="830" dirty="0" smtClean="0"/>
                        <a:t> 공유된다</a:t>
                      </a:r>
                      <a:r>
                        <a:rPr lang="en-US" altLang="ko-KR" sz="83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3284"/>
            <a:ext cx="1656184" cy="196127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1" y="3145532"/>
            <a:ext cx="1800199" cy="19667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37371" y="764859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130241" y="1129308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58" y="648291"/>
            <a:ext cx="1154942" cy="21156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직선 연결선 8"/>
          <p:cNvCxnSpPr>
            <a:stCxn id="12291" idx="1"/>
            <a:endCxn id="7" idx="1"/>
          </p:cNvCxnSpPr>
          <p:nvPr/>
        </p:nvCxnSpPr>
        <p:spPr>
          <a:xfrm flipH="1" flipV="1">
            <a:off x="1398368" y="1240334"/>
            <a:ext cx="1288490" cy="4658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 rot="10800000" flipV="1">
            <a:off x="313121" y="2763982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endCxn id="18" idx="2"/>
          </p:cNvCxnSpPr>
          <p:nvPr/>
        </p:nvCxnSpPr>
        <p:spPr>
          <a:xfrm flipH="1" flipV="1">
            <a:off x="447184" y="2986034"/>
            <a:ext cx="1018065" cy="1938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320" y="3983246"/>
            <a:ext cx="2448272" cy="54731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3" name="직선 연결선 22"/>
          <p:cNvCxnSpPr>
            <a:stCxn id="12292" idx="0"/>
            <a:endCxn id="25" idx="1"/>
          </p:cNvCxnSpPr>
          <p:nvPr/>
        </p:nvCxnSpPr>
        <p:spPr>
          <a:xfrm flipH="1" flipV="1">
            <a:off x="1020671" y="2875008"/>
            <a:ext cx="2316785" cy="11082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 flipV="1">
            <a:off x="752544" y="2763982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 flipV="1">
            <a:off x="3307439" y="4256905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85" y="4652031"/>
            <a:ext cx="2396108" cy="4222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8" name="직선 연결선 37"/>
          <p:cNvCxnSpPr/>
          <p:nvPr/>
        </p:nvCxnSpPr>
        <p:spPr>
          <a:xfrm flipV="1">
            <a:off x="2617376" y="4478957"/>
            <a:ext cx="824126" cy="173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6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9EAED"/>
              </a:clrFrom>
              <a:clrTo>
                <a:srgbClr val="E9EA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63" y="4487869"/>
            <a:ext cx="729940" cy="32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 rot="10800000" flipV="1">
            <a:off x="3988541" y="4702170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29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281" y="4508263"/>
            <a:ext cx="542925" cy="54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8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10772"/>
            <a:ext cx="7000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9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60" y="5142222"/>
            <a:ext cx="1741911" cy="4982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0" name="직선 연결선 49"/>
          <p:cNvCxnSpPr>
            <a:stCxn id="12297" idx="1"/>
            <a:endCxn id="42" idx="1"/>
          </p:cNvCxnSpPr>
          <p:nvPr/>
        </p:nvCxnSpPr>
        <p:spPr>
          <a:xfrm flipH="1">
            <a:off x="4256668" y="4779726"/>
            <a:ext cx="473613" cy="334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2298" idx="1"/>
            <a:endCxn id="12297" idx="3"/>
          </p:cNvCxnSpPr>
          <p:nvPr/>
        </p:nvCxnSpPr>
        <p:spPr>
          <a:xfrm flipH="1">
            <a:off x="5273206" y="4648885"/>
            <a:ext cx="90882" cy="130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12297" idx="2"/>
          </p:cNvCxnSpPr>
          <p:nvPr/>
        </p:nvCxnSpPr>
        <p:spPr>
          <a:xfrm flipV="1">
            <a:off x="5001743" y="5051188"/>
            <a:ext cx="1" cy="470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 rot="10800000" flipV="1">
            <a:off x="1398368" y="2633920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2313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63982"/>
            <a:ext cx="695325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4" name="직선 연결선 63"/>
          <p:cNvCxnSpPr>
            <a:stCxn id="12313" idx="1"/>
            <a:endCxn id="62" idx="1"/>
          </p:cNvCxnSpPr>
          <p:nvPr/>
        </p:nvCxnSpPr>
        <p:spPr>
          <a:xfrm flipH="1" flipV="1">
            <a:off x="1666495" y="2744946"/>
            <a:ext cx="817273" cy="2809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16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66" y="2713123"/>
            <a:ext cx="2431932" cy="5747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318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03" y="3357385"/>
            <a:ext cx="1800428" cy="7068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0" name="직선 연결선 69"/>
          <p:cNvCxnSpPr>
            <a:stCxn id="12316" idx="1"/>
            <a:endCxn id="12313" idx="3"/>
          </p:cNvCxnSpPr>
          <p:nvPr/>
        </p:nvCxnSpPr>
        <p:spPr>
          <a:xfrm flipH="1">
            <a:off x="3179093" y="3000490"/>
            <a:ext cx="170473" cy="25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 rot="10800000" flipV="1">
            <a:off x="5714131" y="3065805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74" idx="2"/>
          </p:cNvCxnSpPr>
          <p:nvPr/>
        </p:nvCxnSpPr>
        <p:spPr>
          <a:xfrm flipH="1">
            <a:off x="5436096" y="3287857"/>
            <a:ext cx="412098" cy="141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1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79723"/>
              </p:ext>
            </p:extLst>
          </p:nvPr>
        </p:nvGraphicFramePr>
        <p:xfrm>
          <a:off x="21463" y="0"/>
          <a:ext cx="9144000" cy="5641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24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공유하기화면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공유한 </a:t>
                      </a:r>
                      <a:r>
                        <a:rPr lang="ko-KR" altLang="en-US" sz="900" b="1" spc="-150" dirty="0" err="1" smtClean="0"/>
                        <a:t>게시글</a:t>
                      </a:r>
                      <a:r>
                        <a:rPr lang="ko-KR" altLang="en-US" sz="900" b="1" spc="-150" dirty="0" smtClean="0"/>
                        <a:t> 확인</a:t>
                      </a:r>
                      <a:r>
                        <a:rPr lang="en-US" altLang="ko-KR" sz="900" b="1" spc="-150" baseline="0" dirty="0" smtClean="0"/>
                        <a:t> </a:t>
                      </a:r>
                      <a:r>
                        <a:rPr lang="ko-KR" altLang="en-US" sz="900" b="1" spc="-150" baseline="0" dirty="0" smtClean="0"/>
                        <a:t>및 공유한 </a:t>
                      </a:r>
                      <a:r>
                        <a:rPr lang="ko-KR" altLang="en-US" sz="900" b="1" spc="-150" baseline="0" dirty="0" err="1" smtClean="0"/>
                        <a:t>게시글</a:t>
                      </a:r>
                      <a:r>
                        <a:rPr lang="ko-KR" altLang="en-US" sz="900" b="1" spc="-150" baseline="0" dirty="0" smtClean="0"/>
                        <a:t> 삭제</a:t>
                      </a:r>
                      <a:r>
                        <a:rPr lang="en-US" altLang="ko-KR" sz="900" b="1" spc="-150" baseline="0" dirty="0" smtClean="0"/>
                        <a:t>, </a:t>
                      </a:r>
                      <a:r>
                        <a:rPr lang="ko-KR" altLang="en-US" sz="900" b="1" spc="-150" baseline="0" dirty="0" err="1" smtClean="0"/>
                        <a:t>게시글삭제</a:t>
                      </a:r>
                      <a:r>
                        <a:rPr lang="ko-KR" altLang="en-US" sz="900" b="1" spc="-150" baseline="0" dirty="0" smtClean="0"/>
                        <a:t> 기능이다</a:t>
                      </a:r>
                      <a:r>
                        <a:rPr lang="en-US" altLang="ko-KR" sz="900" b="1" spc="-150" baseline="0" dirty="0" smtClean="0"/>
                        <a:t>.</a:t>
                      </a:r>
                      <a:endParaRPr lang="ko-KR" altLang="en-US" sz="9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로그인 한 후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공유한 </a:t>
                      </a:r>
                      <a:r>
                        <a:rPr lang="ko-KR" altLang="en-US" sz="1200" b="1" baseline="0" dirty="0" err="1" smtClean="0"/>
                        <a:t>뉴스피드의</a:t>
                      </a:r>
                      <a:r>
                        <a:rPr lang="ko-KR" altLang="en-US" sz="1200" b="1" baseline="0" dirty="0" smtClean="0"/>
                        <a:t> 공유한 </a:t>
                      </a:r>
                      <a:r>
                        <a:rPr lang="ko-KR" altLang="en-US" sz="1200" b="1" baseline="0" dirty="0" err="1" smtClean="0"/>
                        <a:t>게시글</a:t>
                      </a:r>
                      <a:r>
                        <a:rPr lang="ko-KR" altLang="en-US" sz="1200" b="1" baseline="0" dirty="0" smtClean="0"/>
                        <a:t> 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71835"/>
              </p:ext>
            </p:extLst>
          </p:nvPr>
        </p:nvGraphicFramePr>
        <p:xfrm>
          <a:off x="6119955" y="410609"/>
          <a:ext cx="3024045" cy="4136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공유하기 숫자가 증가한 것이 </a:t>
                      </a:r>
                      <a:r>
                        <a:rPr lang="ko-KR" altLang="en-US" sz="1200" dirty="0" err="1" smtClean="0"/>
                        <a:t>게시글에</a:t>
                      </a:r>
                      <a:r>
                        <a:rPr lang="ko-KR" altLang="en-US" sz="1200" dirty="0" smtClean="0"/>
                        <a:t> 표시되어 제공된다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게시글의</a:t>
                      </a:r>
                      <a:r>
                        <a:rPr lang="ko-KR" altLang="en-US" sz="1200" dirty="0" smtClean="0"/>
                        <a:t> 설정버튼을 클릭하면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수정버튼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위치 추가버튼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날짜 변경버튼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하이라이트 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알람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끄기버튼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타임라인에서 숨기기 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삭제 버튼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리스트가 활성화되어 제공된다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삭제 버튼을 클릭하면 </a:t>
                      </a:r>
                      <a:r>
                        <a:rPr lang="en-US" altLang="ko-KR" sz="1200" dirty="0" smtClean="0"/>
                        <a:t>“ </a:t>
                      </a:r>
                      <a:r>
                        <a:rPr lang="ko-KR" altLang="en-US" sz="1200" dirty="0" smtClean="0"/>
                        <a:t>정말로 삭제하시겠어요</a:t>
                      </a:r>
                      <a:r>
                        <a:rPr lang="en-US" altLang="ko-KR" sz="1200" dirty="0" smtClean="0"/>
                        <a:t>?” </a:t>
                      </a:r>
                      <a:r>
                        <a:rPr lang="ko-KR" altLang="en-US" sz="1200" dirty="0" smtClean="0"/>
                        <a:t>텍스트가 표시된다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게시물 삭제 버튼 클릭 시 </a:t>
                      </a:r>
                      <a:r>
                        <a:rPr lang="ko-KR" altLang="en-US" sz="1200" dirty="0" err="1" smtClean="0"/>
                        <a:t>게시글이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뉴스피드에서</a:t>
                      </a:r>
                      <a:r>
                        <a:rPr lang="ko-KR" altLang="en-US" sz="1200" baseline="0" dirty="0" smtClean="0"/>
                        <a:t> 삭제된다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게시글에서</a:t>
                      </a:r>
                      <a:r>
                        <a:rPr lang="ko-KR" altLang="en-US" sz="1200" dirty="0" smtClean="0"/>
                        <a:t> 공유하기 숫자가 감소하여 제공된다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02" y="984997"/>
            <a:ext cx="3096344" cy="229944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53" y="3496025"/>
            <a:ext cx="2304256" cy="668809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41" y="2785197"/>
            <a:ext cx="2016224" cy="20904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3894537" y="1020903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15" idx="0"/>
            <a:endCxn id="10" idx="2"/>
          </p:cNvCxnSpPr>
          <p:nvPr/>
        </p:nvCxnSpPr>
        <p:spPr>
          <a:xfrm flipH="1" flipV="1">
            <a:off x="3468445" y="2360200"/>
            <a:ext cx="30057" cy="14229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10800000" flipV="1">
            <a:off x="3334382" y="2138148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364439" y="3783108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5" idx="1"/>
            <a:endCxn id="13316" idx="1"/>
          </p:cNvCxnSpPr>
          <p:nvPr/>
        </p:nvCxnSpPr>
        <p:spPr>
          <a:xfrm flipV="1">
            <a:off x="3632566" y="3830430"/>
            <a:ext cx="318375" cy="63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41276"/>
            <a:ext cx="1462595" cy="163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 rot="10800000" flipV="1">
            <a:off x="5622452" y="2134720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1906"/>
            <a:ext cx="1103999" cy="1620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 rot="10800000" flipV="1">
            <a:off x="680038" y="3876163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59218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이벤트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이벤트 등록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이벤트 받아보기 기능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로그인 한 후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이벤트 버튼을 클릭한 뒤 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0489"/>
              </p:ext>
            </p:extLst>
          </p:nvPr>
        </p:nvGraphicFramePr>
        <p:xfrm>
          <a:off x="6067706" y="403901"/>
          <a:ext cx="3024045" cy="5245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29759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err="1" smtClean="0"/>
                        <a:t>페이스북</a:t>
                      </a:r>
                      <a:r>
                        <a:rPr lang="ko-KR" altLang="en-US" sz="890" spc="-150" dirty="0" smtClean="0"/>
                        <a:t> 로그인 후 첫 화면의 </a:t>
                      </a:r>
                      <a:r>
                        <a:rPr lang="ko-KR" altLang="en-US" sz="890" spc="-150" dirty="0" err="1" smtClean="0"/>
                        <a:t>즐겨찾기</a:t>
                      </a:r>
                      <a:r>
                        <a:rPr lang="ko-KR" altLang="en-US" sz="890" spc="-150" dirty="0" smtClean="0"/>
                        <a:t> 메뉴이다</a:t>
                      </a:r>
                      <a:r>
                        <a:rPr lang="en-US" altLang="ko-KR" sz="890" spc="-1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90" spc="-150" dirty="0" smtClean="0"/>
                        <a:t>(</a:t>
                      </a:r>
                      <a:r>
                        <a:rPr lang="ko-KR" altLang="en-US" sz="890" spc="-150" dirty="0" smtClean="0"/>
                        <a:t>기본값으로 </a:t>
                      </a:r>
                      <a:r>
                        <a:rPr lang="ko-KR" altLang="en-US" sz="890" spc="-150" dirty="0" err="1" smtClean="0"/>
                        <a:t>즐겨찾기</a:t>
                      </a:r>
                      <a:r>
                        <a:rPr lang="ko-KR" altLang="en-US" sz="890" spc="-150" dirty="0" smtClean="0"/>
                        <a:t> 목록에 </a:t>
                      </a:r>
                      <a:r>
                        <a:rPr lang="ko-KR" altLang="en-US" sz="890" spc="-150" dirty="0" err="1" smtClean="0"/>
                        <a:t>뉴스피드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메시지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이벤트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저장됨 이 등록되어 있다</a:t>
                      </a:r>
                      <a:r>
                        <a:rPr lang="en-US" altLang="ko-KR" sz="890" spc="-150" dirty="0" smtClean="0"/>
                        <a:t>.)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이벤트 버튼을 클릭하면 이벤트 화면으로 이동한다</a:t>
                      </a:r>
                      <a:r>
                        <a:rPr lang="en-US" altLang="ko-KR" sz="890" spc="-150" dirty="0" smtClean="0"/>
                        <a:t>.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이벤트창의 초기 화면이다</a:t>
                      </a:r>
                      <a:r>
                        <a:rPr lang="en-US" altLang="ko-KR" sz="890" spc="-150" dirty="0" smtClean="0"/>
                        <a:t>.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이벤트 관련</a:t>
                      </a:r>
                      <a:r>
                        <a:rPr lang="ko-KR" altLang="en-US" sz="890" spc="-150" baseline="0" dirty="0" smtClean="0"/>
                        <a:t> 버튼으로 모두</a:t>
                      </a:r>
                      <a:r>
                        <a:rPr lang="en-US" altLang="ko-KR" sz="890" spc="-150" baseline="0" dirty="0" smtClean="0"/>
                        <a:t>,</a:t>
                      </a:r>
                      <a:r>
                        <a:rPr lang="ko-KR" altLang="en-US" sz="890" spc="-150" baseline="0" dirty="0" smtClean="0"/>
                        <a:t>초대</a:t>
                      </a:r>
                      <a:r>
                        <a:rPr lang="en-US" altLang="ko-KR" sz="890" spc="-150" baseline="0" dirty="0" smtClean="0"/>
                        <a:t>,</a:t>
                      </a:r>
                      <a:r>
                        <a:rPr lang="ko-KR" altLang="en-US" sz="890" spc="-150" baseline="0" dirty="0" smtClean="0"/>
                        <a:t>저장됨</a:t>
                      </a:r>
                      <a:r>
                        <a:rPr lang="en-US" altLang="ko-KR" sz="890" spc="-150" baseline="0" dirty="0" smtClean="0"/>
                        <a:t>,</a:t>
                      </a:r>
                      <a:r>
                        <a:rPr lang="ko-KR" altLang="en-US" sz="890" spc="-150" baseline="0" dirty="0" smtClean="0"/>
                        <a:t>내가 주최한 이벤트 로 설정되어 제공된다</a:t>
                      </a:r>
                      <a:r>
                        <a:rPr lang="en-US" altLang="ko-KR" sz="890" spc="-150" baseline="0" dirty="0" smtClean="0"/>
                        <a:t>.(</a:t>
                      </a:r>
                      <a:r>
                        <a:rPr lang="ko-KR" altLang="en-US" sz="890" spc="-150" baseline="0" dirty="0" smtClean="0"/>
                        <a:t>기본값으로 모두 버튼이 선택되어 제공된다</a:t>
                      </a:r>
                      <a:r>
                        <a:rPr lang="en-US" altLang="ko-KR" sz="890" spc="-150" baseline="0" dirty="0" smtClean="0"/>
                        <a:t>.)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이벤트 만들기 버튼이다</a:t>
                      </a:r>
                      <a:r>
                        <a:rPr lang="en-US" altLang="ko-KR" sz="890" spc="-150" dirty="0" smtClean="0"/>
                        <a:t>. </a:t>
                      </a:r>
                      <a:r>
                        <a:rPr lang="ko-KR" altLang="en-US" sz="890" spc="-150" dirty="0" smtClean="0"/>
                        <a:t>버튼을 클릭하면 이벤트 만들기 화면으로 이동한다</a:t>
                      </a:r>
                      <a:r>
                        <a:rPr lang="en-US" altLang="ko-KR" sz="890" spc="-150" dirty="0" smtClean="0"/>
                        <a:t>.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내 이벤트 메뉴로 </a:t>
                      </a:r>
                      <a:r>
                        <a:rPr lang="en-US" altLang="ko-KR" sz="890" spc="-150" dirty="0" smtClean="0"/>
                        <a:t>“</a:t>
                      </a:r>
                      <a:r>
                        <a:rPr lang="ko-KR" altLang="en-US" sz="890" spc="-150" dirty="0" smtClean="0"/>
                        <a:t>다가오는 이벤트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달력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받아보는 중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지난 이벤트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이벤트 만들기</a:t>
                      </a:r>
                      <a:r>
                        <a:rPr lang="en-US" altLang="ko-KR" sz="890" spc="-150" dirty="0" smtClean="0"/>
                        <a:t>”</a:t>
                      </a:r>
                      <a:r>
                        <a:rPr lang="en-US" altLang="ko-KR" sz="890" spc="-150" baseline="0" dirty="0" smtClean="0"/>
                        <a:t> </a:t>
                      </a:r>
                      <a:r>
                        <a:rPr lang="ko-KR" altLang="en-US" sz="890" spc="-150" baseline="0" dirty="0" smtClean="0"/>
                        <a:t>리스트 메뉴 버튼이 제공된다</a:t>
                      </a:r>
                      <a:r>
                        <a:rPr lang="en-US" altLang="ko-KR" sz="890" spc="-150" baseline="0" dirty="0" smtClean="0"/>
                        <a:t>.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최소 하루 단위로 이벤트</a:t>
                      </a:r>
                      <a:r>
                        <a:rPr lang="ko-KR" altLang="en-US" sz="890" spc="-150" baseline="0" dirty="0" smtClean="0"/>
                        <a:t> 소식이 제공된다</a:t>
                      </a:r>
                      <a:r>
                        <a:rPr lang="en-US" altLang="ko-KR" sz="890" spc="-150" baseline="0" dirty="0" smtClean="0"/>
                        <a:t>.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받아보는 이벤트를 설정하여 이벤트 소식을 받아볼 수 있다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추천이벤트 모두 보기 버튼을 클릭하면 추천이벤트 목록이 리스트 형태로 지공된다</a:t>
                      </a:r>
                      <a:r>
                        <a:rPr lang="en-US" altLang="ko-KR" sz="890" spc="-1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90" spc="-150" dirty="0" smtClean="0"/>
                        <a:t>(</a:t>
                      </a:r>
                      <a:r>
                        <a:rPr lang="ko-KR" altLang="en-US" sz="890" spc="-150" dirty="0" smtClean="0"/>
                        <a:t>기본값으로 이름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장르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이미지</a:t>
                      </a:r>
                      <a:r>
                        <a:rPr lang="en-US" altLang="ko-KR" sz="890" spc="-150" dirty="0" smtClean="0"/>
                        <a:t>,</a:t>
                      </a:r>
                      <a:r>
                        <a:rPr lang="ko-KR" altLang="en-US" sz="890" spc="-150" dirty="0" smtClean="0"/>
                        <a:t>받아보기 버튼으로 제공된다</a:t>
                      </a:r>
                      <a:r>
                        <a:rPr lang="en-US" altLang="ko-KR" sz="890" spc="-150" dirty="0" smtClean="0"/>
                        <a:t>)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이벤트 만들기 초기 화면이다</a:t>
                      </a:r>
                      <a:r>
                        <a:rPr lang="en-US" altLang="ko-KR" sz="890" spc="-15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890" spc="-150" dirty="0" smtClean="0"/>
                        <a:t>리스트를 선택하여 생성할 이벤트의 종류를 선택할 수 있다</a:t>
                      </a:r>
                      <a:r>
                        <a:rPr lang="en-US" altLang="ko-KR" sz="890" spc="-1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90" spc="-150" dirty="0" smtClean="0"/>
                        <a:t>(</a:t>
                      </a:r>
                      <a:r>
                        <a:rPr lang="ko-KR" altLang="en-US" sz="890" spc="-150" dirty="0" smtClean="0"/>
                        <a:t>기본값으로 이벤트는 비공개 이벤트 만들기로 선택되어 있다</a:t>
                      </a:r>
                      <a:r>
                        <a:rPr lang="en-US" altLang="ko-KR" sz="890" spc="-150" dirty="0" smtClean="0"/>
                        <a:t>.)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90" spc="-150" dirty="0" smtClean="0"/>
                        <a:t>이벤트에 대한 정보가 모두 입력되면 만들기 버튼을 클릭하면 생성된 이벤트 페이지로 화면이 이동된다</a:t>
                      </a:r>
                      <a:r>
                        <a:rPr lang="en-US" altLang="ko-KR" sz="890" spc="-150" dirty="0" smtClean="0"/>
                        <a:t>.</a:t>
                      </a:r>
                      <a:endParaRPr lang="en-US" altLang="ko-KR" sz="890" spc="-1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73801"/>
            <a:ext cx="1695450" cy="21621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214830" y="1721810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006" y="843330"/>
            <a:ext cx="2392050" cy="242311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연결선 6"/>
          <p:cNvCxnSpPr>
            <a:stCxn id="1027" idx="1"/>
            <a:endCxn id="10" idx="0"/>
          </p:cNvCxnSpPr>
          <p:nvPr/>
        </p:nvCxnSpPr>
        <p:spPr>
          <a:xfrm flipH="1">
            <a:off x="2189636" y="2054888"/>
            <a:ext cx="494370" cy="609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10800000" flipV="1">
            <a:off x="2055573" y="2664633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0800000" flipV="1">
            <a:off x="2549942" y="743703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 rot="10800000" flipV="1">
            <a:off x="3194989" y="705223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5023953" y="735606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2455516" y="1218478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194988" y="999702"/>
            <a:ext cx="134064" cy="11102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3127956" y="2072019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0800000" flipV="1">
            <a:off x="3745966" y="3069938"/>
            <a:ext cx="234184" cy="22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62" y="3433564"/>
            <a:ext cx="2316286" cy="19853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3" name="직선 연결선 22"/>
          <p:cNvCxnSpPr>
            <a:stCxn id="16" idx="2"/>
            <a:endCxn id="1028" idx="0"/>
          </p:cNvCxnSpPr>
          <p:nvPr/>
        </p:nvCxnSpPr>
        <p:spPr>
          <a:xfrm flipH="1">
            <a:off x="4886805" y="957658"/>
            <a:ext cx="271211" cy="2475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177" y="3592366"/>
            <a:ext cx="1396485" cy="95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 rot="10800000" flipV="1">
            <a:off x="3548206" y="3283375"/>
            <a:ext cx="351277" cy="22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27" idx="3"/>
            <a:endCxn id="1029" idx="0"/>
          </p:cNvCxnSpPr>
          <p:nvPr/>
        </p:nvCxnSpPr>
        <p:spPr>
          <a:xfrm flipH="1">
            <a:off x="3030420" y="3394402"/>
            <a:ext cx="517786" cy="197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 rot="10800000" flipV="1">
            <a:off x="5693671" y="5017740"/>
            <a:ext cx="351277" cy="22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20" idx="3"/>
            <a:endCxn id="1030" idx="3"/>
          </p:cNvCxnSpPr>
          <p:nvPr/>
        </p:nvCxnSpPr>
        <p:spPr>
          <a:xfrm flipH="1">
            <a:off x="1159123" y="3180965"/>
            <a:ext cx="2586843" cy="50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2" y="3820969"/>
            <a:ext cx="1864506" cy="186909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75290"/>
            <a:ext cx="1123627" cy="1022789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3" name="직선 연결선 42"/>
          <p:cNvCxnSpPr>
            <a:stCxn id="34" idx="3"/>
            <a:endCxn id="1031" idx="3"/>
          </p:cNvCxnSpPr>
          <p:nvPr/>
        </p:nvCxnSpPr>
        <p:spPr>
          <a:xfrm flipH="1" flipV="1">
            <a:off x="2318198" y="4755518"/>
            <a:ext cx="3375473" cy="3732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7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3124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이벤트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/>
                        <a:t>생성한 이벤트의 초대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smtClean="0"/>
                        <a:t>공개범위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smtClean="0"/>
                        <a:t>시간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smtClean="0"/>
                        <a:t>장소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smtClean="0"/>
                        <a:t>게시판작성</a:t>
                      </a:r>
                      <a:r>
                        <a:rPr lang="en-US" altLang="ko-KR" sz="900" b="1" spc="-150" dirty="0" smtClean="0"/>
                        <a:t>,</a:t>
                      </a:r>
                      <a:r>
                        <a:rPr lang="ko-KR" altLang="en-US" sz="900" b="1" spc="-150" dirty="0" err="1" smtClean="0"/>
                        <a:t>뉴스피드기능</a:t>
                      </a:r>
                      <a:endParaRPr lang="ko-KR" altLang="en-US" sz="9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로그인 한 후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이벤트 생성 후 이벤트 페이지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21106"/>
              </p:ext>
            </p:extLst>
          </p:nvPr>
        </p:nvGraphicFramePr>
        <p:xfrm>
          <a:off x="6067706" y="403901"/>
          <a:ext cx="3024045" cy="4593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이벤트 화면의 초기 화면이다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이벤트 </a:t>
                      </a:r>
                      <a:r>
                        <a:rPr lang="ko-KR" altLang="en-US" sz="1200" dirty="0" err="1" smtClean="0"/>
                        <a:t>게시글의</a:t>
                      </a:r>
                      <a:r>
                        <a:rPr lang="ko-KR" altLang="en-US" sz="1200" dirty="0" smtClean="0"/>
                        <a:t> 공개범위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주최자가 기본값으로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초대 버튼을 클릭하면 초대할 사람 검색 화면이 활성화 되어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 시간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이벤트</a:t>
                      </a:r>
                      <a:r>
                        <a:rPr lang="ko-KR" altLang="en-US" sz="1200" baseline="0" dirty="0" smtClean="0"/>
                        <a:t>가 진행되는 주소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지도가 기본값으로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게시글을</a:t>
                      </a:r>
                      <a:r>
                        <a:rPr lang="ko-KR" altLang="en-US" sz="1200" dirty="0" smtClean="0"/>
                        <a:t> 작성하여 이벤트 페이지 내 참석한 사람들과 공유할 수 있다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이후는 이전의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작성과 같다</a:t>
                      </a:r>
                      <a:r>
                        <a:rPr lang="en-US" altLang="ko-KR" sz="1200" dirty="0" smtClean="0"/>
                        <a:t>.)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이벤트 페이지의 </a:t>
                      </a:r>
                      <a:r>
                        <a:rPr lang="ko-KR" altLang="en-US" sz="1200" dirty="0" err="1" smtClean="0"/>
                        <a:t>최근활동</a:t>
                      </a:r>
                      <a:r>
                        <a:rPr lang="ko-KR" altLang="en-US" sz="1200" dirty="0" smtClean="0"/>
                        <a:t> 내용이 리스트 형태로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기본값으로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개씩 제공된다</a:t>
                      </a:r>
                      <a:r>
                        <a:rPr lang="en-US" altLang="ko-KR" sz="1200" dirty="0" smtClean="0"/>
                        <a:t>.)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0" y="808286"/>
            <a:ext cx="3392194" cy="280573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35496" y="697260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422275" y="1045091"/>
            <a:ext cx="134063" cy="1440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870546" y="1045091"/>
            <a:ext cx="134063" cy="1440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30555"/>
            <a:ext cx="2360246" cy="309124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직선 연결선 9"/>
          <p:cNvCxnSpPr>
            <a:stCxn id="8" idx="1"/>
            <a:endCxn id="2052" idx="0"/>
          </p:cNvCxnSpPr>
          <p:nvPr/>
        </p:nvCxnSpPr>
        <p:spPr>
          <a:xfrm>
            <a:off x="3004609" y="1117099"/>
            <a:ext cx="1811410" cy="1313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10800000" flipV="1">
            <a:off x="1793186" y="1600539"/>
            <a:ext cx="134063" cy="1440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1948518" y="2536478"/>
            <a:ext cx="134063" cy="1440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422274" y="2896518"/>
            <a:ext cx="134063" cy="1440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2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2574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달력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친구의 생일</a:t>
                      </a:r>
                      <a:r>
                        <a:rPr lang="en-US" altLang="ko-KR" sz="1100" b="1" dirty="0" smtClean="0"/>
                        <a:t>,</a:t>
                      </a:r>
                      <a:r>
                        <a:rPr lang="ko-KR" altLang="en-US" sz="1100" b="1" dirty="0" smtClean="0"/>
                        <a:t>이벤트 </a:t>
                      </a:r>
                      <a:r>
                        <a:rPr lang="ko-KR" altLang="en-US" sz="1100" b="1" dirty="0" err="1" smtClean="0"/>
                        <a:t>등록날을</a:t>
                      </a:r>
                      <a:r>
                        <a:rPr lang="ko-KR" altLang="en-US" sz="1100" b="1" dirty="0" smtClean="0"/>
                        <a:t> 확인할 수 있다</a:t>
                      </a:r>
                      <a:r>
                        <a:rPr lang="en-US" altLang="ko-KR" sz="1100" b="1" dirty="0" smtClean="0"/>
                        <a:t>.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로그인 한 후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이벤트 화면의 달력기능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34972"/>
              </p:ext>
            </p:extLst>
          </p:nvPr>
        </p:nvGraphicFramePr>
        <p:xfrm>
          <a:off x="6067706" y="403901"/>
          <a:ext cx="3024045" cy="4863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이벤트 메뉴의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달력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버튼을 클릭하면 이벤트 달력 화면으로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현재 접속해 있는 시간의 달이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기본값으로 한달 단위씩 제공된다</a:t>
                      </a:r>
                      <a:r>
                        <a:rPr lang="en-US" altLang="ko-KR" sz="1200" dirty="0" smtClean="0"/>
                        <a:t>.)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달력에 생일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이벤트 날짜가 표시되어 제공된다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기본값으로 </a:t>
                      </a:r>
                      <a:r>
                        <a:rPr lang="ko-KR" altLang="en-US" sz="1200" dirty="0" err="1" smtClean="0"/>
                        <a:t>하루단위씩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달력에서 </a:t>
                      </a:r>
                      <a:r>
                        <a:rPr lang="ko-KR" altLang="en-US" sz="1200" dirty="0" err="1" smtClean="0"/>
                        <a:t>이벤트명을</a:t>
                      </a:r>
                      <a:r>
                        <a:rPr lang="ko-KR" altLang="en-US" sz="1200" dirty="0" smtClean="0"/>
                        <a:t> 클릭하면 이벤트 </a:t>
                      </a:r>
                      <a:r>
                        <a:rPr lang="ko-KR" altLang="en-US" sz="1200" dirty="0" err="1" smtClean="0"/>
                        <a:t>화면이로</a:t>
                      </a:r>
                      <a:r>
                        <a:rPr lang="ko-KR" altLang="en-US" sz="1200" dirty="0" smtClean="0"/>
                        <a:t> 이동되며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등록되어 있는 친구의 프로필을 클릭하면 친구의 </a:t>
                      </a:r>
                      <a:r>
                        <a:rPr lang="ko-KR" altLang="en-US" sz="1200" dirty="0" err="1" smtClean="0"/>
                        <a:t>뉴스피드로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이후 </a:t>
                      </a:r>
                      <a:r>
                        <a:rPr lang="ko-KR" altLang="en-US" sz="1200" dirty="0" err="1" smtClean="0"/>
                        <a:t>뉴스피드</a:t>
                      </a:r>
                      <a:r>
                        <a:rPr lang="ko-KR" altLang="en-US" sz="1200" dirty="0" smtClean="0"/>
                        <a:t> 기능은 이전의 </a:t>
                      </a:r>
                      <a:r>
                        <a:rPr lang="ko-KR" altLang="en-US" sz="1200" dirty="0" err="1" smtClean="0"/>
                        <a:t>뉴스피드</a:t>
                      </a:r>
                      <a:r>
                        <a:rPr lang="ko-KR" altLang="en-US" sz="1200" dirty="0" smtClean="0"/>
                        <a:t> 기능과 같다</a:t>
                      </a:r>
                      <a:r>
                        <a:rPr lang="en-US" altLang="ko-KR" sz="120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마우스 포커스가 맞춰진 날에 만들기 버튼이 활성화되어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만들기 버튼을 클릭하면 이벤트 만들기 화면으로 이동한다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smtClean="0"/>
                        <a:t>이후는 이전 이벤트 만들기와 같다</a:t>
                      </a:r>
                      <a:r>
                        <a:rPr lang="en-US" altLang="ko-KR" sz="1200" dirty="0" smtClean="0"/>
                        <a:t>.)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21396"/>
            <a:ext cx="1152128" cy="139215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405489" y="2617473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99" y="1127828"/>
            <a:ext cx="4706313" cy="38899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 rot="10800000" flipV="1">
            <a:off x="1064229" y="1016802"/>
            <a:ext cx="270635" cy="2286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1"/>
            <a:endCxn id="3075" idx="1"/>
          </p:cNvCxnSpPr>
          <p:nvPr/>
        </p:nvCxnSpPr>
        <p:spPr>
          <a:xfrm>
            <a:off x="673616" y="2728499"/>
            <a:ext cx="581583" cy="3442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 rot="10800000" flipV="1">
            <a:off x="2411760" y="1993404"/>
            <a:ext cx="270635" cy="2286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91" y="3793604"/>
            <a:ext cx="3528392" cy="82427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 rot="10800000" flipV="1">
            <a:off x="2339752" y="2913459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8" idx="2"/>
            <a:endCxn id="3076" idx="0"/>
          </p:cNvCxnSpPr>
          <p:nvPr/>
        </p:nvCxnSpPr>
        <p:spPr>
          <a:xfrm flipH="1">
            <a:off x="1726405" y="3135511"/>
            <a:ext cx="747410" cy="6580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473"/>
            <a:ext cx="2428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 rot="10800000" flipV="1">
            <a:off x="2841140" y="2702421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94" y="3464557"/>
            <a:ext cx="2304256" cy="197507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6" name="직선 연결선 25"/>
          <p:cNvCxnSpPr>
            <a:stCxn id="24" idx="1"/>
            <a:endCxn id="25" idx="0"/>
          </p:cNvCxnSpPr>
          <p:nvPr/>
        </p:nvCxnSpPr>
        <p:spPr>
          <a:xfrm>
            <a:off x="3109267" y="2813447"/>
            <a:ext cx="1673455" cy="6511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2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7126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55223"/>
              </p:ext>
            </p:extLst>
          </p:nvPr>
        </p:nvGraphicFramePr>
        <p:xfrm>
          <a:off x="6067706" y="403901"/>
          <a:ext cx="3024045" cy="1015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1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890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로그인화면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아이디와 비밀번호를 입력해 로그인 할 수 있다</a:t>
                      </a:r>
                      <a:r>
                        <a:rPr lang="en-US" altLang="ko-KR" sz="9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홈페이지 첫 화면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23876"/>
              </p:ext>
            </p:extLst>
          </p:nvPr>
        </p:nvGraphicFramePr>
        <p:xfrm>
          <a:off x="6067706" y="403901"/>
          <a:ext cx="3024045" cy="5265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비밀번호 초기 텍스트 박스이다</a:t>
                      </a:r>
                      <a:r>
                        <a:rPr lang="en-US" altLang="ko-KR" sz="1200" dirty="0" smtClean="0"/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텍스트박스에 아이디를 입력한다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비밀번호 텍스트 박스에 아무것도 입력하지 않는다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0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버튼을 클릭하면</a:t>
                      </a:r>
                      <a:r>
                        <a:rPr lang="en-US" altLang="ko-KR" sz="1200" dirty="0" smtClean="0"/>
                        <a:t>, “</a:t>
                      </a:r>
                      <a:r>
                        <a:rPr lang="ko-KR" altLang="en-US" sz="1200" dirty="0" smtClean="0"/>
                        <a:t>비밀번호를 다시 입력해 주세요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창이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아이디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비밀번호 재입력 화면으로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텍스트박스에 아무것도 입력하지 않는다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비밀번호 텍스트 박스에 비밀번호를 입력한다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0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버튼을 클릭하면 로그인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“</a:t>
                      </a:r>
                      <a:r>
                        <a:rPr lang="ko-KR" altLang="en-US" sz="1200" baseline="0" dirty="0" smtClean="0"/>
                        <a:t>잘못된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”</a:t>
                      </a:r>
                      <a:r>
                        <a:rPr lang="ko-KR" altLang="en-US" sz="1200" baseline="0" dirty="0" smtClean="0"/>
                        <a:t>창이 제공된다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아이디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비밀번호 재입력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>
            <a:stCxn id="9" idx="2"/>
            <a:endCxn id="2052" idx="0"/>
          </p:cNvCxnSpPr>
          <p:nvPr/>
        </p:nvCxnSpPr>
        <p:spPr>
          <a:xfrm>
            <a:off x="4062902" y="1778748"/>
            <a:ext cx="264401" cy="3345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7" y="1370066"/>
            <a:ext cx="37338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01949" y="1259040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915431" y="1556696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2" y="2113322"/>
            <a:ext cx="2857500" cy="1012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 rot="10800000" flipV="1">
            <a:off x="1674416" y="1743327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52" y="4153548"/>
            <a:ext cx="2857500" cy="1034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0" y="3277434"/>
            <a:ext cx="37338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 rot="10800000" flipV="1">
            <a:off x="1746424" y="3682445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4008157" y="3460393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22" idx="2"/>
            <a:endCxn id="2053" idx="0"/>
          </p:cNvCxnSpPr>
          <p:nvPr/>
        </p:nvCxnSpPr>
        <p:spPr>
          <a:xfrm>
            <a:off x="4155628" y="3682445"/>
            <a:ext cx="171675" cy="471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8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0149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페이스북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계정찾기</a:t>
                      </a:r>
                      <a:r>
                        <a:rPr lang="ko-KR" altLang="en-US" sz="1200" b="1" dirty="0" smtClean="0"/>
                        <a:t>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아이디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비밀번호를 찾다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페이스북</a:t>
                      </a:r>
                      <a:r>
                        <a:rPr lang="ko-KR" altLang="en-US" sz="1200" b="1" dirty="0" smtClean="0"/>
                        <a:t> 최초 화면에서 로그인 정보를 잊으셨나요 창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29890"/>
              </p:ext>
            </p:extLst>
          </p:nvPr>
        </p:nvGraphicFramePr>
        <p:xfrm>
          <a:off x="6067706" y="403901"/>
          <a:ext cx="3024045" cy="5136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아이디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비밀번호 초기 텍스트 박스이다</a:t>
                      </a:r>
                      <a:r>
                        <a:rPr lang="en-US" altLang="ko-KR" sz="800" dirty="0" smtClean="0"/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로그인 정보를 잊으셨나요</a:t>
                      </a:r>
                      <a:r>
                        <a:rPr lang="en-US" altLang="ko-KR" sz="800" dirty="0" smtClean="0"/>
                        <a:t>?” </a:t>
                      </a:r>
                      <a:r>
                        <a:rPr lang="ko-KR" altLang="en-US" sz="800" dirty="0" smtClean="0"/>
                        <a:t>버튼을 클릭하면 </a:t>
                      </a:r>
                      <a:r>
                        <a:rPr lang="ko-KR" altLang="en-US" sz="800" dirty="0" err="1" smtClean="0"/>
                        <a:t>계정찾기</a:t>
                      </a:r>
                      <a:r>
                        <a:rPr lang="ko-KR" altLang="en-US" sz="800" dirty="0" smtClean="0"/>
                        <a:t> 화면으로 이동한다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계정찾기</a:t>
                      </a:r>
                      <a:r>
                        <a:rPr lang="ko-KR" altLang="en-US" sz="800" dirty="0" smtClean="0"/>
                        <a:t> 초기 화면이다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dirty="0" err="1" smtClean="0"/>
                        <a:t>FacebookID</a:t>
                      </a:r>
                      <a:r>
                        <a:rPr lang="ko-KR" altLang="en-US" sz="800" dirty="0" smtClean="0"/>
                        <a:t>또는 이름을 제공받는 텍스트박스를 제공한다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8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검색버튼을 클릭한다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아무 정보도 입력 하지 않았을 경우 </a:t>
                      </a:r>
                      <a:r>
                        <a:rPr lang="en-US" altLang="ko-KR" sz="800" dirty="0" smtClean="0"/>
                        <a:t>“Please</a:t>
                      </a:r>
                      <a:r>
                        <a:rPr lang="en-US" altLang="ko-KR" sz="800" baseline="0" dirty="0" smtClean="0"/>
                        <a:t> fill in at least one filed”</a:t>
                      </a:r>
                      <a:r>
                        <a:rPr lang="ko-KR" altLang="en-US" sz="800" baseline="0" dirty="0" smtClean="0"/>
                        <a:t>라는 텍스트 창이 제공된다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존재하지 않는 </a:t>
                      </a:r>
                      <a:r>
                        <a:rPr lang="ko-KR" altLang="en-US" sz="800" baseline="0" dirty="0" err="1" smtClean="0"/>
                        <a:t>이메일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전화번호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en-US" altLang="ko-KR" sz="800" baseline="0" dirty="0" err="1" smtClean="0"/>
                        <a:t>FacebookID</a:t>
                      </a:r>
                      <a:r>
                        <a:rPr lang="ko-KR" altLang="en-US" sz="800" baseline="0" dirty="0" smtClean="0"/>
                        <a:t>또는 이름을 </a:t>
                      </a:r>
                      <a:r>
                        <a:rPr lang="ko-KR" altLang="en-US" sz="800" baseline="0" dirty="0" err="1" smtClean="0"/>
                        <a:t>입력했을경우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검색 결과 없음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smtClean="0"/>
                        <a:t>라는 텍스트 창이 제공된다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ko-KR" altLang="en-US" sz="800" dirty="0" smtClean="0"/>
                        <a:t>존재하는 </a:t>
                      </a:r>
                      <a:r>
                        <a:rPr lang="ko-KR" altLang="en-US" sz="800" dirty="0" err="1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dirty="0" err="1" smtClean="0"/>
                        <a:t>FacebookID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또는 이름을 입력했을 경우 </a:t>
                      </a:r>
                      <a:r>
                        <a:rPr lang="ko-KR" altLang="en-US" sz="800" baseline="0" dirty="0" smtClean="0"/>
                        <a:t>비밀번호 재설정 화면이 활성화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비밀번호 재설정 링크를 </a:t>
                      </a:r>
                      <a:r>
                        <a:rPr lang="ko-KR" altLang="en-US" sz="800" dirty="0" err="1" smtClean="0"/>
                        <a:t>이메일로</a:t>
                      </a:r>
                      <a:r>
                        <a:rPr lang="ko-KR" altLang="en-US" sz="800" dirty="0" smtClean="0"/>
                        <a:t> 받기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비밀번호 재설정을 위한 코드 </a:t>
                      </a:r>
                      <a:r>
                        <a:rPr lang="en-US" altLang="ko-KR" sz="800" dirty="0" smtClean="0"/>
                        <a:t>SMS</a:t>
                      </a:r>
                      <a:r>
                        <a:rPr lang="ko-KR" altLang="en-US" sz="800" dirty="0" smtClean="0"/>
                        <a:t>로 받기 의 라디오 버튼이 제공된다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기본값으로 비밀번호 재설정 링크를 </a:t>
                      </a:r>
                      <a:r>
                        <a:rPr lang="ko-KR" altLang="en-US" sz="800" dirty="0" err="1" smtClean="0"/>
                        <a:t>이메일로</a:t>
                      </a:r>
                      <a:r>
                        <a:rPr lang="ko-KR" altLang="en-US" sz="800" dirty="0" smtClean="0"/>
                        <a:t> 받기가 선택되어 있다</a:t>
                      </a:r>
                      <a:r>
                        <a:rPr lang="en-US" altLang="ko-KR" sz="800" dirty="0" smtClean="0"/>
                        <a:t>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계속 버튼 클릭 시 </a:t>
                      </a:r>
                      <a:r>
                        <a:rPr lang="ko-KR" altLang="en-US" sz="800" dirty="0" err="1" smtClean="0"/>
                        <a:t>이메일로</a:t>
                      </a:r>
                      <a:r>
                        <a:rPr lang="ko-KR" altLang="en-US" sz="800" dirty="0" smtClean="0"/>
                        <a:t> 전송된 코드 식별코드를 정상적으로 입력하면 아이디 찾기가 완료된다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회원님이 아닌가요</a:t>
                      </a:r>
                      <a:r>
                        <a:rPr lang="en-US" altLang="ko-KR" sz="800" dirty="0" smtClean="0"/>
                        <a:t>? </a:t>
                      </a:r>
                      <a:r>
                        <a:rPr lang="ko-KR" altLang="en-US" sz="800" dirty="0" smtClean="0"/>
                        <a:t>버튼 클릭하면 </a:t>
                      </a:r>
                      <a:r>
                        <a:rPr lang="ko-KR" altLang="en-US" sz="800" dirty="0" err="1" smtClean="0"/>
                        <a:t>계정찾기</a:t>
                      </a:r>
                      <a:r>
                        <a:rPr lang="ko-KR" altLang="en-US" sz="800" dirty="0" smtClean="0"/>
                        <a:t> 화면으로 이동한다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37287"/>
            <a:ext cx="37814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2073678" y="1481092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76058" y="826261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3" y="1957400"/>
            <a:ext cx="4104456" cy="1029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직선 연결선 8"/>
          <p:cNvCxnSpPr>
            <a:stCxn id="6" idx="2"/>
            <a:endCxn id="3075" idx="0"/>
          </p:cNvCxnSpPr>
          <p:nvPr/>
        </p:nvCxnSpPr>
        <p:spPr>
          <a:xfrm>
            <a:off x="2221149" y="1703143"/>
            <a:ext cx="141323" cy="2542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 rot="10800000" flipV="1">
            <a:off x="176058" y="1830272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822279" y="2335415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0800000" flipV="1">
            <a:off x="3490112" y="2856146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107866"/>
            <a:ext cx="2754935" cy="335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직선 연결선 19"/>
          <p:cNvCxnSpPr>
            <a:stCxn id="18" idx="3"/>
            <a:endCxn id="3076" idx="0"/>
          </p:cNvCxnSpPr>
          <p:nvPr/>
        </p:nvCxnSpPr>
        <p:spPr>
          <a:xfrm flipH="1">
            <a:off x="1484972" y="2967173"/>
            <a:ext cx="2005140" cy="1406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06" y="3877613"/>
            <a:ext cx="3627849" cy="1260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5" name="직선 연결선 24"/>
          <p:cNvCxnSpPr>
            <a:stCxn id="18" idx="2"/>
            <a:endCxn id="3079" idx="0"/>
          </p:cNvCxnSpPr>
          <p:nvPr/>
        </p:nvCxnSpPr>
        <p:spPr>
          <a:xfrm flipH="1">
            <a:off x="1892380" y="3078198"/>
            <a:ext cx="1745202" cy="43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" y="3517574"/>
            <a:ext cx="3685003" cy="327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4" name="직선 연결선 33"/>
          <p:cNvCxnSpPr>
            <a:stCxn id="18" idx="2"/>
            <a:endCxn id="3078" idx="0"/>
          </p:cNvCxnSpPr>
          <p:nvPr/>
        </p:nvCxnSpPr>
        <p:spPr>
          <a:xfrm>
            <a:off x="3637582" y="3078198"/>
            <a:ext cx="553748" cy="7994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 rot="10800000" flipV="1">
            <a:off x="2396792" y="4285632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4547601" y="4915702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5141155" y="4800232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9" y="4424862"/>
            <a:ext cx="2183380" cy="750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4" name="직선 연결선 43"/>
          <p:cNvCxnSpPr>
            <a:stCxn id="3080" idx="3"/>
          </p:cNvCxnSpPr>
          <p:nvPr/>
        </p:nvCxnSpPr>
        <p:spPr>
          <a:xfrm>
            <a:off x="2291810" y="4800233"/>
            <a:ext cx="2255791" cy="2264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4191330" y="2986652"/>
            <a:ext cx="1097295" cy="18135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7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06767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로그인 후 최초화면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-300" dirty="0" smtClean="0"/>
                        <a:t>검색</a:t>
                      </a:r>
                      <a:r>
                        <a:rPr lang="en-US" altLang="ko-KR" sz="1100" b="1" spc="-300" dirty="0" smtClean="0"/>
                        <a:t>,</a:t>
                      </a:r>
                      <a:r>
                        <a:rPr lang="ko-KR" altLang="en-US" sz="1100" b="1" spc="-300" dirty="0" smtClean="0"/>
                        <a:t>친구</a:t>
                      </a:r>
                      <a:r>
                        <a:rPr lang="en-US" altLang="ko-KR" sz="1100" b="1" spc="-300" dirty="0" smtClean="0"/>
                        <a:t>,</a:t>
                      </a:r>
                      <a:r>
                        <a:rPr lang="ko-KR" altLang="en-US" sz="1100" b="1" spc="-300" dirty="0" smtClean="0"/>
                        <a:t>메시지</a:t>
                      </a:r>
                      <a:r>
                        <a:rPr lang="en-US" altLang="ko-KR" sz="1100" b="1" spc="-300" dirty="0" smtClean="0"/>
                        <a:t>,</a:t>
                      </a:r>
                      <a:r>
                        <a:rPr lang="ko-KR" altLang="en-US" sz="1100" b="1" spc="-300" dirty="0" err="1" smtClean="0"/>
                        <a:t>최근알람</a:t>
                      </a:r>
                      <a:r>
                        <a:rPr lang="en-US" altLang="ko-KR" sz="1100" b="1" spc="-300" dirty="0" smtClean="0"/>
                        <a:t>,</a:t>
                      </a:r>
                      <a:r>
                        <a:rPr lang="ko-KR" altLang="en-US" sz="1100" b="1" spc="-300" dirty="0" smtClean="0"/>
                        <a:t>설정</a:t>
                      </a:r>
                      <a:r>
                        <a:rPr lang="en-US" altLang="ko-KR" sz="1100" b="1" spc="-300" dirty="0" smtClean="0"/>
                        <a:t>,</a:t>
                      </a:r>
                      <a:r>
                        <a:rPr lang="ko-KR" altLang="en-US" sz="1100" b="1" spc="-300" dirty="0" err="1" smtClean="0"/>
                        <a:t>즐겨찾기</a:t>
                      </a:r>
                      <a:r>
                        <a:rPr lang="en-US" altLang="ko-KR" sz="1100" b="1" spc="-300" dirty="0" smtClean="0"/>
                        <a:t>,</a:t>
                      </a:r>
                      <a:r>
                        <a:rPr lang="ko-KR" altLang="en-US" sz="1100" b="1" spc="-300" dirty="0" smtClean="0"/>
                        <a:t>그룹</a:t>
                      </a:r>
                      <a:r>
                        <a:rPr lang="en-US" altLang="ko-KR" sz="1100" b="1" spc="-300" dirty="0" smtClean="0"/>
                        <a:t>,</a:t>
                      </a:r>
                      <a:r>
                        <a:rPr lang="ko-KR" altLang="en-US" sz="1100" b="1" spc="-300" dirty="0" err="1" smtClean="0"/>
                        <a:t>앱</a:t>
                      </a:r>
                      <a:r>
                        <a:rPr lang="en-US" altLang="ko-KR" sz="1100" b="1" spc="-300" dirty="0" smtClean="0"/>
                        <a:t>,</a:t>
                      </a:r>
                      <a:r>
                        <a:rPr lang="ko-KR" altLang="en-US" sz="1100" b="1" spc="-300" dirty="0" smtClean="0"/>
                        <a:t>친구</a:t>
                      </a:r>
                      <a:r>
                        <a:rPr lang="en-US" altLang="ko-KR" sz="1100" b="1" spc="-300" dirty="0" smtClean="0"/>
                        <a:t>,</a:t>
                      </a:r>
                      <a:r>
                        <a:rPr lang="ko-KR" altLang="en-US" sz="1100" b="1" spc="-300" dirty="0" err="1" smtClean="0"/>
                        <a:t>뉴스피드</a:t>
                      </a:r>
                      <a:r>
                        <a:rPr lang="ko-KR" altLang="en-US" sz="1100" b="1" spc="-300" dirty="0" smtClean="0"/>
                        <a:t> 보기</a:t>
                      </a:r>
                      <a:endParaRPr lang="ko-KR" altLang="en-US" sz="1200" b="1" spc="-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페이스북</a:t>
                      </a:r>
                      <a:r>
                        <a:rPr lang="ko-KR" altLang="en-US" sz="1200" b="1" dirty="0" smtClean="0"/>
                        <a:t> 초기화면에서 로그인한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 smtClean="0"/>
                        <a:t>ㅍ</a:t>
                      </a:r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20742"/>
              </p:ext>
            </p:extLst>
          </p:nvPr>
        </p:nvGraphicFramePr>
        <p:xfrm>
          <a:off x="6067706" y="403901"/>
          <a:ext cx="3024045" cy="4929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2951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로그인 후 최초 </a:t>
                      </a:r>
                      <a:r>
                        <a:rPr lang="ko-KR" altLang="en-US" sz="1000" dirty="0" err="1" smtClean="0"/>
                        <a:t>메인화면이다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친구나 장소를 </a:t>
                      </a:r>
                      <a:r>
                        <a:rPr lang="ko-KR" altLang="en-US" sz="1000" dirty="0" smtClean="0"/>
                        <a:t>입력하여 검색할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수 있는 텍스트 상자이다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아무것도 입력하지 않고 검색버튼을 클릭하면 </a:t>
                      </a:r>
                      <a:r>
                        <a:rPr lang="en-US" altLang="ko-KR" sz="900" dirty="0" smtClean="0"/>
                        <a:t>”</a:t>
                      </a:r>
                      <a:r>
                        <a:rPr lang="ko-KR" altLang="en-US" sz="900" dirty="0" smtClean="0"/>
                        <a:t>위에 창에 </a:t>
                      </a:r>
                      <a:r>
                        <a:rPr lang="ko-KR" altLang="en-US" sz="900" dirty="0" err="1" smtClean="0"/>
                        <a:t>검색어를</a:t>
                      </a:r>
                      <a:r>
                        <a:rPr lang="ko-KR" altLang="en-US" sz="900" dirty="0" smtClean="0"/>
                        <a:t> 입력해 주세요</a:t>
                      </a:r>
                      <a:r>
                        <a:rPr lang="en-US" altLang="ko-KR" sz="900" dirty="0" smtClean="0"/>
                        <a:t>” </a:t>
                      </a:r>
                      <a:r>
                        <a:rPr lang="ko-KR" altLang="en-US" sz="900" dirty="0" smtClean="0"/>
                        <a:t>텍스트가 제공된다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900" baseline="0" dirty="0" smtClean="0"/>
                        <a:t>지역을 검색할 시 연관된 지역이 리스트 형태로 </a:t>
                      </a:r>
                      <a:r>
                        <a:rPr lang="en-US" altLang="ko-KR" sz="900" baseline="0" dirty="0" smtClean="0"/>
                        <a:t>10</a:t>
                      </a:r>
                      <a:r>
                        <a:rPr lang="ko-KR" altLang="en-US" sz="900" baseline="0" dirty="0" smtClean="0"/>
                        <a:t>개씩 제공되는 화면으로 이동한다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900" dirty="0" err="1" smtClean="0"/>
                        <a:t>사람명으로</a:t>
                      </a:r>
                      <a:r>
                        <a:rPr lang="ko-KR" altLang="en-US" sz="900" dirty="0" smtClean="0"/>
                        <a:t> 검색하면 해당하는 사람명의 이름과 연관되는 사람의 리스트가 </a:t>
                      </a: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개씩 제공되는 화면으로 이동한다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1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친구요청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친구추천버튼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대화버튼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최근소식받아보기</a:t>
                      </a:r>
                      <a:r>
                        <a:rPr lang="ko-KR" altLang="en-US" sz="1000" dirty="0" smtClean="0"/>
                        <a:t> 버튼이 제공된다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공개범위설정하기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설정 버튼이다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공개범위 설정하기 버튼을 클릭하면 공개범위 설정하기 창이 활성화된다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설정하기 버튼을 </a:t>
                      </a:r>
                      <a:r>
                        <a:rPr lang="ko-KR" altLang="en-US" sz="1000" baseline="0" dirty="0" smtClean="0"/>
                        <a:t>누르면 설정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활동 로그를 포함한 </a:t>
                      </a:r>
                      <a:r>
                        <a:rPr lang="en-US" altLang="ko-KR" sz="1000" baseline="0" dirty="0" smtClean="0"/>
                        <a:t>13</a:t>
                      </a:r>
                      <a:r>
                        <a:rPr lang="ko-KR" altLang="en-US" sz="1000" baseline="0" dirty="0" smtClean="0"/>
                        <a:t>개 항목의 리스트가 제공된다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버튼이다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클릭하면 </a:t>
                      </a:r>
                      <a:r>
                        <a:rPr lang="ko-KR" altLang="en-US" sz="1100" dirty="0" err="1" smtClean="0"/>
                        <a:t>뉴스피드</a:t>
                      </a:r>
                      <a:r>
                        <a:rPr lang="ko-KR" altLang="en-US" sz="1100" dirty="0" smtClean="0"/>
                        <a:t> 화면으로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06439"/>
            <a:ext cx="3528392" cy="31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07504" y="715235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043608" y="1026294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123728" y="827987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203848" y="684387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3905673" y="882316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07505" y="1311360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30" y="1572681"/>
            <a:ext cx="1670059" cy="23009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직선 연결선 12"/>
          <p:cNvCxnSpPr>
            <a:stCxn id="8" idx="2"/>
            <a:endCxn id="4099" idx="0"/>
          </p:cNvCxnSpPr>
          <p:nvPr/>
        </p:nvCxnSpPr>
        <p:spPr>
          <a:xfrm>
            <a:off x="2231740" y="1050039"/>
            <a:ext cx="1080120" cy="522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35" y="1873618"/>
            <a:ext cx="125730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직선 연결선 19"/>
          <p:cNvCxnSpPr>
            <a:stCxn id="8" idx="2"/>
            <a:endCxn id="4100" idx="0"/>
          </p:cNvCxnSpPr>
          <p:nvPr/>
        </p:nvCxnSpPr>
        <p:spPr>
          <a:xfrm>
            <a:off x="2231740" y="1050039"/>
            <a:ext cx="166145" cy="8235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5" y="2300971"/>
            <a:ext cx="1152525" cy="3333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5" name="직선 연결선 24"/>
          <p:cNvCxnSpPr>
            <a:stCxn id="8" idx="2"/>
            <a:endCxn id="4101" idx="0"/>
          </p:cNvCxnSpPr>
          <p:nvPr/>
        </p:nvCxnSpPr>
        <p:spPr>
          <a:xfrm flipH="1">
            <a:off x="1503048" y="1050039"/>
            <a:ext cx="728692" cy="12509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85" y="2857500"/>
            <a:ext cx="1174630" cy="20526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85" y="1527542"/>
            <a:ext cx="1318647" cy="1089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1" name="직선 연결선 40"/>
          <p:cNvCxnSpPr>
            <a:stCxn id="10" idx="1"/>
            <a:endCxn id="4105" idx="0"/>
          </p:cNvCxnSpPr>
          <p:nvPr/>
        </p:nvCxnSpPr>
        <p:spPr>
          <a:xfrm>
            <a:off x="4121697" y="993342"/>
            <a:ext cx="1274212" cy="534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0" idx="2"/>
            <a:endCxn id="4104" idx="0"/>
          </p:cNvCxnSpPr>
          <p:nvPr/>
        </p:nvCxnSpPr>
        <p:spPr>
          <a:xfrm>
            <a:off x="4013685" y="1104368"/>
            <a:ext cx="587315" cy="175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2" idx="2"/>
            <a:endCxn id="4106" idx="0"/>
          </p:cNvCxnSpPr>
          <p:nvPr/>
        </p:nvCxnSpPr>
        <p:spPr>
          <a:xfrm>
            <a:off x="215517" y="1533412"/>
            <a:ext cx="441368" cy="2549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9" y="4082747"/>
            <a:ext cx="1132012" cy="15995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0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06871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검색하기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사람과 지역을 검색하여 좋아요</a:t>
                      </a:r>
                      <a:r>
                        <a:rPr lang="en-US" altLang="ko-KR" sz="900" b="1" dirty="0" smtClean="0"/>
                        <a:t>,</a:t>
                      </a:r>
                      <a:r>
                        <a:rPr lang="ko-KR" altLang="en-US" sz="900" b="1" dirty="0" smtClean="0"/>
                        <a:t>친구추가를 할 수 있다</a:t>
                      </a:r>
                      <a:r>
                        <a:rPr lang="en-US" altLang="ko-KR" sz="9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페이스북</a:t>
                      </a:r>
                      <a:r>
                        <a:rPr lang="ko-KR" altLang="en-US" sz="1200" b="1" dirty="0" smtClean="0"/>
                        <a:t> 초기화면에서 로그인 한 뒤의 </a:t>
                      </a:r>
                      <a:r>
                        <a:rPr lang="ko-KR" altLang="en-US" sz="1200" b="1" dirty="0" err="1" smtClean="0"/>
                        <a:t>검색창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06975"/>
              </p:ext>
            </p:extLst>
          </p:nvPr>
        </p:nvGraphicFramePr>
        <p:xfrm>
          <a:off x="6067706" y="403901"/>
          <a:ext cx="3024045" cy="513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검색창에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전상우</a:t>
                      </a:r>
                      <a:r>
                        <a:rPr lang="en-US" altLang="ko-KR" sz="1200" dirty="0" smtClean="0"/>
                        <a:t>” </a:t>
                      </a:r>
                      <a:r>
                        <a:rPr lang="ko-KR" altLang="en-US" sz="1200" dirty="0" smtClean="0"/>
                        <a:t>를 검색할 시 해당하는 이름을 갖은 사람들이 리스트 형태로 제공된다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해당하는 사람이 있을 경우 해당하는 사람의 정보를 확인할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기본값으로 이름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학교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거주지역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함께아는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친구명이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친구</a:t>
                      </a:r>
                      <a:r>
                        <a:rPr lang="ko-KR" altLang="en-US" sz="1200" baseline="0" dirty="0" smtClean="0"/>
                        <a:t> 추가 버튼 클릭 시 친구 추가 버튼이 비활성화 되고 친구 요청 전송됨 버튼이 활성화 되는 것을 확인해 볼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지역 정보를 검색할 경우 해당하는 지역의 리스트 명단이</a:t>
                      </a:r>
                      <a:r>
                        <a:rPr lang="en-US" altLang="ko-KR" sz="1200" baseline="0" dirty="0" smtClean="0"/>
                        <a:t> 11</a:t>
                      </a:r>
                      <a:r>
                        <a:rPr lang="ko-KR" altLang="en-US" sz="1200" baseline="0" dirty="0" smtClean="0"/>
                        <a:t>개 단위로 제공된다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검색한 </a:t>
                      </a:r>
                      <a:r>
                        <a:rPr lang="ko-KR" altLang="en-US" sz="1200" dirty="0" err="1" smtClean="0"/>
                        <a:t>검색어에</a:t>
                      </a:r>
                      <a:r>
                        <a:rPr lang="ko-KR" altLang="en-US" sz="1200" dirty="0" smtClean="0"/>
                        <a:t> 해당하는 지역이 리스트 형태로 제공된다</a:t>
                      </a:r>
                      <a:r>
                        <a:rPr lang="en-US" altLang="ko-KR" sz="1200" dirty="0" smtClean="0"/>
                        <a:t>. (</a:t>
                      </a:r>
                      <a:r>
                        <a:rPr lang="ko-KR" altLang="en-US" sz="1200" dirty="0" smtClean="0"/>
                        <a:t>기본값으로 사이틀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평점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좋아요 개수가 제공된다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좋아요 버튼 클릭 시 </a:t>
                      </a:r>
                      <a:r>
                        <a:rPr lang="ko-KR" altLang="en-US" sz="1200" dirty="0" smtClean="0"/>
                        <a:t>버튼 그림이 </a:t>
                      </a:r>
                      <a:r>
                        <a:rPr lang="ko-KR" altLang="en-US" sz="1200" dirty="0" err="1" smtClean="0"/>
                        <a:t>변경되는것을</a:t>
                      </a:r>
                      <a:r>
                        <a:rPr lang="ko-KR" altLang="en-US" sz="1200" dirty="0" smtClean="0"/>
                        <a:t> 확인할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78216"/>
            <a:ext cx="3458862" cy="7780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01" y="1812478"/>
            <a:ext cx="1238250" cy="28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80" y="821176"/>
            <a:ext cx="9620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1109916" y="715800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2"/>
            <a:endCxn id="5127" idx="0"/>
          </p:cNvCxnSpPr>
          <p:nvPr/>
        </p:nvCxnSpPr>
        <p:spPr>
          <a:xfrm flipH="1">
            <a:off x="761352" y="937852"/>
            <a:ext cx="456576" cy="3986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86" y="3805839"/>
            <a:ext cx="2952552" cy="13904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40" y="3069616"/>
            <a:ext cx="974408" cy="314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 rot="10800000" flipV="1">
            <a:off x="2243927" y="2959236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20" idx="2"/>
            <a:endCxn id="5125" idx="0"/>
          </p:cNvCxnSpPr>
          <p:nvPr/>
        </p:nvCxnSpPr>
        <p:spPr>
          <a:xfrm>
            <a:off x="2351939" y="3181288"/>
            <a:ext cx="1390923" cy="6245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55" y="41536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 rot="10800000" flipV="1">
            <a:off x="2123728" y="3661823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43" y="1336489"/>
            <a:ext cx="1557789" cy="1447419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7" name="직선 연결선 46"/>
          <p:cNvCxnSpPr>
            <a:stCxn id="9" idx="1"/>
            <a:endCxn id="51" idx="1"/>
          </p:cNvCxnSpPr>
          <p:nvPr/>
        </p:nvCxnSpPr>
        <p:spPr>
          <a:xfrm flipH="1" flipV="1">
            <a:off x="1419493" y="1519654"/>
            <a:ext cx="704235" cy="2475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 rot="10800000" flipV="1">
            <a:off x="5111126" y="1590426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10800000" flipV="1">
            <a:off x="1203469" y="1408628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4499992" y="4003599"/>
            <a:ext cx="216024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8995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친구 추가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 smtClean="0"/>
                        <a:t>사람 이름을 검색하여 </a:t>
                      </a:r>
                      <a:r>
                        <a:rPr lang="ko-KR" altLang="en-US" sz="1000" b="1" spc="-150" dirty="0" err="1" smtClean="0"/>
                        <a:t>뉴스피드의</a:t>
                      </a:r>
                      <a:r>
                        <a:rPr lang="ko-KR" altLang="en-US" sz="1000" b="1" spc="-150" dirty="0" smtClean="0"/>
                        <a:t> 친구추가 버튼을 사용한다</a:t>
                      </a:r>
                      <a:r>
                        <a:rPr lang="en-US" altLang="ko-KR" sz="1000" b="1" spc="-150" dirty="0" smtClean="0"/>
                        <a:t>.</a:t>
                      </a:r>
                      <a:endParaRPr lang="ko-KR" altLang="en-US" sz="12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/>
                        <a:t>초기화면에서 로그인하고</a:t>
                      </a:r>
                      <a:r>
                        <a:rPr lang="en-US" altLang="ko-KR" sz="1050" b="1" spc="-150" dirty="0" smtClean="0"/>
                        <a:t>, </a:t>
                      </a:r>
                      <a:r>
                        <a:rPr lang="ko-KR" altLang="en-US" sz="1050" b="1" spc="-150" dirty="0" smtClean="0"/>
                        <a:t>검색 바에서 사람 이름 검색한 후의 </a:t>
                      </a:r>
                      <a:r>
                        <a:rPr lang="ko-KR" altLang="en-US" sz="1050" b="1" spc="-150" dirty="0" err="1" smtClean="0"/>
                        <a:t>뉴스피드</a:t>
                      </a:r>
                      <a:r>
                        <a:rPr lang="en-US" altLang="ko-KR" sz="1050" b="1" spc="-150" dirty="0" smtClean="0"/>
                        <a:t>.</a:t>
                      </a:r>
                      <a:endParaRPr lang="ko-KR" altLang="en-US" sz="105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52"/>
              </p:ext>
            </p:extLst>
          </p:nvPr>
        </p:nvGraphicFramePr>
        <p:xfrm>
          <a:off x="6067706" y="403902"/>
          <a:ext cx="3024045" cy="509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1381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 추가를 원하는 상대의 이름을 입력한다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 추가를 원하는 상대의 이름을 클릭하면 상대의 </a:t>
                      </a:r>
                      <a:r>
                        <a:rPr lang="ko-KR" altLang="en-US" sz="800" dirty="0" err="1" smtClean="0"/>
                        <a:t>뉴스피드</a:t>
                      </a:r>
                      <a:r>
                        <a:rPr lang="ko-KR" altLang="en-US" sz="800" dirty="0" smtClean="0"/>
                        <a:t> 화면으로 이동한다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</a:t>
                      </a:r>
                      <a:r>
                        <a:rPr lang="ko-KR" altLang="en-US" sz="800" baseline="0" dirty="0" smtClean="0"/>
                        <a:t> 추가를 원하는 상대의 </a:t>
                      </a: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친구추가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smtClean="0"/>
                        <a:t>버튼을 클릭하면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친구추가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smtClean="0"/>
                        <a:t>버튼이 비활성화 되고</a:t>
                      </a:r>
                      <a:r>
                        <a:rPr lang="en-US" altLang="ko-KR" sz="800" baseline="0" dirty="0" smtClean="0"/>
                        <a:t>, “</a:t>
                      </a:r>
                      <a:r>
                        <a:rPr lang="ko-KR" altLang="en-US" sz="800" baseline="0" dirty="0" smtClean="0"/>
                        <a:t>친구 요청이 전송됨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smtClean="0"/>
                        <a:t>으로 </a:t>
                      </a:r>
                      <a:r>
                        <a:rPr lang="ko-KR" altLang="en-US" sz="800" baseline="0" dirty="0" smtClean="0"/>
                        <a:t>활성화 </a:t>
                      </a:r>
                      <a:r>
                        <a:rPr lang="ko-KR" altLang="en-US" sz="800" baseline="0" dirty="0" err="1" smtClean="0"/>
                        <a:t>되는것을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확인할 수 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 추가 요청을 받은 상대에 친구요청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친구추천버튼에 </a:t>
                      </a:r>
                      <a:r>
                        <a:rPr lang="ko-KR" altLang="en-US" sz="800" dirty="0" err="1" smtClean="0"/>
                        <a:t>알람이</a:t>
                      </a:r>
                      <a:r>
                        <a:rPr lang="ko-KR" altLang="en-US" sz="800" dirty="0" smtClean="0"/>
                        <a:t> 활성화되어 제공된다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친구요청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친구추천버튼을 클릭하면</a:t>
                      </a:r>
                      <a:r>
                        <a:rPr lang="ko-KR" altLang="en-US" sz="800" baseline="0" dirty="0" smtClean="0"/>
                        <a:t> 친구요청을 한 친구가 리스트 형태로 제공된다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친구 요청을 한 친구의 이름과 </a:t>
                      </a:r>
                      <a:r>
                        <a:rPr lang="ko-KR" altLang="en-US" sz="800" dirty="0" err="1" smtClean="0"/>
                        <a:t>함께아는</a:t>
                      </a:r>
                      <a:r>
                        <a:rPr lang="ko-KR" altLang="en-US" sz="800" dirty="0" smtClean="0"/>
                        <a:t> 친구의 정보를 제공받는다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err="1" smtClean="0"/>
                        <a:t>함께아는</a:t>
                      </a:r>
                      <a:r>
                        <a:rPr lang="ko-KR" altLang="en-US" sz="800" dirty="0" smtClean="0"/>
                        <a:t> 친구가 있을 시 마우스의 포커스를 맞추게 되면 </a:t>
                      </a:r>
                      <a:r>
                        <a:rPr lang="ko-KR" altLang="en-US" sz="800" dirty="0" err="1" smtClean="0"/>
                        <a:t>함께아는</a:t>
                      </a:r>
                      <a:r>
                        <a:rPr lang="ko-KR" altLang="en-US" sz="800" dirty="0" smtClean="0"/>
                        <a:t> 친구의 목록이 최대 </a:t>
                      </a:r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개까지 제공된다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확인 버튼과 요청 삭제 버튼이 제공된다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만약 요청삭제 버튼을 클릭하게 되면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확인과 요청 삭제 버튼이 비활성화 되고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스팸으로</a:t>
                      </a:r>
                      <a:r>
                        <a:rPr lang="ko-KR" altLang="en-US" sz="800" dirty="0" smtClean="0"/>
                        <a:t> 표시 버튼이 활성화 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확인 버튼 클릭 할 시 친구로 등록된다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상대방에게 친구가 별로 없다면 친구 추천 메시지가 제공된다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스팸으로</a:t>
                      </a:r>
                      <a:r>
                        <a:rPr lang="ko-KR" altLang="en-US" sz="800" dirty="0" smtClean="0"/>
                        <a:t> 표시 버튼을 클릭하게 되면</a:t>
                      </a:r>
                      <a:r>
                        <a:rPr lang="en-US" altLang="ko-KR" sz="800" dirty="0" smtClean="0"/>
                        <a:t>, “</a:t>
                      </a:r>
                      <a:r>
                        <a:rPr lang="ko-KR" altLang="en-US" sz="800" dirty="0" smtClean="0"/>
                        <a:t>감사합니다 이 사용자는 앞으로 회원님에게 </a:t>
                      </a:r>
                      <a:r>
                        <a:rPr lang="en-US" altLang="ko-KR" sz="800" dirty="0" smtClean="0"/>
                        <a:t>~~</a:t>
                      </a:r>
                      <a:r>
                        <a:rPr lang="ko-KR" altLang="en-US" sz="800" dirty="0" smtClean="0"/>
                        <a:t>못합니다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err="1" smtClean="0"/>
                        <a:t>메시지창이</a:t>
                      </a:r>
                      <a:r>
                        <a:rPr lang="ko-KR" altLang="en-US" sz="800" dirty="0" smtClean="0"/>
                        <a:t> 제공되고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스팸으로</a:t>
                      </a:r>
                      <a:r>
                        <a:rPr lang="ko-KR" altLang="en-US" sz="800" dirty="0" smtClean="0"/>
                        <a:t> 표시 버튼이 비활성화 되며 취소버튼이 활성화 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취소 버튼을 클릭 시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차단이 해제되었습니다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의 메시지 창이 제공되며 취소 버튼이 비활성화 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82447"/>
            <a:ext cx="1440160" cy="192021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9391"/>
            <a:ext cx="5579913" cy="1243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-43420" y="571783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33226"/>
            <a:ext cx="891281" cy="26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1563332" y="913284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3491880" y="2591635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05" y="3202586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" y="3703037"/>
            <a:ext cx="3456384" cy="106668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 rot="10800000" flipV="1">
            <a:off x="1982405" y="3045988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rot="10800000" flipV="1">
            <a:off x="2746536" y="3526435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0800000" flipV="1">
            <a:off x="1167348" y="4276506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E9EAED"/>
              </a:clrFrom>
              <a:clrTo>
                <a:srgbClr val="E9EA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20" y="4745684"/>
            <a:ext cx="866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 rot="10800000" flipV="1">
            <a:off x="2798556" y="4249419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7" idx="2"/>
            <a:endCxn id="6151" idx="0"/>
          </p:cNvCxnSpPr>
          <p:nvPr/>
        </p:nvCxnSpPr>
        <p:spPr>
          <a:xfrm>
            <a:off x="1314818" y="4498558"/>
            <a:ext cx="458890" cy="247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05" y="3299155"/>
            <a:ext cx="9715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5" name="직선 연결선 24"/>
          <p:cNvCxnSpPr>
            <a:stCxn id="18" idx="1"/>
            <a:endCxn id="6152" idx="2"/>
          </p:cNvCxnSpPr>
          <p:nvPr/>
        </p:nvCxnSpPr>
        <p:spPr>
          <a:xfrm flipV="1">
            <a:off x="3093496" y="3575380"/>
            <a:ext cx="913484" cy="7850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71" y="4028367"/>
            <a:ext cx="2421689" cy="214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51" y="4466760"/>
            <a:ext cx="2424509" cy="21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 rot="10800000" flipV="1">
            <a:off x="4345285" y="3235973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5765187" y="3811637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45" y="4886787"/>
            <a:ext cx="1876199" cy="25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1" name="직선 연결선 40"/>
          <p:cNvCxnSpPr>
            <a:stCxn id="18" idx="2"/>
            <a:endCxn id="6155" idx="0"/>
          </p:cNvCxnSpPr>
          <p:nvPr/>
        </p:nvCxnSpPr>
        <p:spPr>
          <a:xfrm>
            <a:off x="2946026" y="4471471"/>
            <a:ext cx="269419" cy="415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7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37126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친구추천화면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사용자에게 친구 추천을 할 수 있다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화면에서 로그인하고</a:t>
                      </a:r>
                      <a:r>
                        <a:rPr lang="en-US" altLang="ko-KR" sz="1100" b="1" dirty="0" smtClean="0"/>
                        <a:t>, </a:t>
                      </a:r>
                      <a:r>
                        <a:rPr lang="ko-KR" altLang="en-US" sz="1100" b="1" dirty="0" smtClean="0"/>
                        <a:t>친구추가 한 뒤의 친구추천 기능</a:t>
                      </a:r>
                      <a:r>
                        <a:rPr lang="en-US" altLang="ko-KR" sz="11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24146"/>
              </p:ext>
            </p:extLst>
          </p:nvPr>
        </p:nvGraphicFramePr>
        <p:xfrm>
          <a:off x="6067706" y="403901"/>
          <a:ext cx="3024045" cy="481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2856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친구 추가 </a:t>
                      </a:r>
                      <a:r>
                        <a:rPr lang="ko-KR" altLang="en-US" sz="1050" dirty="0" err="1" smtClean="0"/>
                        <a:t>됬을</a:t>
                      </a:r>
                      <a:r>
                        <a:rPr lang="ko-KR" altLang="en-US" sz="1050" dirty="0" smtClean="0"/>
                        <a:t> 경우</a:t>
                      </a:r>
                      <a:r>
                        <a:rPr lang="en-US" altLang="ko-KR" sz="1050" dirty="0" smtClean="0"/>
                        <a:t>,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상대방에게 친구가 없을 시 메인 화면이다</a:t>
                      </a:r>
                      <a:r>
                        <a:rPr lang="en-US" altLang="ko-KR" sz="1050" baseline="0" dirty="0" smtClean="0"/>
                        <a:t>.</a:t>
                      </a:r>
                      <a:endParaRPr lang="en-US" altLang="ko-KR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0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친구 추천 버튼과 건너뛰기 버튼이 제공된다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50" dirty="0" smtClean="0"/>
                        <a:t>친구추천 버튼을 클릭하게 되면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친구에게 나의 친구에게 친구를 추천할 수 있는 화면으로 이동한다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50" dirty="0" smtClean="0"/>
                        <a:t>건너뛰기 버튼을 클릭하게 되면 친구추천 버튼과 건너뛰기 버튼이 비활성화 되고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친구 버튼이 활성화 된다</a:t>
                      </a:r>
                      <a:r>
                        <a:rPr lang="en-US" altLang="ko-KR" sz="10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모든 친구 리스트</a:t>
                      </a:r>
                      <a:r>
                        <a:rPr lang="ko-KR" altLang="en-US" sz="1050" baseline="0" dirty="0" smtClean="0"/>
                        <a:t> 버튼을 클릭하면 사용자의 그룹리스트가 제공된다</a:t>
                      </a:r>
                      <a:r>
                        <a:rPr lang="en-US" altLang="ko-KR" sz="105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baseline="0" dirty="0" smtClean="0"/>
                        <a:t>(</a:t>
                      </a:r>
                      <a:r>
                        <a:rPr lang="ko-KR" altLang="en-US" sz="1050" baseline="0" dirty="0" smtClean="0"/>
                        <a:t>기본값으로 사용자가 가입된 그룹 리스트가 제공된다</a:t>
                      </a:r>
                      <a:r>
                        <a:rPr lang="en-US" altLang="ko-KR" sz="1050" baseline="0" dirty="0" smtClean="0"/>
                        <a:t>.)</a:t>
                      </a:r>
                      <a:endParaRPr lang="en-US" altLang="ko-KR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그룹 리스트 중 하나를 클릭하게 되면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그룹 리스트에 체크가 되고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그룹에 해당하는 친구 목록이 표시된다</a:t>
                      </a:r>
                      <a:r>
                        <a:rPr lang="en-US" altLang="ko-KR" sz="10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친구 추천목록 리스트가 제공된다</a:t>
                      </a:r>
                      <a:r>
                        <a:rPr lang="en-US" altLang="ko-KR" sz="105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50" dirty="0" smtClean="0"/>
                        <a:t>(</a:t>
                      </a:r>
                      <a:r>
                        <a:rPr lang="ko-KR" altLang="en-US" sz="1050" dirty="0" smtClean="0"/>
                        <a:t>기본값으로 </a:t>
                      </a:r>
                      <a:r>
                        <a:rPr lang="en-US" altLang="ko-KR" sz="1050" dirty="0" smtClean="0"/>
                        <a:t>7</a:t>
                      </a:r>
                      <a:r>
                        <a:rPr lang="ko-KR" altLang="en-US" sz="1050" dirty="0" smtClean="0"/>
                        <a:t>개씩 제공된다</a:t>
                      </a:r>
                      <a:r>
                        <a:rPr lang="en-US" altLang="ko-KR" sz="1050" dirty="0" smtClean="0"/>
                        <a:t>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친구 추가가 되면 추가 된 친구의 배경화면 색이 노란색으로 변경된 것을 확인할 수 있다</a:t>
                      </a:r>
                      <a:r>
                        <a:rPr lang="en-US" altLang="ko-KR" sz="105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0407"/>
            <a:ext cx="2232293" cy="279501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2965"/>
            <a:ext cx="3684821" cy="5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연결선 6"/>
          <p:cNvCxnSpPr>
            <a:stCxn id="7170" idx="0"/>
            <a:endCxn id="11" idx="3"/>
          </p:cNvCxnSpPr>
          <p:nvPr/>
        </p:nvCxnSpPr>
        <p:spPr>
          <a:xfrm flipV="1">
            <a:off x="1295659" y="1329224"/>
            <a:ext cx="1760719" cy="321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 rot="10800000" flipV="1">
            <a:off x="3056378" y="1218198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216" y="1650407"/>
            <a:ext cx="2448272" cy="3349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직선 연결선 12"/>
          <p:cNvCxnSpPr>
            <a:stCxn id="7172" idx="0"/>
            <a:endCxn id="26" idx="1"/>
          </p:cNvCxnSpPr>
          <p:nvPr/>
        </p:nvCxnSpPr>
        <p:spPr>
          <a:xfrm flipH="1" flipV="1">
            <a:off x="326982" y="1985312"/>
            <a:ext cx="2876866" cy="2241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 rot="10800000" flipV="1">
            <a:off x="13111" y="721939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04" y="2209428"/>
            <a:ext cx="1462087" cy="12620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 rot="10800000" flipV="1">
            <a:off x="32042" y="1874286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1115616" y="2431480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0800000" flipV="1">
            <a:off x="2264335" y="3577580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04" y="4585692"/>
            <a:ext cx="2677148" cy="102410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8" name="직선 연결선 37"/>
          <p:cNvCxnSpPr>
            <a:stCxn id="7173" idx="0"/>
            <a:endCxn id="28" idx="2"/>
          </p:cNvCxnSpPr>
          <p:nvPr/>
        </p:nvCxnSpPr>
        <p:spPr>
          <a:xfrm flipH="1" flipV="1">
            <a:off x="2411805" y="3799632"/>
            <a:ext cx="644573" cy="7860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 rot="10800000" flipV="1">
            <a:off x="3169746" y="3047916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17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05" y="2193103"/>
            <a:ext cx="1480238" cy="12783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6" name="직선 연결선 45"/>
          <p:cNvCxnSpPr>
            <a:stCxn id="7179" idx="1"/>
            <a:endCxn id="44" idx="1"/>
          </p:cNvCxnSpPr>
          <p:nvPr/>
        </p:nvCxnSpPr>
        <p:spPr>
          <a:xfrm flipH="1">
            <a:off x="3464686" y="2832297"/>
            <a:ext cx="677619" cy="326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77" y="3596542"/>
            <a:ext cx="2147451" cy="91714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1" name="직선 연결선 50"/>
          <p:cNvCxnSpPr>
            <a:stCxn id="7179" idx="2"/>
            <a:endCxn id="7183" idx="0"/>
          </p:cNvCxnSpPr>
          <p:nvPr/>
        </p:nvCxnSpPr>
        <p:spPr>
          <a:xfrm flipH="1">
            <a:off x="4130103" y="3471491"/>
            <a:ext cx="752321" cy="125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11" idx="1"/>
          </p:cNvCxnSpPr>
          <p:nvPr/>
        </p:nvCxnSpPr>
        <p:spPr>
          <a:xfrm flipH="1" flipV="1">
            <a:off x="3351318" y="1329224"/>
            <a:ext cx="1190034" cy="3211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0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774"/>
              </p:ext>
            </p:extLst>
          </p:nvPr>
        </p:nvGraphicFramePr>
        <p:xfrm>
          <a:off x="0" y="0"/>
          <a:ext cx="9144000" cy="5871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친구 설정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친구끊기와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친한 친구를 등록</a:t>
                      </a:r>
                      <a:r>
                        <a:rPr lang="en-US" altLang="ko-KR" sz="1000" b="1" dirty="0" smtClean="0"/>
                        <a:t>, </a:t>
                      </a:r>
                      <a:r>
                        <a:rPr lang="ko-KR" altLang="en-US" sz="1000" b="1" dirty="0" smtClean="0"/>
                        <a:t>친구추가 버튼을 사용하는 방법이다</a:t>
                      </a:r>
                      <a:r>
                        <a:rPr lang="en-US" altLang="ko-KR" sz="10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화면에서 로그인하고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친구추가 한 뒤의 </a:t>
                      </a:r>
                      <a:r>
                        <a:rPr lang="ko-KR" altLang="en-US" sz="1200" b="1" dirty="0" err="1" smtClean="0"/>
                        <a:t>친구끊기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err="1" smtClean="0"/>
                        <a:t>친한친구</a:t>
                      </a:r>
                      <a:r>
                        <a:rPr lang="ko-KR" altLang="en-US" sz="1200" b="1" dirty="0" smtClean="0"/>
                        <a:t> 친구추가 버튼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4498"/>
              </p:ext>
            </p:extLst>
          </p:nvPr>
        </p:nvGraphicFramePr>
        <p:xfrm>
          <a:off x="6067706" y="403901"/>
          <a:ext cx="3024045" cy="3849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친구 요청 확인 버튼 클릭 시 제공되는 화면이다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친구 버튼 클릭 시 </a:t>
                      </a:r>
                      <a:r>
                        <a:rPr lang="ko-KR" altLang="en-US" sz="1200" dirty="0" err="1" smtClean="0"/>
                        <a:t>알림받기</a:t>
                      </a:r>
                      <a:r>
                        <a:rPr lang="ko-KR" altLang="en-US" sz="1200" dirty="0" smtClean="0"/>
                        <a:t> 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친한친구</a:t>
                      </a:r>
                      <a:r>
                        <a:rPr lang="ko-KR" altLang="en-US" sz="1200" dirty="0" smtClean="0"/>
                        <a:t> 버튼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아는 사람 버튼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다른 리스트에 추가 버튼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친구추천 버튼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친구 끊기 버튼이 있는 창이 제공된다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친구 끊기 버튼을 클릭 하면</a:t>
                      </a:r>
                      <a:r>
                        <a:rPr lang="ko-KR" altLang="en-US" sz="1200" baseline="0" dirty="0" smtClean="0"/>
                        <a:t> 친구 추가한 상대의 </a:t>
                      </a:r>
                      <a:r>
                        <a:rPr lang="ko-KR" altLang="en-US" sz="1200" baseline="0" dirty="0" err="1" smtClean="0"/>
                        <a:t>뉴스피드에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“</a:t>
                      </a:r>
                      <a:r>
                        <a:rPr lang="ko-KR" altLang="en-US" sz="1200" baseline="0" dirty="0" smtClean="0"/>
                        <a:t>친구 추가</a:t>
                      </a:r>
                      <a:r>
                        <a:rPr lang="en-US" altLang="ko-KR" sz="1200" baseline="0" dirty="0" smtClean="0"/>
                        <a:t>”</a:t>
                      </a:r>
                      <a:r>
                        <a:rPr lang="ko-KR" altLang="en-US" sz="1200" baseline="0" dirty="0" smtClean="0"/>
                        <a:t>버튼이 활성화 되어 제공되는 것을 확인할 수 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친한 친구 버튼 클릭 시 기존의 친구 버튼의 이미지가 변경되어 제공한 것을 확인할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" y="1659663"/>
            <a:ext cx="3683275" cy="5038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5D4"/>
              </a:clrFrom>
              <a:clrTo>
                <a:srgbClr val="FBF5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26" y="1998326"/>
            <a:ext cx="1397107" cy="136815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 rot="10800000" flipV="1">
            <a:off x="19225" y="1509407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3075286" y="1548637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" y="3389665"/>
            <a:ext cx="4730675" cy="101249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3129139" y="3167612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9" idx="2"/>
          </p:cNvCxnSpPr>
          <p:nvPr/>
        </p:nvCxnSpPr>
        <p:spPr>
          <a:xfrm>
            <a:off x="3276609" y="3389664"/>
            <a:ext cx="221385" cy="57404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65" y="1998326"/>
            <a:ext cx="1225067" cy="121230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55" y="3552860"/>
            <a:ext cx="676275" cy="247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 rot="10800000" flipV="1">
            <a:off x="5347679" y="2307523"/>
            <a:ext cx="294940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endCxn id="8196" idx="0"/>
          </p:cNvCxnSpPr>
          <p:nvPr/>
        </p:nvCxnSpPr>
        <p:spPr>
          <a:xfrm flipH="1">
            <a:off x="5373293" y="2540632"/>
            <a:ext cx="146849" cy="1012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7722"/>
              </p:ext>
            </p:extLst>
          </p:nvPr>
        </p:nvGraphicFramePr>
        <p:xfrm>
          <a:off x="0" y="0"/>
          <a:ext cx="9144000" cy="571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983"/>
                <a:gridCol w="1857029"/>
                <a:gridCol w="2006872"/>
                <a:gridCol w="3092116"/>
              </a:tblGrid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공개 범위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게시글</a:t>
                      </a:r>
                      <a:r>
                        <a:rPr lang="en-US" altLang="ko-KR" sz="1100" b="1" dirty="0" smtClean="0"/>
                        <a:t>,</a:t>
                      </a:r>
                      <a:r>
                        <a:rPr lang="ko-KR" altLang="en-US" sz="1100" b="1" dirty="0" smtClean="0"/>
                        <a:t>연락범위</a:t>
                      </a:r>
                      <a:r>
                        <a:rPr lang="en-US" altLang="ko-KR" sz="1100" b="1" dirty="0" smtClean="0"/>
                        <a:t>,</a:t>
                      </a:r>
                      <a:r>
                        <a:rPr lang="ko-KR" altLang="en-US" sz="1100" b="1" dirty="0" err="1" smtClean="0"/>
                        <a:t>스팸설정을</a:t>
                      </a:r>
                      <a:r>
                        <a:rPr lang="ko-KR" altLang="en-US" sz="1100" b="1" dirty="0" smtClean="0"/>
                        <a:t> 설정할 수 있다</a:t>
                      </a:r>
                      <a:r>
                        <a:rPr lang="en-US" altLang="ko-KR" sz="11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화면에서 로그인한 뒤의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공개범위 버튼</a:t>
                      </a:r>
                      <a:endParaRPr lang="ko-KR" altLang="en-US" sz="14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492">
                <a:tc gridSpan="3"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78575"/>
              </p:ext>
            </p:extLst>
          </p:nvPr>
        </p:nvGraphicFramePr>
        <p:xfrm>
          <a:off x="6067706" y="403901"/>
          <a:ext cx="3024045" cy="5274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851"/>
                <a:gridCol w="2274194"/>
              </a:tblGrid>
              <a:tr h="2990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Description</a:t>
                      </a:r>
                      <a:endParaRPr lang="ko-KR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공개범위 설정 초기 화면이다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</a:t>
                      </a:r>
                      <a:r>
                        <a:rPr lang="ko-KR" altLang="en-US" sz="1100" dirty="0" err="1" smtClean="0"/>
                        <a:t>콘텐츠를</a:t>
                      </a:r>
                      <a:r>
                        <a:rPr lang="ko-KR" altLang="en-US" sz="1100" dirty="0" smtClean="0"/>
                        <a:t> 볼 수 있는 사람을 설정할 수 있는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클릭하게 되면 내 </a:t>
                      </a:r>
                      <a:r>
                        <a:rPr lang="ko-KR" altLang="en-US" sz="1100" dirty="0" err="1" smtClean="0"/>
                        <a:t>콘텐츠를</a:t>
                      </a:r>
                      <a:r>
                        <a:rPr lang="ko-KR" altLang="en-US" sz="1100" dirty="0" smtClean="0"/>
                        <a:t> 볼 수 있는 사람을</a:t>
                      </a:r>
                      <a:r>
                        <a:rPr lang="ko-KR" altLang="en-US" sz="1100" baseline="0" dirty="0" smtClean="0"/>
                        <a:t> 설정할 수 있는 화면이 활성화 되어 제공된다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내가 </a:t>
                      </a:r>
                      <a:r>
                        <a:rPr lang="ko-KR" altLang="en-US" sz="1100" dirty="0" err="1" smtClean="0"/>
                        <a:t>올린글을</a:t>
                      </a:r>
                      <a:r>
                        <a:rPr lang="ko-KR" altLang="en-US" sz="1100" dirty="0" smtClean="0"/>
                        <a:t> 볼 수 있는 사람을 설정할 수 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클릭하게 되면 설정화면이 활성화된다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설정화면에서 친구만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전체공개 버튼이 제공된다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기본값으로 친구만이 선택되어 있다</a:t>
                      </a:r>
                      <a:r>
                        <a:rPr lang="en-US" altLang="ko-KR" sz="1100" dirty="0" smtClean="0"/>
                        <a:t>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0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나에게 연락할 수 있는 사람을 설정할 수 있는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클릭하면 나에게 연락할 수 있는 사람을 설정할 수 있는 화면이 활성화 되어 제공된다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기본값으로 기본 </a:t>
                      </a:r>
                      <a:r>
                        <a:rPr lang="ko-KR" altLang="en-US" sz="1100" dirty="0" err="1" smtClean="0"/>
                        <a:t>필터링이</a:t>
                      </a:r>
                      <a:r>
                        <a:rPr lang="ko-KR" altLang="en-US" sz="1100" dirty="0" smtClean="0"/>
                        <a:t> 선택되어있고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나에게 친구요청을 보낼 수 있는 사람은 모든 사람으로 제공된다</a:t>
                      </a:r>
                      <a:r>
                        <a:rPr lang="en-US" altLang="ko-KR" sz="1100" dirty="0" smtClean="0"/>
                        <a:t>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스팸설정할</a:t>
                      </a:r>
                      <a:r>
                        <a:rPr lang="ko-KR" altLang="en-US" sz="1100" dirty="0" smtClean="0"/>
                        <a:t> 수 있는 버튼이다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클릭하게 되면 </a:t>
                      </a:r>
                      <a:r>
                        <a:rPr lang="ko-KR" altLang="en-US" sz="1100" dirty="0" err="1" smtClean="0"/>
                        <a:t>스팸설정</a:t>
                      </a:r>
                      <a:r>
                        <a:rPr lang="ko-KR" altLang="en-US" sz="1100" dirty="0" smtClean="0"/>
                        <a:t> 화면이 활성화되어 제공된다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5292"/>
            <a:ext cx="2768339" cy="2127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 rot="10800000" flipV="1">
            <a:off x="41995" y="763240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2123728" y="1627336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0800000" flipV="1">
            <a:off x="2123728" y="2071441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 rot="10800000" flipV="1">
            <a:off x="2123728" y="2539763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28790"/>
            <a:ext cx="2532510" cy="197873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직선 연결선 9"/>
          <p:cNvCxnSpPr>
            <a:stCxn id="9219" idx="1"/>
            <a:endCxn id="7" idx="1"/>
          </p:cNvCxnSpPr>
          <p:nvPr/>
        </p:nvCxnSpPr>
        <p:spPr>
          <a:xfrm flipH="1">
            <a:off x="2391855" y="1718158"/>
            <a:ext cx="1028017" cy="202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9548"/>
            <a:ext cx="2831224" cy="216024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연결선 14"/>
          <p:cNvCxnSpPr>
            <a:stCxn id="9220" idx="0"/>
            <a:endCxn id="8" idx="1"/>
          </p:cNvCxnSpPr>
          <p:nvPr/>
        </p:nvCxnSpPr>
        <p:spPr>
          <a:xfrm flipH="1" flipV="1">
            <a:off x="2391855" y="2182467"/>
            <a:ext cx="2227605" cy="110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8" y="3361556"/>
            <a:ext cx="2853732" cy="151216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직선 연결선 19"/>
          <p:cNvCxnSpPr>
            <a:stCxn id="9221" idx="0"/>
            <a:endCxn id="9" idx="2"/>
          </p:cNvCxnSpPr>
          <p:nvPr/>
        </p:nvCxnSpPr>
        <p:spPr>
          <a:xfrm flipV="1">
            <a:off x="1602924" y="2761815"/>
            <a:ext cx="654867" cy="5997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10800000" flipV="1">
            <a:off x="4485396" y="1273324"/>
            <a:ext cx="268127" cy="2220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35" y="1099604"/>
            <a:ext cx="817947" cy="74978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6" name="직선 연결선 25"/>
          <p:cNvCxnSpPr>
            <a:stCxn id="9222" idx="1"/>
            <a:endCxn id="24" idx="1"/>
          </p:cNvCxnSpPr>
          <p:nvPr/>
        </p:nvCxnSpPr>
        <p:spPr>
          <a:xfrm flipH="1" flipV="1">
            <a:off x="4753523" y="1384350"/>
            <a:ext cx="380912" cy="90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21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2530</Words>
  <Application>Microsoft Office PowerPoint</Application>
  <PresentationFormat>화면 슬라이드 쇼(16:10)</PresentationFormat>
  <Paragraphs>471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46</cp:revision>
  <dcterms:created xsi:type="dcterms:W3CDTF">2015-07-14T14:50:34Z</dcterms:created>
  <dcterms:modified xsi:type="dcterms:W3CDTF">2015-07-15T03:08:29Z</dcterms:modified>
</cp:coreProperties>
</file>