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2" r:id="rId3"/>
    <p:sldId id="257" r:id="rId4"/>
    <p:sldId id="271" r:id="rId5"/>
    <p:sldId id="258" r:id="rId6"/>
    <p:sldId id="259" r:id="rId7"/>
    <p:sldId id="283" r:id="rId8"/>
    <p:sldId id="260" r:id="rId9"/>
    <p:sldId id="261" r:id="rId10"/>
    <p:sldId id="293" r:id="rId11"/>
    <p:sldId id="294" r:id="rId12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-780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8843-CA8A-44BB-8DFE-D50CA861DA47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755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참가격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첫화면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가격정보를 알아볼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</a:t>
                      </a:r>
                      <a:r>
                        <a:rPr lang="ko-KR" altLang="en-US" sz="1200" b="1" dirty="0" err="1" smtClean="0"/>
                        <a:t>시작시</a:t>
                      </a:r>
                      <a:r>
                        <a:rPr lang="ko-KR" altLang="en-US" sz="1200" b="1" dirty="0" smtClean="0"/>
                        <a:t> 바로 제공되는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44885"/>
              </p:ext>
            </p:extLst>
          </p:nvPr>
        </p:nvGraphicFramePr>
        <p:xfrm>
          <a:off x="6133019" y="427458"/>
          <a:ext cx="2914727" cy="334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생필품들의 가격을 조회할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지도에서 </a:t>
                      </a:r>
                      <a:r>
                        <a:rPr lang="ko-KR" altLang="en-US" sz="1200" dirty="0" err="1" smtClean="0"/>
                        <a:t>내주변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마트정보를</a:t>
                      </a:r>
                      <a:r>
                        <a:rPr lang="ko-KR" altLang="en-US" sz="1200" dirty="0" smtClean="0"/>
                        <a:t> 확인할 </a:t>
                      </a:r>
                      <a:r>
                        <a:rPr lang="ko-KR" altLang="en-US" sz="1200" dirty="0" err="1" smtClean="0"/>
                        <a:t>수있다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판매점의 할인 품목을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장바구니에 추가한 상품정보목록을 제공한다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장바구니에 </a:t>
                      </a:r>
                      <a:r>
                        <a:rPr lang="ko-KR" altLang="en-US" sz="1200" dirty="0" err="1" smtClean="0"/>
                        <a:t>추가한상품에</a:t>
                      </a:r>
                      <a:r>
                        <a:rPr lang="ko-KR" altLang="en-US" sz="1200" dirty="0" smtClean="0"/>
                        <a:t> 대한 </a:t>
                      </a:r>
                      <a:r>
                        <a:rPr lang="ko-KR" altLang="en-US" sz="1200" dirty="0" err="1" smtClean="0"/>
                        <a:t>판매점별</a:t>
                      </a:r>
                      <a:r>
                        <a:rPr lang="ko-KR" altLang="en-US" sz="1200" dirty="0" smtClean="0"/>
                        <a:t> 가격비교를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93" y="785507"/>
            <a:ext cx="2707428" cy="480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766141" y="303451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848244" y="389472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742324" y="389472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3582217" y="389472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3006407" y="304134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35869"/>
              </p:ext>
            </p:extLst>
          </p:nvPr>
        </p:nvGraphicFramePr>
        <p:xfrm>
          <a:off x="0" y="0"/>
          <a:ext cx="9144000" cy="5823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내 주변 검색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GPS</a:t>
                      </a:r>
                      <a:r>
                        <a:rPr lang="ko-KR" altLang="en-US" sz="800" b="1" dirty="0" smtClean="0"/>
                        <a:t>를 통한 본인의 위치를 통하여 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주변에 있는 </a:t>
                      </a:r>
                      <a:r>
                        <a:rPr lang="ko-KR" altLang="en-US" sz="800" b="1" dirty="0" err="1" smtClean="0"/>
                        <a:t>마트정보를</a:t>
                      </a:r>
                      <a:r>
                        <a:rPr lang="ko-KR" altLang="en-US" sz="800" b="1" dirty="0" smtClean="0"/>
                        <a:t> 제공한다</a:t>
                      </a:r>
                      <a:r>
                        <a:rPr lang="en-US" altLang="ko-KR" sz="800" b="1" dirty="0" smtClean="0"/>
                        <a:t>.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메뉴버튼에서 할인 매장 비교 버튼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7420"/>
              </p:ext>
            </p:extLst>
          </p:nvPr>
        </p:nvGraphicFramePr>
        <p:xfrm>
          <a:off x="6133019" y="427458"/>
          <a:ext cx="2914727" cy="465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latin typeface="+mn-ea"/>
                          <a:ea typeface="+mn-ea"/>
                        </a:rPr>
                        <a:t>내주변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 버튼 클릭하면 내 주변 검색 메뉴로 이동한다</a:t>
                      </a:r>
                      <a:endParaRPr lang="en-US" altLang="ko-KR" sz="11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GPS</a:t>
                      </a:r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를 통하여 본인의 위치와 프로그램에 등록된 판매점 위치를 출력한다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판매점을 클릭하는 해당 판매점의 상품정보 페이지로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판매점 페이지의 </a:t>
                      </a:r>
                      <a:r>
                        <a:rPr lang="ko-KR" altLang="en-US" sz="1100" dirty="0" err="1" smtClean="0"/>
                        <a:t>상품목록중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최상단</a:t>
                      </a:r>
                      <a:r>
                        <a:rPr lang="ko-KR" altLang="en-US" sz="1100" dirty="0" smtClean="0"/>
                        <a:t> 카테고리가 기본값으로 펼쳐져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품목군</a:t>
                      </a:r>
                      <a:r>
                        <a:rPr lang="ko-KR" altLang="en-US" sz="1100" dirty="0" smtClean="0"/>
                        <a:t> 카테고리를 선택하면 선택한 </a:t>
                      </a:r>
                      <a:r>
                        <a:rPr lang="ko-KR" altLang="en-US" sz="1100" dirty="0" err="1" smtClean="0"/>
                        <a:t>품목군에</a:t>
                      </a:r>
                      <a:r>
                        <a:rPr lang="ko-KR" altLang="en-US" sz="1100" dirty="0" smtClean="0"/>
                        <a:t> 있는 상품목록이 펼쳐지고 기존 </a:t>
                      </a:r>
                      <a:r>
                        <a:rPr lang="ko-KR" altLang="en-US" sz="1100" dirty="0" err="1" smtClean="0"/>
                        <a:t>품목군은</a:t>
                      </a:r>
                      <a:r>
                        <a:rPr lang="ko-KR" altLang="en-US" sz="1100" dirty="0" smtClean="0"/>
                        <a:t> 접어진다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" y="857219"/>
            <a:ext cx="1385214" cy="245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775747" y="166252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91" y="857218"/>
            <a:ext cx="1413370" cy="25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 rot="10800000" flipV="1">
            <a:off x="1879798" y="857218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715591" y="200796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79" y="857218"/>
            <a:ext cx="1413371" cy="25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63" y="857218"/>
            <a:ext cx="1415610" cy="25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>
            <a:stCxn id="6" idx="1"/>
          </p:cNvCxnSpPr>
          <p:nvPr/>
        </p:nvCxnSpPr>
        <p:spPr>
          <a:xfrm flipV="1">
            <a:off x="939953" y="1227167"/>
            <a:ext cx="611938" cy="5141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1"/>
          </p:cNvCxnSpPr>
          <p:nvPr/>
        </p:nvCxnSpPr>
        <p:spPr>
          <a:xfrm flipV="1">
            <a:off x="1879797" y="1820177"/>
            <a:ext cx="1149382" cy="26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3653761" y="195348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261339" y="210777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02" y="2797387"/>
            <a:ext cx="1576715" cy="280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>
            <a:endCxn id="16" idx="2"/>
          </p:cNvCxnSpPr>
          <p:nvPr/>
        </p:nvCxnSpPr>
        <p:spPr>
          <a:xfrm flipV="1">
            <a:off x="4206240" y="2265424"/>
            <a:ext cx="1137202" cy="5319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4997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20692"/>
              </p:ext>
            </p:extLst>
          </p:nvPr>
        </p:nvGraphicFramePr>
        <p:xfrm>
          <a:off x="6133019" y="427458"/>
          <a:ext cx="2914727" cy="5131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4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594354" y="199687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7114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상품유형선택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상품정보를 선택할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생필품 가격정보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제공되는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83093"/>
              </p:ext>
            </p:extLst>
          </p:nvPr>
        </p:nvGraphicFramePr>
        <p:xfrm>
          <a:off x="6133019" y="405922"/>
          <a:ext cx="2914727" cy="502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생필품 가격정보를 클릭하면 상품유형 카테고리 선택창으로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카테고리는</a:t>
                      </a:r>
                      <a:r>
                        <a:rPr lang="ko-KR" altLang="en-US" sz="1000" baseline="0" dirty="0" smtClean="0"/>
                        <a:t> 곡물가공품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정육</a:t>
                      </a:r>
                      <a:r>
                        <a:rPr lang="en-US" altLang="ko-KR" sz="1000" baseline="0" dirty="0" smtClean="0"/>
                        <a:t>∙</a:t>
                      </a:r>
                      <a:r>
                        <a:rPr lang="ko-KR" altLang="en-US" sz="1000" baseline="0" dirty="0" smtClean="0"/>
                        <a:t>난류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수산가공품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낙농∙축산가공품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조미료∙</a:t>
                      </a:r>
                      <a:r>
                        <a:rPr lang="ko-KR" altLang="en-US" sz="1000" baseline="0" dirty="0" err="1" smtClean="0"/>
                        <a:t>장류</a:t>
                      </a:r>
                      <a:r>
                        <a:rPr lang="ko-KR" altLang="en-US" sz="1000" baseline="0" dirty="0" smtClean="0"/>
                        <a:t>∙</a:t>
                      </a:r>
                      <a:r>
                        <a:rPr lang="ko-KR" altLang="en-US" sz="1000" baseline="0" dirty="0" err="1" smtClean="0"/>
                        <a:t>식용류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채소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과자∙빙과류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차∙음료∙주류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이미용품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세탁∙주방∙가사용품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의류∙신변용품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의약외품을</a:t>
                      </a:r>
                      <a:r>
                        <a:rPr lang="ko-KR" altLang="en-US" sz="1000" baseline="0" dirty="0" smtClean="0"/>
                        <a:t> 제공한다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카테고리를 선택하면 선택한 카테고리에 해당하는 </a:t>
                      </a:r>
                      <a:r>
                        <a:rPr lang="ko-KR" altLang="en-US" sz="1000" dirty="0" err="1" smtClean="0"/>
                        <a:t>소카테고리</a:t>
                      </a:r>
                      <a:r>
                        <a:rPr lang="ko-KR" altLang="en-US" sz="1000" dirty="0" smtClean="0"/>
                        <a:t> 선택창으로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소카테고리를</a:t>
                      </a:r>
                      <a:r>
                        <a:rPr lang="ko-KR" altLang="en-US" sz="1000" dirty="0" smtClean="0"/>
                        <a:t> 선택하면 날짜와 지역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마트유형을</a:t>
                      </a:r>
                      <a:r>
                        <a:rPr lang="ko-KR" altLang="en-US" sz="1000" dirty="0" smtClean="0"/>
                        <a:t> 선택창으로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smtClean="0"/>
                        <a:t>첫 화면으로 </a:t>
                      </a:r>
                      <a:r>
                        <a:rPr lang="ko-KR" altLang="en-US" sz="1000" dirty="0" smtClean="0"/>
                        <a:t>돌아간다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클릭하면 생필품 가격정보 메뉴로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클릭하면 장바구니 비교 메뉴로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클릭하면 할인</a:t>
                      </a:r>
                      <a:r>
                        <a:rPr lang="ko-KR" altLang="en-US" sz="1000" baseline="0" dirty="0" smtClean="0"/>
                        <a:t> 매장 메뉴로 이동한다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메뉴로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클릭하면 내 주변검색 메뉴로 이동한다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" y="844211"/>
            <a:ext cx="1565652" cy="277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725" y="882688"/>
            <a:ext cx="1566213" cy="277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42724" y="213575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 flipV="1">
            <a:off x="306930" y="1280160"/>
            <a:ext cx="1457795" cy="9344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15" y="904875"/>
            <a:ext cx="1583104" cy="277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 rot="10800000" flipV="1">
            <a:off x="1930884" y="97074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16" idx="1"/>
          </p:cNvCxnSpPr>
          <p:nvPr/>
        </p:nvCxnSpPr>
        <p:spPr>
          <a:xfrm flipH="1">
            <a:off x="2095090" y="1038773"/>
            <a:ext cx="1358825" cy="107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58" y="1812796"/>
            <a:ext cx="1485342" cy="26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 rot="10800000" flipV="1">
            <a:off x="3542231" y="103877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2"/>
          </p:cNvCxnSpPr>
          <p:nvPr/>
        </p:nvCxnSpPr>
        <p:spPr>
          <a:xfrm>
            <a:off x="3624334" y="1196424"/>
            <a:ext cx="1056039" cy="616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0800000" flipV="1">
            <a:off x="1776859" y="3309998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2020699" y="330783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2283107" y="331922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2526947" y="331922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2770787" y="331922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033964" y="331922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30843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상품정보선택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상품들의 </a:t>
                      </a:r>
                      <a:r>
                        <a:rPr lang="ko-KR" altLang="en-US" sz="1200" b="1" dirty="0" err="1" smtClean="0"/>
                        <a:t>대분류를</a:t>
                      </a:r>
                      <a:r>
                        <a:rPr lang="ko-KR" altLang="en-US" sz="1200" b="1" dirty="0" smtClean="0"/>
                        <a:t> 선택할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생필품 가격정보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제공되는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57921"/>
              </p:ext>
            </p:extLst>
          </p:nvPr>
        </p:nvGraphicFramePr>
        <p:xfrm>
          <a:off x="6133019" y="427458"/>
          <a:ext cx="2914727" cy="249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날짜를 선택할 수</a:t>
                      </a:r>
                      <a:r>
                        <a:rPr lang="ko-KR" altLang="en-US" sz="900" baseline="0" dirty="0" smtClean="0"/>
                        <a:t> 있다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자료는 일주일중 한번 갱신되므로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날짜는 일주일단위로 선택할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지역을 선택할 수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지역 카테고리는 서울특별시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부산광역시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대구광역시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대전광역시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광주광역시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울산광역시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인천광역시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강원도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경기도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경상남도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경상북도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전라남도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전라북도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충청남도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충청북도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제주도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세종시들을</a:t>
                      </a:r>
                      <a:r>
                        <a:rPr lang="ko-KR" altLang="en-US" sz="900" dirty="0" smtClean="0"/>
                        <a:t> 제공한다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판매점 유형을 선택할 수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판매점 유형은</a:t>
                      </a:r>
                      <a:r>
                        <a:rPr lang="ko-KR" altLang="en-US" sz="900" baseline="0" dirty="0" smtClean="0"/>
                        <a:t> 대형 </a:t>
                      </a:r>
                      <a:r>
                        <a:rPr lang="ko-KR" altLang="en-US" sz="900" baseline="0" dirty="0" err="1" smtClean="0"/>
                        <a:t>마트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백화점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슈퍼마켓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전통시장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편의점을 제공한다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>
            <a:stCxn id="27" idx="0"/>
            <a:endCxn id="6" idx="3"/>
          </p:cNvCxnSpPr>
          <p:nvPr/>
        </p:nvCxnSpPr>
        <p:spPr>
          <a:xfrm flipV="1">
            <a:off x="1197948" y="1160101"/>
            <a:ext cx="1130433" cy="8451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83" y="857843"/>
            <a:ext cx="1485342" cy="26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 rot="10800000" flipV="1">
            <a:off x="3837422" y="91901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2"/>
          </p:cNvCxnSpPr>
          <p:nvPr/>
        </p:nvCxnSpPr>
        <p:spPr>
          <a:xfrm>
            <a:off x="3919525" y="1076662"/>
            <a:ext cx="893503" cy="9099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2" y="2005204"/>
            <a:ext cx="1681652" cy="2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3" y="2005204"/>
            <a:ext cx="1620239" cy="290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328381" y="108127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094751" y="106772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29" y="2005204"/>
            <a:ext cx="1622798" cy="290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직선 연결선 33"/>
          <p:cNvCxnSpPr/>
          <p:nvPr/>
        </p:nvCxnSpPr>
        <p:spPr>
          <a:xfrm flipH="1">
            <a:off x="2953173" y="1225378"/>
            <a:ext cx="223681" cy="7612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0460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상품정보출력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선택한 카테고리에 해당하는 상품목록을 제공한다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생필품 가격정보에서 검색버튼 클릭 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00815"/>
              </p:ext>
            </p:extLst>
          </p:nvPr>
        </p:nvGraphicFramePr>
        <p:xfrm>
          <a:off x="6133019" y="427458"/>
          <a:ext cx="2914727" cy="511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검색버튼을 클릭하면 카테고리에 해당하는 상품목록을</a:t>
                      </a:r>
                      <a:r>
                        <a:rPr lang="ko-KR" altLang="en-US" sz="1050" baseline="0" dirty="0" smtClean="0"/>
                        <a:t> 제공한다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50" baseline="0" dirty="0" smtClean="0"/>
                        <a:t>초기 기본값으로 전체 목록을 </a:t>
                      </a:r>
                      <a:r>
                        <a:rPr lang="ko-KR" altLang="en-US" sz="1050" baseline="0" dirty="0" err="1" smtClean="0"/>
                        <a:t>최저가격순으로</a:t>
                      </a:r>
                      <a:r>
                        <a:rPr lang="ko-KR" altLang="en-US" sz="1050" baseline="0" dirty="0" smtClean="0"/>
                        <a:t> 정렬하여 보여준다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정렬방법을 선택할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50" dirty="0" err="1" smtClean="0"/>
                        <a:t>최저가격순과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최고가격순으로</a:t>
                      </a:r>
                      <a:r>
                        <a:rPr lang="ko-KR" altLang="en-US" sz="1050" dirty="0" smtClean="0"/>
                        <a:t> 정렬할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 smtClean="0"/>
                        <a:t>검색어</a:t>
                      </a:r>
                      <a:r>
                        <a:rPr lang="ko-KR" altLang="en-US" sz="1050" dirty="0" smtClean="0"/>
                        <a:t> 타입을 결정할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전체 혹은 </a:t>
                      </a:r>
                      <a:r>
                        <a:rPr lang="ko-KR" altLang="en-US" sz="1050" dirty="0" err="1" smtClean="0"/>
                        <a:t>등록된판매점</a:t>
                      </a:r>
                      <a:r>
                        <a:rPr lang="ko-KR" altLang="en-US" sz="1050" dirty="0" smtClean="0"/>
                        <a:t> 종류별로 검색할 수 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장바구니 버튼을 클릭하면 장바구니 추가 </a:t>
                      </a:r>
                      <a:r>
                        <a:rPr lang="ko-KR" altLang="en-US" sz="1050" dirty="0" err="1" smtClean="0"/>
                        <a:t>팝업창이</a:t>
                      </a:r>
                      <a:r>
                        <a:rPr lang="ko-KR" altLang="en-US" sz="1050" dirty="0" smtClean="0"/>
                        <a:t> 출력되고 확인버튼을 클릭하면 </a:t>
                      </a:r>
                      <a:r>
                        <a:rPr lang="ko-KR" altLang="en-US" sz="1050" dirty="0" err="1" smtClean="0"/>
                        <a:t>즐겨찾기와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장바구니비교에메뉴에</a:t>
                      </a:r>
                      <a:r>
                        <a:rPr lang="ko-KR" altLang="en-US" sz="1050" dirty="0" smtClean="0"/>
                        <a:t> 추가된다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상품목록은 각 </a:t>
                      </a:r>
                      <a:r>
                        <a:rPr lang="ko-KR" altLang="en-US" sz="1050" dirty="0" err="1" smtClean="0"/>
                        <a:t>마트별로</a:t>
                      </a:r>
                      <a:r>
                        <a:rPr lang="ko-KR" altLang="en-US" sz="1050" dirty="0" smtClean="0"/>
                        <a:t> 분류하여 제공한다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상품이미지를 클릭하면 해당 상품의 가격정보페이지로 이동한다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가격정보에는 현재가격 </a:t>
                      </a:r>
                      <a:r>
                        <a:rPr lang="ko-KR" altLang="en-US" sz="1050" dirty="0" err="1" smtClean="0"/>
                        <a:t>한달전</a:t>
                      </a:r>
                      <a:r>
                        <a:rPr lang="ko-KR" altLang="en-US" sz="1050" dirty="0" smtClean="0"/>
                        <a:t> 가격 단위가격 및</a:t>
                      </a:r>
                      <a:r>
                        <a:rPr lang="ko-KR" altLang="en-US" sz="1050" baseline="0" dirty="0" smtClean="0"/>
                        <a:t> 판매점 정보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월별 가격변동그래프를 확인할 수 있다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닫기 버튼을 클릭하면 상품 목록으로 돌아간다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08" y="837218"/>
            <a:ext cx="1707582" cy="303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0" y="837218"/>
            <a:ext cx="1708452" cy="303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188760" y="133554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1352966" y="1414369"/>
            <a:ext cx="6519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40" y="812665"/>
            <a:ext cx="1734525" cy="305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2006326" y="144152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5426631" y="237164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472863" y="144152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098038" y="2273570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2" y="2450469"/>
            <a:ext cx="1649534" cy="295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>
            <a:stCxn id="19" idx="0"/>
            <a:endCxn id="18" idx="3"/>
          </p:cNvCxnSpPr>
          <p:nvPr/>
        </p:nvCxnSpPr>
        <p:spPr>
          <a:xfrm flipV="1">
            <a:off x="1188759" y="2352396"/>
            <a:ext cx="909279" cy="980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10800000" flipV="1">
            <a:off x="1270862" y="4709700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4" idx="1"/>
            <a:endCxn id="13314" idx="2"/>
          </p:cNvCxnSpPr>
          <p:nvPr/>
        </p:nvCxnSpPr>
        <p:spPr>
          <a:xfrm flipV="1">
            <a:off x="1435068" y="3867574"/>
            <a:ext cx="1423631" cy="9209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73" y="3406265"/>
            <a:ext cx="1133161" cy="200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 rot="10800000" flipV="1">
            <a:off x="3799840" y="317767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13315" idx="0"/>
            <a:endCxn id="13" idx="2"/>
          </p:cNvCxnSpPr>
          <p:nvPr/>
        </p:nvCxnSpPr>
        <p:spPr>
          <a:xfrm flipV="1">
            <a:off x="4942154" y="2529296"/>
            <a:ext cx="566580" cy="8769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5075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우측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각 기능별 메뉴로 이동한다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우측상단 메뉴버튼 </a:t>
                      </a:r>
                      <a:r>
                        <a:rPr lang="ko-KR" altLang="en-US" sz="1200" b="1" dirty="0" err="1" smtClean="0"/>
                        <a:t>클릭시</a:t>
                      </a:r>
                      <a:r>
                        <a:rPr lang="ko-KR" altLang="en-US" sz="12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7577"/>
              </p:ext>
            </p:extLst>
          </p:nvPr>
        </p:nvGraphicFramePr>
        <p:xfrm>
          <a:off x="6133019" y="427458"/>
          <a:ext cx="2914727" cy="437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우측상단 메뉴버튼을 클릭하면 우측에 각 메뉴로 </a:t>
                      </a:r>
                      <a:r>
                        <a:rPr lang="ko-KR" altLang="en-US" sz="1100" dirty="0" err="1" smtClean="0"/>
                        <a:t>이동가능한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메뉴바가</a:t>
                      </a:r>
                      <a:r>
                        <a:rPr lang="ko-KR" altLang="en-US" sz="1100" dirty="0" smtClean="0"/>
                        <a:t> 출력된다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생필품 가격정보 메뉴로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클릭하면 생필품 가격정보 메뉴로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장바구니 비교 메뉴로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할인</a:t>
                      </a:r>
                      <a:r>
                        <a:rPr lang="ko-KR" altLang="en-US" sz="1100" baseline="0" dirty="0" smtClean="0"/>
                        <a:t> 매장 메뉴로 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즐겨찾기</a:t>
                      </a:r>
                      <a:r>
                        <a:rPr lang="ko-KR" altLang="en-US" sz="1100" dirty="0" smtClean="0"/>
                        <a:t> 메뉴로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클릭하면 내 주변검색 메뉴로 이동한다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" y="758189"/>
            <a:ext cx="1690688" cy="300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468114" y="81154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79" y="758189"/>
            <a:ext cx="1695451" cy="300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1" y="2227683"/>
            <a:ext cx="1333449" cy="236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>
            <a:stCxn id="6" idx="1"/>
          </p:cNvCxnSpPr>
          <p:nvPr/>
        </p:nvCxnSpPr>
        <p:spPr>
          <a:xfrm>
            <a:off x="1632320" y="890367"/>
            <a:ext cx="440459" cy="78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07" y="2410265"/>
            <a:ext cx="1337683" cy="236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79" y="2592597"/>
            <a:ext cx="1326867" cy="235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3" y="2760495"/>
            <a:ext cx="1301894" cy="229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87" y="2915043"/>
            <a:ext cx="1388690" cy="246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 rot="10800000" flipV="1">
            <a:off x="2482383" y="759697"/>
            <a:ext cx="101437" cy="1121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2475856" y="1096470"/>
            <a:ext cx="123799" cy="1184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2503333" y="1348042"/>
            <a:ext cx="130913" cy="11746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2940971" y="1461194"/>
            <a:ext cx="112155" cy="1184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2884893" y="1652689"/>
            <a:ext cx="112155" cy="1302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2478546" y="897942"/>
            <a:ext cx="105273" cy="1154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077" idx="0"/>
            <a:endCxn id="18" idx="3"/>
          </p:cNvCxnSpPr>
          <p:nvPr/>
        </p:nvCxnSpPr>
        <p:spPr>
          <a:xfrm flipV="1">
            <a:off x="965596" y="815754"/>
            <a:ext cx="1516787" cy="1411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3077" idx="0"/>
            <a:endCxn id="23" idx="3"/>
          </p:cNvCxnSpPr>
          <p:nvPr/>
        </p:nvCxnSpPr>
        <p:spPr>
          <a:xfrm flipV="1">
            <a:off x="965596" y="955647"/>
            <a:ext cx="1512950" cy="12720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078" idx="0"/>
            <a:endCxn id="19" idx="3"/>
          </p:cNvCxnSpPr>
          <p:nvPr/>
        </p:nvCxnSpPr>
        <p:spPr>
          <a:xfrm flipV="1">
            <a:off x="1852549" y="1155694"/>
            <a:ext cx="623307" cy="12545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079" idx="0"/>
            <a:endCxn id="20" idx="2"/>
          </p:cNvCxnSpPr>
          <p:nvPr/>
        </p:nvCxnSpPr>
        <p:spPr>
          <a:xfrm flipH="1" flipV="1">
            <a:off x="2568789" y="1465503"/>
            <a:ext cx="167424" cy="1127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080" idx="0"/>
            <a:endCxn id="21" idx="2"/>
          </p:cNvCxnSpPr>
          <p:nvPr/>
        </p:nvCxnSpPr>
        <p:spPr>
          <a:xfrm flipH="1" flipV="1">
            <a:off x="2997048" y="1579639"/>
            <a:ext cx="771182" cy="1180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081" idx="0"/>
            <a:endCxn id="22" idx="2"/>
          </p:cNvCxnSpPr>
          <p:nvPr/>
        </p:nvCxnSpPr>
        <p:spPr>
          <a:xfrm flipH="1" flipV="1">
            <a:off x="2940970" y="1782979"/>
            <a:ext cx="2093262" cy="11320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0691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장바구니 비교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상품에 대한 각 업체별 가격을 비교할 수 있다</a:t>
                      </a:r>
                      <a:r>
                        <a:rPr lang="en-US" altLang="ko-KR" sz="1100" b="1" dirty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메뉴버튼에서 장바구니 비교 버튼 </a:t>
                      </a:r>
                      <a:r>
                        <a:rPr lang="ko-KR" altLang="en-US" sz="1100" b="1" dirty="0" err="1" smtClean="0"/>
                        <a:t>클릭시</a:t>
                      </a:r>
                      <a:r>
                        <a:rPr lang="ko-KR" altLang="en-US" sz="1100" b="1" dirty="0" smtClean="0"/>
                        <a:t> 출력되는 화면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28708"/>
              </p:ext>
            </p:extLst>
          </p:nvPr>
        </p:nvGraphicFramePr>
        <p:xfrm>
          <a:off x="6133019" y="427458"/>
          <a:ext cx="2914727" cy="4387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우측상단 메뉴버튼에서 장바구니 비교를 클릭하면 장바구니 비교 </a:t>
                      </a:r>
                      <a:r>
                        <a:rPr lang="ko-KR" altLang="en-US" sz="1050" dirty="0" err="1" smtClean="0"/>
                        <a:t>메뉴창으로</a:t>
                      </a:r>
                      <a:r>
                        <a:rPr lang="ko-KR" altLang="en-US" sz="1050" dirty="0" smtClean="0"/>
                        <a:t> 이동한다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상품추가를 클릭하면 중분류 소분류 상품 선택창이 출력된다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중분류 </a:t>
                      </a:r>
                      <a:r>
                        <a:rPr lang="ko-KR" altLang="en-US" sz="1050" dirty="0" err="1" smtClean="0"/>
                        <a:t>콤보박스를</a:t>
                      </a:r>
                      <a:r>
                        <a:rPr lang="ko-KR" altLang="en-US" sz="1050" dirty="0" smtClean="0"/>
                        <a:t> 선택하면 그에 해당하는 중분류 </a:t>
                      </a:r>
                      <a:r>
                        <a:rPr lang="ko-KR" altLang="en-US" sz="1050" baseline="0" dirty="0" smtClean="0"/>
                        <a:t> 목록이 출력된다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중분류를 선택하면 그에 해당하는 소분류 목록이 자동으로 출력된다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소분류를 선택하면 </a:t>
                      </a:r>
                      <a:r>
                        <a:rPr lang="ko-KR" altLang="en-US" sz="1050" dirty="0" err="1" smtClean="0"/>
                        <a:t>그에해당하는</a:t>
                      </a:r>
                      <a:r>
                        <a:rPr lang="ko-KR" altLang="en-US" sz="1050" dirty="0" smtClean="0"/>
                        <a:t> 상품목록이 자동으로 출력된다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상품을 선택하면 장바구니에 상품이 추가되고 상품추가 </a:t>
                      </a:r>
                      <a:r>
                        <a:rPr lang="ko-KR" altLang="en-US" sz="1050" dirty="0" err="1" smtClean="0"/>
                        <a:t>팝업창이</a:t>
                      </a:r>
                      <a:r>
                        <a:rPr lang="ko-KR" altLang="en-US" sz="1050" dirty="0" smtClean="0"/>
                        <a:t> 출력된다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확인을 클릭하면 장바구니 </a:t>
                      </a:r>
                      <a:r>
                        <a:rPr lang="ko-KR" altLang="en-US" sz="1050" dirty="0" err="1" smtClean="0"/>
                        <a:t>비교창으로</a:t>
                      </a:r>
                      <a:r>
                        <a:rPr lang="ko-KR" altLang="en-US" sz="1050" dirty="0" smtClean="0"/>
                        <a:t> 돌아간다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4" y="758190"/>
            <a:ext cx="1385214" cy="245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046520" y="1037516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34" y="758188"/>
            <a:ext cx="1383514" cy="245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42" y="758188"/>
            <a:ext cx="1373999" cy="245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24" y="758190"/>
            <a:ext cx="1389611" cy="245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32" y="2729653"/>
            <a:ext cx="1619687" cy="287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81" y="2729652"/>
            <a:ext cx="1619012" cy="285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" y="2729653"/>
            <a:ext cx="1614645" cy="286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 rot="10800000" flipV="1">
            <a:off x="2611160" y="87986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031148" y="95124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3113251" y="119137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598298" y="111634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347835" y="337610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062531" y="393151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6" idx="1"/>
          </p:cNvCxnSpPr>
          <p:nvPr/>
        </p:nvCxnSpPr>
        <p:spPr>
          <a:xfrm flipV="1">
            <a:off x="1210726" y="1037516"/>
            <a:ext cx="436908" cy="7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1"/>
          </p:cNvCxnSpPr>
          <p:nvPr/>
        </p:nvCxnSpPr>
        <p:spPr>
          <a:xfrm flipV="1">
            <a:off x="2775366" y="879864"/>
            <a:ext cx="362676" cy="78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1"/>
          </p:cNvCxnSpPr>
          <p:nvPr/>
        </p:nvCxnSpPr>
        <p:spPr>
          <a:xfrm>
            <a:off x="3195354" y="1030073"/>
            <a:ext cx="259046" cy="1613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1"/>
          </p:cNvCxnSpPr>
          <p:nvPr/>
        </p:nvCxnSpPr>
        <p:spPr>
          <a:xfrm>
            <a:off x="3277457" y="1270201"/>
            <a:ext cx="13106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17" idx="2"/>
          </p:cNvCxnSpPr>
          <p:nvPr/>
        </p:nvCxnSpPr>
        <p:spPr>
          <a:xfrm flipV="1">
            <a:off x="4680401" y="1273993"/>
            <a:ext cx="0" cy="14556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8" idx="3"/>
          </p:cNvCxnSpPr>
          <p:nvPr/>
        </p:nvCxnSpPr>
        <p:spPr>
          <a:xfrm>
            <a:off x="4138693" y="3454928"/>
            <a:ext cx="2091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2" idx="3"/>
            <a:endCxn id="19" idx="3"/>
          </p:cNvCxnSpPr>
          <p:nvPr/>
        </p:nvCxnSpPr>
        <p:spPr>
          <a:xfrm flipV="1">
            <a:off x="2339392" y="4010343"/>
            <a:ext cx="723139" cy="152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4092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장바구니 비교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업체별 가격비교를 </a:t>
                      </a:r>
                      <a:r>
                        <a:rPr lang="ko-KR" altLang="en-US" sz="1200" b="1" dirty="0" err="1" smtClean="0"/>
                        <a:t>할수</a:t>
                      </a:r>
                      <a:r>
                        <a:rPr lang="ko-KR" altLang="en-US" sz="1200" b="1" dirty="0" smtClean="0"/>
                        <a:t>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메뉴버튼에서 장바구니 비교 버튼 </a:t>
                      </a:r>
                      <a:r>
                        <a:rPr lang="ko-KR" altLang="en-US" sz="1100" b="1" dirty="0" err="1" smtClean="0"/>
                        <a:t>클릭시</a:t>
                      </a:r>
                      <a:r>
                        <a:rPr lang="ko-KR" altLang="en-US" sz="1100" b="1" dirty="0" smtClean="0"/>
                        <a:t> 출력되는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2390"/>
              </p:ext>
            </p:extLst>
          </p:nvPr>
        </p:nvGraphicFramePr>
        <p:xfrm>
          <a:off x="6133019" y="427458"/>
          <a:ext cx="2914727" cy="454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업체추가 버튼을 클릭하면 상단에 지역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업체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판매업소명을 </a:t>
                      </a:r>
                      <a:r>
                        <a:rPr lang="ko-KR" altLang="en-US" sz="1200" dirty="0" err="1" smtClean="0"/>
                        <a:t>선택할수</a:t>
                      </a:r>
                      <a:r>
                        <a:rPr lang="ko-KR" altLang="en-US" sz="1200" dirty="0" smtClean="0"/>
                        <a:t> 있는 </a:t>
                      </a:r>
                      <a:r>
                        <a:rPr lang="ko-KR" altLang="en-US" sz="1200" dirty="0" err="1" smtClean="0"/>
                        <a:t>콤보박수가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지역을 선택하면 판매점 유형이 자동적으로 출력된다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판매점 유형을 선택하면 해당하는 판매업소명 목록이 자동적으로 출력된다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판매업소명을 선택하면 해당하는 판매업소의 가격이 상품 옆에 출력된다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업체를 추가해서 각 업체별 상품가격을 </a:t>
                      </a:r>
                      <a:r>
                        <a:rPr lang="ko-KR" altLang="en-US" sz="1200" dirty="0" err="1" smtClean="0"/>
                        <a:t>비교할수</a:t>
                      </a:r>
                      <a:r>
                        <a:rPr lang="ko-KR" altLang="en-US" sz="1200" dirty="0" smtClean="0"/>
                        <a:t>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표를 클릭하면 선택한 상품이 현재 화면에서 사라진다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하지만 </a:t>
                      </a:r>
                      <a:r>
                        <a:rPr lang="ko-KR" altLang="en-US" sz="1200" dirty="0" err="1" smtClean="0"/>
                        <a:t>즐겨찾기에서</a:t>
                      </a:r>
                      <a:r>
                        <a:rPr lang="ko-KR" altLang="en-US" sz="1200" dirty="0" smtClean="0"/>
                        <a:t> 삭제하지 않는 이상 계속 남아있다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0" y="749739"/>
            <a:ext cx="1334413" cy="23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737364" y="175973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29" y="749738"/>
            <a:ext cx="1310589" cy="233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0" y="749739"/>
            <a:ext cx="1314299" cy="233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22" y="749739"/>
            <a:ext cx="1324938" cy="233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80" y="2844800"/>
            <a:ext cx="1550535" cy="274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20" y="2844800"/>
            <a:ext cx="1544159" cy="27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1760138" y="102821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926850" y="118181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566857" y="168256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5670009" y="3279843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6" idx="1"/>
          </p:cNvCxnSpPr>
          <p:nvPr/>
        </p:nvCxnSpPr>
        <p:spPr>
          <a:xfrm flipV="1">
            <a:off x="901570" y="1098936"/>
            <a:ext cx="644859" cy="73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1"/>
          </p:cNvCxnSpPr>
          <p:nvPr/>
        </p:nvCxnSpPr>
        <p:spPr>
          <a:xfrm flipH="1">
            <a:off x="1924344" y="1028215"/>
            <a:ext cx="1002506" cy="7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3" idx="1"/>
          </p:cNvCxnSpPr>
          <p:nvPr/>
        </p:nvCxnSpPr>
        <p:spPr>
          <a:xfrm flipH="1" flipV="1">
            <a:off x="3091056" y="1260640"/>
            <a:ext cx="1232966" cy="81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17" idx="2"/>
          </p:cNvCxnSpPr>
          <p:nvPr/>
        </p:nvCxnSpPr>
        <p:spPr>
          <a:xfrm flipV="1">
            <a:off x="5058948" y="1840216"/>
            <a:ext cx="590012" cy="1004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8" idx="3"/>
          </p:cNvCxnSpPr>
          <p:nvPr/>
        </p:nvCxnSpPr>
        <p:spPr>
          <a:xfrm flipV="1">
            <a:off x="4206079" y="3358669"/>
            <a:ext cx="1463930" cy="78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2661920" y="3862350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7273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할인 매장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각 품목별 할인매장을 검색해준다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메뉴버튼에서 할인 매장 비교 버튼 </a:t>
                      </a:r>
                      <a:r>
                        <a:rPr lang="ko-KR" altLang="en-US" sz="1100" b="1" dirty="0" err="1" smtClean="0"/>
                        <a:t>클릭시</a:t>
                      </a:r>
                      <a:r>
                        <a:rPr lang="ko-KR" altLang="en-US" sz="1100" b="1" dirty="0" smtClean="0"/>
                        <a:t> 출력되는 화면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40628"/>
              </p:ext>
            </p:extLst>
          </p:nvPr>
        </p:nvGraphicFramePr>
        <p:xfrm>
          <a:off x="6133019" y="427458"/>
          <a:ext cx="2914727" cy="438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우측상단 메뉴버튼에서 할인 매장을 클릭하면 할인 매장 </a:t>
                      </a:r>
                      <a:r>
                        <a:rPr lang="ko-KR" altLang="en-US" sz="1200" dirty="0" err="1" smtClean="0"/>
                        <a:t>메뉴창으로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카테고리를 선택한다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날짜는 기본값으로 가장 최근 갱신된 날짜가 적용되고 지역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판매점 유형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품목군은</a:t>
                      </a:r>
                      <a:r>
                        <a:rPr lang="ko-KR" altLang="en-US" sz="1200" dirty="0" smtClean="0"/>
                        <a:t> 필수적으로 선택해야만 검색이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카테고리를 선택하고 검색버튼을 클릭하면 </a:t>
                      </a:r>
                      <a:r>
                        <a:rPr lang="ko-KR" altLang="en-US" sz="1200" dirty="0" err="1" smtClean="0"/>
                        <a:t>검색어에</a:t>
                      </a:r>
                      <a:r>
                        <a:rPr lang="ko-KR" altLang="en-US" sz="1200" dirty="0" smtClean="0"/>
                        <a:t> 해당하는 상품목록이 출력된다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 이상일 경우 최대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개가</a:t>
                      </a:r>
                      <a:r>
                        <a:rPr lang="ko-KR" altLang="en-US" sz="1200" baseline="0" dirty="0" smtClean="0"/>
                        <a:t> 출력되고 가장 하단으로 스크롤을 이동할 경우 자동으로 </a:t>
                      </a:r>
                      <a:r>
                        <a:rPr lang="en-US" altLang="ko-KR" sz="1200" baseline="0" dirty="0" smtClean="0"/>
                        <a:t>10</a:t>
                      </a:r>
                      <a:r>
                        <a:rPr lang="ko-KR" altLang="en-US" sz="1200" baseline="0" dirty="0" smtClean="0"/>
                        <a:t>개씩 추가된다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스크롤을 더 이상 내릴 수 없을 경우 마지막 페이지라는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출력된다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58" y="780143"/>
            <a:ext cx="1435650" cy="254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" y="780144"/>
            <a:ext cx="1433894" cy="254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 rot="10800000" flipV="1">
            <a:off x="781484" y="1227167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230049" y="1135924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69" y="780144"/>
            <a:ext cx="1437399" cy="254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94" y="780144"/>
            <a:ext cx="1413375" cy="249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 rot="10800000" flipV="1">
            <a:off x="3557622" y="1382822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901187" y="169673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8" idx="1"/>
          </p:cNvCxnSpPr>
          <p:nvPr/>
        </p:nvCxnSpPr>
        <p:spPr>
          <a:xfrm flipV="1">
            <a:off x="945690" y="1227167"/>
            <a:ext cx="574568" cy="7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733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즐겨찾기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사용자가 장바구니에 추가한 상품목록이 출력된다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메뉴버튼에서 </a:t>
                      </a:r>
                      <a:r>
                        <a:rPr lang="ko-KR" altLang="en-US" sz="1100" b="1" dirty="0" err="1" smtClean="0"/>
                        <a:t>즐겨찾기</a:t>
                      </a:r>
                      <a:r>
                        <a:rPr lang="ko-KR" altLang="en-US" sz="1100" b="1" dirty="0" smtClean="0"/>
                        <a:t> 버튼 </a:t>
                      </a:r>
                      <a:r>
                        <a:rPr lang="ko-KR" altLang="en-US" sz="1100" b="1" dirty="0" err="1" smtClean="0"/>
                        <a:t>클릭시</a:t>
                      </a:r>
                      <a:r>
                        <a:rPr lang="ko-KR" altLang="en-US" sz="1100" b="1" dirty="0" smtClean="0"/>
                        <a:t> 출력되는 화면</a:t>
                      </a:r>
                      <a:endParaRPr lang="ko-KR" alt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27281"/>
              </p:ext>
            </p:extLst>
          </p:nvPr>
        </p:nvGraphicFramePr>
        <p:xfrm>
          <a:off x="6133019" y="427458"/>
          <a:ext cx="2914727" cy="3101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버튼을 클릭하면 사용자가 장바구니에 추가한 상품 목록이 출력된다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만약 장바구니 추가한 상품이 </a:t>
                      </a:r>
                      <a:r>
                        <a:rPr lang="ko-KR" altLang="en-US" sz="1200" dirty="0" err="1" smtClean="0"/>
                        <a:t>없을경우</a:t>
                      </a:r>
                      <a:r>
                        <a:rPr lang="ko-KR" altLang="en-US" sz="1200" dirty="0" smtClean="0"/>
                        <a:t> 등록된 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목록이 없습니다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라는 메시지를 출력하고 사용자가</a:t>
                      </a:r>
                      <a:r>
                        <a:rPr lang="ko-KR" altLang="en-US" sz="1200" baseline="0" dirty="0" smtClean="0"/>
                        <a:t> 추가한 상품이 있을 경우 해당 상품 정보목록이 출력된다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목록에서 선택한 상품이 사라지고 장바구니 비교메뉴에서도 상품이 사라진다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03" y="767302"/>
            <a:ext cx="1385214" cy="245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635818" y="1318281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3" y="2182930"/>
            <a:ext cx="1636548" cy="288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18" y="2182930"/>
            <a:ext cx="1653540" cy="288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>
            <a:stCxn id="6146" idx="0"/>
            <a:endCxn id="6" idx="2"/>
          </p:cNvCxnSpPr>
          <p:nvPr/>
        </p:nvCxnSpPr>
        <p:spPr>
          <a:xfrm flipV="1">
            <a:off x="1576887" y="1475932"/>
            <a:ext cx="1141034" cy="7069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147" idx="0"/>
            <a:endCxn id="6" idx="2"/>
          </p:cNvCxnSpPr>
          <p:nvPr/>
        </p:nvCxnSpPr>
        <p:spPr>
          <a:xfrm flipH="1" flipV="1">
            <a:off x="2717921" y="1475932"/>
            <a:ext cx="744667" cy="7069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rot="10800000" flipV="1">
            <a:off x="3922751" y="2605215"/>
            <a:ext cx="164206" cy="157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955</Words>
  <Application>Microsoft Office PowerPoint</Application>
  <PresentationFormat>화면 슬라이드 쇼(16:10)</PresentationFormat>
  <Paragraphs>259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User</cp:lastModifiedBy>
  <cp:revision>31</cp:revision>
  <cp:lastPrinted>2015-07-15T06:14:05Z</cp:lastPrinted>
  <dcterms:created xsi:type="dcterms:W3CDTF">2015-07-13T12:59:58Z</dcterms:created>
  <dcterms:modified xsi:type="dcterms:W3CDTF">2015-07-15T06:20:14Z</dcterms:modified>
</cp:coreProperties>
</file>