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1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CAF0-B09B-4E71-A005-2ED924E5F2C5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1EEB-1EDD-4379-8817-CACC5CC36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190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CAF0-B09B-4E71-A005-2ED924E5F2C5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1EEB-1EDD-4379-8817-CACC5CC36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06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CAF0-B09B-4E71-A005-2ED924E5F2C5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1EEB-1EDD-4379-8817-CACC5CC36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40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CAF0-B09B-4E71-A005-2ED924E5F2C5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1EEB-1EDD-4379-8817-CACC5CC36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06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CAF0-B09B-4E71-A005-2ED924E5F2C5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1EEB-1EDD-4379-8817-CACC5CC36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55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CAF0-B09B-4E71-A005-2ED924E5F2C5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1EEB-1EDD-4379-8817-CACC5CC36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26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CAF0-B09B-4E71-A005-2ED924E5F2C5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1EEB-1EDD-4379-8817-CACC5CC36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64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CAF0-B09B-4E71-A005-2ED924E5F2C5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1EEB-1EDD-4379-8817-CACC5CC36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64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CAF0-B09B-4E71-A005-2ED924E5F2C5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1EEB-1EDD-4379-8817-CACC5CC36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74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CAF0-B09B-4E71-A005-2ED924E5F2C5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1EEB-1EDD-4379-8817-CACC5CC36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28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CAF0-B09B-4E71-A005-2ED924E5F2C5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1EEB-1EDD-4379-8817-CACC5CC36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9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ACAF0-B09B-4E71-A005-2ED924E5F2C5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51EEB-1EDD-4379-8817-CACC5CC36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15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80528" y="1556792"/>
            <a:ext cx="9502824" cy="1470025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UC005 </a:t>
            </a:r>
            <a:r>
              <a:rPr lang="ko-KR" altLang="en-US" sz="3200" dirty="0" err="1" smtClean="0"/>
              <a:t>상황별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추천레시피</a:t>
            </a:r>
            <a:r>
              <a:rPr lang="ko-KR" altLang="en-US" sz="3200" dirty="0" smtClean="0"/>
              <a:t> 목록을 조회하다</a:t>
            </a:r>
            <a:endParaRPr lang="ko-KR" altLang="en-US" sz="48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580112" y="3251547"/>
            <a:ext cx="25900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박세</a:t>
            </a:r>
            <a:r>
              <a:rPr lang="ko-KR" altLang="en-US" dirty="0"/>
              <a:t>훈</a:t>
            </a:r>
          </a:p>
        </p:txBody>
      </p:sp>
    </p:spTree>
    <p:extLst>
      <p:ext uri="{BB962C8B-B14F-4D97-AF65-F5344CB8AC3E}">
        <p14:creationId xmlns:p14="http://schemas.microsoft.com/office/powerpoint/2010/main" val="2931693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96" y="2374872"/>
            <a:ext cx="5994337" cy="279735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" y="1065630"/>
            <a:ext cx="6732238" cy="4935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69" y="569703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8195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569574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상황별 레시피 조회하기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8215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6730227" y="1092980"/>
          <a:ext cx="2402886" cy="2156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상황별 레시피 목록이다</a:t>
                      </a:r>
                      <a:r>
                        <a:rPr lang="en-US" altLang="ko-KR" sz="800" smtClean="0"/>
                        <a:t>. </a:t>
                      </a:r>
                      <a:r>
                        <a:rPr lang="ko-KR" altLang="en-US" sz="800" smtClean="0"/>
                        <a:t>상황별 카데고리 목록을 서버에서 불러와 제공한다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해당 상황을 클릭하면 상황별 레시피 상세 조회하는</a:t>
                      </a:r>
                      <a:r>
                        <a:rPr lang="ko-KR" altLang="en-US" sz="800" baseline="0" smtClean="0"/>
                        <a:t> 팝업창이 생성된다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더보기 버튼이다</a:t>
                      </a:r>
                      <a:r>
                        <a:rPr lang="en-US" altLang="ko-KR" sz="800" smtClean="0"/>
                        <a:t>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ko-KR" altLang="en-US" sz="800" baseline="0" smtClean="0"/>
                        <a:t>클릭하면 상황별 레시피 의 카테고리를 추가로 제공한다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smtClean="0"/>
                    </a:p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0" y="571500"/>
            <a:ext cx="9144000" cy="542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7" name="직사각형 16"/>
          <p:cNvSpPr/>
          <p:nvPr/>
        </p:nvSpPr>
        <p:spPr>
          <a:xfrm>
            <a:off x="26864" y="1056837"/>
            <a:ext cx="6705377" cy="4930063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992" y="2147657"/>
            <a:ext cx="3722642" cy="3044776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217633" y="287553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387776" y="356740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 flipV="1">
            <a:off x="4770241" y="2780929"/>
            <a:ext cx="911748" cy="5314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003660" y="3558849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45159" y="3009111"/>
            <a:ext cx="1027522" cy="797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387776" y="3733099"/>
            <a:ext cx="243163" cy="2276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34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258" y="1165680"/>
            <a:ext cx="3067037" cy="50564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57150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569703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8195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569574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앱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8215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앱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10656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6730227" y="1092979"/>
          <a:ext cx="2402886" cy="4839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613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상황별 추천 레시피의</a:t>
                      </a:r>
                      <a:r>
                        <a:rPr lang="ko-KR" altLang="en-US" sz="900" baseline="0" smtClean="0"/>
                        <a:t> 목록</a:t>
                      </a:r>
                      <a:r>
                        <a:rPr lang="ko-KR" altLang="en-US" sz="900" smtClean="0"/>
                        <a:t>을 제공해 준다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mtClean="0"/>
                        <a:t>레시피의 간단정보</a:t>
                      </a:r>
                      <a:r>
                        <a:rPr lang="en-US" altLang="ko-KR" sz="900" baseline="0" smtClean="0"/>
                        <a:t>(</a:t>
                      </a:r>
                      <a:r>
                        <a:rPr lang="ko-KR" altLang="en-US" sz="900" baseline="0" smtClean="0"/>
                        <a:t>레시피명</a:t>
                      </a:r>
                      <a:r>
                        <a:rPr lang="en-US" altLang="ko-KR" sz="900" baseline="0" smtClean="0"/>
                        <a:t>,</a:t>
                      </a:r>
                      <a:r>
                        <a:rPr lang="ko-KR" altLang="en-US" sz="900" baseline="0" smtClean="0"/>
                        <a:t>좋아요</a:t>
                      </a:r>
                      <a:r>
                        <a:rPr lang="en-US" altLang="ko-KR" sz="900" baseline="0" smtClean="0"/>
                        <a:t>,</a:t>
                      </a:r>
                      <a:r>
                        <a:rPr lang="ko-KR" altLang="en-US" sz="900" baseline="0" smtClean="0"/>
                        <a:t>조회수</a:t>
                      </a:r>
                      <a:r>
                        <a:rPr lang="en-US" altLang="ko-KR" sz="900" baseline="0" smtClean="0"/>
                        <a:t>,</a:t>
                      </a:r>
                      <a:r>
                        <a:rPr lang="ko-KR" altLang="en-US" sz="900" baseline="0" smtClean="0"/>
                        <a:t>이미지</a:t>
                      </a:r>
                      <a:r>
                        <a:rPr lang="en-US" altLang="ko-KR" sz="900" baseline="0" smtClean="0"/>
                        <a:t>)</a:t>
                      </a:r>
                      <a:r>
                        <a:rPr lang="ko-KR" altLang="en-US" sz="900" baseline="0" smtClean="0"/>
                        <a:t>를</a:t>
                      </a:r>
                      <a:r>
                        <a:rPr lang="en-US" altLang="ko-KR" sz="900" baseline="0" smtClean="0"/>
                        <a:t> </a:t>
                      </a:r>
                      <a:r>
                        <a:rPr lang="ko-KR" altLang="en-US" sz="900" baseline="0" smtClean="0"/>
                        <a:t>확인할 수 있다</a:t>
                      </a:r>
                      <a:r>
                        <a:rPr lang="en-US" altLang="ko-KR" sz="900" baseline="0" smtClean="0"/>
                        <a:t>.</a:t>
                      </a:r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더보기 버튼으로 클릭하면 간단 레시피정보를 추가로 제공받을 수 있다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4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mtClean="0"/>
                        <a:t>날짜별 추천 레시피의 목록을 제공해 준다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5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mtClean="0"/>
                        <a:t>레시피의 간단정보</a:t>
                      </a:r>
                      <a:r>
                        <a:rPr lang="en-US" altLang="ko-KR" sz="900" baseline="0" smtClean="0"/>
                        <a:t>(</a:t>
                      </a:r>
                      <a:r>
                        <a:rPr lang="ko-KR" altLang="en-US" sz="900" baseline="0" smtClean="0"/>
                        <a:t>레시피명</a:t>
                      </a:r>
                      <a:r>
                        <a:rPr lang="en-US" altLang="ko-KR" sz="900" baseline="0" smtClean="0"/>
                        <a:t>,</a:t>
                      </a:r>
                      <a:r>
                        <a:rPr lang="ko-KR" altLang="en-US" sz="900" baseline="0" smtClean="0"/>
                        <a:t>좋아요</a:t>
                      </a:r>
                      <a:r>
                        <a:rPr lang="en-US" altLang="ko-KR" sz="900" baseline="0" smtClean="0"/>
                        <a:t>,</a:t>
                      </a:r>
                      <a:r>
                        <a:rPr lang="ko-KR" altLang="en-US" sz="900" baseline="0" smtClean="0"/>
                        <a:t>조회수</a:t>
                      </a:r>
                      <a:r>
                        <a:rPr lang="en-US" altLang="ko-KR" sz="900" baseline="0" smtClean="0"/>
                        <a:t>,</a:t>
                      </a:r>
                      <a:r>
                        <a:rPr lang="ko-KR" altLang="en-US" sz="900" baseline="0" smtClean="0"/>
                        <a:t>이미지</a:t>
                      </a:r>
                      <a:r>
                        <a:rPr lang="en-US" altLang="ko-KR" sz="900" baseline="0" smtClean="0"/>
                        <a:t>)</a:t>
                      </a:r>
                      <a:r>
                        <a:rPr lang="ko-KR" altLang="en-US" sz="900" baseline="0" smtClean="0"/>
                        <a:t>를</a:t>
                      </a:r>
                      <a:r>
                        <a:rPr lang="en-US" altLang="ko-KR" sz="900" baseline="0" smtClean="0"/>
                        <a:t> </a:t>
                      </a:r>
                      <a:r>
                        <a:rPr lang="ko-KR" altLang="en-US" sz="900" baseline="0" smtClean="0"/>
                        <a:t>확인할 수 있다</a:t>
                      </a:r>
                      <a:r>
                        <a:rPr lang="en-US" altLang="ko-KR" sz="900" baseline="0" smtClean="0"/>
                        <a:t>.</a:t>
                      </a:r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더보기 버튼으로 클릭하면 간단 레시피정보를 추가로 제공받을 수 있다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7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smtClean="0"/>
                        <a:t>TV</a:t>
                      </a:r>
                      <a:r>
                        <a:rPr lang="ko-KR" altLang="en-US" sz="900" smtClean="0"/>
                        <a:t>동영상 목록을 제공해준다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8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mtClean="0"/>
                        <a:t>더보기 버튼이다</a:t>
                      </a:r>
                      <a:r>
                        <a:rPr lang="en-US" altLang="ko-KR" sz="900" smtClean="0"/>
                        <a:t>. </a:t>
                      </a:r>
                      <a:r>
                        <a:rPr lang="ko-KR" altLang="en-US" sz="900" smtClean="0"/>
                        <a:t>클릭하면 동영상을 추가로 제공받을</a:t>
                      </a:r>
                      <a:r>
                        <a:rPr lang="ko-KR" altLang="en-US" sz="900" baseline="0" smtClean="0"/>
                        <a:t> 수 있는 화면으로 이동한다</a:t>
                      </a:r>
                      <a:r>
                        <a:rPr lang="en-US" altLang="ko-KR" sz="900" baseline="0" smtClean="0"/>
                        <a:t>.</a:t>
                      </a:r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1576546" y="1799353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29195" y="210207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36051" y="2924945"/>
            <a:ext cx="187449" cy="1549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788283" y="4365105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503959" y="4797153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7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05780" y="367606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694558" y="517597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8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576240" y="326960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88283" y="5801385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8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21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172</Words>
  <Application>Microsoft Office PowerPoint</Application>
  <PresentationFormat>화면 슬라이드 쇼(4:3)</PresentationFormat>
  <Paragraphs>51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UC005 상황별 추천레시피 목록을 조회하다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UC005 상황별 추천레시피 목록을 조회하다</dc:title>
  <dc:creator>GHKwon</dc:creator>
  <cp:lastModifiedBy>Huni</cp:lastModifiedBy>
  <cp:revision>3</cp:revision>
  <dcterms:created xsi:type="dcterms:W3CDTF">2015-07-23T13:25:15Z</dcterms:created>
  <dcterms:modified xsi:type="dcterms:W3CDTF">2015-07-25T01:48:27Z</dcterms:modified>
</cp:coreProperties>
</file>