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9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6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0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5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6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4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4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4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ACAF0-B09B-4E71-A005-2ED924E5F2C5}" type="datetimeFigureOut">
              <a:rPr lang="ko-KR" altLang="en-US" smtClean="0"/>
              <a:t>2015-07-25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1EEB-1EDD-4379-8817-CACC5CC36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80528" y="1556792"/>
            <a:ext cx="9502824" cy="1470025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UC006 </a:t>
            </a:r>
            <a:r>
              <a:rPr lang="ko-KR" altLang="en-US" sz="3200" smtClean="0"/>
              <a:t>오늘의</a:t>
            </a:r>
            <a:r>
              <a:rPr lang="ko-KR" altLang="en-US" sz="3200" smtClean="0"/>
              <a:t> </a:t>
            </a:r>
            <a:r>
              <a:rPr lang="ko-KR" altLang="en-US" sz="3200" dirty="0" err="1" smtClean="0"/>
              <a:t>추천레시피</a:t>
            </a:r>
            <a:r>
              <a:rPr lang="ko-KR" altLang="en-US" sz="3200" dirty="0" smtClean="0"/>
              <a:t> 목록을 조회하다</a:t>
            </a:r>
            <a:endParaRPr lang="ko-KR" altLang="en-US" sz="4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580112" y="3251547"/>
            <a:ext cx="25900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박세</a:t>
            </a:r>
            <a:r>
              <a:rPr lang="ko-KR" altLang="en-US" dirty="0"/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293169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3" y="1435068"/>
            <a:ext cx="6646897" cy="36651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42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추천 레시피를 조회하다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프로그램의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49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9"/>
          <a:ext cx="2402886" cy="1888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512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추천레시피 목록이다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사용자에게 추천할 레시피 목록을 서버에서 불러와 제공한다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/>
                        <a:t>해당 추천 레시피를 클릭하면 팝업창이 생성되고 해당하는</a:t>
                      </a:r>
                      <a:r>
                        <a:rPr lang="ko-KR" altLang="en-US" sz="800" baseline="0" smtClean="0"/>
                        <a:t> 레시피를 조회할 수 있다</a:t>
                      </a:r>
                      <a:r>
                        <a:rPr lang="en-US" altLang="ko-KR" sz="800" baseline="0" smtClean="0"/>
                        <a:t>.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5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4385" y="1435068"/>
            <a:ext cx="6656485" cy="3665111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745234"/>
            <a:ext cx="3722642" cy="304477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092862" y="3287639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18525" y="2983408"/>
            <a:ext cx="187449" cy="1542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812248" y="3137673"/>
            <a:ext cx="563080" cy="285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90" y="1106244"/>
            <a:ext cx="3065865" cy="51802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71500"/>
            <a:ext cx="9144000" cy="571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569703"/>
            <a:ext cx="1273355" cy="248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819567"/>
            <a:ext cx="1273355" cy="24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569574"/>
            <a:ext cx="7869077" cy="243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821506"/>
            <a:ext cx="7866759" cy="24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ko-KR" altLang="en-US" sz="1050">
                <a:solidFill>
                  <a:schemeClr val="tx1"/>
                </a:solidFill>
              </a:rPr>
              <a:t>앱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1065630"/>
            <a:ext cx="6732238" cy="5220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6730227" y="1092978"/>
          <a:ext cx="2402886" cy="375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361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Description(</a:t>
                      </a:r>
                      <a:r>
                        <a:rPr lang="ko-KR" altLang="en-US" sz="1400" smtClean="0"/>
                        <a:t>박세훈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Flook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smtClean="0"/>
                        <a:t>레시피목록 조회하기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사용자정의 레시피 목록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  <a:p>
                      <a:endParaRPr lang="ko-KR" altLang="en-US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나도 요리사 레시피목록 조회하기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사용자정의 레시피 목록 화면으로 이동한다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오늘의 추천 레시피의 목록을 제공해 준다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레시피의 간편정보를 보여준다</a:t>
                      </a:r>
                      <a:r>
                        <a:rPr lang="en-US" altLang="ko-KR" sz="900" smtClean="0"/>
                        <a:t>.</a:t>
                      </a:r>
                      <a:br>
                        <a:rPr lang="en-US" altLang="ko-KR" sz="900" smtClean="0"/>
                      </a:br>
                      <a:r>
                        <a:rPr lang="ko-KR" altLang="en-US" sz="900" smtClean="0"/>
                        <a:t>이미지</a:t>
                      </a:r>
                      <a:r>
                        <a:rPr lang="en-US" altLang="ko-KR" sz="900" smtClean="0"/>
                        <a:t>,</a:t>
                      </a:r>
                      <a:r>
                        <a:rPr lang="ko-KR" altLang="en-US" sz="900" smtClean="0"/>
                        <a:t>제목</a:t>
                      </a:r>
                      <a:r>
                        <a:rPr lang="en-US" altLang="ko-KR" sz="900" smtClean="0"/>
                        <a:t>,</a:t>
                      </a:r>
                      <a:r>
                        <a:rPr lang="ko-KR" altLang="en-US" sz="900" smtClean="0"/>
                        <a:t>설명을 보여준다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더보기 버튼이다</a:t>
                      </a:r>
                      <a:r>
                        <a:rPr lang="en-US" altLang="ko-KR" sz="900" smtClean="0"/>
                        <a:t>. </a:t>
                      </a:r>
                      <a:r>
                        <a:rPr lang="ko-KR" altLang="en-US" sz="900" smtClean="0"/>
                        <a:t>클릭하면 추천 레시피를 추가로 제공한다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기분별 레시피 목록을 확인할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레시피의 간단정보</a:t>
                      </a:r>
                      <a:r>
                        <a:rPr lang="en-US" altLang="ko-KR" sz="900" baseline="0" smtClean="0"/>
                        <a:t>(</a:t>
                      </a:r>
                      <a:r>
                        <a:rPr lang="ko-KR" altLang="en-US" sz="900" baseline="0" smtClean="0"/>
                        <a:t>레시피명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좋아요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조회수</a:t>
                      </a:r>
                      <a:r>
                        <a:rPr lang="en-US" altLang="ko-KR" sz="900" baseline="0" smtClean="0"/>
                        <a:t>,</a:t>
                      </a:r>
                      <a:r>
                        <a:rPr lang="ko-KR" altLang="en-US" sz="900" baseline="0" smtClean="0"/>
                        <a:t>이미지</a:t>
                      </a:r>
                      <a:r>
                        <a:rPr lang="en-US" altLang="ko-KR" sz="900" baseline="0" smtClean="0"/>
                        <a:t>)</a:t>
                      </a:r>
                      <a:r>
                        <a:rPr lang="ko-KR" altLang="en-US" sz="900" baseline="0" smtClean="0"/>
                        <a:t>를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확인할 수 있다</a:t>
                      </a:r>
                      <a:r>
                        <a:rPr lang="en-US" altLang="ko-KR" sz="900" baseline="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smtClean="0"/>
                        <a:t>더보기 버튼으로 클릭하면 간단 레시피정보를 추가로 제공받을 수 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931965" y="2411668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09960" y="239962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83769" y="2780929"/>
            <a:ext cx="187449" cy="154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26527" y="320546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27679" y="4275432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6527" y="4428973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90044" y="4881580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40497" y="5733257"/>
            <a:ext cx="187449" cy="1535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153</Words>
  <Application>Microsoft Office PowerPoint</Application>
  <PresentationFormat>화면 슬라이드 쇼(4:3)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UC006 오늘의 추천레시피 목록을 조회하다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UC005 상황별 추천레시피 목록을 조회하다</dc:title>
  <dc:creator>GHKwon</dc:creator>
  <cp:lastModifiedBy>Huni</cp:lastModifiedBy>
  <cp:revision>5</cp:revision>
  <dcterms:created xsi:type="dcterms:W3CDTF">2015-07-23T13:25:15Z</dcterms:created>
  <dcterms:modified xsi:type="dcterms:W3CDTF">2015-07-25T02:07:27Z</dcterms:modified>
</cp:coreProperties>
</file>