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9" r:id="rId2"/>
    <p:sldId id="281" r:id="rId3"/>
    <p:sldId id="283" r:id="rId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3BA"/>
    <a:srgbClr val="FFFFBD"/>
    <a:srgbClr val="FFFFCC"/>
    <a:srgbClr val="FFFF99"/>
    <a:srgbClr val="286A7C"/>
    <a:srgbClr val="369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9" autoAdjust="0"/>
    <p:restoredTop sz="78539" autoAdjust="0"/>
  </p:normalViewPr>
  <p:slideViewPr>
    <p:cSldViewPr>
      <p:cViewPr varScale="1">
        <p:scale>
          <a:sx n="111" d="100"/>
          <a:sy n="111" d="100"/>
        </p:scale>
        <p:origin x="1578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BF349-20C2-4736-AFE5-90F3C4B04D86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D31D9-7EB3-4357-BCB8-DC6CC31FE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7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저장하기 시퀀스 입니다</a:t>
            </a:r>
            <a:r>
              <a:rPr lang="en-US" altLang="ko-KR" smtClean="0"/>
              <a:t>.</a:t>
            </a:r>
            <a:r>
              <a:rPr lang="en-US" altLang="ko-KR" baseline="0" smtClean="0"/>
              <a:t> </a:t>
            </a:r>
            <a:r>
              <a:rPr lang="ko-KR" altLang="en-US" smtClean="0"/>
              <a:t>일단 </a:t>
            </a:r>
            <a:r>
              <a:rPr lang="en-US" altLang="ko-KR" smtClean="0"/>
              <a:t>UI</a:t>
            </a:r>
            <a:r>
              <a:rPr lang="ko-KR" altLang="en-US" smtClean="0"/>
              <a:t>에서 저장버튼을 클릭시 리스너 호출을 통해 가장먼저 </a:t>
            </a:r>
            <a:r>
              <a:rPr lang="en-US" altLang="ko-KR" smtClean="0"/>
              <a:t>SaveCheckController</a:t>
            </a:r>
            <a:r>
              <a:rPr lang="ko-KR" altLang="en-US" smtClean="0"/>
              <a:t>에서 </a:t>
            </a:r>
            <a:r>
              <a:rPr lang="en-US" altLang="ko-KR" smtClean="0"/>
              <a:t>saveCheck</a:t>
            </a:r>
            <a:r>
              <a:rPr lang="ko-KR" altLang="en-US" smtClean="0"/>
              <a:t>메소드를 호출하고 </a:t>
            </a:r>
            <a:r>
              <a:rPr lang="en-US" altLang="ko-KR" smtClean="0"/>
              <a:t>DB</a:t>
            </a:r>
            <a:r>
              <a:rPr lang="ko-KR" altLang="en-US" smtClean="0"/>
              <a:t>설계후 도출된 </a:t>
            </a:r>
            <a:r>
              <a:rPr lang="en-US" altLang="ko-KR" smtClean="0"/>
              <a:t>StudyDocumentDBDAO</a:t>
            </a:r>
            <a:r>
              <a:rPr lang="ko-KR" altLang="en-US" smtClean="0"/>
              <a:t>클래스에 접근하여 임시로 저장된 파일들중 코드값과 일치하고 </a:t>
            </a:r>
            <a:r>
              <a:rPr lang="en-US" altLang="ko-KR" smtClean="0"/>
              <a:t>“</a:t>
            </a:r>
            <a:r>
              <a:rPr lang="ko-KR" altLang="en-US" smtClean="0"/>
              <a:t>새 문서</a:t>
            </a:r>
            <a:r>
              <a:rPr lang="en-US" altLang="ko-KR" smtClean="0"/>
              <a:t>“</a:t>
            </a:r>
            <a:r>
              <a:rPr lang="ko-KR" altLang="en-US" smtClean="0"/>
              <a:t>라는 파일이 있는지 검사를 한후에 리스트에없다면 </a:t>
            </a:r>
            <a:r>
              <a:rPr lang="ko-KR" altLang="en-US" baseline="0" smtClean="0"/>
              <a:t>실제 </a:t>
            </a:r>
            <a:r>
              <a:rPr lang="en-US" altLang="ko-KR" baseline="0" smtClean="0"/>
              <a:t>DB</a:t>
            </a:r>
            <a:r>
              <a:rPr lang="ko-KR" altLang="en-US" baseline="0" smtClean="0"/>
              <a:t>에 저장하는 클래스인 </a:t>
            </a:r>
            <a:r>
              <a:rPr lang="en-US" altLang="ko-KR" smtClean="0"/>
              <a:t>StudyDocumentInfoDBDAO</a:t>
            </a:r>
            <a:r>
              <a:rPr lang="ko-KR" altLang="en-US" smtClean="0"/>
              <a:t>에 접근하여 코드값과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파일이름이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새 문서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인지 검사를 한후에 그런 파일이있다면 </a:t>
            </a:r>
            <a:r>
              <a:rPr lang="en-US" altLang="ko-KR" baseline="0" smtClean="0"/>
              <a:t>true </a:t>
            </a:r>
            <a:r>
              <a:rPr lang="ko-KR" altLang="en-US" baseline="0" smtClean="0"/>
              <a:t>없다면 </a:t>
            </a:r>
            <a:r>
              <a:rPr lang="en-US" altLang="ko-KR" baseline="0" smtClean="0"/>
              <a:t>false</a:t>
            </a:r>
            <a:r>
              <a:rPr lang="ko-KR" altLang="en-US" baseline="0" smtClean="0"/>
              <a:t>를 리턴한다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D31D9-7EB3-4357-BCB8-DC6CC31FE1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4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saveCheck</a:t>
            </a:r>
            <a:r>
              <a:rPr lang="ko-KR" altLang="en-US" smtClean="0"/>
              <a:t>메소드를 파일 검사를 한후에</a:t>
            </a:r>
            <a:r>
              <a:rPr lang="ko-KR" altLang="en-US" baseline="0" smtClean="0"/>
              <a:t> 만약 이파일이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새 파일</a:t>
            </a:r>
            <a:r>
              <a:rPr lang="en-US" altLang="ko-KR" baseline="0" smtClean="0"/>
              <a:t>”</a:t>
            </a:r>
            <a:r>
              <a:rPr lang="ko-KR" altLang="en-US" baseline="0" smtClean="0"/>
              <a:t>이 아니라 다른 이름으로 되어있다면 새로운 파일명을 입력받을 필요가 없기때문에 데이터만 보내줘서 저장을 하게됩니다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`</a:t>
            </a:r>
            <a:r>
              <a:rPr lang="ko-KR" altLang="en-US" baseline="0" smtClean="0"/>
              <a:t>일단 </a:t>
            </a:r>
            <a:r>
              <a:rPr lang="en-US" altLang="ko-KR" baseline="0" smtClean="0"/>
              <a:t>UI</a:t>
            </a:r>
            <a:r>
              <a:rPr lang="ko-KR" altLang="en-US" baseline="0" smtClean="0"/>
              <a:t>에서 데이터들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코드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디렉토리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코드부분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주석부분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을 전달인자로 보내줘서</a:t>
            </a:r>
            <a:r>
              <a:rPr lang="en-US" altLang="ko-KR" baseline="0" smtClean="0"/>
              <a:t>(documentName</a:t>
            </a:r>
            <a:r>
              <a:rPr lang="ko-KR" altLang="en-US" baseline="0" smtClean="0"/>
              <a:t>은 오타</a:t>
            </a:r>
            <a:r>
              <a:rPr lang="en-US" altLang="ko-KR" baseline="0" smtClean="0"/>
              <a:t>) StuduDocumentDBDAO</a:t>
            </a:r>
            <a:r>
              <a:rPr lang="ko-KR" altLang="en-US" baseline="0" smtClean="0"/>
              <a:t>클래스의 리스트에 파일이 있는지 없는지 검사한후에 있다면 수정을 하고 리턴하게되고</a:t>
            </a:r>
            <a:endParaRPr lang="en-US" altLang="ko-KR" baseline="0" smtClean="0"/>
          </a:p>
          <a:p>
            <a:r>
              <a:rPr lang="ko-KR" altLang="en-US" baseline="0" smtClean="0"/>
              <a:t>없다면 실제 </a:t>
            </a:r>
            <a:r>
              <a:rPr lang="en-US" altLang="ko-KR" baseline="0" smtClean="0"/>
              <a:t>DB</a:t>
            </a:r>
            <a:r>
              <a:rPr lang="ko-KR" altLang="en-US" baseline="0" smtClean="0"/>
              <a:t>에 접근하여 값을 수정하게 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D31D9-7EB3-4357-BCB8-DC6CC31FE1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6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그리고 저장된 문서가 </a:t>
            </a:r>
            <a:r>
              <a:rPr lang="en-US" altLang="ko-KR" smtClean="0"/>
              <a:t>“</a:t>
            </a:r>
            <a:r>
              <a:rPr lang="ko-KR" altLang="en-US" smtClean="0"/>
              <a:t>새 문서</a:t>
            </a:r>
            <a:r>
              <a:rPr lang="en-US" altLang="ko-KR" smtClean="0"/>
              <a:t>＂</a:t>
            </a:r>
            <a:r>
              <a:rPr lang="ko-KR" altLang="en-US" smtClean="0"/>
              <a:t>인경우 위와 흐름은 똑같지만 보내주는 전달인자가 다릅니다</a:t>
            </a:r>
            <a:r>
              <a:rPr lang="en-US" altLang="ko-KR" smtClean="0"/>
              <a:t>. </a:t>
            </a:r>
            <a:r>
              <a:rPr lang="ko-KR" altLang="en-US" smtClean="0"/>
              <a:t>일단 새로운 문서이름을 입력받기위한 </a:t>
            </a:r>
            <a:r>
              <a:rPr lang="en-US" altLang="ko-KR" smtClean="0"/>
              <a:t>FileSaveUI</a:t>
            </a:r>
            <a:r>
              <a:rPr lang="ko-KR" altLang="en-US" smtClean="0"/>
              <a:t>가 호출이 됩니다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파일명을 입력후 </a:t>
            </a:r>
            <a:r>
              <a:rPr lang="en-US" altLang="ko-KR" smtClean="0"/>
              <a:t>SaveStudyDocumentController</a:t>
            </a:r>
            <a:r>
              <a:rPr lang="ko-KR" altLang="en-US" smtClean="0"/>
              <a:t>가 아닌 </a:t>
            </a:r>
            <a:r>
              <a:rPr lang="en-US" altLang="ko-KR" smtClean="0"/>
              <a:t>SaveAsStudyDocumentController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클래스를 호출하게됩니다</a:t>
            </a:r>
            <a:r>
              <a:rPr lang="en-US" altLang="ko-KR" baseline="0" smtClean="0"/>
              <a:t>.</a:t>
            </a:r>
            <a:br>
              <a:rPr lang="en-US" altLang="ko-KR" baseline="0" smtClean="0"/>
            </a:br>
            <a:r>
              <a:rPr lang="ko-KR" altLang="en-US" baseline="0" smtClean="0"/>
              <a:t>다음부터는 이전에 보여드렸던 흐름과 똑같습니다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D31D9-7EB3-4357-BCB8-DC6CC31FE1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2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447266" y="0"/>
            <a:ext cx="4249468" cy="720080"/>
            <a:chOff x="3007788" y="0"/>
            <a:chExt cx="4249468" cy="720080"/>
          </a:xfrm>
        </p:grpSpPr>
        <p:sp>
          <p:nvSpPr>
            <p:cNvPr id="8" name="이등변 삼각형 7"/>
            <p:cNvSpPr/>
            <p:nvPr/>
          </p:nvSpPr>
          <p:spPr>
            <a:xfrm flipV="1">
              <a:off x="3296816" y="0"/>
              <a:ext cx="3960440" cy="720080"/>
            </a:xfrm>
            <a:prstGeom prst="triangle">
              <a:avLst>
                <a:gd name="adj" fmla="val 4186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3007788" y="0"/>
              <a:ext cx="3888432" cy="720080"/>
            </a:xfrm>
            <a:prstGeom prst="triangle">
              <a:avLst/>
            </a:prstGeom>
            <a:solidFill>
              <a:srgbClr val="28B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60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5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7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7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2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7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7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4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1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2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5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EA2A-996F-4302-BD5F-28160A7EE5AE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52171" y="5296960"/>
            <a:ext cx="3067629" cy="3223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26441" y="5296960"/>
            <a:ext cx="2260359" cy="3223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A07C-F756-47FA-9D39-9B28F32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9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mp"/><Relationship Id="rId18" Type="http://schemas.openxmlformats.org/officeDocument/2006/relationships/image" Target="../media/image17.tmp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m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tm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834613"/>
            <a:ext cx="9144000" cy="0"/>
          </a:xfrm>
          <a:prstGeom prst="line">
            <a:avLst/>
          </a:prstGeom>
          <a:ln>
            <a:solidFill>
              <a:srgbClr val="28B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8977" y="319859"/>
            <a:ext cx="20842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ho Std" pitchFamily="18" charset="0"/>
              </a:rPr>
              <a:t>Class Diagram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39"/>
            <a:ext cx="9144000" cy="52229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 flipV="1">
            <a:off x="0" y="5426754"/>
            <a:ext cx="9165486" cy="15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V="1">
            <a:off x="0" y="5540337"/>
            <a:ext cx="9165486" cy="197483"/>
          </a:xfrm>
          <a:prstGeom prst="rect">
            <a:avLst/>
          </a:prstGeom>
          <a:solidFill>
            <a:srgbClr val="28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522427"/>
            <a:ext cx="731186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246" y="8776"/>
            <a:ext cx="8159085" cy="272367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42740" y="53888"/>
            <a:ext cx="2604369" cy="464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052" y="1237163"/>
            <a:ext cx="3866491" cy="17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28069" y="49935"/>
            <a:ext cx="2827353" cy="46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56530" y="1414098"/>
            <a:ext cx="2448272" cy="219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61195" y="1849388"/>
            <a:ext cx="4262933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355422" y="49935"/>
            <a:ext cx="1787417" cy="46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36459" y="2137420"/>
            <a:ext cx="40324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1" grpId="1" animBg="1"/>
      <p:bldP spid="13" grpId="0" animBg="1"/>
      <p:bldP spid="13" grpId="1" animBg="1"/>
      <p:bldP spid="18" grpId="0" animBg="1"/>
      <p:bldP spid="18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5426754"/>
            <a:ext cx="9165486" cy="15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V="1">
            <a:off x="0" y="5540337"/>
            <a:ext cx="9165486" cy="197483"/>
          </a:xfrm>
          <a:prstGeom prst="rect">
            <a:avLst/>
          </a:prstGeom>
          <a:solidFill>
            <a:srgbClr val="28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4613"/>
            <a:ext cx="9144000" cy="0"/>
          </a:xfrm>
          <a:prstGeom prst="line">
            <a:avLst/>
          </a:prstGeom>
          <a:ln>
            <a:solidFill>
              <a:srgbClr val="28B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8977" y="319859"/>
            <a:ext cx="20842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ho Std" pitchFamily="18" charset="0"/>
              </a:rPr>
              <a:t>Class Diagram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39"/>
            <a:ext cx="9144000" cy="52229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51088" y="1612260"/>
            <a:ext cx="7992911" cy="1670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0" y="-42145"/>
            <a:ext cx="12889432" cy="5681223"/>
            <a:chOff x="-353220" y="854841"/>
            <a:chExt cx="11525808" cy="439897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53220" y="854841"/>
              <a:ext cx="7229475" cy="38481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9188" y="872314"/>
              <a:ext cx="4343400" cy="4381500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1187624" y="-19579"/>
            <a:ext cx="3132880" cy="500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7505" y="1423188"/>
            <a:ext cx="2387680" cy="28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275856" y="867478"/>
            <a:ext cx="6643947" cy="541749"/>
            <a:chOff x="3841691" y="1027757"/>
            <a:chExt cx="4419600" cy="3238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1691" y="1027757"/>
              <a:ext cx="4419600" cy="3238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3778" y="1052561"/>
              <a:ext cx="4397987" cy="291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330042" y="1864711"/>
            <a:ext cx="12969937" cy="265684"/>
            <a:chOff x="-330042" y="1864711"/>
            <a:chExt cx="12969937" cy="26568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30042" y="1883123"/>
              <a:ext cx="12969937" cy="239491"/>
            </a:xfrm>
            <a:prstGeom prst="rect">
              <a:avLst/>
            </a:prstGeom>
          </p:spPr>
        </p:pic>
        <p:sp>
          <p:nvSpPr>
            <p:cNvPr id="57" name="직사각형 56"/>
            <p:cNvSpPr/>
            <p:nvPr/>
          </p:nvSpPr>
          <p:spPr>
            <a:xfrm>
              <a:off x="-36511" y="1864711"/>
              <a:ext cx="12676406" cy="2656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337019" y="0"/>
            <a:ext cx="2483744" cy="500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25185" y="2121819"/>
            <a:ext cx="2266895" cy="26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75285" y="2641476"/>
            <a:ext cx="7656876" cy="26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4427488" y="888985"/>
            <a:ext cx="4813954" cy="487816"/>
            <a:chOff x="6557171" y="2188756"/>
            <a:chExt cx="4123557" cy="35213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75453" y="2190082"/>
              <a:ext cx="4105275" cy="323850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6557171" y="2188756"/>
              <a:ext cx="4123557" cy="352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6961" y="943059"/>
            <a:ext cx="12313367" cy="422016"/>
            <a:chOff x="2339752" y="882737"/>
            <a:chExt cx="12134850" cy="41624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39752" y="910956"/>
              <a:ext cx="12134850" cy="371475"/>
            </a:xfrm>
            <a:prstGeom prst="rect">
              <a:avLst/>
            </a:prstGeom>
          </p:spPr>
        </p:pic>
        <p:sp>
          <p:nvSpPr>
            <p:cNvPr id="62" name="직사각형 61"/>
            <p:cNvSpPr/>
            <p:nvPr/>
          </p:nvSpPr>
          <p:spPr>
            <a:xfrm>
              <a:off x="2339752" y="882737"/>
              <a:ext cx="12134850" cy="4162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2969369" y="-9525"/>
            <a:ext cx="1264035" cy="48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6646390" y="4653480"/>
            <a:ext cx="2422561" cy="25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7078973" y="4892774"/>
            <a:ext cx="1654641" cy="25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557994" y="3558530"/>
            <a:ext cx="2202328" cy="25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899052" y="3971344"/>
            <a:ext cx="3546872" cy="25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5885203" y="4009628"/>
            <a:ext cx="2422561" cy="279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302715" y="4554974"/>
            <a:ext cx="4291715" cy="25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ㅁ</a:t>
            </a:r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251059" y="0"/>
            <a:ext cx="1545077" cy="48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796136" y="5755"/>
            <a:ext cx="1545077" cy="48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336911" y="-3770"/>
            <a:ext cx="1699585" cy="48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322467" y="791585"/>
            <a:ext cx="6858843" cy="2286315"/>
            <a:chOff x="1322467" y="791585"/>
            <a:chExt cx="6858843" cy="2286315"/>
          </a:xfrm>
        </p:grpSpPr>
        <p:sp>
          <p:nvSpPr>
            <p:cNvPr id="90" name="직사각형 89"/>
            <p:cNvSpPr/>
            <p:nvPr/>
          </p:nvSpPr>
          <p:spPr>
            <a:xfrm>
              <a:off x="1322467" y="2823592"/>
              <a:ext cx="2664817" cy="2543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2347313" y="791585"/>
              <a:ext cx="5833997" cy="457731"/>
              <a:chOff x="7957814" y="2763170"/>
              <a:chExt cx="4720887" cy="289351"/>
            </a:xfrm>
          </p:grpSpPr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3213" y="2763170"/>
                <a:ext cx="4486275" cy="285750"/>
              </a:xfrm>
              <a:prstGeom prst="rect">
                <a:avLst/>
              </a:prstGeom>
            </p:spPr>
          </p:pic>
          <p:sp>
            <p:nvSpPr>
              <p:cNvPr id="104" name="직사각형 103"/>
              <p:cNvSpPr/>
              <p:nvPr/>
            </p:nvSpPr>
            <p:spPr>
              <a:xfrm>
                <a:off x="7957814" y="2772782"/>
                <a:ext cx="4720887" cy="2797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0" name="그룹 109"/>
          <p:cNvGrpSpPr/>
          <p:nvPr/>
        </p:nvGrpSpPr>
        <p:grpSpPr>
          <a:xfrm>
            <a:off x="366961" y="824490"/>
            <a:ext cx="7961203" cy="2609074"/>
            <a:chOff x="366961" y="824490"/>
            <a:chExt cx="7961203" cy="2609074"/>
          </a:xfrm>
        </p:grpSpPr>
        <p:sp>
          <p:nvSpPr>
            <p:cNvPr id="93" name="직사각형 92"/>
            <p:cNvSpPr/>
            <p:nvPr/>
          </p:nvSpPr>
          <p:spPr>
            <a:xfrm>
              <a:off x="366961" y="3179256"/>
              <a:ext cx="4720887" cy="2543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555764" y="824490"/>
              <a:ext cx="7772400" cy="316236"/>
              <a:chOff x="555764" y="824490"/>
              <a:chExt cx="7772400" cy="316236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764" y="861677"/>
                <a:ext cx="7772400" cy="276225"/>
              </a:xfrm>
              <a:prstGeom prst="rect">
                <a:avLst/>
              </a:prstGeom>
            </p:spPr>
          </p:pic>
          <p:sp>
            <p:nvSpPr>
              <p:cNvPr id="108" name="직사각형 107"/>
              <p:cNvSpPr/>
              <p:nvPr/>
            </p:nvSpPr>
            <p:spPr>
              <a:xfrm>
                <a:off x="555764" y="824490"/>
                <a:ext cx="7746585" cy="3162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2933541" y="780675"/>
            <a:ext cx="5789633" cy="520786"/>
            <a:chOff x="8302349" y="2754131"/>
            <a:chExt cx="3427888" cy="310065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17767" y="2778191"/>
              <a:ext cx="3400425" cy="276225"/>
            </a:xfrm>
            <a:prstGeom prst="rect">
              <a:avLst/>
            </a:prstGeom>
          </p:spPr>
        </p:pic>
        <p:sp>
          <p:nvSpPr>
            <p:cNvPr id="112" name="직사각형 111"/>
            <p:cNvSpPr/>
            <p:nvPr/>
          </p:nvSpPr>
          <p:spPr>
            <a:xfrm>
              <a:off x="8302349" y="2754131"/>
              <a:ext cx="3427888" cy="3100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581239" y="648155"/>
            <a:ext cx="6607927" cy="722498"/>
            <a:chOff x="7892891" y="3123157"/>
            <a:chExt cx="3231837" cy="308010"/>
          </a:xfrm>
        </p:grpSpPr>
        <p:pic>
          <p:nvPicPr>
            <p:cNvPr id="114" name="그림 113" descr="화면 캡처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891" y="3123157"/>
              <a:ext cx="3219899" cy="304843"/>
            </a:xfrm>
            <a:prstGeom prst="rect">
              <a:avLst/>
            </a:prstGeom>
          </p:spPr>
        </p:pic>
        <p:sp>
          <p:nvSpPr>
            <p:cNvPr id="115" name="직사각형 114"/>
            <p:cNvSpPr/>
            <p:nvPr/>
          </p:nvSpPr>
          <p:spPr>
            <a:xfrm>
              <a:off x="7907689" y="3123159"/>
              <a:ext cx="3217039" cy="308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999842" y="901857"/>
            <a:ext cx="8603699" cy="469619"/>
            <a:chOff x="3891614" y="2331559"/>
            <a:chExt cx="7056800" cy="290134"/>
          </a:xfrm>
        </p:grpSpPr>
        <p:pic>
          <p:nvPicPr>
            <p:cNvPr id="117" name="그림 116" descr="화면 캡처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614" y="2351760"/>
              <a:ext cx="7056800" cy="269933"/>
            </a:xfrm>
            <a:prstGeom prst="rect">
              <a:avLst/>
            </a:prstGeom>
          </p:spPr>
        </p:pic>
        <p:sp>
          <p:nvSpPr>
            <p:cNvPr id="118" name="직사각형 117"/>
            <p:cNvSpPr/>
            <p:nvPr/>
          </p:nvSpPr>
          <p:spPr>
            <a:xfrm>
              <a:off x="3898063" y="2331559"/>
              <a:ext cx="7050351" cy="270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172404" y="704811"/>
            <a:ext cx="5902188" cy="559209"/>
            <a:chOff x="5158207" y="2989325"/>
            <a:chExt cx="5902188" cy="559209"/>
          </a:xfrm>
        </p:grpSpPr>
        <p:pic>
          <p:nvPicPr>
            <p:cNvPr id="129" name="그림 128" descr="화면 캡처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207" y="3004492"/>
              <a:ext cx="5902188" cy="530886"/>
            </a:xfrm>
            <a:prstGeom prst="rect">
              <a:avLst/>
            </a:prstGeom>
          </p:spPr>
        </p:pic>
        <p:sp>
          <p:nvSpPr>
            <p:cNvPr id="131" name="직사각형 130"/>
            <p:cNvSpPr/>
            <p:nvPr/>
          </p:nvSpPr>
          <p:spPr>
            <a:xfrm>
              <a:off x="5158207" y="2989325"/>
              <a:ext cx="5870905" cy="559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6363548" y="4225652"/>
            <a:ext cx="1504219" cy="279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4029267" y="815845"/>
            <a:ext cx="3598180" cy="430860"/>
            <a:chOff x="4536019" y="873844"/>
            <a:chExt cx="2720340" cy="295937"/>
          </a:xfrm>
        </p:grpSpPr>
        <p:pic>
          <p:nvPicPr>
            <p:cNvPr id="135" name="그림 134" descr="화면 캡처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019" y="885742"/>
              <a:ext cx="2698367" cy="284039"/>
            </a:xfrm>
            <a:prstGeom prst="rect">
              <a:avLst/>
            </a:prstGeom>
          </p:spPr>
        </p:pic>
        <p:sp>
          <p:nvSpPr>
            <p:cNvPr id="136" name="직사각형 135"/>
            <p:cNvSpPr/>
            <p:nvPr/>
          </p:nvSpPr>
          <p:spPr>
            <a:xfrm>
              <a:off x="4536267" y="873844"/>
              <a:ext cx="2720092" cy="290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4305758" y="893476"/>
            <a:ext cx="3407931" cy="364978"/>
            <a:chOff x="8868925" y="2989325"/>
            <a:chExt cx="3407931" cy="364978"/>
          </a:xfrm>
        </p:grpSpPr>
        <p:pic>
          <p:nvPicPr>
            <p:cNvPr id="139" name="그림 138" descr="화면 캡처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100" y="3011781"/>
              <a:ext cx="3322456" cy="342522"/>
            </a:xfrm>
            <a:prstGeom prst="rect">
              <a:avLst/>
            </a:prstGeom>
          </p:spPr>
        </p:pic>
        <p:sp>
          <p:nvSpPr>
            <p:cNvPr id="141" name="직사각형 140"/>
            <p:cNvSpPr/>
            <p:nvPr/>
          </p:nvSpPr>
          <p:spPr>
            <a:xfrm>
              <a:off x="8868925" y="2989325"/>
              <a:ext cx="3407931" cy="3649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4002102" y="823693"/>
            <a:ext cx="3263932" cy="428407"/>
            <a:chOff x="9548714" y="3092121"/>
            <a:chExt cx="1122322" cy="155004"/>
          </a:xfrm>
        </p:grpSpPr>
        <p:pic>
          <p:nvPicPr>
            <p:cNvPr id="143" name="그림 142" descr="화면 캡처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564" y="3094939"/>
              <a:ext cx="1095528" cy="142895"/>
            </a:xfrm>
            <a:prstGeom prst="rect">
              <a:avLst/>
            </a:prstGeom>
          </p:spPr>
        </p:pic>
        <p:sp>
          <p:nvSpPr>
            <p:cNvPr id="144" name="직사각형 143"/>
            <p:cNvSpPr/>
            <p:nvPr/>
          </p:nvSpPr>
          <p:spPr>
            <a:xfrm>
              <a:off x="9548714" y="3092121"/>
              <a:ext cx="1122322" cy="1550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41823 -4.44444E-6 " pathEditMode="relative" rAng="0" ptsTypes="AA">
                                      <p:cBhvr>
                                        <p:cTn id="10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16" grpId="0" animBg="1"/>
      <p:bldP spid="16" grpId="1" animBg="1"/>
      <p:bldP spid="17" grpId="0" animBg="1"/>
      <p:bldP spid="17" grpId="1" animBg="1"/>
      <p:bldP spid="58" grpId="0" animBg="1"/>
      <p:bldP spid="58" grpId="1" animBg="1"/>
      <p:bldP spid="89" grpId="0" animBg="1"/>
      <p:bldP spid="89" grpId="1" animBg="1"/>
      <p:bldP spid="91" grpId="0" animBg="1"/>
      <p:bldP spid="92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8" grpId="0" animBg="1"/>
      <p:bldP spid="98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97" grpId="0" animBg="1"/>
      <p:bldP spid="9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5426754"/>
            <a:ext cx="9165486" cy="15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V="1">
            <a:off x="0" y="5540337"/>
            <a:ext cx="9165486" cy="197483"/>
          </a:xfrm>
          <a:prstGeom prst="rect">
            <a:avLst/>
          </a:prstGeom>
          <a:solidFill>
            <a:srgbClr val="28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4613"/>
            <a:ext cx="9144000" cy="0"/>
          </a:xfrm>
          <a:prstGeom prst="line">
            <a:avLst/>
          </a:prstGeom>
          <a:ln>
            <a:solidFill>
              <a:srgbClr val="28B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8977" y="319859"/>
            <a:ext cx="20842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ho Std" pitchFamily="18" charset="0"/>
              </a:rPr>
              <a:t>Class Diagram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39"/>
            <a:ext cx="9144000" cy="52229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19672" y="3145532"/>
            <a:ext cx="7416824" cy="2243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536" y="6067415"/>
            <a:ext cx="11410950" cy="44481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19672" y="3145532"/>
            <a:ext cx="2448272" cy="1249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44" y="2106645"/>
            <a:ext cx="6372200" cy="33277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322603" y="4570284"/>
            <a:ext cx="25202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36408" y="4980423"/>
            <a:ext cx="39176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42" y="5317853"/>
            <a:ext cx="8730716" cy="2438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55576" y="2641476"/>
            <a:ext cx="439248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16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166</Words>
  <Application>Microsoft Office PowerPoint</Application>
  <PresentationFormat>화면 슬라이드 쇼(16:10)</PresentationFormat>
  <Paragraphs>12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Soho Std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jungyoonkim</dc:creator>
  <cp:lastModifiedBy>Huni</cp:lastModifiedBy>
  <cp:revision>77</cp:revision>
  <dcterms:created xsi:type="dcterms:W3CDTF">2015-05-30T10:54:03Z</dcterms:created>
  <dcterms:modified xsi:type="dcterms:W3CDTF">2015-06-01T02:47:18Z</dcterms:modified>
</cp:coreProperties>
</file>