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87" r:id="rId10"/>
    <p:sldId id="288" r:id="rId11"/>
    <p:sldId id="28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9" autoAdjust="0"/>
    <p:restoredTop sz="96567" autoAdjust="0"/>
  </p:normalViewPr>
  <p:slideViewPr>
    <p:cSldViewPr>
      <p:cViewPr>
        <p:scale>
          <a:sx n="100" d="100"/>
          <a:sy n="100" d="100"/>
        </p:scale>
        <p:origin x="1878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3407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 문서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새로운 문서를 만드는 부분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26707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호환이 되는 문서를 보여준다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예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한글 </a:t>
                      </a:r>
                      <a:r>
                        <a:rPr lang="en-US" altLang="ko-KR" sz="1200" dirty="0" smtClean="0"/>
                        <a:t>2010,</a:t>
                      </a:r>
                      <a:r>
                        <a:rPr lang="ko-KR" altLang="en-US" sz="1200" dirty="0" smtClean="0"/>
                        <a:t>한글</a:t>
                      </a:r>
                      <a:r>
                        <a:rPr lang="en-US" altLang="ko-KR" sz="1200" dirty="0" smtClean="0"/>
                        <a:t>2007,MS</a:t>
                      </a:r>
                      <a:r>
                        <a:rPr lang="ko-KR" altLang="en-US" sz="1200" dirty="0" smtClean="0"/>
                        <a:t>워드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문서의 서식 만들기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서식마당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문서 불러오기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문서 저장하기를 할 수 있는 메뉴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문서마당을 편집할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문서가 생기기 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문서가 생긴 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1" y="1095642"/>
            <a:ext cx="3735144" cy="105701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091139" y="141174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403648" y="1658854"/>
            <a:ext cx="0" cy="86802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091139" y="164785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89373" y="188292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221" y="1400076"/>
            <a:ext cx="3633465" cy="258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1" y="2526875"/>
            <a:ext cx="1542922" cy="15257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780928"/>
            <a:ext cx="1685925" cy="857250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3419872" y="2128931"/>
            <a:ext cx="0" cy="65199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4221" y="1870153"/>
            <a:ext cx="3633465" cy="258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66503" y="33875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8032" y="2515307"/>
            <a:ext cx="1542922" cy="258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051720" y="2774085"/>
            <a:ext cx="0" cy="18070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693658"/>
            <a:ext cx="771525" cy="1714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815" y="4684133"/>
            <a:ext cx="781050" cy="1809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23693" y="43285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3072" y="43285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4658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 이용한 개체를 선택할 수</a:t>
                      </a:r>
                      <a:r>
                        <a:rPr lang="ko-KR" altLang="en-US" sz="1200" baseline="0" dirty="0" smtClean="0"/>
                        <a:t> 있는 </a:t>
                      </a:r>
                      <a:r>
                        <a:rPr lang="ko-KR" altLang="en-US" sz="1200" baseline="0" dirty="0" err="1" smtClean="0"/>
                        <a:t>란이다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 이용한 개체를 지운다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</a:t>
                      </a:r>
                      <a:r>
                        <a:rPr lang="ko-KR" altLang="en-US" sz="1200" smtClean="0"/>
                        <a:t>개체를 미리</a:t>
                      </a:r>
                      <a:r>
                        <a:rPr lang="ko-KR" altLang="en-US" sz="1200" baseline="0" smtClean="0"/>
                        <a:t> 보기할 수 </a:t>
                      </a:r>
                      <a:r>
                        <a:rPr lang="ko-KR" altLang="en-US" sz="1200" baseline="0" dirty="0" smtClean="0"/>
                        <a:t>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4981575" cy="40005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9752" y="357301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55172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43651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72184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그리기 개체를 삽입 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연결선을 삽입할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생기며 다른 그리기 조각을 선택해서 삽입할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그리기 속성을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7" y="2242964"/>
            <a:ext cx="50006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8" y="1101884"/>
            <a:ext cx="1752600" cy="1409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1628" y="2220104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153716" y="2508136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7" y="3084200"/>
            <a:ext cx="3987823" cy="32321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15498" y="225286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321297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84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찾기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검색할 내용을</a:t>
                      </a:r>
                      <a:r>
                        <a:rPr lang="ko-KR" altLang="en-US" sz="1200" b="1" baseline="0" dirty="0" smtClean="0"/>
                        <a:t> 입력해 찾는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편집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63682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메뉴바</a:t>
                      </a:r>
                      <a:r>
                        <a:rPr lang="ko-KR" altLang="en-US" sz="1200" dirty="0" smtClean="0"/>
                        <a:t> 목록에서 편집항목을 선택하고 찾기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바꾸기 목록에서 찾기 항목을 선택한다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찾기의 목록에서 찾기를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찾기를 선택하면 찾을 내용을 </a:t>
                      </a:r>
                      <a:r>
                        <a:rPr lang="ko-KR" altLang="en-US" sz="1200" dirty="0" err="1" smtClean="0"/>
                        <a:t>검색창이</a:t>
                      </a:r>
                      <a:r>
                        <a:rPr lang="ko-KR" altLang="en-US" sz="1200" dirty="0" smtClean="0"/>
                        <a:t> 생성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검색창에서</a:t>
                      </a:r>
                      <a:r>
                        <a:rPr lang="ko-KR" altLang="en-US" sz="1200" dirty="0" smtClean="0"/>
                        <a:t> 찾을 내용을 입력하고 찾기를 누른다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찾은 내용이 검은색 바탕으로 표시가 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검색창에서</a:t>
                      </a:r>
                      <a:r>
                        <a:rPr lang="ko-KR" altLang="en-US" sz="1200" dirty="0" smtClean="0"/>
                        <a:t> 선택 사항과 찾을 방향을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6" y="1093556"/>
            <a:ext cx="1697004" cy="895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0" y="2565399"/>
            <a:ext cx="1714500" cy="86677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11560" y="1989335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4716" y="1268760"/>
            <a:ext cx="400860" cy="720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0409" y="202124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9884" y="25721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166448" y="2794634"/>
            <a:ext cx="0" cy="12136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574" y="2554228"/>
            <a:ext cx="3009900" cy="3524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16" y="4008238"/>
            <a:ext cx="3795886" cy="144103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52659" y="400823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58225" y="423074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5332" y="233172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721441" y="2963736"/>
            <a:ext cx="1284564" cy="12670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83112" y="494832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773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 탭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76502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새 문서를 선택하면 새 문서 목록이 나온다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 목록에서</a:t>
                      </a:r>
                      <a:r>
                        <a:rPr lang="ko-KR" altLang="en-US" sz="1200" baseline="0" dirty="0" smtClean="0"/>
                        <a:t> 새 탭을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문서가 생기기 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문서가 생긴 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2520280" cy="27556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3703" y="148478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4871" y="184482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08" y="4725144"/>
            <a:ext cx="771525" cy="171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379" y="4715619"/>
            <a:ext cx="781050" cy="1809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570656" y="2067326"/>
            <a:ext cx="993232" cy="26578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45824" y="448926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06135" y="449045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4249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불러오기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저장되어</a:t>
                      </a:r>
                      <a:r>
                        <a:rPr lang="ko-KR" altLang="en-US" sz="1200" b="1" baseline="0" dirty="0" smtClean="0"/>
                        <a:t> 있는 파일을 불러오는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03431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불러오기를 선택하면 불러오기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불러오기 화면에서 저장되어 있는 파일을 불러올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792088" cy="504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4" y="2819028"/>
            <a:ext cx="5184576" cy="34107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8207" y="133752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259652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endCxn id="7" idx="0"/>
          </p:cNvCxnSpPr>
          <p:nvPr/>
        </p:nvCxnSpPr>
        <p:spPr>
          <a:xfrm>
            <a:off x="1450374" y="1573376"/>
            <a:ext cx="364199" cy="102315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3610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저장하기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작성한 문서를 저장하는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395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저장하기를 선택하면 저장하기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저장하기 화면에서 작성한 문서를 저장할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432048" cy="3927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5264" y="13538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52936"/>
            <a:ext cx="5153705" cy="34238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63688" y="263043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264713" y="1576396"/>
            <a:ext cx="465489" cy="102315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5928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작성한 문서를 저장하는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18647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인쇄를 선택하면 인쇄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화면에서 작성한 문서를 인쇄할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576064" cy="548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5633"/>
            <a:ext cx="3816424" cy="41372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48036" y="150438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2205633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17485" y="1726890"/>
            <a:ext cx="562227" cy="4787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6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1381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미리 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작성한 문서를 미리 볼 수 있는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97050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미리 보기를 선택하면 미리 보기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미리</a:t>
                      </a:r>
                      <a:r>
                        <a:rPr lang="ko-KR" altLang="en-US" sz="1200" baseline="0" dirty="0" smtClean="0"/>
                        <a:t> 보기 </a:t>
                      </a:r>
                      <a:r>
                        <a:rPr lang="ko-KR" altLang="en-US" sz="1200" baseline="0" dirty="0" err="1" smtClean="0"/>
                        <a:t>회면에서</a:t>
                      </a:r>
                      <a:r>
                        <a:rPr lang="ko-KR" altLang="en-US" sz="1200" baseline="0" dirty="0" smtClean="0"/>
                        <a:t> 작성한 문서를 미리 볼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695127" cy="6117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8" y="2708920"/>
            <a:ext cx="5228312" cy="35730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20615" y="1719643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2291" y="242088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0064" y="1942145"/>
            <a:ext cx="562227" cy="4787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88291"/>
              </p:ext>
            </p:extLst>
          </p:nvPr>
        </p:nvGraphicFramePr>
        <p:xfrm>
          <a:off x="323528" y="332656"/>
          <a:ext cx="8568952" cy="6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되돌리기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다시 실행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방금 실행한 일을 되돌리거나 다시 실행할 수 있는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8746"/>
              </p:ext>
            </p:extLst>
          </p:nvPr>
        </p:nvGraphicFramePr>
        <p:xfrm>
          <a:off x="5796136" y="908720"/>
          <a:ext cx="2903984" cy="5495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되돌리기를 선택하면 실행했던 일을 되돌릴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다시 실행을 선택하면 되돌리기 했던 일을 다시 실행할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8"/>
            <a:ext cx="1571084" cy="4320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9300" y="324574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5423" y="324574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4977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불러오기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저장하거나 불러오는 부부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33418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저장되어 있는 문서를 불러올 수</a:t>
                      </a:r>
                      <a:r>
                        <a:rPr lang="ko-KR" altLang="en-US" sz="1200" baseline="0" dirty="0" smtClean="0"/>
                        <a:t>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저장하는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다른 이름으로 저장하는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</a:t>
                      </a:r>
                      <a:r>
                        <a:rPr lang="en-US" altLang="ko-KR" sz="1200" dirty="0" smtClean="0"/>
                        <a:t>PDF</a:t>
                      </a:r>
                      <a:r>
                        <a:rPr lang="ko-KR" altLang="en-US" sz="1200" baseline="0" dirty="0" smtClean="0"/>
                        <a:t>형식으로 저장하는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7128"/>
            <a:ext cx="5071592" cy="14191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268968" y="2932918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68968" y="325978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64820" y="360842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63634" y="393455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946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글자 크기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</a:t>
                      </a:r>
                      <a:r>
                        <a:rPr lang="ko-KR" altLang="en-US" sz="1200" b="1" baseline="0" dirty="0" smtClean="0"/>
                        <a:t>꼴과 글자 크기를 설정할 수 있는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94276"/>
              </p:ext>
            </p:extLst>
          </p:nvPr>
        </p:nvGraphicFramePr>
        <p:xfrm>
          <a:off x="5796136" y="908720"/>
          <a:ext cx="2903984" cy="504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글꼴 목록을 선택하면 글꼴을 선택할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글자 크기 목록을 선택하면 글자의 크기를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 목록에서 원하는 글꼴을 설정하면 글꼴의 스타일이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글자 크기 목록에서 글자 크기를 선택하면 글자의 크기가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68760"/>
            <a:ext cx="2940327" cy="2880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72721" y="129200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64898" y="128781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63663"/>
            <a:ext cx="2552732" cy="2448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78" y="1563663"/>
            <a:ext cx="1112478" cy="31801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965" y="5082196"/>
            <a:ext cx="542925" cy="238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5104015"/>
            <a:ext cx="66675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276" y="5076657"/>
            <a:ext cx="542925" cy="238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5983" y="5068517"/>
            <a:ext cx="838200" cy="2476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95613" y="482720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120895" y="5208790"/>
            <a:ext cx="623015" cy="42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660953" y="5229200"/>
            <a:ext cx="623015" cy="42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49567" y="482720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295613" y="1556792"/>
            <a:ext cx="103843" cy="32588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095352" y="1524289"/>
            <a:ext cx="489541" cy="321948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28449"/>
              </p:ext>
            </p:extLst>
          </p:nvPr>
        </p:nvGraphicFramePr>
        <p:xfrm>
          <a:off x="323528" y="332656"/>
          <a:ext cx="8568952" cy="609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진하게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기울임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글꼴을 </a:t>
                      </a:r>
                      <a:r>
                        <a:rPr lang="ko-KR" altLang="en-US" sz="1200" b="1" dirty="0" err="1" smtClean="0"/>
                        <a:t>진하게와</a:t>
                      </a:r>
                      <a:r>
                        <a:rPr lang="ko-KR" altLang="en-US" sz="1200" b="1" dirty="0" smtClean="0"/>
                        <a:t> 기울임을 설정할 수 있는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80651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</a:t>
                      </a:r>
                      <a:r>
                        <a:rPr lang="ko-KR" altLang="en-US" sz="1200" baseline="0" dirty="0" err="1" smtClean="0"/>
                        <a:t>진하게를</a:t>
                      </a:r>
                      <a:r>
                        <a:rPr lang="ko-KR" altLang="en-US" sz="1200" baseline="0" dirty="0" smtClean="0"/>
                        <a:t> 선택하면 글꼴을 진하게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기울임을 선택하면 글꼴을 기울임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글꼴의 스타일이 기본에서 진하게 설정되어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글꼴의 스타일이 기본에서 </a:t>
                      </a:r>
                      <a:r>
                        <a:rPr lang="ko-KR" altLang="en-US" sz="1200" dirty="0" err="1" smtClean="0"/>
                        <a:t>기울임되어</a:t>
                      </a:r>
                      <a:r>
                        <a:rPr lang="ko-KR" altLang="en-US" sz="1200" dirty="0" smtClean="0"/>
                        <a:t> 설정이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40768"/>
            <a:ext cx="1296144" cy="5443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5696" y="150170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06135" y="150189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98" y="4644355"/>
            <a:ext cx="857250" cy="352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0" y="4653136"/>
            <a:ext cx="914400" cy="361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104" y="4653136"/>
            <a:ext cx="819150" cy="295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935" y="4609504"/>
            <a:ext cx="914400" cy="36195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295710" y="4853161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044285" y="4801517"/>
            <a:ext cx="42676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88952" y="443063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9568" y="443063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547664" y="1774005"/>
            <a:ext cx="410924" cy="25910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729027" y="1774005"/>
            <a:ext cx="528642" cy="25910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27872"/>
              </p:ext>
            </p:extLst>
          </p:nvPr>
        </p:nvGraphicFramePr>
        <p:xfrm>
          <a:off x="5796136" y="908720"/>
          <a:ext cx="2903984" cy="54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양쪽정렬을 선택하면 글이 양쪽 정렬된다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왼쪽정렬을 선택하면 글이 왼쪽으로 정렬된다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가운데정렬을 선택하면 글이 가운데 정렬된다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화면에</a:t>
                      </a:r>
                      <a:r>
                        <a:rPr lang="ko-KR" altLang="en-US" sz="1200" baseline="0" dirty="0" smtClean="0"/>
                        <a:t> 아이콘 탭에서 오른쪽정렬을 선택하면 글이 오른쪽 정렬된다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기본값으로 양쪽정렬의 모습이다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왼쪽정렬이 된 모습이다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가운데정렬이 된 모습이다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오른쪽 정렬이 된 모습이다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196752"/>
            <a:ext cx="1656184" cy="405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1" y="3061948"/>
            <a:ext cx="3346710" cy="3036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1" y="3775373"/>
            <a:ext cx="3346710" cy="2519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1" y="4437112"/>
            <a:ext cx="3346710" cy="2222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1" y="2399505"/>
            <a:ext cx="3346710" cy="2539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63688" y="162938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2303" y="162880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5065" y="162880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39013" y="162880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7692" y="239955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4836" y="309105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9694" y="376351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5784" y="443063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8574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 메뉴에서 인쇄부분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4097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용지를 편집할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출력 </a:t>
                      </a:r>
                      <a:r>
                        <a:rPr lang="ko-KR" altLang="en-US" sz="1200" dirty="0" err="1" smtClean="0"/>
                        <a:t>하기전에</a:t>
                      </a:r>
                      <a:r>
                        <a:rPr lang="ko-KR" altLang="en-US" sz="1200" dirty="0" smtClean="0"/>
                        <a:t> 미리 보기를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프린터를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범위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인쇄 매수를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인쇄방식을 설정하는 부분이다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1" y="1131962"/>
            <a:ext cx="5040560" cy="10678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03678" y="120397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03678" y="155463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03678" y="19053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7" y="2420888"/>
            <a:ext cx="3585797" cy="38856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87624" y="284285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1840" y="427489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1839" y="551723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6011" y="1886254"/>
            <a:ext cx="4834061" cy="222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3" idx="0"/>
          </p:cNvCxnSpPr>
          <p:nvPr/>
        </p:nvCxnSpPr>
        <p:spPr>
          <a:xfrm flipH="1">
            <a:off x="2149566" y="2108756"/>
            <a:ext cx="118178" cy="31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4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4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2146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2937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60939"/>
              </p:ext>
            </p:extLst>
          </p:nvPr>
        </p:nvGraphicFramePr>
        <p:xfrm>
          <a:off x="5796136" y="908720"/>
          <a:ext cx="2903984" cy="5230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부분을 지우면서 클립보드에 복사하는 기능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부분을 클립보드에 복사하는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클립보드에 복사되어 있는 내용을 커서위치에 붙여 넣는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커서 위치의 글자 모양이나 문단 모양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스타일 등을 다른 곳으로 간편하게 복사 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문서의 맨 처음부터 끝까지 내용 전부를 블록으로 설정합니다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 전체에서 또는 블록이나 구역으로 지정한 영역에서 특정 개체를 다중 선택하여 일괄 삭제하는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4" y="1090013"/>
            <a:ext cx="4088690" cy="129571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1560" y="236793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0220" y="236793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32670" y="236793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62473" y="236793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41819" y="236793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12051" y="236793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1453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34734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글자모양을 설정할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문단 모양을 </a:t>
                      </a:r>
                      <a:r>
                        <a:rPr lang="ko-KR" altLang="en-US" sz="1200" dirty="0" err="1" smtClean="0"/>
                        <a:t>설정랑</a:t>
                      </a:r>
                      <a:r>
                        <a:rPr lang="ko-KR" altLang="en-US" sz="1200" dirty="0" smtClean="0"/>
                        <a:t>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스타일의 종류를 선택할 수 있는 창이 뜬다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1152525" cy="8572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544" y="198199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2726" y="198884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2530" y="198884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9" y="4149080"/>
            <a:ext cx="2592288" cy="21532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407" y="4110509"/>
            <a:ext cx="2483366" cy="22108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242" y="1124744"/>
            <a:ext cx="1122774" cy="298576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11560" y="2211342"/>
            <a:ext cx="0" cy="193773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71600" y="2204864"/>
            <a:ext cx="2116807" cy="190564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09800" y="2060848"/>
            <a:ext cx="218344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70421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31359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표를 마우스로 범위를 설정해서 삽입하는 기능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표를 범위를</a:t>
                      </a:r>
                      <a:r>
                        <a:rPr lang="ko-KR" altLang="en-US" sz="1200" baseline="0" dirty="0" smtClean="0"/>
                        <a:t> 입력하여 삽입하는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표의 크기를 지정하는 부분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기타 설정을 하는 부분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</a:t>
                      </a:r>
                      <a:r>
                        <a:rPr lang="ko-KR" altLang="en-US" sz="1200" dirty="0" err="1" smtClean="0"/>
                        <a:t>표마당</a:t>
                      </a:r>
                      <a:r>
                        <a:rPr lang="ko-KR" altLang="en-US" sz="1200" dirty="0" smtClean="0"/>
                        <a:t> 기능을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창이 생기고 </a:t>
                      </a:r>
                      <a:r>
                        <a:rPr lang="ko-KR" altLang="en-US" sz="1200" dirty="0" err="1" smtClean="0"/>
                        <a:t>표속성을</a:t>
                      </a:r>
                      <a:r>
                        <a:rPr lang="ko-KR" altLang="en-US" sz="1200" dirty="0" smtClean="0"/>
                        <a:t> 설정</a:t>
                      </a:r>
                      <a:r>
                        <a:rPr lang="ko-KR" altLang="en-US" sz="1200" baseline="0" dirty="0" smtClean="0"/>
                        <a:t>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8920"/>
            <a:ext cx="1514475" cy="14001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9" y="1128167"/>
            <a:ext cx="494899" cy="107327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54652" y="1988840"/>
            <a:ext cx="32974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36948" y="2132856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85019" y="270892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586838"/>
            <a:ext cx="3392407" cy="175337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52932" y="1412775"/>
            <a:ext cx="329740" cy="57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stCxn id="32" idx="3"/>
          </p:cNvCxnSpPr>
          <p:nvPr/>
        </p:nvCxnSpPr>
        <p:spPr>
          <a:xfrm>
            <a:off x="1282672" y="1700808"/>
            <a:ext cx="1273104" cy="287375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55576" y="479067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1839" y="519119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6691" y="586078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619" y="1084268"/>
            <a:ext cx="2856931" cy="151523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482" y="2607010"/>
            <a:ext cx="2323068" cy="198482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006874" y="5589240"/>
            <a:ext cx="57606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07446" y="5851078"/>
            <a:ext cx="57606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7" idx="0"/>
          </p:cNvCxnSpPr>
          <p:nvPr/>
        </p:nvCxnSpPr>
        <p:spPr>
          <a:xfrm rot="16200000" flipV="1">
            <a:off x="1610491" y="3904825"/>
            <a:ext cx="2989741" cy="379090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8" idx="3"/>
          </p:cNvCxnSpPr>
          <p:nvPr/>
        </p:nvCxnSpPr>
        <p:spPr>
          <a:xfrm flipV="1">
            <a:off x="3583510" y="4509120"/>
            <a:ext cx="1420538" cy="1449970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197562" y="428914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96441" y="177199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73164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메뉴바</a:t>
                      </a:r>
                      <a:r>
                        <a:rPr lang="ko-KR" altLang="en-US" sz="1200" dirty="0" smtClean="0"/>
                        <a:t> 목록에서 편집항목을 선택하고 입력목록에서 도형항목을 선택한다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그리기 개체 </a:t>
                      </a:r>
                      <a:r>
                        <a:rPr lang="ko-KR" altLang="en-US" sz="1200" dirty="0" err="1" smtClean="0"/>
                        <a:t>목록중</a:t>
                      </a:r>
                      <a:r>
                        <a:rPr lang="ko-KR" altLang="en-US" sz="1200" dirty="0" smtClean="0"/>
                        <a:t> 하나의 도형을 그린다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연결선 </a:t>
                      </a:r>
                      <a:r>
                        <a:rPr lang="ko-KR" altLang="en-US" sz="1200" dirty="0" err="1" smtClean="0"/>
                        <a:t>목록중</a:t>
                      </a:r>
                      <a:r>
                        <a:rPr lang="ko-KR" altLang="en-US" sz="1200" dirty="0" smtClean="0"/>
                        <a:t> 하나의 연결선을 그린다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도형의 </a:t>
                      </a:r>
                      <a:r>
                        <a:rPr lang="ko-KR" altLang="en-US" sz="1200" dirty="0" err="1" smtClean="0"/>
                        <a:t>목록중</a:t>
                      </a:r>
                      <a:r>
                        <a:rPr lang="ko-KR" altLang="en-US" sz="1200" dirty="0" smtClean="0"/>
                        <a:t> 다른 그리기 조각을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도형의 </a:t>
                      </a:r>
                      <a:r>
                        <a:rPr lang="ko-KR" altLang="en-US" sz="1200" dirty="0" err="1" smtClean="0"/>
                        <a:t>목록중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새그리기</a:t>
                      </a:r>
                      <a:r>
                        <a:rPr lang="ko-KR" altLang="en-US" sz="1200" dirty="0" smtClean="0"/>
                        <a:t> 속성을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28167"/>
            <a:ext cx="454322" cy="10409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05" y="2708920"/>
            <a:ext cx="1752600" cy="1409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0655" y="1350700"/>
            <a:ext cx="329740" cy="78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312951" y="2132856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62084" y="165244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48469" y="3598704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7408" y="386449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50700"/>
            <a:ext cx="800100" cy="55245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1193124" y="1729498"/>
            <a:ext cx="2186211" cy="125746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59632" y="132206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26" y="2689940"/>
            <a:ext cx="575320" cy="58638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10800" y="2674233"/>
            <a:ext cx="245785" cy="2228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1582197" y="2873321"/>
            <a:ext cx="1827048" cy="54045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3642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43877"/>
              </p:ext>
            </p:extLst>
          </p:nvPr>
        </p:nvGraphicFramePr>
        <p:xfrm>
          <a:off x="5677502" y="754455"/>
          <a:ext cx="3142970" cy="5465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340"/>
                <a:gridCol w="2363630"/>
              </a:tblGrid>
              <a:tr h="3950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도형의 목록 중 다른 그리기 조각 항목을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그리기 조각 항목을 선택하면 그리기 마당</a:t>
                      </a:r>
                      <a:r>
                        <a:rPr lang="ko-KR" altLang="en-US" sz="1200" baseline="0" dirty="0" smtClean="0"/>
                        <a:t> 화면이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그리기 마당 화면에서 그리기 조각</a:t>
                      </a:r>
                      <a:r>
                        <a:rPr lang="ko-KR" altLang="en-US" sz="1200" baseline="0" dirty="0" smtClean="0"/>
                        <a:t> 탭을 선택하고 선택할 꾸러미 목록에서 기본도형 항목을 선택하고 직사각형을 그린다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4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6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8" y="1101884"/>
            <a:ext cx="1752600" cy="14097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1628" y="1965980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153716" y="2254012"/>
            <a:ext cx="0" cy="57606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8" y="2820551"/>
            <a:ext cx="4326873" cy="34729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14228" y="1987891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2908765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162" y="1087800"/>
            <a:ext cx="807051" cy="76119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2089820" y="1683089"/>
            <a:ext cx="828105" cy="217796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02527" y="1423822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8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6750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꾸러미를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개체의 목록을 보여주고 선택이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꾸러미를 추가할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꾸러미를 수정할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꾸러미를 지울</a:t>
                      </a:r>
                      <a:r>
                        <a:rPr lang="ko-KR" altLang="en-US" sz="1200" baseline="0" smtClean="0"/>
                        <a:t>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개체를 지울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개체의 이름을 지울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8" y="1765950"/>
            <a:ext cx="4953000" cy="3981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73394" y="2671573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07839" y="2684526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0424" y="563614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5561" y="563837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7026" y="5638379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61054" y="5644857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10755" y="5642570"/>
            <a:ext cx="245785" cy="2225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1229</Words>
  <Application>Microsoft Office PowerPoint</Application>
  <PresentationFormat>화면 슬라이드 쇼(4:3)</PresentationFormat>
  <Paragraphs>437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Huni</cp:lastModifiedBy>
  <cp:revision>168</cp:revision>
  <cp:lastPrinted>2015-05-01T07:50:37Z</cp:lastPrinted>
  <dcterms:created xsi:type="dcterms:W3CDTF">2015-05-01T07:35:28Z</dcterms:created>
  <dcterms:modified xsi:type="dcterms:W3CDTF">2015-05-02T17:33:20Z</dcterms:modified>
</cp:coreProperties>
</file>