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1" r:id="rId22"/>
    <p:sldId id="292" r:id="rId2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9" autoAdjust="0"/>
    <p:restoredTop sz="96582" autoAdjust="0"/>
  </p:normalViewPr>
  <p:slideViewPr>
    <p:cSldViewPr>
      <p:cViewPr varScale="1">
        <p:scale>
          <a:sx n="121" d="100"/>
          <a:sy n="121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1609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6403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정보를 누르면 문서 보호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문서 검사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버전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속성을 볼 수 있는 화면이 나온다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문서를 만들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만들어진 문서를 열</a:t>
                      </a:r>
                      <a:r>
                        <a:rPr lang="ko-KR" altLang="en-US" sz="1200" baseline="0" dirty="0" smtClean="0"/>
                        <a:t>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저장하거나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다른</a:t>
                      </a:r>
                      <a:r>
                        <a:rPr lang="ko-KR" altLang="en-US" sz="1200" baseline="0" dirty="0" smtClean="0"/>
                        <a:t> 이름으로 저장할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작성할 문서를 </a:t>
                      </a:r>
                      <a:r>
                        <a:rPr lang="en-US" altLang="ko-KR" sz="1200" dirty="0" smtClean="0"/>
                        <a:t>PDF/XPS </a:t>
                      </a:r>
                      <a:r>
                        <a:rPr lang="ko-KR" altLang="en-US" sz="1200" dirty="0" smtClean="0"/>
                        <a:t>문서로 만들거나 파일 형식을 변경할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32" y="1067594"/>
            <a:ext cx="1171575" cy="525658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43287" y="177281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0536" y="2204864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43287" y="263691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0536" y="3217168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0536" y="393305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2916" y="4653136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036480" y="3131483"/>
            <a:ext cx="481196" cy="116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36480" y="3546013"/>
            <a:ext cx="496436" cy="142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66813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 설정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글꼴의 상세설정</a:t>
                      </a:r>
                      <a:r>
                        <a:rPr lang="ko-KR" altLang="en-US" sz="1200" b="1" baseline="0" dirty="0" smtClean="0"/>
                        <a:t> 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4934"/>
              </p:ext>
            </p:extLst>
          </p:nvPr>
        </p:nvGraphicFramePr>
        <p:xfrm>
          <a:off x="5796136" y="908720"/>
          <a:ext cx="2903984" cy="5102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한글 글꼴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글꼴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글꼴</a:t>
                      </a:r>
                      <a:r>
                        <a:rPr lang="ko-KR" altLang="en-US" sz="1200" baseline="0" dirty="0" smtClean="0"/>
                        <a:t> 스타일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크기를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텍스트의 글꼴 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밑줄 스타일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밑줄 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강조점 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효과를 체크</a:t>
                      </a:r>
                      <a:r>
                        <a:rPr lang="ko-KR" altLang="en-US" sz="1200" baseline="0" dirty="0" smtClean="0"/>
                        <a:t> 박스 형식으로 설정 할 수 있다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취소선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이동 취소선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 첨자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아래 점차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소문자를 작은 대문자로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모두 대문자로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숨김 기능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글꼴들을 미리 볼</a:t>
                      </a:r>
                      <a:r>
                        <a:rPr lang="ko-KR" altLang="en-US" sz="1200" baseline="0" dirty="0" smtClean="0"/>
                        <a:t> 수 있는 화면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글꼴들을 기본값으로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6" y="1079024"/>
            <a:ext cx="2886075" cy="771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7824" y="1628800"/>
            <a:ext cx="248067" cy="2217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699793" y="1850549"/>
            <a:ext cx="288031" cy="4063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6" y="2256912"/>
            <a:ext cx="3511630" cy="40524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13756" y="423234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6" y="278092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357301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5616" y="494116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26935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채우기 및 윤곽선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채우기 설정을 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 설정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윤곽선 설정을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6" y="1079024"/>
            <a:ext cx="1562100" cy="1276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2658" y="2120156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86706" y="2342674"/>
            <a:ext cx="409030" cy="294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12776"/>
            <a:ext cx="3200400" cy="47529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75050" y="213935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7542" y="259198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1772" y="433970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814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42756"/>
              </p:ext>
            </p:extLst>
          </p:nvPr>
        </p:nvGraphicFramePr>
        <p:xfrm>
          <a:off x="5796136" y="908720"/>
          <a:ext cx="2903984" cy="498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그림자의</a:t>
                      </a:r>
                      <a:r>
                        <a:rPr lang="ko-KR" altLang="en-US" sz="1200" baseline="0" dirty="0" smtClean="0"/>
                        <a:t> 미리 설정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투명도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크기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흐리게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각도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간격을 설정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반사의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흐리게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간격을 설정</a:t>
                      </a:r>
                      <a:r>
                        <a:rPr lang="ko-KR" altLang="en-US" sz="1200" baseline="0" dirty="0" smtClean="0"/>
                        <a:t>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네온의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투명도를 설정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부드러운 가장자리의 미리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크기를 설정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차원 서식의 위</a:t>
                      </a:r>
                      <a:r>
                        <a:rPr lang="ko-KR" altLang="en-US" sz="1200" baseline="0" dirty="0" smtClean="0"/>
                        <a:t>쪽 입체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아래쪽 입체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깊이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외형선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재질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조명을 설정 할 수 있고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다시 원래대로 돌릴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2232248" cy="22849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592" y="176566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9603" y="198619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69603" y="242708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1234" y="220677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079633"/>
            <a:ext cx="2295524" cy="11572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769" y="2683435"/>
            <a:ext cx="2646611" cy="9675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084" y="3828836"/>
            <a:ext cx="2664296" cy="8464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4904512"/>
            <a:ext cx="2629730" cy="52371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1585627" y="1508758"/>
            <a:ext cx="1690229" cy="300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585627" y="2058003"/>
            <a:ext cx="1330189" cy="63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594580" y="2325640"/>
            <a:ext cx="1357240" cy="1503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13462" y="27089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73" y="3841536"/>
            <a:ext cx="2516214" cy="2462102"/>
          </a:xfrm>
          <a:prstGeom prst="rect">
            <a:avLst/>
          </a:prstGeom>
        </p:spPr>
      </p:pic>
      <p:cxnSp>
        <p:nvCxnSpPr>
          <p:cNvPr id="41" name="직선 화살표 연결선 40"/>
          <p:cNvCxnSpPr/>
          <p:nvPr/>
        </p:nvCxnSpPr>
        <p:spPr>
          <a:xfrm>
            <a:off x="1585627" y="2643110"/>
            <a:ext cx="1474205" cy="2261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21474" y="2931294"/>
            <a:ext cx="769" cy="897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98864"/>
              </p:ext>
            </p:extLst>
          </p:nvPr>
        </p:nvGraphicFramePr>
        <p:xfrm>
          <a:off x="5796136" y="908720"/>
          <a:ext cx="2903984" cy="5285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문자간격에서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장평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간격 값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위치 값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글꼴커닝</a:t>
                      </a:r>
                      <a:r>
                        <a:rPr lang="en-US" altLang="ko-KR" sz="1200" baseline="0" dirty="0" smtClean="0"/>
                        <a:t>,[</a:t>
                      </a:r>
                      <a:r>
                        <a:rPr lang="ko-KR" altLang="en-US" sz="1200" baseline="0" dirty="0" smtClean="0"/>
                        <a:t>페이지 설정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에서 지정된 문자 수에 맞춰 문자 간격 조정을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오픈타입</a:t>
                      </a:r>
                      <a:r>
                        <a:rPr lang="ko-KR" altLang="en-US" sz="1200" dirty="0" smtClean="0"/>
                        <a:t> 기능에서 합자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숫자 간격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숫자 형식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스타일 모음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상황별</a:t>
                      </a:r>
                      <a:r>
                        <a:rPr lang="ko-KR" altLang="en-US" sz="1200" dirty="0" smtClean="0"/>
                        <a:t> 대체 사용을</a:t>
                      </a:r>
                      <a:r>
                        <a:rPr lang="ko-KR" altLang="en-US" sz="1200" baseline="0" dirty="0" smtClean="0"/>
                        <a:t> 설정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글꼴들의 상황을 미리 보기 기능으로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설정할 글꼴들을</a:t>
                      </a:r>
                      <a:r>
                        <a:rPr lang="ko-KR" altLang="en-US" sz="1200" baseline="0" dirty="0" smtClean="0"/>
                        <a:t> 기본값으로 다시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7" y="1096169"/>
            <a:ext cx="4503818" cy="5207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7284" y="166761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3580" y="314096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7284" y="472233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57103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09724"/>
              </p:ext>
            </p:extLst>
          </p:nvPr>
        </p:nvGraphicFramePr>
        <p:xfrm>
          <a:off x="5796136" y="908720"/>
          <a:ext cx="2903984" cy="499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글머리</a:t>
                      </a:r>
                      <a:r>
                        <a:rPr lang="ko-KR" altLang="en-US" sz="1200" baseline="0" dirty="0" smtClean="0"/>
                        <a:t> 기호를 만든다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목록 수준 변경이 가능하고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새</a:t>
                      </a:r>
                      <a:r>
                        <a:rPr lang="ko-KR" altLang="en-US" sz="1200" baseline="0" dirty="0" smtClean="0"/>
                        <a:t> 글머리 기호 정의를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r>
                        <a:rPr lang="ko-KR" altLang="en-US" sz="1200" baseline="0" dirty="0" smtClean="0"/>
                        <a:t> 매기기 목록을 만든다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목록 수준 변경이 가능하고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새 번호 서식을 정의할 수 있고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번호 매기기 값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수준의 목록을 만들어 항목을 만들어 정리하거나 개요를 만든다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새 다단계 목록 정의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새</a:t>
                      </a:r>
                      <a:r>
                        <a:rPr lang="ko-KR" altLang="en-US" sz="1200" baseline="0" dirty="0" smtClean="0"/>
                        <a:t> 목록 스타일 정의를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내어쓰기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단락과 여백의 거리를 좁힌다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들여쓰기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단락이 여백에서 멀어지도록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들여쓰기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6" y="4164320"/>
            <a:ext cx="2039132" cy="21452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64" y="3621527"/>
            <a:ext cx="1266878" cy="26880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56" y="3447070"/>
            <a:ext cx="1578670" cy="28777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65" y="1196752"/>
            <a:ext cx="2962275" cy="457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24397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05678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5422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5936" y="1653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259140" y="1869976"/>
            <a:ext cx="558446" cy="229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513690" y="1869976"/>
            <a:ext cx="474134" cy="175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80567" y="1869975"/>
            <a:ext cx="1193479" cy="1577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66848"/>
              </p:ext>
            </p:extLst>
          </p:nvPr>
        </p:nvGraphicFramePr>
        <p:xfrm>
          <a:off x="5796136" y="908720"/>
          <a:ext cx="2903984" cy="516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 모양의 한글 텍스트 또는 혼용된 텍스트의 레이아웃을 사용자 지정한다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정렬에서 현재 선택 영역을 </a:t>
                      </a:r>
                      <a:r>
                        <a:rPr lang="ko-KR" altLang="en-US" sz="1200" dirty="0" err="1" smtClean="0"/>
                        <a:t>사전순이나</a:t>
                      </a:r>
                      <a:r>
                        <a:rPr lang="ko-KR" altLang="en-US" sz="1200" dirty="0" smtClean="0"/>
                        <a:t> 숫자 순으로 정렬한다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편집 기호 표시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숨기기 기능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단락 기호 및 기타 숨겨진 </a:t>
                      </a:r>
                      <a:r>
                        <a:rPr lang="ko-KR" altLang="en-US" sz="1200" dirty="0" err="1" smtClean="0"/>
                        <a:t>서긱</a:t>
                      </a:r>
                      <a:r>
                        <a:rPr lang="ko-KR" altLang="en-US" sz="1200" dirty="0" smtClean="0"/>
                        <a:t> 기호를 표시한다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고급 레이아웃 작업을 할 때 특히 유용하다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3" y="1124744"/>
            <a:ext cx="1952625" cy="600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1342" y="174275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7615" y="175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17574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8" y="2348880"/>
            <a:ext cx="1866900" cy="1181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39" y="2348880"/>
            <a:ext cx="2414021" cy="20311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68" y="4429492"/>
            <a:ext cx="2535515" cy="187337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79990" y="1971976"/>
            <a:ext cx="200125" cy="37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0" idx="0"/>
          </p:cNvCxnSpPr>
          <p:nvPr/>
        </p:nvCxnSpPr>
        <p:spPr>
          <a:xfrm flipH="1">
            <a:off x="1606526" y="4208052"/>
            <a:ext cx="1643109" cy="2214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49635" y="4154041"/>
            <a:ext cx="391785" cy="139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551778" y="1958993"/>
            <a:ext cx="798954" cy="388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40925"/>
              </p:ext>
            </p:extLst>
          </p:nvPr>
        </p:nvGraphicFramePr>
        <p:xfrm>
          <a:off x="5796136" y="908720"/>
          <a:ext cx="2903984" cy="5230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여백을 왼쪽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가운데 </a:t>
                      </a:r>
                      <a:r>
                        <a:rPr lang="ko-KR" altLang="en-US" sz="1200" dirty="0" err="1" smtClean="0"/>
                        <a:t>마줌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오른쪽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양쪽 맞춤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균등 분할을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 및 단락 간격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텍스트 줄 또는 단락 사이의 간격을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음영 설정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선택한 텍스트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단락 또는 표 셀의 배경색을 변경할 수 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페이지에서 중요한 정보를 강조 </a:t>
                      </a:r>
                      <a:r>
                        <a:rPr lang="ko-KR" altLang="en-US" sz="1200" baseline="0" dirty="0" err="1" smtClean="0"/>
                        <a:t>할때</a:t>
                      </a:r>
                      <a:r>
                        <a:rPr lang="ko-KR" altLang="en-US" sz="1200" baseline="0" dirty="0" smtClean="0"/>
                        <a:t> 특히 유용하다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smtClean="0"/>
                        <a:t>설정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선택 항목의 테두리를 추가하거나 제거할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4410075" cy="542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63688" y="16962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649" y="16962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169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11952" y="1695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8" y="4194800"/>
            <a:ext cx="1562100" cy="211455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3" idx="0"/>
          </p:cNvCxnSpPr>
          <p:nvPr/>
        </p:nvCxnSpPr>
        <p:spPr>
          <a:xfrm flipH="1">
            <a:off x="1127438" y="1911976"/>
            <a:ext cx="2179212" cy="2282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367099"/>
            <a:ext cx="1638300" cy="19621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139" y="2566025"/>
            <a:ext cx="1571625" cy="37433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2915816" y="1911976"/>
            <a:ext cx="1243128" cy="2454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919964" y="1907951"/>
            <a:ext cx="1" cy="658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2032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08241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맞춤과</a:t>
                      </a:r>
                      <a:r>
                        <a:rPr lang="ko-KR" altLang="en-US" sz="1200" baseline="0" dirty="0" smtClean="0"/>
                        <a:t> 개요 수준을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들여쓰기 기능에서 왼쪽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오른쪽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첫 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철 줄의 값을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간격</a:t>
                      </a:r>
                      <a:r>
                        <a:rPr lang="ko-KR" altLang="en-US" sz="1200" baseline="0" dirty="0" smtClean="0"/>
                        <a:t> 기능에서 단락 앞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단락 뒤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줄 간격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줄 간격의 값을 설정할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값들을 미리 보기에서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탭 위치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기본 탭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삭제된 탭을 확인할 수 있고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맞춤 설정과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채움선</a:t>
                      </a:r>
                      <a:r>
                        <a:rPr lang="ko-KR" altLang="en-US" sz="1200" baseline="0" dirty="0" smtClean="0"/>
                        <a:t> 설정을 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설정한 값들을 다시 기본값으로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1504950" cy="4476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14540" y="1371441"/>
            <a:ext cx="208806" cy="223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1714540" y="1595279"/>
            <a:ext cx="104403" cy="26246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6" y="1857742"/>
            <a:ext cx="2976661" cy="443910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7584" y="227687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9701" y="299695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378" y="38533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5974" y="465947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1798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15" y="3961400"/>
            <a:ext cx="1814298" cy="23465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94521" y="580526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13885" y="4069413"/>
            <a:ext cx="2938437" cy="1735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9364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스타일을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Word</a:t>
                      </a:r>
                      <a:r>
                        <a:rPr lang="ko-KR" altLang="en-US" sz="1200" dirty="0" smtClean="0"/>
                        <a:t>에서 텍스트 스타일을 미리</a:t>
                      </a:r>
                      <a:r>
                        <a:rPr lang="ko-KR" altLang="en-US" sz="1200" baseline="0" dirty="0" smtClean="0"/>
                        <a:t> 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관리하고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사용자 지정할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5129650" cy="472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08920"/>
            <a:ext cx="990600" cy="2857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9186" y="1484784"/>
            <a:ext cx="406648" cy="340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33104" y="1484784"/>
            <a:ext cx="406648" cy="340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63501" y="1825774"/>
            <a:ext cx="20067" cy="883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33483" y="1841649"/>
            <a:ext cx="135632" cy="135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716016" y="1962960"/>
            <a:ext cx="785284" cy="817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136" y="2851795"/>
            <a:ext cx="1285875" cy="523875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H="1">
            <a:off x="2029073" y="1825774"/>
            <a:ext cx="107355" cy="1168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344" y="2822843"/>
            <a:ext cx="1389720" cy="348477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326505" y="215592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8064" y="1869915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9693"/>
              </p:ext>
            </p:extLst>
          </p:nvPr>
        </p:nvGraphicFramePr>
        <p:xfrm>
          <a:off x="323528" y="2945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4613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기본적인 검색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고급 찾기 기능 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더 세부적으로 검색이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검색한곳으로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6" y="2492896"/>
            <a:ext cx="1419225" cy="17907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331640" y="1412776"/>
            <a:ext cx="2077184" cy="117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24" y="1075596"/>
            <a:ext cx="2178090" cy="19450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5536" y="2583954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3648" y="2583954"/>
            <a:ext cx="288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232" y="4283596"/>
            <a:ext cx="921445" cy="51268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691680" y="2583954"/>
            <a:ext cx="678552" cy="169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876876" y="120324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97414" y="4408974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99150" y="464238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8925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 만들기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새로운 문서를 만들 수 있는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9775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온라인으로 서식파일을 검색할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아무 서식이 없는 새</a:t>
                      </a:r>
                      <a:r>
                        <a:rPr lang="ko-KR" altLang="en-US" sz="1200" baseline="0" dirty="0" smtClean="0"/>
                        <a:t> 문서를 만들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 작업을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팁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볼 수 있다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" y="2564904"/>
            <a:ext cx="5199465" cy="28673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44008" y="286956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5696" y="407707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59832" y="3717032"/>
            <a:ext cx="360040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802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0168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찾을 내용을 검색하는 </a:t>
                      </a:r>
                      <a:r>
                        <a:rPr lang="ko-KR" altLang="en-US" sz="1200" dirty="0" err="1" smtClean="0"/>
                        <a:t>란이다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옵션을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바꿀 내용을 입력하면 검색한 내용을 바꿀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 기능에서 옵션을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찾기 기능에서 서식을 설정할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0748"/>
            <a:ext cx="921445" cy="5126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1886" y="1354546"/>
            <a:ext cx="720080" cy="150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128316" y="1196752"/>
            <a:ext cx="995412" cy="18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64208" y="2420888"/>
            <a:ext cx="1725610" cy="3888432"/>
            <a:chOff x="364208" y="2420888"/>
            <a:chExt cx="1296144" cy="331236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08" y="2420888"/>
              <a:ext cx="1296144" cy="3301698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64208" y="2420888"/>
              <a:ext cx="1261814" cy="331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635896" y="4725144"/>
            <a:ext cx="957042" cy="1030635"/>
            <a:chOff x="3203848" y="4149080"/>
            <a:chExt cx="617940" cy="7890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3848" y="4149080"/>
              <a:ext cx="617940" cy="789062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3203848" y="4149080"/>
              <a:ext cx="617940" cy="789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64208" y="217723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45567" y="448724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628" y="1057498"/>
            <a:ext cx="3438521" cy="30751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332285" y="3822748"/>
            <a:ext cx="385440" cy="13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05598" y="3825129"/>
            <a:ext cx="385440" cy="13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28287" y="3954064"/>
            <a:ext cx="1001184" cy="78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0"/>
          </p:cNvCxnSpPr>
          <p:nvPr/>
        </p:nvCxnSpPr>
        <p:spPr>
          <a:xfrm flipH="1" flipV="1">
            <a:off x="2044113" y="2989753"/>
            <a:ext cx="954205" cy="83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29471" y="1447175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29471" y="183043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28879" y="24208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17566"/>
              </p:ext>
            </p:extLst>
          </p:nvPr>
        </p:nvGraphicFramePr>
        <p:xfrm>
          <a:off x="5796136" y="908720"/>
          <a:ext cx="2880320" cy="5165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212"/>
                <a:gridCol w="2166108"/>
              </a:tblGrid>
              <a:tr h="4695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도형을 그릴 수 있는 아이콘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최근에 사용한 도형들을 보여줌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선을 그릴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사각형</a:t>
                      </a:r>
                      <a:r>
                        <a:rPr lang="ko-KR" altLang="en-US" sz="1200" baseline="0" dirty="0" smtClean="0"/>
                        <a:t> 도형이다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블록형</a:t>
                      </a:r>
                      <a:r>
                        <a:rPr lang="ko-KR" altLang="en-US" sz="1200" dirty="0" smtClean="0"/>
                        <a:t> 화살표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수식처럼 생긴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순서도 도형이다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별 및 현수막 도형이다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설명선 도형이다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57597" cy="14483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01" y="1093212"/>
            <a:ext cx="2085289" cy="522170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065833" y="2060848"/>
            <a:ext cx="1036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49351" y="12565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7490" y="109834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80428" y="1651388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83385" y="201424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80210" y="237428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80210" y="325005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2910" y="395312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7102" y="4321671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86560" y="502689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77226" y="5562767"/>
            <a:ext cx="377056" cy="21614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9197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72711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맞춤법및</a:t>
                      </a:r>
                      <a:r>
                        <a:rPr lang="ko-KR" altLang="en-US" sz="1200" dirty="0" smtClean="0"/>
                        <a:t> 문법 검사를 해주는 아이콘이다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메모를 할 수 있는 창을 생성해준다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생성된 메모를 삭제할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개의 메모에서 이전 메모로 이동할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여러 개의 메모에서 다음 메모로 이동할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메모를</a:t>
                      </a:r>
                      <a:r>
                        <a:rPr lang="ko-KR" altLang="en-US" sz="1200" baseline="0" dirty="0" smtClean="0"/>
                        <a:t> 표시할 수도 있고 메모를 숨길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5" y="1079381"/>
            <a:ext cx="914008" cy="13047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3" y="5075796"/>
            <a:ext cx="2919164" cy="12342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9633" y="141277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605" y="485977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16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77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38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9921" y="4855009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8396" y="5116753"/>
            <a:ext cx="568444" cy="73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0" y="2761934"/>
            <a:ext cx="2318187" cy="1135558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899592" y="3897492"/>
            <a:ext cx="4530" cy="121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9108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저장되어 있는 파일을 읽을 수 있는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58004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 사용한 문서를</a:t>
                      </a:r>
                      <a:r>
                        <a:rPr lang="ko-KR" altLang="en-US" sz="1200" baseline="0" dirty="0" smtClean="0"/>
                        <a:t> 열수</a:t>
                      </a:r>
                      <a:r>
                        <a:rPr lang="ko-KR" altLang="en-US" sz="1200" dirty="0" smtClean="0"/>
                        <a:t>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</a:t>
                      </a:r>
                      <a:r>
                        <a:rPr lang="en-US" altLang="ko-KR" sz="1200" baseline="0" dirty="0" smtClean="0"/>
                        <a:t> OneDrive to access your files from anywhere and share with anyone.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 컴퓨터 안에 파일을 찾아서 파일을 열수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위치를 추가하여 </a:t>
                      </a:r>
                      <a:r>
                        <a:rPr lang="en-US" altLang="ko-KR" sz="1200" dirty="0" smtClean="0"/>
                        <a:t>office </a:t>
                      </a:r>
                      <a:r>
                        <a:rPr lang="ko-KR" altLang="en-US" sz="1200" dirty="0" smtClean="0"/>
                        <a:t>문서를 </a:t>
                      </a:r>
                      <a:r>
                        <a:rPr lang="ko-KR" altLang="en-US" sz="1200" dirty="0" err="1" smtClean="0"/>
                        <a:t>클라우드에</a:t>
                      </a:r>
                      <a:r>
                        <a:rPr lang="ko-KR" altLang="en-US" sz="1200" dirty="0" smtClean="0"/>
                        <a:t> 간편하게 저장할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5" y="1927951"/>
            <a:ext cx="5218116" cy="33843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9193" y="2765564"/>
            <a:ext cx="290639" cy="2380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9193" y="3160975"/>
            <a:ext cx="288032" cy="25469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0496" y="3569924"/>
            <a:ext cx="285425" cy="271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1800" y="4021688"/>
            <a:ext cx="282818" cy="28794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06039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다른 이름으로 저장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파일을 저장하는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77949"/>
              </p:ext>
            </p:extLst>
          </p:nvPr>
        </p:nvGraphicFramePr>
        <p:xfrm>
          <a:off x="5796136" y="908720"/>
          <a:ext cx="2903984" cy="5312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</a:t>
                      </a:r>
                      <a:r>
                        <a:rPr lang="ko-KR" altLang="en-US" sz="1200" baseline="0" dirty="0" smtClean="0"/>
                        <a:t> 저장할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 다른 이름으로 저장할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파일을 </a:t>
                      </a:r>
                      <a:r>
                        <a:rPr lang="en-US" altLang="ko-KR" sz="1200" dirty="0" smtClean="0"/>
                        <a:t>One</a:t>
                      </a:r>
                      <a:r>
                        <a:rPr lang="en-US" altLang="ko-KR" sz="1200" baseline="0" dirty="0" smtClean="0"/>
                        <a:t>Drive </a:t>
                      </a:r>
                      <a:r>
                        <a:rPr lang="ko-KR" altLang="en-US" sz="1200" baseline="0" dirty="0" smtClean="0"/>
                        <a:t>에 저장한다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파일을 컴퓨터 내부에 특정경로에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위치를 추가하여 </a:t>
                      </a:r>
                      <a:r>
                        <a:rPr lang="en-US" altLang="ko-KR" sz="1200" dirty="0" smtClean="0"/>
                        <a:t>office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문서를 </a:t>
                      </a:r>
                      <a:r>
                        <a:rPr lang="ko-KR" altLang="en-US" sz="1200" baseline="0" dirty="0" err="1" smtClean="0"/>
                        <a:t>클라우드에</a:t>
                      </a:r>
                      <a:r>
                        <a:rPr lang="ko-KR" altLang="en-US" sz="1200" baseline="0" dirty="0" smtClean="0"/>
                        <a:t> 간편하게 저장할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916832"/>
            <a:ext cx="5241974" cy="34409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1600" y="2924944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2665487"/>
            <a:ext cx="288032" cy="2594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3288836"/>
            <a:ext cx="288032" cy="2803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3047530"/>
            <a:ext cx="288032" cy="264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1387" y="3448051"/>
            <a:ext cx="288032" cy="264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51067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프린터의 종류를 고르는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</a:t>
                      </a:r>
                      <a:r>
                        <a:rPr lang="ko-KR" altLang="en-US" sz="1200" b="1" baseline="0" dirty="0" smtClean="0"/>
                        <a:t>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2686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 매수를 늘이거나 줄일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프린터의 종류를 선택할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94896"/>
            <a:ext cx="5256584" cy="52512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6846" y="263691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191683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1577872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18920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내보내기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문서를 내보내는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34772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</a:t>
                      </a:r>
                      <a:r>
                        <a:rPr lang="en-US" altLang="ko-KR" sz="1200" dirty="0" smtClean="0"/>
                        <a:t>PDF/XPS </a:t>
                      </a:r>
                      <a:r>
                        <a:rPr lang="ko-KR" altLang="en-US" sz="1200" dirty="0" smtClean="0"/>
                        <a:t>문서로 만든다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문서의 형식을 다른 파일의 형식으로 변경 할</a:t>
                      </a:r>
                      <a:r>
                        <a:rPr lang="ko-KR" altLang="en-US" sz="1200" baseline="0" dirty="0" smtClean="0"/>
                        <a:t>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 파일 형식의 종류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기타 파일 형식의 종류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8" y="1078366"/>
            <a:ext cx="5242764" cy="33141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59832" y="1600736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9832" y="2007845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7" y="3974411"/>
            <a:ext cx="3220456" cy="23406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35696" y="4430737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5696" y="5216103"/>
            <a:ext cx="288032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5377" y="4126740"/>
            <a:ext cx="3214735" cy="822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65377" y="4941168"/>
            <a:ext cx="3214735" cy="822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251118" y="2279251"/>
            <a:ext cx="504056" cy="163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87581"/>
              </p:ext>
            </p:extLst>
          </p:nvPr>
        </p:nvGraphicFramePr>
        <p:xfrm>
          <a:off x="336672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글꼴을 설정할 수 있는 아이콘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12503"/>
              </p:ext>
            </p:extLst>
          </p:nvPr>
        </p:nvGraphicFramePr>
        <p:xfrm>
          <a:off x="5796136" y="908720"/>
          <a:ext cx="2903984" cy="524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글씨체를 바꿀 수 있는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콤보</a:t>
                      </a:r>
                      <a:r>
                        <a:rPr lang="ko-KR" altLang="en-US" sz="1200" baseline="0" dirty="0" smtClean="0"/>
                        <a:t> 박스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글씨의 크기를 바꿀 수 있는  </a:t>
                      </a:r>
                      <a:r>
                        <a:rPr lang="ko-KR" altLang="en-US" sz="1200" dirty="0" err="1" smtClean="0"/>
                        <a:t>콤보</a:t>
                      </a:r>
                      <a:r>
                        <a:rPr lang="ko-KR" altLang="en-US" sz="1200" dirty="0" smtClean="0"/>
                        <a:t> 박스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지정한 글씨의 크기를 키워준다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지정한 글씨의 크기를 줄여준다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소문자 바꾸기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서식을 지우는 기능이다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윗주</a:t>
                      </a:r>
                      <a:r>
                        <a:rPr lang="ko-KR" altLang="en-US" sz="1200" dirty="0" smtClean="0"/>
                        <a:t> 달기 명확한 발음 전달을 위해 선택한 단어 위에 루비 텍스트를 추가한다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 또는 문장 집합 주의에 테두리를 적용한다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0" y="1153964"/>
            <a:ext cx="3242992" cy="73009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92904" y="1122432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79712" y="11258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54856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5856" y="1163960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3" y="1738908"/>
            <a:ext cx="1520393" cy="39210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616" y="1723668"/>
            <a:ext cx="768424" cy="46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8209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글꼴을 설정할 수 있는 아이콘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60423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846814" cy="50405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1640" y="2492896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2921" y="2793323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3916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글꼴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글꼴을 설정할 수 있는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                                                                          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25737"/>
              </p:ext>
            </p:extLst>
          </p:nvPr>
        </p:nvGraphicFramePr>
        <p:xfrm>
          <a:off x="5796136" y="908720"/>
          <a:ext cx="2903984" cy="491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효과와 </a:t>
                      </a:r>
                      <a:r>
                        <a:rPr lang="ko-KR" altLang="en-US" sz="1200" dirty="0" err="1" smtClean="0"/>
                        <a:t>타이포그래피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그림자나 네온 같은 텍스트 효과를 적용하여 텍스트를 꾸밀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강조 색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눈에 띄는 밝은 색으로 텍스트를 강조할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글꼴</a:t>
                      </a:r>
                      <a:r>
                        <a:rPr lang="ko-KR" altLang="en-US" sz="1200" baseline="0" dirty="0" smtClean="0"/>
                        <a:t> 색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텍스트 색을 변경할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선택한 텍스트의 음영을 지정할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문자에 원 또는 상자를 넣어 강조할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73" y="3595142"/>
            <a:ext cx="1457325" cy="1362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423" y="3604667"/>
            <a:ext cx="1619250" cy="216217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2527392" y="1844261"/>
            <a:ext cx="547747" cy="175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228157" y="1853786"/>
            <a:ext cx="1023376" cy="174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000" y="1120522"/>
            <a:ext cx="915637" cy="49099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11760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5139" y="1597757"/>
            <a:ext cx="216024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1409</Words>
  <Application>Microsoft Office PowerPoint</Application>
  <PresentationFormat>화면 슬라이드 쇼(4:3)</PresentationFormat>
  <Paragraphs>430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Huni</cp:lastModifiedBy>
  <cp:revision>108</cp:revision>
  <cp:lastPrinted>2015-05-04T02:09:22Z</cp:lastPrinted>
  <dcterms:created xsi:type="dcterms:W3CDTF">2015-05-01T07:35:28Z</dcterms:created>
  <dcterms:modified xsi:type="dcterms:W3CDTF">2015-05-04T02:28:45Z</dcterms:modified>
</cp:coreProperties>
</file>