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0" r:id="rId4"/>
    <p:sldId id="258" r:id="rId5"/>
    <p:sldId id="291" r:id="rId6"/>
    <p:sldId id="259" r:id="rId7"/>
    <p:sldId id="260" r:id="rId8"/>
    <p:sldId id="261" r:id="rId9"/>
    <p:sldId id="263" r:id="rId10"/>
    <p:sldId id="262" r:id="rId11"/>
    <p:sldId id="287" r:id="rId12"/>
    <p:sldId id="288" r:id="rId13"/>
    <p:sldId id="289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6" r:id="rId25"/>
    <p:sldId id="275" r:id="rId26"/>
    <p:sldId id="277" r:id="rId27"/>
    <p:sldId id="274" r:id="rId28"/>
    <p:sldId id="278" r:id="rId29"/>
    <p:sldId id="279" r:id="rId30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9" autoAdjust="0"/>
    <p:restoredTop sz="96567" autoAdjust="0"/>
  </p:normalViewPr>
  <p:slideViewPr>
    <p:cSldViewPr>
      <p:cViewPr>
        <p:scale>
          <a:sx n="125" d="100"/>
          <a:sy n="125" d="100"/>
        </p:scale>
        <p:origin x="11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08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14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2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5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0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6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41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20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5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0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9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B39A4-707D-4791-A781-FCCF81D62F9B}" type="datetimeFigureOut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30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6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41346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새 문서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새로운 문서를 만드는 부분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err="1" smtClean="0"/>
                        <a:t>파일탭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911011"/>
              </p:ext>
            </p:extLst>
          </p:nvPr>
        </p:nvGraphicFramePr>
        <p:xfrm>
          <a:off x="5796136" y="908720"/>
          <a:ext cx="2903984" cy="5312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파일탭에서</a:t>
                      </a:r>
                      <a:r>
                        <a:rPr lang="ko-KR" altLang="en-US" sz="1200" dirty="0" smtClean="0"/>
                        <a:t> 파일 목록을 선택하고 새 문서를 선택한다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호환이 되는 문서를 보여준다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예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한글 </a:t>
                      </a:r>
                      <a:r>
                        <a:rPr lang="en-US" altLang="ko-KR" sz="1200" dirty="0" smtClean="0"/>
                        <a:t>2010,</a:t>
                      </a:r>
                      <a:r>
                        <a:rPr lang="ko-KR" altLang="en-US" sz="1200" dirty="0" smtClean="0"/>
                        <a:t>한글</a:t>
                      </a:r>
                      <a:r>
                        <a:rPr lang="en-US" altLang="ko-KR" sz="1200" dirty="0" smtClean="0"/>
                        <a:t>2007,MS</a:t>
                      </a:r>
                      <a:r>
                        <a:rPr lang="ko-KR" altLang="en-US" sz="1200" dirty="0" smtClean="0"/>
                        <a:t>워드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XML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문서의 서식 만들기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서식마당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문서 불러오기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문서 저장하기를 할 수 있는 메뉴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문서마당을 편집할 수</a:t>
                      </a:r>
                      <a:r>
                        <a:rPr lang="ko-KR" altLang="en-US" sz="1200" baseline="0" dirty="0" smtClean="0"/>
                        <a:t>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 문서가 생기기 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 문서가 생긴 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21" y="1095642"/>
            <a:ext cx="3735144" cy="1057013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091139" y="1411747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403648" y="1658854"/>
            <a:ext cx="0" cy="86802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091139" y="1647852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89373" y="1882926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4221" y="1400076"/>
            <a:ext cx="3633465" cy="258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31" y="2526875"/>
            <a:ext cx="1542922" cy="152577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2780928"/>
            <a:ext cx="1685925" cy="857250"/>
          </a:xfrm>
          <a:prstGeom prst="rect">
            <a:avLst/>
          </a:prstGeom>
        </p:spPr>
      </p:pic>
      <p:cxnSp>
        <p:nvCxnSpPr>
          <p:cNvPr id="37" name="직선 화살표 연결선 36"/>
          <p:cNvCxnSpPr/>
          <p:nvPr/>
        </p:nvCxnSpPr>
        <p:spPr>
          <a:xfrm>
            <a:off x="3419872" y="2128931"/>
            <a:ext cx="0" cy="65199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94221" y="1870153"/>
            <a:ext cx="3633465" cy="258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166503" y="338750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8032" y="2515307"/>
            <a:ext cx="1542922" cy="258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051720" y="2774085"/>
            <a:ext cx="0" cy="18070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4693658"/>
            <a:ext cx="771525" cy="17145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5815" y="4684133"/>
            <a:ext cx="781050" cy="18097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223693" y="432859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83072" y="432859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715130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243877"/>
              </p:ext>
            </p:extLst>
          </p:nvPr>
        </p:nvGraphicFramePr>
        <p:xfrm>
          <a:off x="5677502" y="754455"/>
          <a:ext cx="3142970" cy="5465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9340"/>
                <a:gridCol w="2363630"/>
              </a:tblGrid>
              <a:tr h="39504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도형의 목록 중 다른 그리기 조각 항목을 선택한다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다른 그리기 조각 항목을 선택하면 그리기 마당</a:t>
                      </a:r>
                      <a:r>
                        <a:rPr lang="ko-KR" altLang="en-US" sz="1200" baseline="0" dirty="0" smtClean="0"/>
                        <a:t> 화면이 생성된다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4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그리기 마당 화면에서 그리기 조각</a:t>
                      </a:r>
                      <a:r>
                        <a:rPr lang="ko-KR" altLang="en-US" sz="1200" baseline="0" dirty="0" smtClean="0"/>
                        <a:t> 탭을 선택하고 선택할 꾸러미 목록에서 기본도형 항목을 선택하고 직사각형을 그린다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4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64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28" y="1101884"/>
            <a:ext cx="1752600" cy="14097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61628" y="1965980"/>
            <a:ext cx="172819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153716" y="2254012"/>
            <a:ext cx="0" cy="57606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28" y="2820551"/>
            <a:ext cx="4326873" cy="347299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114228" y="1987891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2908765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162" y="1087800"/>
            <a:ext cx="807051" cy="761196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2089820" y="1683089"/>
            <a:ext cx="828105" cy="217796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502527" y="1423822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03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759024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246750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꾸러미를 선택할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개체의 목록을 보여주고 선택이 가능하다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 꾸러미를 추가할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꾸러미를 수정할 수 있다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꾸러미를 지울</a:t>
                      </a:r>
                      <a:r>
                        <a:rPr lang="ko-KR" altLang="en-US" sz="1200" baseline="0" smtClean="0"/>
                        <a:t> 수 있다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개체를 지울 수 있다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개체의 이름을 지울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58" y="1765950"/>
            <a:ext cx="4953000" cy="39814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673394" y="2671573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07839" y="2684526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0424" y="5636149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5561" y="5638379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27026" y="5638379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61054" y="5644857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10755" y="564257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733290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546583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최근 이용한 개체를 선택할 수</a:t>
                      </a:r>
                      <a:r>
                        <a:rPr lang="ko-KR" altLang="en-US" sz="1200" baseline="0" dirty="0" smtClean="0"/>
                        <a:t> 있는 </a:t>
                      </a:r>
                      <a:r>
                        <a:rPr lang="ko-KR" altLang="en-US" sz="1200" baseline="0" dirty="0" err="1" smtClean="0"/>
                        <a:t>란이다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최근 이용한 개체를 지운다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선택한 </a:t>
                      </a:r>
                      <a:r>
                        <a:rPr lang="ko-KR" altLang="en-US" sz="1200" smtClean="0"/>
                        <a:t>개체를 미리</a:t>
                      </a:r>
                      <a:r>
                        <a:rPr lang="ko-KR" altLang="en-US" sz="1200" baseline="0" smtClean="0"/>
                        <a:t> 보기할 수 </a:t>
                      </a:r>
                      <a:r>
                        <a:rPr lang="ko-KR" altLang="en-US" sz="1200" baseline="0" dirty="0" smtClean="0"/>
                        <a:t>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16832"/>
            <a:ext cx="4981575" cy="40005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39752" y="3573016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600" y="5517232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4048" y="436510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9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249842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72184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그리기 개체를 삽입 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연결선을 삽입할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새로운 창이 생기며 다른 그리기 조각을 선택해서 삽입할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 그리기 속성을 설정할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77" y="2242964"/>
            <a:ext cx="50006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2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816292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92146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28" y="1101884"/>
            <a:ext cx="1752600" cy="14097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61628" y="2220104"/>
            <a:ext cx="172819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153716" y="2508136"/>
            <a:ext cx="0" cy="57606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87" y="3084200"/>
            <a:ext cx="3987823" cy="323216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115498" y="2252869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71800" y="3212976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65976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찾기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검색할 내용을</a:t>
                      </a:r>
                      <a:r>
                        <a:rPr lang="ko-KR" altLang="en-US" sz="1200" b="1" baseline="0" dirty="0" smtClean="0"/>
                        <a:t> 입력해 찾는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편집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52908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툴바</a:t>
                      </a:r>
                      <a:r>
                        <a:rPr lang="ko-KR" altLang="en-US" sz="1200" dirty="0" smtClean="0"/>
                        <a:t> 에서 </a:t>
                      </a:r>
                      <a:r>
                        <a:rPr lang="ko-KR" altLang="en-US" sz="1200" dirty="0" smtClean="0"/>
                        <a:t>편집항목을 선택하고 찾기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바꾸기 목록에서 찾기 항목을 선택한다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찾기의 목록에서 찾기를 선택한다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찾기를 선택하면 찾을 내용을 </a:t>
                      </a:r>
                      <a:r>
                        <a:rPr lang="ko-KR" altLang="en-US" sz="1200" dirty="0" err="1" smtClean="0"/>
                        <a:t>검색창이</a:t>
                      </a:r>
                      <a:r>
                        <a:rPr lang="ko-KR" altLang="en-US" sz="1200" dirty="0" smtClean="0"/>
                        <a:t> 생성 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검색창에서</a:t>
                      </a:r>
                      <a:r>
                        <a:rPr lang="ko-KR" altLang="en-US" sz="1200" dirty="0" smtClean="0"/>
                        <a:t> 찾을 내용을 입력하고 찾기를 누른다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찾은 내용이 검은색 바탕으로 표시가 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검색창에서</a:t>
                      </a:r>
                      <a:r>
                        <a:rPr lang="ko-KR" altLang="en-US" sz="1200" dirty="0" smtClean="0"/>
                        <a:t> 선택 사항과 찾을 방향을 선택할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16" y="1093556"/>
            <a:ext cx="1697004" cy="8957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20" y="2565399"/>
            <a:ext cx="1714500" cy="866775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611560" y="1989335"/>
            <a:ext cx="0" cy="57606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54716" y="1268760"/>
            <a:ext cx="400860" cy="720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0409" y="2021245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59884" y="2572132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166448" y="2794634"/>
            <a:ext cx="0" cy="121360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574" y="2554228"/>
            <a:ext cx="3009900" cy="3524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716" y="4008238"/>
            <a:ext cx="3795886" cy="1441031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252659" y="4008238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58225" y="423074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35332" y="2331726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1721441" y="2963736"/>
            <a:ext cx="1284564" cy="126700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883112" y="4948327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1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14250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새 탭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976502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새 문서를 선택하면 새 문서 목록이 나온다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 문서 목록에서</a:t>
                      </a:r>
                      <a:r>
                        <a:rPr lang="ko-KR" altLang="en-US" sz="1200" baseline="0" dirty="0" smtClean="0"/>
                        <a:t> 새 탭을 선택한다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 문서가 생기기 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 문서가 생긴 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12776"/>
            <a:ext cx="2520280" cy="275569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53703" y="148478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24871" y="184482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108" y="4725144"/>
            <a:ext cx="771525" cy="1714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379" y="4715619"/>
            <a:ext cx="781050" cy="18097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2570656" y="2067326"/>
            <a:ext cx="993232" cy="265781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245824" y="448926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06135" y="449045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1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41361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불러오기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저장되어</a:t>
                      </a:r>
                      <a:r>
                        <a:rPr lang="ko-KR" altLang="en-US" sz="1200" b="1" baseline="0" dirty="0" smtClean="0"/>
                        <a:t> 있는 파일을 불러오는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503431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불러오기를 선택하면 불러오기 화면이 생성된다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불러오기 화면에서 저장되어 있는 파일을 불러올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792088" cy="5040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94" y="2819028"/>
            <a:ext cx="5184576" cy="341071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88207" y="1337529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2596526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endCxn id="7" idx="0"/>
          </p:cNvCxnSpPr>
          <p:nvPr/>
        </p:nvCxnSpPr>
        <p:spPr>
          <a:xfrm>
            <a:off x="1450374" y="1573376"/>
            <a:ext cx="364199" cy="102315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41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54706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저장하기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작성한 문서를 저장하는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683950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저장하기를 선택하면 저장하기 화면이 생성된다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저장하기 화면에서 작성한 문서를 저장할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432048" cy="3927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95264" y="135389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852936"/>
            <a:ext cx="5153705" cy="342384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63688" y="263043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264713" y="1576396"/>
            <a:ext cx="465489" cy="102315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12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42838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인쇄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작성한 문서를 저장하는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118647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인쇄를 선택하면 인쇄 화면이 생성된다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인쇄 화면에서 작성한 문서를 인쇄할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576064" cy="5486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05633"/>
            <a:ext cx="3816424" cy="41372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48036" y="1504388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9712" y="2205633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417485" y="1726890"/>
            <a:ext cx="562227" cy="4787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6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23341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저장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smtClean="0"/>
                        <a:t>불러오기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파일을 저장하거나 불러오는 부부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123479"/>
              </p:ext>
            </p:extLst>
          </p:nvPr>
        </p:nvGraphicFramePr>
        <p:xfrm>
          <a:off x="5796136" y="908720"/>
          <a:ext cx="2903984" cy="5312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파일탭에서</a:t>
                      </a:r>
                      <a:r>
                        <a:rPr lang="ko-KR" altLang="en-US" sz="1200" dirty="0" smtClean="0"/>
                        <a:t> 파일 목록을 선택하고 불러오기 항목을 선택한다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불러오기 항목을 선택하면 불러오기 화면이 생성된다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불러오기 화면에서 불러올 문서를 선택하고 열기를 선택하면 문서를 불러온다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92" y="1124744"/>
            <a:ext cx="3644952" cy="101994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945051" y="1151011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93" y="2782766"/>
            <a:ext cx="5076460" cy="333959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90650" y="2996952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48064" y="2996952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25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08203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미리 보기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작성한 문서를 미리 볼 수 있는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797050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미리 보기를 선택하면 미리 보기 화면이 생성된다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미리</a:t>
                      </a:r>
                      <a:r>
                        <a:rPr lang="ko-KR" altLang="en-US" sz="1200" baseline="0" dirty="0" smtClean="0"/>
                        <a:t> 보기 </a:t>
                      </a:r>
                      <a:r>
                        <a:rPr lang="ko-KR" altLang="en-US" sz="1200" baseline="0" dirty="0" err="1" smtClean="0"/>
                        <a:t>회면에서</a:t>
                      </a:r>
                      <a:r>
                        <a:rPr lang="ko-KR" altLang="en-US" sz="1200" baseline="0" dirty="0" smtClean="0"/>
                        <a:t> 작성한 문서를 미리 볼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40768"/>
            <a:ext cx="695127" cy="6117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78" y="2708920"/>
            <a:ext cx="5228312" cy="357301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220615" y="1719643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2291" y="2420888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490064" y="1942145"/>
            <a:ext cx="562227" cy="4787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53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07843"/>
              </p:ext>
            </p:extLst>
          </p:nvPr>
        </p:nvGraphicFramePr>
        <p:xfrm>
          <a:off x="323528" y="332656"/>
          <a:ext cx="8568952" cy="6093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되돌리기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smtClean="0"/>
                        <a:t>다시 실행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방금 실행한 일을 되돌리거나 다시 실행할 수 있는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68746"/>
              </p:ext>
            </p:extLst>
          </p:nvPr>
        </p:nvGraphicFramePr>
        <p:xfrm>
          <a:off x="5796136" y="908720"/>
          <a:ext cx="2903984" cy="5495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되돌리기를 선택하면 실행했던 일을 되돌릴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다시 실행을 선택하면 되돌리기 했던 일을 다시 실행할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140968"/>
            <a:ext cx="1571084" cy="43204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99300" y="3245741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85423" y="3245741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56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150220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글꼴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smtClean="0"/>
                        <a:t>글자 크기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글</a:t>
                      </a:r>
                      <a:r>
                        <a:rPr lang="ko-KR" altLang="en-US" sz="1200" b="1" baseline="0" dirty="0" smtClean="0"/>
                        <a:t>꼴과 글자 크기를 설정할 수 있는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894276"/>
              </p:ext>
            </p:extLst>
          </p:nvPr>
        </p:nvGraphicFramePr>
        <p:xfrm>
          <a:off x="5796136" y="908720"/>
          <a:ext cx="2903984" cy="5047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글꼴 목록을 선택하면 글꼴을 선택할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글자 크기 목록을 선택하면 글자의 크기를 설정할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글꼴 목록에서 원하는 글꼴을 설정하면 글꼴의 스타일이 바뀐다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글자 크기 목록에서 글자 크기를 선택하면 글자의 크기가 바뀐다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268760"/>
            <a:ext cx="2940327" cy="2880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72721" y="129200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64898" y="128781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563663"/>
            <a:ext cx="2552732" cy="24482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378" y="1563663"/>
            <a:ext cx="1112478" cy="31801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965" y="5082196"/>
            <a:ext cx="542925" cy="238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5104015"/>
            <a:ext cx="666750" cy="228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276" y="5076657"/>
            <a:ext cx="542925" cy="2381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5983" y="5068517"/>
            <a:ext cx="838200" cy="2476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295613" y="4827207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120895" y="5208790"/>
            <a:ext cx="623015" cy="422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660953" y="5229200"/>
            <a:ext cx="623015" cy="422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849567" y="4827207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295613" y="1556792"/>
            <a:ext cx="103843" cy="325886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4095352" y="1524289"/>
            <a:ext cx="489541" cy="321948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66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02257"/>
              </p:ext>
            </p:extLst>
          </p:nvPr>
        </p:nvGraphicFramePr>
        <p:xfrm>
          <a:off x="323528" y="332656"/>
          <a:ext cx="8568952" cy="6093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진하게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smtClean="0"/>
                        <a:t>기울임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글꼴을 </a:t>
                      </a:r>
                      <a:r>
                        <a:rPr lang="ko-KR" altLang="en-US" sz="1200" b="1" dirty="0" err="1" smtClean="0"/>
                        <a:t>진하게와</a:t>
                      </a:r>
                      <a:r>
                        <a:rPr lang="ko-KR" altLang="en-US" sz="1200" b="1" dirty="0" smtClean="0"/>
                        <a:t> 기울임을 설정할 수 있는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680651"/>
              </p:ext>
            </p:extLst>
          </p:nvPr>
        </p:nvGraphicFramePr>
        <p:xfrm>
          <a:off x="5796136" y="908720"/>
          <a:ext cx="2903984" cy="5312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</a:t>
                      </a:r>
                      <a:r>
                        <a:rPr lang="ko-KR" altLang="en-US" sz="1200" baseline="0" dirty="0" err="1" smtClean="0"/>
                        <a:t>진하게를</a:t>
                      </a:r>
                      <a:r>
                        <a:rPr lang="ko-KR" altLang="en-US" sz="1200" baseline="0" dirty="0" smtClean="0"/>
                        <a:t> 선택하면 글꼴을 진하게 설정할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기울임을 선택하면 글꼴을 기울임 설정을 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글꼴의 스타일이 기본에서 진하게 설정되어 바뀐다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글꼴의 스타일이 기본에서 </a:t>
                      </a:r>
                      <a:r>
                        <a:rPr lang="ko-KR" altLang="en-US" sz="1200" dirty="0" err="1" smtClean="0"/>
                        <a:t>기울임되어</a:t>
                      </a:r>
                      <a:r>
                        <a:rPr lang="ko-KR" altLang="en-US" sz="1200" dirty="0" smtClean="0"/>
                        <a:t> 설정이 바뀐다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340768"/>
            <a:ext cx="1296144" cy="5443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35696" y="1501707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06135" y="1501891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898" y="4644355"/>
            <a:ext cx="857250" cy="352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10" y="4653136"/>
            <a:ext cx="914400" cy="361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104" y="4653136"/>
            <a:ext cx="819150" cy="2952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935" y="4609504"/>
            <a:ext cx="914400" cy="361950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1295710" y="4853161"/>
            <a:ext cx="426769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044285" y="4801517"/>
            <a:ext cx="426769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388952" y="443063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39568" y="443063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1547664" y="1774005"/>
            <a:ext cx="410924" cy="259109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729027" y="1774005"/>
            <a:ext cx="528642" cy="259109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8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18267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85301"/>
              </p:ext>
            </p:extLst>
          </p:nvPr>
        </p:nvGraphicFramePr>
        <p:xfrm>
          <a:off x="5796136" y="908720"/>
          <a:ext cx="2903984" cy="5312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취소 선을 선택하면 취소선 목록을 선택할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취소선 에서 취소 선을 선택하면 글꼴 설정이 바뀐다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쉬소 선 목록에서 취소선 색을 선택한다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취소 선 화면이 생성된다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취소선 색 화면에서 색을 선택한다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취소선 색이 바뀐다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최소선 색 화면에서 다른 색을 선택한다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다른 색을 선택하면 좀더 다양한 색을 선택할 수 있는 화면이 생성된다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49" y="1196752"/>
            <a:ext cx="835470" cy="4712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49" y="1668044"/>
            <a:ext cx="829291" cy="205963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50036" y="1359818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448353" y="1582320"/>
            <a:ext cx="265972" cy="361378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78" y="5464377"/>
            <a:ext cx="981075" cy="3238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0837" y="5440564"/>
            <a:ext cx="1085850" cy="371475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1571245" y="5626301"/>
            <a:ext cx="426769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626703" y="5218062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2409" y="3558730"/>
            <a:ext cx="792088" cy="144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2409" y="374400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1324497" y="1582320"/>
            <a:ext cx="1375295" cy="199137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792" y="1089846"/>
            <a:ext cx="1790700" cy="183832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2324218" y="1471069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50116" y="1237680"/>
            <a:ext cx="1421023" cy="183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2436805" y="1429104"/>
            <a:ext cx="956265" cy="175189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491880" y="1552264"/>
            <a:ext cx="152742" cy="129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323658" y="5233908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03853" y="1196236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820235" y="1395387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28" idx="3"/>
          </p:cNvCxnSpPr>
          <p:nvPr/>
        </p:nvCxnSpPr>
        <p:spPr>
          <a:xfrm flipV="1">
            <a:off x="3644622" y="1524028"/>
            <a:ext cx="1175613" cy="9280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8196" y="3186610"/>
            <a:ext cx="3234921" cy="1742257"/>
          </a:xfrm>
          <a:prstGeom prst="rect">
            <a:avLst/>
          </a:prstGeom>
        </p:spPr>
      </p:pic>
      <p:cxnSp>
        <p:nvCxnSpPr>
          <p:cNvPr id="37" name="직선 화살표 연결선 36"/>
          <p:cNvCxnSpPr>
            <a:stCxn id="32" idx="2"/>
          </p:cNvCxnSpPr>
          <p:nvPr/>
        </p:nvCxnSpPr>
        <p:spPr>
          <a:xfrm flipH="1">
            <a:off x="3505657" y="1617889"/>
            <a:ext cx="1437471" cy="357821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566594" y="3065311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3244668" y="5621896"/>
            <a:ext cx="426769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2365" y="5453212"/>
            <a:ext cx="10001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8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89023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72061"/>
              </p:ext>
            </p:extLst>
          </p:nvPr>
        </p:nvGraphicFramePr>
        <p:xfrm>
          <a:off x="5796136" y="908720"/>
          <a:ext cx="2903984" cy="5312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밑줄을 선택하면 밑줄 목록을 선택할 수 있다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ko-KR" altLang="en-US" sz="1200" baseline="0" dirty="0" smtClean="0"/>
                        <a:t> 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밑줄 목록에서 실선을 선택하면 글꼴 설정이 바뀐다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밑줄 목록에서 밑줄 색을 선택한다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밑줄 색 화면이 생성된다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밑줄 색 화면에서 색을 선택한다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밑줄 색이 바뀐다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밑줄 색 화면에서 다른 색을 선택한다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다른 색을 선택하면 좀더 다양한 색을 선택할 수 있는 화면이 생성된다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96752"/>
            <a:ext cx="720080" cy="4320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28801"/>
            <a:ext cx="718191" cy="187220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29987" y="1301525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552880" y="1571677"/>
            <a:ext cx="122892" cy="322547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143" y="1091504"/>
            <a:ext cx="1790700" cy="155257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81679" y="3356992"/>
            <a:ext cx="720080" cy="144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93036" y="3554318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1404865" y="1820246"/>
            <a:ext cx="1332389" cy="161263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1059" y="2967891"/>
            <a:ext cx="3508209" cy="1892727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2782772" y="1237680"/>
            <a:ext cx="1421023" cy="183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2575396" y="1429104"/>
            <a:ext cx="817674" cy="154695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4151857" y="1550248"/>
            <a:ext cx="152742" cy="129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3463088" y="1628800"/>
            <a:ext cx="1468952" cy="334480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3207837" y="5309092"/>
            <a:ext cx="426769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1059" y="5143983"/>
            <a:ext cx="1076325" cy="35242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428" y="5158270"/>
            <a:ext cx="981075" cy="323850"/>
          </a:xfrm>
          <a:prstGeom prst="rect">
            <a:avLst/>
          </a:prstGeom>
        </p:spPr>
      </p:pic>
      <p:cxnSp>
        <p:nvCxnSpPr>
          <p:cNvPr id="46" name="직선 화살표 연결선 45"/>
          <p:cNvCxnSpPr/>
          <p:nvPr/>
        </p:nvCxnSpPr>
        <p:spPr>
          <a:xfrm>
            <a:off x="1548038" y="5334656"/>
            <a:ext cx="426769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1299" y="5136353"/>
            <a:ext cx="1066800" cy="38100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2388037" y="1708995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323753" y="497360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614326" y="497360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903853" y="1196236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820235" y="1395387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4301201" y="1524027"/>
            <a:ext cx="519034" cy="5647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683702" y="289142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48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516450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50070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글자 색을 선택한다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글자</a:t>
                      </a:r>
                      <a:r>
                        <a:rPr lang="ko-KR" altLang="en-US" sz="1200" baseline="0" dirty="0" smtClean="0"/>
                        <a:t> 색을 선택하면 글자 화면이 생성된다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글자 색</a:t>
                      </a:r>
                      <a:r>
                        <a:rPr lang="ko-KR" altLang="en-US" sz="1200" baseline="0" dirty="0" smtClean="0"/>
                        <a:t> 화면에서 글자 색을 선택한다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글자 색을 선택하면 글자 색이 바뀐다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글자 색 화면에서 다른 색을 선택한다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다른 색을 선택하면 좀더 다양한 색을 선택할 수 있는 화면이 생성된다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74" y="1412776"/>
            <a:ext cx="656713" cy="4320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124744"/>
            <a:ext cx="1790700" cy="1838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1" y="3068960"/>
            <a:ext cx="4160887" cy="22438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19672" y="1517549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83715" y="1252432"/>
            <a:ext cx="1368152" cy="216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2411760" y="1451216"/>
            <a:ext cx="1084235" cy="161774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605219" y="122871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59904" y="2131091"/>
            <a:ext cx="152742" cy="129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495995" y="2260088"/>
            <a:ext cx="1748344" cy="325714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1897142" y="1339965"/>
            <a:ext cx="1517336" cy="29689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062687" y="1099182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44339" y="201984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4802185" y="2141316"/>
            <a:ext cx="446450" cy="4991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250210" y="5529842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3987" y="5750413"/>
            <a:ext cx="1028700" cy="333375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>
            <a:off x="3095087" y="5949280"/>
            <a:ext cx="426769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3851" y="5759938"/>
            <a:ext cx="1028700" cy="32385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165975" y="306896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61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11694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627872"/>
              </p:ext>
            </p:extLst>
          </p:nvPr>
        </p:nvGraphicFramePr>
        <p:xfrm>
          <a:off x="5796136" y="908720"/>
          <a:ext cx="2903984" cy="544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양쪽정렬을 선택하면 글이 양쪽 정렬된다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왼쪽정렬을 선택하면 글이 왼쪽으로 정렬된다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가운데정렬을 선택하면 글이 가운데 정렬된다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오른쪽정렬을 선택하면 글이 오른쪽 정렬된다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기본값으로 양쪽정렬의 모습이다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왼쪽정렬이 된 모습이다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가운데정렬이 된 모습이다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오른쪽 정렬이 된 모습이다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1" y="1196752"/>
            <a:ext cx="1656184" cy="4055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1" y="3061948"/>
            <a:ext cx="3346710" cy="3036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1" y="3775373"/>
            <a:ext cx="3346710" cy="2519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1" y="4437112"/>
            <a:ext cx="3346710" cy="2222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1" y="2399505"/>
            <a:ext cx="3346710" cy="25393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63688" y="1629385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52303" y="162880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45065" y="162880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39013" y="162880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37692" y="2399552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44836" y="3091057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59694" y="3763512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25784" y="443063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6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328011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92146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6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325724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92146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53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23341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저장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smtClean="0"/>
                        <a:t>불러오기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파일을 저장하거나 불러오는 부부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960435"/>
              </p:ext>
            </p:extLst>
          </p:nvPr>
        </p:nvGraphicFramePr>
        <p:xfrm>
          <a:off x="5796136" y="836712"/>
          <a:ext cx="2958461" cy="5490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588"/>
                <a:gridCol w="2224873"/>
              </a:tblGrid>
              <a:tr h="55010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파일탭에서</a:t>
                      </a:r>
                      <a:r>
                        <a:rPr lang="ko-KR" altLang="en-US" sz="1200" dirty="0" smtClean="0"/>
                        <a:t> 파일 목록을 선택하고 저장하기 항목을 선택한다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파일탭에서</a:t>
                      </a:r>
                      <a:r>
                        <a:rPr lang="ko-KR" altLang="en-US" sz="1200" dirty="0" smtClean="0"/>
                        <a:t> 파일 목록을 선택하고 다른 이름으로 저장하기 항목을 선택한다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파일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탭에서 파일 목록을 선택하고 </a:t>
                      </a:r>
                      <a:r>
                        <a:rPr lang="en-US" altLang="ko-KR" sz="1200" dirty="0" smtClean="0"/>
                        <a:t>PDF</a:t>
                      </a:r>
                      <a:r>
                        <a:rPr lang="ko-KR" altLang="en-US" sz="1200" dirty="0" smtClean="0"/>
                        <a:t>로 저장하기 항목을 선택한다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저장하기 화면이 </a:t>
                      </a:r>
                      <a:r>
                        <a:rPr lang="ko-KR" altLang="en-US" sz="1200" dirty="0" err="1" smtClean="0"/>
                        <a:t>생성이되고</a:t>
                      </a:r>
                      <a:r>
                        <a:rPr lang="ko-KR" altLang="en-US" sz="1200" dirty="0" smtClean="0"/>
                        <a:t> 저장할 위치를 선택할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저장할 문서를 형식을 </a:t>
                      </a:r>
                      <a:r>
                        <a:rPr lang="en-US" altLang="ko-KR" sz="1200" dirty="0" err="1" smtClean="0"/>
                        <a:t>hwp</a:t>
                      </a:r>
                      <a:r>
                        <a:rPr lang="ko-KR" altLang="en-US" sz="1200" dirty="0" smtClean="0"/>
                        <a:t>형로 저장한다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저장할 문서 형식을 </a:t>
                      </a:r>
                      <a:r>
                        <a:rPr lang="en-US" altLang="ko-KR" sz="1200" dirty="0" err="1" smtClean="0"/>
                        <a:t>hwp</a:t>
                      </a:r>
                      <a:r>
                        <a:rPr lang="ko-KR" altLang="en-US" sz="1200" dirty="0" smtClean="0"/>
                        <a:t>로 저장하고 다른 이름으로 저장한다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저장할 문서 형식을 </a:t>
                      </a:r>
                      <a:r>
                        <a:rPr lang="en-US" altLang="ko-KR" sz="1200" dirty="0" smtClean="0"/>
                        <a:t>PDF</a:t>
                      </a:r>
                      <a:r>
                        <a:rPr lang="ko-KR" altLang="en-US" sz="1200" dirty="0" smtClean="0"/>
                        <a:t>형식으로 저장한다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저장하기 화면에서 저장 버튼을 선택하면 문서가 </a:t>
                      </a:r>
                      <a:r>
                        <a:rPr lang="ko-KR" altLang="en-US" sz="1200" dirty="0" err="1" smtClean="0"/>
                        <a:t>저장이된다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92" y="1124744"/>
            <a:ext cx="3644952" cy="101994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015859" y="1425347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15859" y="1647849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15858" y="1870351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56" y="2204864"/>
            <a:ext cx="5240256" cy="349350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307" y="5234571"/>
            <a:ext cx="3010503" cy="162273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983628" y="5198542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32810" y="4979701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55976" y="6599327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133206" y="2528877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86444" y="2198946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0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250581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인쇄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파일 메뉴에서 인쇄부분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01667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미리 보기를 선택하면 미리 보기 화면이 생성된다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미리</a:t>
                      </a:r>
                      <a:r>
                        <a:rPr lang="ko-KR" altLang="en-US" sz="1200" baseline="0" dirty="0" smtClean="0"/>
                        <a:t> 보기 </a:t>
                      </a:r>
                      <a:r>
                        <a:rPr lang="ko-KR" altLang="en-US" sz="1200" baseline="0" dirty="0" err="1" smtClean="0"/>
                        <a:t>회면에서</a:t>
                      </a:r>
                      <a:r>
                        <a:rPr lang="ko-KR" altLang="en-US" sz="1200" baseline="0" dirty="0" smtClean="0"/>
                        <a:t> 작성한 문서를 미리 볼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작성한 문서를 인쇄를 할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11" y="1131962"/>
            <a:ext cx="5040560" cy="106785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03678" y="1554637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31840" y="4274895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39" y="5517232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6011" y="1566214"/>
            <a:ext cx="4834061" cy="222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2149566" y="1788716"/>
            <a:ext cx="406210" cy="632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51" y="2607249"/>
            <a:ext cx="5228312" cy="35730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912622" y="2522815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5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250581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인쇄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파일 메뉴에서 인쇄부분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71452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파일 탭에서 인쇄 항목을 선택한다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인쇄 항목을 선택하면 인쇄화면이 생성된다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인쇄화면에서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11" y="1131962"/>
            <a:ext cx="5040560" cy="106785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03678" y="188749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67" y="2420888"/>
            <a:ext cx="3585797" cy="388565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87624" y="2842855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6011" y="1883831"/>
            <a:ext cx="4834061" cy="222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98782" y="2620353"/>
            <a:ext cx="243682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167406"/>
              </p:ext>
            </p:extLst>
          </p:nvPr>
        </p:nvGraphicFramePr>
        <p:xfrm>
          <a:off x="308288" y="34027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79255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오려두기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복사하기 할 부분을 선택한다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편집 메뉴에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툴바에서</a:t>
                      </a:r>
                      <a:r>
                        <a:rPr lang="ko-KR" altLang="en-US" sz="1200" baseline="0" dirty="0" smtClean="0"/>
                        <a:t> 오려두기를 선택한다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오려두기를 </a:t>
                      </a:r>
                      <a:r>
                        <a:rPr lang="ko-KR" altLang="en-US" sz="1200" dirty="0" err="1" smtClean="0"/>
                        <a:t>하고난</a:t>
                      </a:r>
                      <a:r>
                        <a:rPr lang="ko-KR" altLang="en-US" sz="1200" dirty="0" smtClean="0"/>
                        <a:t> 후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편집 메뉴에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툴바에서</a:t>
                      </a:r>
                      <a:r>
                        <a:rPr lang="ko-KR" altLang="en-US" sz="1200" baseline="0" dirty="0" smtClean="0"/>
                        <a:t> 복사하기를 선택한다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편집 메뉴에 </a:t>
                      </a:r>
                      <a:r>
                        <a:rPr lang="ko-KR" altLang="en-US" sz="1200" dirty="0" err="1" smtClean="0"/>
                        <a:t>툴바에서</a:t>
                      </a:r>
                      <a:r>
                        <a:rPr lang="ko-KR" altLang="en-US" sz="1200" dirty="0" smtClean="0"/>
                        <a:t> 붙이기를 선택한다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붙이기를 한 후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편집 메뉴에 </a:t>
                      </a:r>
                      <a:r>
                        <a:rPr lang="ko-KR" altLang="en-US" sz="1200" dirty="0" err="1" smtClean="0"/>
                        <a:t>툴바에서</a:t>
                      </a:r>
                      <a:r>
                        <a:rPr lang="ko-KR" altLang="en-US" sz="1200" dirty="0" smtClean="0"/>
                        <a:t> 모두선택을 선택한다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모두선택이 된 후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86" y="3791820"/>
            <a:ext cx="962025" cy="390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278" y="3787898"/>
            <a:ext cx="523875" cy="238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866" y="3834952"/>
            <a:ext cx="1295400" cy="2667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1128813"/>
            <a:ext cx="3205046" cy="1136765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01581" y="2312632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22691" y="2312632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31840" y="2312632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41124" y="3624927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61385" y="3556001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038878" y="3663912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473" y="4971567"/>
            <a:ext cx="4429125" cy="34290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2627784" y="4718346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2750676" y="2565853"/>
            <a:ext cx="496084" cy="214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695836" y="3906960"/>
            <a:ext cx="549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4" idx="1"/>
          </p:cNvCxnSpPr>
          <p:nvPr/>
        </p:nvCxnSpPr>
        <p:spPr>
          <a:xfrm flipH="1" flipV="1">
            <a:off x="947366" y="2565853"/>
            <a:ext cx="414019" cy="110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327343" y="230446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>
            <a:endCxn id="58" idx="2"/>
          </p:cNvCxnSpPr>
          <p:nvPr/>
        </p:nvCxnSpPr>
        <p:spPr>
          <a:xfrm flipH="1" flipV="1">
            <a:off x="1450236" y="2526966"/>
            <a:ext cx="46693" cy="99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2723844" y="3920100"/>
            <a:ext cx="549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1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064476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5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934734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새로운 창이 생기고 글자모양을 설정할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새로운 창이 생기고 문단 모양을 </a:t>
                      </a:r>
                      <a:r>
                        <a:rPr lang="ko-KR" altLang="en-US" sz="1200" dirty="0" err="1" smtClean="0"/>
                        <a:t>설정랑</a:t>
                      </a:r>
                      <a:r>
                        <a:rPr lang="ko-KR" altLang="en-US" sz="1200" dirty="0" smtClean="0"/>
                        <a:t>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스타일의 종류를 선택할 수 있는 창이 뜬다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1152525" cy="8572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7544" y="198199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12726" y="198884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2530" y="198884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79" y="4149080"/>
            <a:ext cx="2592288" cy="215323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407" y="4110509"/>
            <a:ext cx="2483366" cy="22108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3242" y="1124744"/>
            <a:ext cx="1122774" cy="2985765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611560" y="2211342"/>
            <a:ext cx="0" cy="193773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971600" y="2204864"/>
            <a:ext cx="2116807" cy="190564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409800" y="2060848"/>
            <a:ext cx="218344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38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669426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 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531359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표를 마우스로 범위를 설정해서 삽입하는 기능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표를 범위를</a:t>
                      </a:r>
                      <a:r>
                        <a:rPr lang="ko-KR" altLang="en-US" sz="1200" baseline="0" dirty="0" smtClean="0"/>
                        <a:t> 입력하여 삽입하는 기능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표의 크기를 지정하는 부분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기타 설정을 하는 부분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새로운 창이 생기고 </a:t>
                      </a:r>
                      <a:r>
                        <a:rPr lang="ko-KR" altLang="en-US" sz="1200" dirty="0" err="1" smtClean="0"/>
                        <a:t>표마당</a:t>
                      </a:r>
                      <a:r>
                        <a:rPr lang="ko-KR" altLang="en-US" sz="1200" dirty="0" smtClean="0"/>
                        <a:t> 기능을 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새로운 창이 생기고 </a:t>
                      </a:r>
                      <a:r>
                        <a:rPr lang="ko-KR" altLang="en-US" sz="1200" dirty="0" err="1" smtClean="0"/>
                        <a:t>표속성을</a:t>
                      </a:r>
                      <a:r>
                        <a:rPr lang="ko-KR" altLang="en-US" sz="1200" dirty="0" smtClean="0"/>
                        <a:t> 설정</a:t>
                      </a:r>
                      <a:r>
                        <a:rPr lang="ko-KR" altLang="en-US" sz="1200" baseline="0" dirty="0" smtClean="0"/>
                        <a:t>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708920"/>
            <a:ext cx="1514475" cy="14001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39" y="1128167"/>
            <a:ext cx="494899" cy="107327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954652" y="1988840"/>
            <a:ext cx="32974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136948" y="2132856"/>
            <a:ext cx="0" cy="57606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585019" y="270892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586838"/>
            <a:ext cx="3392407" cy="1753379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952932" y="1412775"/>
            <a:ext cx="329740" cy="57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꺾인 연결선 33"/>
          <p:cNvCxnSpPr>
            <a:stCxn id="32" idx="3"/>
          </p:cNvCxnSpPr>
          <p:nvPr/>
        </p:nvCxnSpPr>
        <p:spPr>
          <a:xfrm>
            <a:off x="1282672" y="1700808"/>
            <a:ext cx="1273104" cy="2873756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55576" y="479067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41839" y="519119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56691" y="5860787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6619" y="1084268"/>
            <a:ext cx="2856931" cy="151523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0482" y="2607010"/>
            <a:ext cx="2323068" cy="1984829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3006874" y="5589240"/>
            <a:ext cx="57606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007446" y="5851078"/>
            <a:ext cx="57606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꺾인 연결선 49"/>
          <p:cNvCxnSpPr>
            <a:stCxn id="47" idx="0"/>
          </p:cNvCxnSpPr>
          <p:nvPr/>
        </p:nvCxnSpPr>
        <p:spPr>
          <a:xfrm rot="16200000" flipV="1">
            <a:off x="1610491" y="3904825"/>
            <a:ext cx="2989741" cy="379090"/>
          </a:xfrm>
          <a:prstGeom prst="bent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48" idx="3"/>
          </p:cNvCxnSpPr>
          <p:nvPr/>
        </p:nvCxnSpPr>
        <p:spPr>
          <a:xfrm flipV="1">
            <a:off x="3583510" y="4509120"/>
            <a:ext cx="1420538" cy="1449970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197562" y="4289147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196441" y="1771991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780112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973164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메뉴바</a:t>
                      </a:r>
                      <a:r>
                        <a:rPr lang="ko-KR" altLang="en-US" sz="1200" dirty="0" smtClean="0"/>
                        <a:t> 목록에서 편집항목을 선택하고 입력목록에서 도형항목을 선택한다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그리기 개체 </a:t>
                      </a:r>
                      <a:r>
                        <a:rPr lang="ko-KR" altLang="en-US" sz="1200" dirty="0" err="1" smtClean="0"/>
                        <a:t>목록중</a:t>
                      </a:r>
                      <a:r>
                        <a:rPr lang="ko-KR" altLang="en-US" sz="1200" dirty="0" smtClean="0"/>
                        <a:t> 하나의 도형을 그린다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연결선 </a:t>
                      </a:r>
                      <a:r>
                        <a:rPr lang="ko-KR" altLang="en-US" sz="1200" dirty="0" err="1" smtClean="0"/>
                        <a:t>목록중</a:t>
                      </a:r>
                      <a:r>
                        <a:rPr lang="ko-KR" altLang="en-US" sz="1200" dirty="0" smtClean="0"/>
                        <a:t> 하나의 연결선을 그린다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도형의 </a:t>
                      </a:r>
                      <a:r>
                        <a:rPr lang="ko-KR" altLang="en-US" sz="1200" dirty="0" err="1" smtClean="0"/>
                        <a:t>목록중</a:t>
                      </a:r>
                      <a:r>
                        <a:rPr lang="ko-KR" altLang="en-US" sz="1200" dirty="0" smtClean="0"/>
                        <a:t> 다른 그리기 조각을 선택한다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도형의 </a:t>
                      </a:r>
                      <a:r>
                        <a:rPr lang="ko-KR" altLang="en-US" sz="1200" dirty="0" err="1" smtClean="0"/>
                        <a:t>목록중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새그리기</a:t>
                      </a:r>
                      <a:r>
                        <a:rPr lang="ko-KR" altLang="en-US" sz="1200" dirty="0" smtClean="0"/>
                        <a:t> 속성을 선택한다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128167"/>
            <a:ext cx="454322" cy="10409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805" y="2708920"/>
            <a:ext cx="1752600" cy="14097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30655" y="1350700"/>
            <a:ext cx="329740" cy="782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312951" y="2132856"/>
            <a:ext cx="0" cy="57606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462084" y="165244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48469" y="359870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47408" y="3864492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350700"/>
            <a:ext cx="800100" cy="552450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H="1" flipV="1">
            <a:off x="1193124" y="1729498"/>
            <a:ext cx="2186211" cy="125746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259632" y="1322062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526" y="2689940"/>
            <a:ext cx="575320" cy="58638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310800" y="2674233"/>
            <a:ext cx="245785" cy="2228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1582197" y="2873321"/>
            <a:ext cx="1827048" cy="54045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1502</Words>
  <Application>Microsoft Office PowerPoint</Application>
  <PresentationFormat>화면 슬라이드 쇼(4:3)</PresentationFormat>
  <Paragraphs>523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Huni</cp:lastModifiedBy>
  <cp:revision>194</cp:revision>
  <cp:lastPrinted>2015-05-01T07:50:37Z</cp:lastPrinted>
  <dcterms:created xsi:type="dcterms:W3CDTF">2015-05-01T07:35:28Z</dcterms:created>
  <dcterms:modified xsi:type="dcterms:W3CDTF">2015-05-03T05:13:22Z</dcterms:modified>
</cp:coreProperties>
</file>