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3" autoAdjust="0"/>
    <p:restoredTop sz="94649" autoAdjust="0"/>
  </p:normalViewPr>
  <p:slideViewPr>
    <p:cSldViewPr>
      <p:cViewPr>
        <p:scale>
          <a:sx n="75" d="100"/>
          <a:sy n="75" d="100"/>
        </p:scale>
        <p:origin x="-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9A4-707D-4791-A781-FCCF81D62F9B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98A0-EF91-4E87-BB92-68E494BED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0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25174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62612"/>
              </p:ext>
            </p:extLst>
          </p:nvPr>
        </p:nvGraphicFramePr>
        <p:xfrm>
          <a:off x="5652120" y="748640"/>
          <a:ext cx="3168352" cy="5424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일정을 추가한다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버튼을 클릭하면 추가하기 창이 뜬다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일정을 수정한다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버튼을 클릭하면 수정하기 창이 뜬다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검색할 일정명의</a:t>
                      </a:r>
                      <a:r>
                        <a:rPr lang="ko-KR" altLang="en-US" sz="1200" baseline="0" dirty="0" smtClean="0"/>
                        <a:t> 처음</a:t>
                      </a:r>
                      <a:r>
                        <a:rPr lang="ko-KR" altLang="en-US" sz="1200" dirty="0" smtClean="0"/>
                        <a:t>범위를 설정한다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작은 </a:t>
                      </a:r>
                      <a:r>
                        <a:rPr lang="ko-KR" altLang="en-US" sz="1200" dirty="0" err="1" smtClean="0"/>
                        <a:t>달력창이</a:t>
                      </a:r>
                      <a:r>
                        <a:rPr lang="ko-KR" altLang="en-US" sz="1200" dirty="0" smtClean="0"/>
                        <a:t> 떠서 날짜를 선택하면 그날부터 검색을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검색할 일정명의 끝 범위를 설정한다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클릭하면 작은 </a:t>
                      </a:r>
                      <a:r>
                        <a:rPr lang="ko-KR" altLang="en-US" sz="1200" dirty="0" err="1" smtClean="0"/>
                        <a:t>달력창이</a:t>
                      </a:r>
                      <a:r>
                        <a:rPr lang="ko-KR" altLang="en-US" sz="1200" dirty="0" smtClean="0"/>
                        <a:t> 떠서 날짜를 선택하면 그날까지 검색 범위를 지정한다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일정명을</a:t>
                      </a:r>
                      <a:r>
                        <a:rPr lang="ko-KR" altLang="en-US" sz="1200" dirty="0" smtClean="0"/>
                        <a:t> 입력하면 </a:t>
                      </a:r>
                      <a:r>
                        <a:rPr lang="ko-KR" altLang="en-US" sz="1200" dirty="0" err="1" smtClean="0"/>
                        <a:t>검색결과창이</a:t>
                      </a:r>
                      <a:r>
                        <a:rPr lang="ko-KR" altLang="en-US" sz="1200" dirty="0" smtClean="0"/>
                        <a:t> 뜬다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일정을 검색한다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일정명을</a:t>
                      </a:r>
                      <a:r>
                        <a:rPr lang="ko-KR" altLang="en-US" sz="1200" dirty="0" smtClean="0"/>
                        <a:t> 입력하면 지정한 날짜 범위 내에서 검색을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일정을 삭제한다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월 달력에서 날짜를 선택하고 주간 달력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월 달력 하단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에서 요일을 선택하고 일별 달력에서 삭제할 일정을 클릭하고 삭제 아이콘을 클릭하면 삭제가 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최종적으로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에 있는 데이터가 삭제된다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323528" y="1219224"/>
            <a:ext cx="5256583" cy="4514032"/>
            <a:chOff x="107340" y="908721"/>
            <a:chExt cx="8425100" cy="4211578"/>
          </a:xfrm>
        </p:grpSpPr>
        <p:sp>
          <p:nvSpPr>
            <p:cNvPr id="78" name="직사각형 77"/>
            <p:cNvSpPr/>
            <p:nvPr/>
          </p:nvSpPr>
          <p:spPr>
            <a:xfrm>
              <a:off x="107340" y="1617375"/>
              <a:ext cx="2204699" cy="35029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07340" y="908721"/>
              <a:ext cx="8425100" cy="7086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7340" y="908721"/>
              <a:ext cx="8425100" cy="42115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5" descr="C:\Users\jungyoonkim\Desktop\중간프로젝트\임시_제출용_삭제해도됨\dele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346" y="1012458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6" descr="C:\Users\jungyoonkim\Desktop\중간프로젝트\임시_제출용_삭제해도됨\pri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781" y="1004107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jungyoonkim\Desktop\중간프로젝트\임시_제출용_삭제해도됨\schedu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66" y="1009250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C:\Users\jungyoonkim\Desktop\중간프로젝트\임시_제출용_삭제해도됨\searc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325" y="1029992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" descr="C:\Users\jungyoonkim\Downloads\pe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1040841"/>
              <a:ext cx="361061" cy="36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직사각형 85"/>
            <p:cNvSpPr/>
            <p:nvPr/>
          </p:nvSpPr>
          <p:spPr>
            <a:xfrm>
              <a:off x="2116620" y="1028084"/>
              <a:ext cx="1133980" cy="324883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11" descr="C:\Users\jungyoonkim\AppData\Local\Microsoft\Windows\INetCache\IE\5TKCLMCS\exi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987" y="1034247"/>
              <a:ext cx="420637" cy="4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2" descr="C:\Users\jungyoonkim\Desktop\중간프로젝트\임시_제출용_삭제해도됨\month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950" y="995794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3" descr="C:\Users\jungyoonkim\Desktop\중간프로젝트\임시_제출용_삭제해도됨\month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65" y="999136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C:\Users\JavaPro\Desktop\'청춘'\정보통신전자공학부\SW융합\중간프로젝트\UI설계\참고자료\Calendar-2015-May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0" y="1696115"/>
              <a:ext cx="1987799" cy="14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/>
            <p:cNvSpPr/>
            <p:nvPr/>
          </p:nvSpPr>
          <p:spPr>
            <a:xfrm>
              <a:off x="213408" y="3284984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일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39550" y="3284984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14287" y="3532658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38048" y="3532658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14287" y="377690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38048" y="377690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4287" y="402415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38048" y="402415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결혼기념일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4287" y="427141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목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38048" y="427141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크리스마스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14287" y="451866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8048" y="451866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4287" y="476592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0000FF"/>
                  </a:solidFill>
                </a:rPr>
                <a:t>토</a:t>
              </a:r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8048" y="476592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4" descr="C:\Users\JavaPro\Desktop\'청춘'\정보통신전자공학부\SW융합\중간프로젝트\UI설계\참고자료\load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950" y="99913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5" descr="C:\Users\JavaPro\Desktop\'청춘'\정보통신전자공학부\SW융합\중간프로젝트\UI설계\참고자료\55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00337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JavaPro\Desktop\'청춘'\정보통신전자공학부\SW융합\중간프로젝트\UI설계\참고자료\text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015322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C:\Users\JavaPro\Desktop\'청춘'\정보통신전자공학부\SW융합\중간프로젝트\UI설계\참고자료\icon\church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3280440"/>
              <a:ext cx="2381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7" descr="C:\Users\JavaPro\Desktop\'청춘'\정보통신전자공학부\SW융합\중간프로젝트\UI설계\참고자료\icon\wedding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2" y="4052525"/>
              <a:ext cx="200624" cy="20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C:\Users\JavaPro\Desktop\'청춘'\정보통신전자공학부\SW융합\중간프로젝트\UI설계\참고자료\icon\christmas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02" y="4301400"/>
              <a:ext cx="187275" cy="18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1" name="그룹 110"/>
            <p:cNvGrpSpPr/>
            <p:nvPr/>
          </p:nvGrpSpPr>
          <p:grpSpPr>
            <a:xfrm>
              <a:off x="2312039" y="1631280"/>
              <a:ext cx="5231190" cy="2516504"/>
              <a:chOff x="2627783" y="2219426"/>
              <a:chExt cx="5550522" cy="2670121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262778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62778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01541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01541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540304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540304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79067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679067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627783" y="2876455"/>
                <a:ext cx="1382242" cy="581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구보 </a:t>
                </a:r>
                <a:r>
                  <a:rPr lang="en-US" altLang="ko-KR" sz="600" dirty="0" smtClean="0"/>
                  <a:t>06:00 ~ 08:00</a:t>
                </a:r>
                <a:endParaRPr lang="ko-KR" altLang="en-US" sz="600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2627783" y="3461879"/>
                <a:ext cx="1382242" cy="5811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식사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pic>
            <p:nvPicPr>
              <p:cNvPr id="134" name="Picture 10" descr="C:\Users\JavaPro\Desktop\'청춘'\정보통신전자공학부\SW융합\중간프로젝트\UI설계\참고자료\morning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473" y="2309815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1" descr="C:\Users\JavaPro\Desktop\'청춘'\정보통신전자공학부\SW융합\중간프로젝트\UI설계\참고자료\sun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1103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12" descr="C:\Users\JavaPro\Desktop\'청춘'\정보통신전자공학부\SW융합\중간프로젝트\UI설계\참고자료\night.pn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5950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13" descr="C:\Users\JavaPro\Desktop\'청춘'\정보통신전자공학부\SW융합\중간프로젝트\UI설계\참고자료\star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514" y="2306994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직사각형 137"/>
              <p:cNvSpPr/>
              <p:nvPr/>
            </p:nvSpPr>
            <p:spPr>
              <a:xfrm>
                <a:off x="4020802" y="3461879"/>
                <a:ext cx="1382242" cy="5811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공부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405738" y="4301400"/>
                <a:ext cx="1382242" cy="58112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10:00 ~ 00:00</a:t>
                </a:r>
                <a:endParaRPr lang="ko-KR" altLang="en-US" sz="600" dirty="0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6796063" y="2880758"/>
                <a:ext cx="1382242" cy="2001761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00:00 ~ 06:00</a:t>
                </a:r>
                <a:endParaRPr lang="ko-KR" altLang="en-US" sz="600" dirty="0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7543229" y="2250509"/>
              <a:ext cx="989211" cy="189921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543229" y="1631281"/>
              <a:ext cx="989211" cy="6192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14" descr="C:\Users\JavaPro\Desktop\'청춘'\정보통신전자공학부\SW융합\중간프로젝트\UI설계\참고자료\Folder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569" y="1719490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7543229" y="225456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ThreadClass.java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543229" y="256490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500" dirty="0" smtClean="0">
                  <a:solidFill>
                    <a:prstClr val="black"/>
                  </a:solidFill>
                </a:rPr>
                <a:t>ObjectClass.java</a:t>
              </a:r>
              <a:endParaRPr lang="ko-KR" altLang="en-US" sz="500" dirty="0">
                <a:solidFill>
                  <a:prstClr val="black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543229" y="287524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543229" y="318558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543229" y="349592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543229" y="3806263"/>
              <a:ext cx="989211" cy="3465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12039" y="4141160"/>
              <a:ext cx="130779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21443" y="4141160"/>
              <a:ext cx="490464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휴식이 필요합니다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!!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23" name="Picture 15" descr="C:\Users\JavaPro\Desktop\'청춘'\정보통신전자공학부\SW융합\중간프로젝트\UI설계\참고자료\cry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983" y="4392604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 rot="10800000" flipV="1">
            <a:off x="357472" y="176663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 rot="10800000" flipV="1">
            <a:off x="678723" y="176902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963898" y="176102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1256904" y="175303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2220102" y="17343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 rot="10800000" flipV="1">
            <a:off x="2604188" y="1734307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55377"/>
              </p:ext>
            </p:extLst>
          </p:nvPr>
        </p:nvGraphicFramePr>
        <p:xfrm>
          <a:off x="51110" y="130406"/>
          <a:ext cx="8960304" cy="647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761"/>
                <a:gridCol w="1936128"/>
                <a:gridCol w="1397735"/>
                <a:gridCol w="3509680"/>
              </a:tblGrid>
              <a:tr h="394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화면 제목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추가 및 수정하기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화면</a:t>
                      </a:r>
                      <a:r>
                        <a:rPr lang="ko-KR" altLang="en-US" sz="1300" b="1" baseline="0" dirty="0" smtClean="0"/>
                        <a:t> 기능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추가 및 수정을 한다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이전 페이지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scheduler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8641" marR="98641" marT="49320" marB="49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819">
                <a:tc gridSpan="3">
                  <a:txBody>
                    <a:bodyPr/>
                    <a:lstStyle/>
                    <a:p>
                      <a:pPr latinLnBrk="1"/>
                      <a:endParaRPr lang="ko-KR" altLang="en-US" sz="1900" b="1" dirty="0"/>
                    </a:p>
                  </a:txBody>
                  <a:tcPr marL="98641" marR="98641" marT="49320" marB="49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716911" y="1416635"/>
            <a:ext cx="2516054" cy="3889354"/>
            <a:chOff x="2231740" y="868648"/>
            <a:chExt cx="2952328" cy="4752528"/>
          </a:xfrm>
        </p:grpSpPr>
        <p:sp>
          <p:nvSpPr>
            <p:cNvPr id="4" name="직사각형 3"/>
            <p:cNvSpPr/>
            <p:nvPr/>
          </p:nvSpPr>
          <p:spPr>
            <a:xfrm>
              <a:off x="2231740" y="868648"/>
              <a:ext cx="2952328" cy="475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prstClr val="white"/>
                </a:solidFill>
              </a:endParaRPr>
            </a:p>
          </p:txBody>
        </p:sp>
        <p:pic>
          <p:nvPicPr>
            <p:cNvPr id="1026" name="Picture 2" descr="C:\Users\JavaPro\Desktop\'청춘'\정보통신전자공학부\SW융합\중간프로젝트\UI설계\참고자료\ad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756" y="980641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167844" y="1012664"/>
              <a:ext cx="1872208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일정 수</a:t>
              </a:r>
              <a:r>
                <a:rPr lang="ko-KR" altLang="en-US" sz="800" dirty="0">
                  <a:solidFill>
                    <a:prstClr val="black"/>
                  </a:solidFill>
                </a:rPr>
                <a:t>정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02446" y="1853146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일정제목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66542" y="1853146"/>
              <a:ext cx="177351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Java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실습하기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02446" y="2308808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시작일자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02446" y="2764470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장소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66542" y="2764470"/>
              <a:ext cx="177351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prstClr val="black"/>
                  </a:solidFill>
                </a:rPr>
                <a:t>렉토피</a:t>
              </a:r>
              <a:r>
                <a:rPr lang="ko-KR" altLang="en-US" sz="800" dirty="0" err="1">
                  <a:solidFill>
                    <a:prstClr val="black"/>
                  </a:solidFill>
                </a:rPr>
                <a:t>아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02446" y="3220132"/>
              <a:ext cx="2637606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메모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02446" y="3676960"/>
              <a:ext cx="263760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Java Thread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실습 코딩을</a:t>
              </a:r>
              <a:endParaRPr lang="en-US" altLang="ko-KR" sz="800" dirty="0" smtClean="0">
                <a:solidFill>
                  <a:prstClr val="black"/>
                </a:solidFill>
              </a:endParaRP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진행한다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.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02446" y="4502956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prstClr val="black"/>
                  </a:solidFill>
                </a:rPr>
                <a:t>알람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1028" name="Picture 4" descr="C:\Users\JavaPro\Desktop\'청춘'\정보통신전자공학부\SW융합\중간프로젝트\UI설계\참고자료\calend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42" y="2269181"/>
              <a:ext cx="388491" cy="38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3721249" y="2308808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종</a:t>
              </a:r>
              <a:r>
                <a:rPr lang="ko-KR" altLang="en-US" sz="800" dirty="0">
                  <a:solidFill>
                    <a:prstClr val="black"/>
                  </a:solidFill>
                </a:rPr>
                <a:t>료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일자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36" name="Picture 4" descr="C:\Users\JavaPro\Desktop\'청춘'\정보통신전자공학부\SW융합\중간프로젝트\UI설계\참고자료\calend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046" y="2269181"/>
              <a:ext cx="388491" cy="38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JavaPro\Desktop\'청춘'\정보통신전자공학부\SW융합\중간프로젝트\UI설계\참고자료\alar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385" y="4496085"/>
              <a:ext cx="373782" cy="373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/>
            <p:cNvSpPr/>
            <p:nvPr/>
          </p:nvSpPr>
          <p:spPr>
            <a:xfrm>
              <a:off x="2402446" y="4973104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이미지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1030" name="Picture 6" descr="C:\Users\JavaPro\Desktop\'청춘'\정보통신전자공학부\SW융합\중간프로젝트\UI설계\참고자료\imag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124" y="4973104"/>
              <a:ext cx="362304" cy="36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4296"/>
              </p:ext>
            </p:extLst>
          </p:nvPr>
        </p:nvGraphicFramePr>
        <p:xfrm>
          <a:off x="5652120" y="764704"/>
          <a:ext cx="3168352" cy="518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0405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일정추가하기 창이다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일정제목을 입력하고 시작일자 및 종료일자를 지정할 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지정하지 않으면 오늘 날짜로 </a:t>
                      </a:r>
                      <a:r>
                        <a:rPr lang="en-US" altLang="ko-KR" sz="1200" dirty="0" smtClean="0"/>
                        <a:t>default</a:t>
                      </a:r>
                      <a:r>
                        <a:rPr lang="ko-KR" altLang="en-US" sz="1200" dirty="0" smtClean="0"/>
                        <a:t>값으로 </a:t>
                      </a:r>
                      <a:r>
                        <a:rPr lang="ko-KR" altLang="en-US" sz="1200" dirty="0" err="1" smtClean="0"/>
                        <a:t>세팅된다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장소 및 메모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알람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메모를 지정할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일정수정하기 창이다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일정제목을 입력하고 시작일자 및 종료일자를 지정할 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지정하지 않으면 오늘 날짜로 </a:t>
                      </a:r>
                      <a:r>
                        <a:rPr lang="en-US" altLang="ko-KR" sz="1200" dirty="0" smtClean="0"/>
                        <a:t>default</a:t>
                      </a:r>
                      <a:r>
                        <a:rPr lang="ko-KR" altLang="en-US" sz="1200" dirty="0" smtClean="0"/>
                        <a:t>값으로 </a:t>
                      </a:r>
                      <a:r>
                        <a:rPr lang="ko-KR" altLang="en-US" sz="1200" dirty="0" err="1" smtClean="0"/>
                        <a:t>세팅된다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장소 및 메모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알람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메모를 지정할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130389" y="1396356"/>
            <a:ext cx="2516054" cy="3889354"/>
            <a:chOff x="2231740" y="868648"/>
            <a:chExt cx="2952328" cy="4752528"/>
          </a:xfrm>
        </p:grpSpPr>
        <p:sp>
          <p:nvSpPr>
            <p:cNvPr id="67" name="직사각형 66"/>
            <p:cNvSpPr/>
            <p:nvPr/>
          </p:nvSpPr>
          <p:spPr>
            <a:xfrm>
              <a:off x="2231740" y="868648"/>
              <a:ext cx="2952328" cy="4752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prstClr val="white"/>
                </a:solidFill>
              </a:endParaRPr>
            </a:p>
          </p:txBody>
        </p:sp>
        <p:pic>
          <p:nvPicPr>
            <p:cNvPr id="68" name="Picture 2" descr="C:\Users\JavaPro\Desktop\'청춘'\정보통신전자공학부\SW융합\중간프로젝트\UI설계\참고자료\ad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756" y="980641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직사각형 68"/>
            <p:cNvSpPr/>
            <p:nvPr/>
          </p:nvSpPr>
          <p:spPr>
            <a:xfrm>
              <a:off x="3167844" y="1012664"/>
              <a:ext cx="1872208" cy="504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일정 추가하기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02446" y="1853146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일정제목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66542" y="1853146"/>
              <a:ext cx="177351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prstClr val="black"/>
                  </a:solidFill>
                </a:rPr>
                <a:t>Java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실습하기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02446" y="2308808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시작일자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02446" y="2764470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장소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266542" y="2764470"/>
              <a:ext cx="177351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prstClr val="black"/>
                  </a:solidFill>
                </a:rPr>
                <a:t>렉토피</a:t>
              </a:r>
              <a:r>
                <a:rPr lang="ko-KR" altLang="en-US" sz="800" dirty="0" err="1">
                  <a:solidFill>
                    <a:prstClr val="black"/>
                  </a:solidFill>
                </a:rPr>
                <a:t>아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02446" y="3220132"/>
              <a:ext cx="2637606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메모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02446" y="3676960"/>
              <a:ext cx="263760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prstClr val="black"/>
                  </a:solidFill>
                </a:rPr>
                <a:t>Java Thread 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실습 코딩을</a:t>
              </a:r>
              <a:endParaRPr lang="en-US" altLang="ko-KR" sz="800" dirty="0" smtClean="0">
                <a:solidFill>
                  <a:prstClr val="black"/>
                </a:solidFill>
              </a:endParaRPr>
            </a:p>
            <a:p>
              <a:r>
                <a:rPr lang="ko-KR" altLang="en-US" sz="800" dirty="0" smtClean="0">
                  <a:solidFill>
                    <a:prstClr val="black"/>
                  </a:solidFill>
                </a:rPr>
                <a:t>진행한다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.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02446" y="4502956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prstClr val="black"/>
                  </a:solidFill>
                </a:rPr>
                <a:t>알람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78" name="Picture 4" descr="C:\Users\JavaPro\Desktop\'청춘'\정보통신전자공학부\SW융합\중간프로젝트\UI설계\참고자료\calend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542" y="2269181"/>
              <a:ext cx="388491" cy="38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3721249" y="2308808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종</a:t>
              </a:r>
              <a:r>
                <a:rPr lang="ko-KR" altLang="en-US" sz="800" dirty="0">
                  <a:solidFill>
                    <a:prstClr val="black"/>
                  </a:solidFill>
                </a:rPr>
                <a:t>료</a:t>
              </a:r>
              <a:r>
                <a:rPr lang="ko-KR" altLang="en-US" sz="800" dirty="0" smtClean="0">
                  <a:solidFill>
                    <a:prstClr val="black"/>
                  </a:solidFill>
                </a:rPr>
                <a:t>일자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80" name="Picture 4" descr="C:\Users\JavaPro\Desktop\'청춘'\정보통신전자공학부\SW융합\중간프로젝트\UI설계\참고자료\calenda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046" y="2269181"/>
              <a:ext cx="388491" cy="38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5" descr="C:\Users\JavaPro\Desktop\'청춘'\정보통신전자공학부\SW융합\중간프로젝트\UI설계\참고자료\alar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385" y="4496085"/>
              <a:ext cx="373782" cy="373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/>
            <p:cNvSpPr/>
            <p:nvPr/>
          </p:nvSpPr>
          <p:spPr>
            <a:xfrm>
              <a:off x="2402446" y="4973104"/>
              <a:ext cx="765398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prstClr val="black"/>
                  </a:solidFill>
                </a:rPr>
                <a:t>이미지</a:t>
              </a:r>
              <a:endParaRPr lang="ko-KR" alt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83" name="Picture 6" descr="C:\Users\JavaPro\Desktop\'청춘'\정보통신전자공학부\SW융합\중간프로젝트\UI설계\참고자료\imag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124" y="4973104"/>
              <a:ext cx="362304" cy="36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직사각형 83"/>
          <p:cNvSpPr/>
          <p:nvPr/>
        </p:nvSpPr>
        <p:spPr>
          <a:xfrm rot="10800000" flipV="1">
            <a:off x="130389" y="12027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 rot="10800000" flipV="1">
            <a:off x="2820857" y="122154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2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49549"/>
              </p:ext>
            </p:extLst>
          </p:nvPr>
        </p:nvGraphicFramePr>
        <p:xfrm>
          <a:off x="51110" y="130406"/>
          <a:ext cx="8960304" cy="647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761"/>
                <a:gridCol w="1936128"/>
                <a:gridCol w="1397735"/>
                <a:gridCol w="3509680"/>
              </a:tblGrid>
              <a:tr h="394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화면 제목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검색 결과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화면</a:t>
                      </a:r>
                      <a:r>
                        <a:rPr lang="ko-KR" altLang="en-US" sz="1300" b="1" baseline="0" dirty="0" smtClean="0"/>
                        <a:t> 기능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검색 결과를 출력한다</a:t>
                      </a:r>
                      <a:r>
                        <a:rPr lang="en-US" altLang="ko-KR" sz="1300" b="1" dirty="0" smtClean="0"/>
                        <a:t>.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이전 페이지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scheduler</a:t>
                      </a:r>
                      <a:endParaRPr lang="ko-KR" altLang="en-US" sz="1300" b="1" dirty="0"/>
                    </a:p>
                  </a:txBody>
                  <a:tcPr marL="98641" marR="98641" marT="49320" marB="49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 marL="98641" marR="98641" marT="49320" marB="49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819">
                <a:tc gridSpan="3">
                  <a:txBody>
                    <a:bodyPr/>
                    <a:lstStyle/>
                    <a:p>
                      <a:pPr latinLnBrk="1"/>
                      <a:endParaRPr lang="ko-KR" altLang="en-US" sz="1900" b="1" dirty="0"/>
                    </a:p>
                  </a:txBody>
                  <a:tcPr marL="98641" marR="98641" marT="49320" marB="49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34138"/>
              </p:ext>
            </p:extLst>
          </p:nvPr>
        </p:nvGraphicFramePr>
        <p:xfrm>
          <a:off x="5652120" y="764704"/>
          <a:ext cx="3168352" cy="402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0405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 결과를 출력하는 창이다</a:t>
                      </a:r>
                      <a:r>
                        <a:rPr lang="en-US" altLang="ko-KR" sz="1200" dirty="0" smtClean="0"/>
                        <a:t>. Scheduler</a:t>
                      </a:r>
                      <a:r>
                        <a:rPr lang="ko-KR" altLang="en-US" sz="1200" dirty="0" smtClean="0"/>
                        <a:t>창에서 검색을 하면 날짜와 제목을 출력해준다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 rot="10800000" flipV="1">
            <a:off x="130389" y="1202799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1250" y="1471791"/>
            <a:ext cx="2952328" cy="2241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4" name="Picture 7" descr="C:\Users\JavaPro\Desktop\'청춘'\정보통신전자공학부\SW융합\중간프로젝트\UI설계\참고자료\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34" y="1583784"/>
            <a:ext cx="668163" cy="66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587191" y="1615807"/>
            <a:ext cx="1872208" cy="504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검색 결과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7274" y="2441635"/>
            <a:ext cx="2542125" cy="109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2015-05-05          Java </a:t>
            </a:r>
            <a:r>
              <a:rPr lang="ko-KR" altLang="en-US" sz="1100" dirty="0" smtClean="0">
                <a:solidFill>
                  <a:prstClr val="black"/>
                </a:solidFill>
              </a:rPr>
              <a:t>프로젝트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17273" y="2441635"/>
            <a:ext cx="1152129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black"/>
                </a:solidFill>
              </a:rPr>
              <a:t>날짜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69402" y="2441635"/>
            <a:ext cx="138999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prstClr val="black"/>
                </a:solidFill>
              </a:rPr>
              <a:t>제목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55122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30385"/>
              </p:ext>
            </p:extLst>
          </p:nvPr>
        </p:nvGraphicFramePr>
        <p:xfrm>
          <a:off x="5652120" y="745153"/>
          <a:ext cx="3168352" cy="4837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일정을 인쇄한다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인쇄</a:t>
                      </a:r>
                      <a:r>
                        <a:rPr lang="ko-KR" altLang="en-US" sz="1200" baseline="0" dirty="0" smtClean="0"/>
                        <a:t> 창이 뜨면 프린터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매수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인쇄 범위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월 단위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를 선택하고 인쇄버튼을 누르면 인쇄가 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학습문서</a:t>
                      </a:r>
                      <a:r>
                        <a:rPr lang="ko-KR" altLang="en-US" sz="1200" baseline="0" dirty="0" smtClean="0"/>
                        <a:t> 추가하기 이다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선택하게 되면 기본 이름이 새 문서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로 지정되어 생성된다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학습문서 불러오기 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선택하게 되면 불러오기 화면이 생성되고 저장위치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학습문서명을</a:t>
                      </a:r>
                      <a:r>
                        <a:rPr lang="ko-KR" altLang="en-US" sz="1200" dirty="0" smtClean="0"/>
                        <a:t> 선택해서 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학습문서를 불러올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학습문서 삭제하기 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선택하면 현재 작성중인 학습 문서를 삭제할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스케줄러를 종료한다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버튼을 누르면 종료하시겠습니까</a:t>
                      </a:r>
                      <a:r>
                        <a:rPr lang="en-US" altLang="ko-KR" sz="1200" dirty="0" smtClean="0"/>
                        <a:t>? </a:t>
                      </a:r>
                      <a:r>
                        <a:rPr lang="ko-KR" altLang="en-US" sz="1200" dirty="0" smtClean="0"/>
                        <a:t>메시지를 띄우고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323528" y="1219224"/>
            <a:ext cx="5256583" cy="4514032"/>
            <a:chOff x="107340" y="908721"/>
            <a:chExt cx="8425100" cy="4211578"/>
          </a:xfrm>
        </p:grpSpPr>
        <p:sp>
          <p:nvSpPr>
            <p:cNvPr id="78" name="직사각형 77"/>
            <p:cNvSpPr/>
            <p:nvPr/>
          </p:nvSpPr>
          <p:spPr>
            <a:xfrm>
              <a:off x="107340" y="1617375"/>
              <a:ext cx="2204699" cy="35029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07340" y="908721"/>
              <a:ext cx="8425100" cy="7086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7340" y="908721"/>
              <a:ext cx="8425100" cy="42115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5" descr="C:\Users\jungyoonkim\Desktop\중간프로젝트\임시_제출용_삭제해도됨\dele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346" y="1012458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6" descr="C:\Users\jungyoonkim\Desktop\중간프로젝트\임시_제출용_삭제해도됨\pri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781" y="1004107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jungyoonkim\Desktop\중간프로젝트\임시_제출용_삭제해도됨\schedu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66" y="1009250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C:\Users\jungyoonkim\Desktop\중간프로젝트\임시_제출용_삭제해도됨\searc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325" y="1029992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" descr="C:\Users\jungyoonkim\Downloads\pe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1040841"/>
              <a:ext cx="361061" cy="36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직사각형 85"/>
            <p:cNvSpPr/>
            <p:nvPr/>
          </p:nvSpPr>
          <p:spPr>
            <a:xfrm>
              <a:off x="2116620" y="1028084"/>
              <a:ext cx="1133980" cy="324883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11" descr="C:\Users\jungyoonkim\AppData\Local\Microsoft\Windows\INetCache\IE\5TKCLMCS\exi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987" y="1034247"/>
              <a:ext cx="420637" cy="4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2" descr="C:\Users\jungyoonkim\Desktop\중간프로젝트\임시_제출용_삭제해도됨\month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950" y="995794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3" descr="C:\Users\jungyoonkim\Desktop\중간프로젝트\임시_제출용_삭제해도됨\month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65" y="999136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C:\Users\JavaPro\Desktop\'청춘'\정보통신전자공학부\SW융합\중간프로젝트\UI설계\참고자료\Calendar-2015-May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0" y="1696115"/>
              <a:ext cx="1987799" cy="14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/>
            <p:cNvSpPr/>
            <p:nvPr/>
          </p:nvSpPr>
          <p:spPr>
            <a:xfrm>
              <a:off x="213408" y="3284984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일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39550" y="3284984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14287" y="3532658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38048" y="3532658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14287" y="377690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38048" y="377690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4287" y="402415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38048" y="402415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결혼기념일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4287" y="427141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목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38048" y="427141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크리스마스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14287" y="451866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8048" y="451866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4287" y="476592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0000FF"/>
                  </a:solidFill>
                </a:rPr>
                <a:t>토</a:t>
              </a:r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8048" y="476592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4" descr="C:\Users\JavaPro\Desktop\'청춘'\정보통신전자공학부\SW융합\중간프로젝트\UI설계\참고자료\load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950" y="99913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5" descr="C:\Users\JavaPro\Desktop\'청춘'\정보통신전자공학부\SW융합\중간프로젝트\UI설계\참고자료\55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00337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JavaPro\Desktop\'청춘'\정보통신전자공학부\SW융합\중간프로젝트\UI설계\참고자료\text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015322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C:\Users\JavaPro\Desktop\'청춘'\정보통신전자공학부\SW융합\중간프로젝트\UI설계\참고자료\icon\church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3280440"/>
              <a:ext cx="2381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7" descr="C:\Users\JavaPro\Desktop\'청춘'\정보통신전자공학부\SW융합\중간프로젝트\UI설계\참고자료\icon\wedding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2" y="4052525"/>
              <a:ext cx="200624" cy="20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C:\Users\JavaPro\Desktop\'청춘'\정보통신전자공학부\SW융합\중간프로젝트\UI설계\참고자료\icon\christmas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02" y="4301400"/>
              <a:ext cx="187275" cy="18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1" name="그룹 110"/>
            <p:cNvGrpSpPr/>
            <p:nvPr/>
          </p:nvGrpSpPr>
          <p:grpSpPr>
            <a:xfrm>
              <a:off x="2312039" y="1631280"/>
              <a:ext cx="5231190" cy="2516504"/>
              <a:chOff x="2627783" y="2219426"/>
              <a:chExt cx="5550522" cy="2670121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262778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62778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01541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01541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540304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540304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79067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679067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627783" y="2876455"/>
                <a:ext cx="1382242" cy="581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구보 </a:t>
                </a:r>
                <a:r>
                  <a:rPr lang="en-US" altLang="ko-KR" sz="600" dirty="0" smtClean="0"/>
                  <a:t>06:00 ~ 08:00</a:t>
                </a:r>
                <a:endParaRPr lang="ko-KR" altLang="en-US" sz="600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2627783" y="3461879"/>
                <a:ext cx="1382242" cy="5811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식사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pic>
            <p:nvPicPr>
              <p:cNvPr id="134" name="Picture 10" descr="C:\Users\JavaPro\Desktop\'청춘'\정보통신전자공학부\SW융합\중간프로젝트\UI설계\참고자료\morning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473" y="2309815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1" descr="C:\Users\JavaPro\Desktop\'청춘'\정보통신전자공학부\SW융합\중간프로젝트\UI설계\참고자료\sun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1103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12" descr="C:\Users\JavaPro\Desktop\'청춘'\정보통신전자공학부\SW융합\중간프로젝트\UI설계\참고자료\night.pn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5950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13" descr="C:\Users\JavaPro\Desktop\'청춘'\정보통신전자공학부\SW융합\중간프로젝트\UI설계\참고자료\star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514" y="2306994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직사각형 137"/>
              <p:cNvSpPr/>
              <p:nvPr/>
            </p:nvSpPr>
            <p:spPr>
              <a:xfrm>
                <a:off x="4020802" y="3461879"/>
                <a:ext cx="1382242" cy="5811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공부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405738" y="4301400"/>
                <a:ext cx="1382242" cy="58112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10:00 ~ 00:00</a:t>
                </a:r>
                <a:endParaRPr lang="ko-KR" altLang="en-US" sz="600" dirty="0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6796063" y="2880758"/>
                <a:ext cx="1382242" cy="2001761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00:00 ~ 06:00</a:t>
                </a:r>
                <a:endParaRPr lang="ko-KR" altLang="en-US" sz="600" dirty="0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7543229" y="2250509"/>
              <a:ext cx="989211" cy="189921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543229" y="1631281"/>
              <a:ext cx="989211" cy="6192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14" descr="C:\Users\JavaPro\Desktop\'청춘'\정보통신전자공학부\SW융합\중간프로젝트\UI설계\참고자료\Folder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569" y="1719490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7543229" y="225456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ThreadClass.java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543229" y="256490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500" dirty="0" smtClean="0">
                  <a:solidFill>
                    <a:prstClr val="black"/>
                  </a:solidFill>
                </a:rPr>
                <a:t>ObjectClass.java</a:t>
              </a:r>
              <a:endParaRPr lang="ko-KR" altLang="en-US" sz="500" dirty="0">
                <a:solidFill>
                  <a:prstClr val="black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543229" y="287524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543229" y="318558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543229" y="349592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543229" y="3806263"/>
              <a:ext cx="989211" cy="3465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12039" y="4141160"/>
              <a:ext cx="130779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21443" y="4141160"/>
              <a:ext cx="490464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휴식이 필요합니다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!!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23" name="Picture 15" descr="C:\Users\JavaPro\Desktop\'청춘'\정보통신전자공학부\SW융합\중간프로젝트\UI설계\참고자료\cry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983" y="4392604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 rot="10800000" flipV="1">
            <a:off x="2899247" y="1739918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 rot="10800000" flipV="1">
            <a:off x="3603315" y="181105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3997909" y="184393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4348858" y="1796703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5217079" y="177462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75228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Scheduler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일정 관리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이전 페이지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89170"/>
              </p:ext>
            </p:extLst>
          </p:nvPr>
        </p:nvGraphicFramePr>
        <p:xfrm>
          <a:off x="5652120" y="764704"/>
          <a:ext cx="3168352" cy="549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634"/>
                <a:gridCol w="2382718"/>
              </a:tblGrid>
              <a:tr h="50405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달력이다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주단위</a:t>
                      </a:r>
                      <a:r>
                        <a:rPr lang="ko-KR" altLang="en-US" sz="1200" baseline="0" dirty="0" smtClean="0"/>
                        <a:t> 및 일정을 선택하기 위해서 해당 날짜를 </a:t>
                      </a:r>
                      <a:r>
                        <a:rPr lang="ko-KR" altLang="en-US" sz="1200" baseline="0" dirty="0" err="1" smtClean="0"/>
                        <a:t>클릭해야한다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이전 월 및 다음 월로 이동하기 위해서 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▶버튼을 클릭한다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주간 </a:t>
                      </a:r>
                      <a:r>
                        <a:rPr lang="en-US" altLang="ko-KR" sz="1200" dirty="0" smtClean="0"/>
                        <a:t>scheduler</a:t>
                      </a:r>
                      <a:r>
                        <a:rPr lang="ko-KR" altLang="en-US" sz="1200" dirty="0" smtClean="0"/>
                        <a:t>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월 달력에서 해당 날짜를 클릭하면 그 주의 정보가 뜬다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이모티콘으로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지정가능한</a:t>
                      </a:r>
                      <a:r>
                        <a:rPr lang="ko-KR" altLang="en-US" sz="1200" baseline="0" dirty="0" smtClean="0"/>
                        <a:t> 일정만 </a:t>
                      </a:r>
                      <a:r>
                        <a:rPr lang="ko-KR" altLang="en-US" sz="1200" baseline="0" dirty="0" err="1" smtClean="0"/>
                        <a:t>이모티콘과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일정명이</a:t>
                      </a:r>
                      <a:r>
                        <a:rPr lang="ko-KR" altLang="en-US" sz="1200" baseline="0" dirty="0" smtClean="0"/>
                        <a:t> 뜬다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일별 </a:t>
                      </a:r>
                      <a:r>
                        <a:rPr lang="en-US" altLang="ko-KR" sz="1200" dirty="0" smtClean="0"/>
                        <a:t>scheduler</a:t>
                      </a:r>
                      <a:r>
                        <a:rPr lang="ko-KR" altLang="en-US" sz="1200" dirty="0" smtClean="0"/>
                        <a:t>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주간 </a:t>
                      </a:r>
                      <a:r>
                        <a:rPr lang="en-US" altLang="ko-KR" sz="1200" dirty="0" smtClean="0"/>
                        <a:t>scheduler</a:t>
                      </a:r>
                      <a:r>
                        <a:rPr lang="ko-KR" altLang="en-US" sz="1200" dirty="0" smtClean="0"/>
                        <a:t>에서 하루를 선택하면 해당 날짜의 상세 일정이 뜬다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오전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저녁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밤으로 구성되어있고 위에서 아래로 </a:t>
                      </a:r>
                      <a:r>
                        <a:rPr lang="ko-KR" altLang="en-US" sz="1200" dirty="0" err="1" smtClean="0"/>
                        <a:t>시간순으로</a:t>
                      </a:r>
                      <a:r>
                        <a:rPr lang="ko-KR" altLang="en-US" sz="1200" baseline="0" dirty="0" smtClean="0"/>
                        <a:t> 일정이 배치된다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일별 </a:t>
                      </a:r>
                      <a:r>
                        <a:rPr lang="en-US" altLang="ko-KR" sz="1200" dirty="0" smtClean="0"/>
                        <a:t>scheduler</a:t>
                      </a:r>
                      <a:r>
                        <a:rPr lang="ko-KR" altLang="en-US" sz="1200" dirty="0" smtClean="0"/>
                        <a:t>에서 일한 시간을 계산하여 사용자가 충분히 휴식을 취하지 못하였거나 운동 등 이 부족하다고 판단되면 사용자에게 알려준다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그날 저장한 학습문서 목록을 보여준다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파일을 선택하면 해당 학습 문서를 열어준다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323528" y="1219224"/>
            <a:ext cx="5256583" cy="4514032"/>
            <a:chOff x="107340" y="908721"/>
            <a:chExt cx="8425100" cy="4211578"/>
          </a:xfrm>
        </p:grpSpPr>
        <p:sp>
          <p:nvSpPr>
            <p:cNvPr id="78" name="직사각형 77"/>
            <p:cNvSpPr/>
            <p:nvPr/>
          </p:nvSpPr>
          <p:spPr>
            <a:xfrm>
              <a:off x="107340" y="1617375"/>
              <a:ext cx="2204699" cy="35029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07340" y="908721"/>
              <a:ext cx="8425100" cy="7086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7340" y="908721"/>
              <a:ext cx="8425100" cy="42115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5" descr="C:\Users\jungyoonkim\Desktop\중간프로젝트\임시_제출용_삭제해도됨\dele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346" y="1012458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6" descr="C:\Users\jungyoonkim\Desktop\중간프로젝트\임시_제출용_삭제해도됨\pri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781" y="1004107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jungyoonkim\Desktop\중간프로젝트\임시_제출용_삭제해도됨\schedu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66" y="1009250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C:\Users\jungyoonkim\Desktop\중간프로젝트\임시_제출용_삭제해도됨\searc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325" y="1029992"/>
              <a:ext cx="389462" cy="3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" descr="C:\Users\jungyoonkim\Downloads\pe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1040841"/>
              <a:ext cx="361061" cy="36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직사각형 85"/>
            <p:cNvSpPr/>
            <p:nvPr/>
          </p:nvSpPr>
          <p:spPr>
            <a:xfrm>
              <a:off x="2116620" y="1028084"/>
              <a:ext cx="1133980" cy="324883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Picture 11" descr="C:\Users\jungyoonkim\AppData\Local\Microsoft\Windows\INetCache\IE\5TKCLMCS\exi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987" y="1034247"/>
              <a:ext cx="420637" cy="42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2" descr="C:\Users\jungyoonkim\Desktop\중간프로젝트\임시_제출용_삭제해도됨\month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950" y="995794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3" descr="C:\Users\jungyoonkim\Desktop\중간프로젝트\임시_제출용_삭제해도됨\month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65" y="999136"/>
              <a:ext cx="412229" cy="41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C:\Users\JavaPro\Desktop\'청춘'\정보통신전자공학부\SW융합\중간프로젝트\UI설계\참고자료\Calendar-2015-May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90" y="1696115"/>
              <a:ext cx="1987799" cy="14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/>
            <p:cNvSpPr/>
            <p:nvPr/>
          </p:nvSpPr>
          <p:spPr>
            <a:xfrm>
              <a:off x="213408" y="3284984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일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39550" y="3284984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14287" y="3532658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38048" y="3532658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14287" y="377690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38048" y="377690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4287" y="402415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38048" y="402415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결혼기념일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14287" y="427141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목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38048" y="427141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FF0000"/>
                  </a:solidFill>
                </a:rPr>
                <a:t>크리스마스</a:t>
              </a:r>
              <a:endParaRPr lang="ko-KR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14287" y="4518666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8048" y="4518666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4287" y="4765921"/>
              <a:ext cx="323762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rgbClr val="0000FF"/>
                  </a:solidFill>
                </a:rPr>
                <a:t>토</a:t>
              </a:r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8048" y="4765921"/>
              <a:ext cx="1664038" cy="247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4" descr="C:\Users\JavaPro\Desktop\'청춘'\정보통신전자공학부\SW융합\중간프로젝트\UI설계\참고자료\load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950" y="99913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5" descr="C:\Users\JavaPro\Desktop\'청춘'\정보통신전자공학부\SW융합\중간프로젝트\UI설계\참고자료\55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003379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JavaPro\Desktop\'청춘'\정보통신전자공학부\SW융합\중간프로젝트\UI설계\참고자료\text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015322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6" descr="C:\Users\JavaPro\Desktop\'청춘'\정보통신전자공학부\SW융합\중간프로젝트\UI설계\참고자료\icon\church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3280440"/>
              <a:ext cx="2381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7" descr="C:\Users\JavaPro\Desktop\'청춘'\정보통신전자공학부\SW융합\중간프로젝트\UI설계\참고자료\icon\wedding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2" y="4052525"/>
              <a:ext cx="200624" cy="20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C:\Users\JavaPro\Desktop\'청춘'\정보통신전자공학부\SW융합\중간프로젝트\UI설계\참고자료\icon\christmas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02" y="4301400"/>
              <a:ext cx="187275" cy="18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1" name="그룹 110"/>
            <p:cNvGrpSpPr/>
            <p:nvPr/>
          </p:nvGrpSpPr>
          <p:grpSpPr>
            <a:xfrm>
              <a:off x="2312039" y="1631280"/>
              <a:ext cx="5231190" cy="2516504"/>
              <a:chOff x="2627783" y="2219426"/>
              <a:chExt cx="5550522" cy="2670121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262778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62778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015413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015413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540304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540304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790674" y="2876455"/>
                <a:ext cx="1387630" cy="201309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6790674" y="2219426"/>
                <a:ext cx="1387630" cy="65702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627783" y="2876455"/>
                <a:ext cx="1382242" cy="581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구보 </a:t>
                </a:r>
                <a:r>
                  <a:rPr lang="en-US" altLang="ko-KR" sz="600" dirty="0" smtClean="0"/>
                  <a:t>06:00 ~ 08:00</a:t>
                </a:r>
                <a:endParaRPr lang="ko-KR" altLang="en-US" sz="600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2627783" y="3461879"/>
                <a:ext cx="1382242" cy="5811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식사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pic>
            <p:nvPicPr>
              <p:cNvPr id="134" name="Picture 10" descr="C:\Users\JavaPro\Desktop\'청춘'\정보통신전자공학부\SW융합\중간프로젝트\UI설계\참고자료\morning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3473" y="2309815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1" descr="C:\Users\JavaPro\Desktop\'청춘'\정보통신전자공학부\SW융합\중간프로젝트\UI설계\참고자료\sun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1103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12" descr="C:\Users\JavaPro\Desktop\'청춘'\정보통신전자공학부\SW융합\중간프로젝트\UI설계\참고자료\night.pn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5950" y="2327557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13" descr="C:\Users\JavaPro\Desktop\'청춘'\정보통신전자공학부\SW융합\중간프로젝트\UI설계\참고자료\star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514" y="2306994"/>
                <a:ext cx="47625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직사각형 137"/>
              <p:cNvSpPr/>
              <p:nvPr/>
            </p:nvSpPr>
            <p:spPr>
              <a:xfrm>
                <a:off x="4020802" y="3461879"/>
                <a:ext cx="1382242" cy="5811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공부 </a:t>
                </a:r>
                <a:r>
                  <a:rPr lang="en-US" altLang="ko-KR" sz="600" dirty="0" smtClean="0"/>
                  <a:t>07:00 ~ 08:00</a:t>
                </a:r>
                <a:endParaRPr lang="ko-KR" altLang="en-US" sz="600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405738" y="4301400"/>
                <a:ext cx="1382242" cy="58112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10:00 ~ 00:00</a:t>
                </a:r>
                <a:endParaRPr lang="ko-KR" altLang="en-US" sz="600" dirty="0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6796063" y="2880758"/>
                <a:ext cx="1382242" cy="2001761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취</a:t>
                </a:r>
                <a:r>
                  <a:rPr lang="ko-KR" altLang="en-US" sz="600" dirty="0"/>
                  <a:t>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00:00 ~ 06:00</a:t>
                </a:r>
                <a:endParaRPr lang="ko-KR" altLang="en-US" sz="600" dirty="0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7543229" y="2250509"/>
              <a:ext cx="989211" cy="189921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543229" y="1631281"/>
              <a:ext cx="989211" cy="61922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14" descr="C:\Users\JavaPro\Desktop\'청춘'\정보통신전자공학부\SW융합\중간프로젝트\UI설계\참고자료\Folder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569" y="1719490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7543229" y="225456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ThreadClass.java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543229" y="256490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500" dirty="0" smtClean="0">
                  <a:solidFill>
                    <a:prstClr val="black"/>
                  </a:solidFill>
                </a:rPr>
                <a:t>ObjectClass.java</a:t>
              </a:r>
              <a:endParaRPr lang="ko-KR" altLang="en-US" sz="500" dirty="0">
                <a:solidFill>
                  <a:prstClr val="black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543229" y="287524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543229" y="318558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543229" y="3495924"/>
              <a:ext cx="989211" cy="30961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543229" y="3806263"/>
              <a:ext cx="989211" cy="34657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312039" y="4141160"/>
              <a:ext cx="130779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21443" y="4141160"/>
              <a:ext cx="4904647" cy="979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휴식이 필요합니다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!!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23" name="Picture 15" descr="C:\Users\JavaPro\Desktop\'청춘'\정보통신전자공학부\SW융합\중간프로젝트\UI설계\참고자료\cry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983" y="4392604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 rot="10800000" flipV="1">
            <a:off x="296767" y="1836440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 rot="10800000" flipV="1">
            <a:off x="149297" y="366550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1699082" y="1929934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1699082" y="4589086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4973902" y="1878175"/>
            <a:ext cx="294940" cy="2664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616</Words>
  <Application>Microsoft Office PowerPoint</Application>
  <PresentationFormat>화면 슬라이드 쇼(4:3)</PresentationFormat>
  <Paragraphs>171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jungyoonkim</cp:lastModifiedBy>
  <cp:revision>53</cp:revision>
  <cp:lastPrinted>2015-05-02T06:16:07Z</cp:lastPrinted>
  <dcterms:created xsi:type="dcterms:W3CDTF">2015-05-01T07:35:28Z</dcterms:created>
  <dcterms:modified xsi:type="dcterms:W3CDTF">2015-05-05T13:27:55Z</dcterms:modified>
</cp:coreProperties>
</file>