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70" r:id="rId4"/>
    <p:sldId id="271" r:id="rId5"/>
    <p:sldId id="273" r:id="rId6"/>
    <p:sldId id="272" r:id="rId7"/>
    <p:sldId id="275" r:id="rId8"/>
    <p:sldId id="274" r:id="rId9"/>
    <p:sldId id="269" r:id="rId10"/>
    <p:sldId id="264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5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7" autoAdjust="0"/>
  </p:normalViewPr>
  <p:slideViewPr>
    <p:cSldViewPr>
      <p:cViewPr>
        <p:scale>
          <a:sx n="125" d="100"/>
          <a:sy n="125" d="100"/>
        </p:scale>
        <p:origin x="-58" y="-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468EC-FBDD-4B85-A4C1-718B2EFD7F88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30C9F-8284-4059-BFB0-461E18960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9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5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6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3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7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8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1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4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2492896"/>
            <a:ext cx="4499992" cy="13681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3606" y="2641536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STK</a:t>
            </a:r>
            <a:endParaRPr lang="ko-KR" altLang="en-US" sz="4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751" y="4256627"/>
            <a:ext cx="4474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Strike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팀장</a:t>
            </a:r>
            <a:r>
              <a:rPr lang="en-US" altLang="ko-KR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장재영 팀원 </a:t>
            </a:r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김대섭</a:t>
            </a:r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박세훈</a:t>
            </a:r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김정윤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6618" y="3428920"/>
            <a:ext cx="176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Study Tool Kit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89050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2492896"/>
            <a:ext cx="4499992" cy="13681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6853" y="2515114"/>
            <a:ext cx="2326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Q&amp;A</a:t>
            </a:r>
            <a:endParaRPr lang="ko-KR" altLang="en-US" sz="8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62289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55976" y="2492896"/>
            <a:ext cx="4788024" cy="13681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8358" y="2515114"/>
            <a:ext cx="51432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Thank You</a:t>
            </a:r>
            <a:endParaRPr lang="ko-KR" altLang="en-US" sz="8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14904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2012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62151"/>
              </p:ext>
            </p:extLst>
          </p:nvPr>
        </p:nvGraphicFramePr>
        <p:xfrm>
          <a:off x="5797958" y="836712"/>
          <a:ext cx="2903984" cy="3456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400416" y="1484783"/>
            <a:ext cx="5139626" cy="3975609"/>
            <a:chOff x="781954" y="1196752"/>
            <a:chExt cx="6395388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395388" cy="432048"/>
              <a:chOff x="781954" y="1196752"/>
              <a:chExt cx="639538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395388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9" y="1301865"/>
                <a:ext cx="219504" cy="219504"/>
              </a:xfrm>
              <a:prstGeom prst="rect">
                <a:avLst/>
              </a:prstGeom>
            </p:spPr>
          </p:pic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  <p:grpSp>
          <p:nvGrpSpPr>
            <p:cNvPr id="60" name="그룹 59"/>
            <p:cNvGrpSpPr/>
            <p:nvPr/>
          </p:nvGrpSpPr>
          <p:grpSpPr>
            <a:xfrm>
              <a:off x="781954" y="1628800"/>
              <a:ext cx="288032" cy="4509467"/>
              <a:chOff x="781954" y="1628800"/>
              <a:chExt cx="288032" cy="4509467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81954" y="1628800"/>
                <a:ext cx="288032" cy="45094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4" y="2075498"/>
                <a:ext cx="237829" cy="23782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10" y="1716048"/>
                <a:ext cx="238125" cy="23812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49" y="2434652"/>
                <a:ext cx="224266" cy="224266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32" y="2780243"/>
                <a:ext cx="238299" cy="238299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641" y="3139397"/>
                <a:ext cx="259464" cy="25946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369635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2012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64745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323528" y="1476471"/>
            <a:ext cx="5256584" cy="3983922"/>
            <a:chOff x="781954" y="1196752"/>
            <a:chExt cx="6421004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421004" cy="432048"/>
              <a:chOff x="781954" y="1196752"/>
              <a:chExt cx="6421004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421004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9" y="1301865"/>
                <a:ext cx="219504" cy="219504"/>
              </a:xfrm>
              <a:prstGeom prst="rect">
                <a:avLst/>
              </a:prstGeom>
            </p:spPr>
          </p:pic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  <p:grpSp>
          <p:nvGrpSpPr>
            <p:cNvPr id="60" name="그룹 59"/>
            <p:cNvGrpSpPr/>
            <p:nvPr/>
          </p:nvGrpSpPr>
          <p:grpSpPr>
            <a:xfrm>
              <a:off x="781954" y="1628800"/>
              <a:ext cx="288032" cy="4509467"/>
              <a:chOff x="781954" y="1628800"/>
              <a:chExt cx="288032" cy="4509467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81954" y="1628800"/>
                <a:ext cx="288032" cy="45094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4" y="2075498"/>
                <a:ext cx="237829" cy="23782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10" y="1716048"/>
                <a:ext cx="238125" cy="23812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49" y="2434652"/>
                <a:ext cx="224266" cy="224266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32" y="2780243"/>
                <a:ext cx="238299" cy="238299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641" y="3139397"/>
                <a:ext cx="259464" cy="259464"/>
              </a:xfrm>
              <a:prstGeom prst="rect">
                <a:avLst/>
              </a:prstGeom>
            </p:spPr>
          </p:pic>
        </p:grpSp>
      </p:grpSp>
      <p:sp>
        <p:nvSpPr>
          <p:cNvPr id="2" name="직사각형 1"/>
          <p:cNvSpPr/>
          <p:nvPr/>
        </p:nvSpPr>
        <p:spPr>
          <a:xfrm>
            <a:off x="400680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3500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84148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48885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766108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181281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604689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905388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4980639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253880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06463" y="1848498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06463" y="214039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06463" y="242187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06463" y="2705256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06463" y="2989494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710743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474944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779812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2953" y="1888391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2953" y="217115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953" y="2453925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2953" y="2748469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2953" y="3040115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864747" y="1141956"/>
            <a:ext cx="383438" cy="307777"/>
            <a:chOff x="2875502" y="6431938"/>
            <a:chExt cx="383438" cy="307777"/>
          </a:xfrm>
        </p:grpSpPr>
        <p:sp>
          <p:nvSpPr>
            <p:cNvPr id="113" name="직사각형 112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12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920834" y="1141106"/>
            <a:ext cx="383438" cy="307777"/>
            <a:chOff x="2875502" y="6431938"/>
            <a:chExt cx="383438" cy="307777"/>
          </a:xfrm>
        </p:grpSpPr>
        <p:sp>
          <p:nvSpPr>
            <p:cNvPr id="119" name="직사각형 118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13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5202770" y="1141781"/>
            <a:ext cx="383438" cy="307777"/>
            <a:chOff x="2875502" y="6431938"/>
            <a:chExt cx="383438" cy="307777"/>
          </a:xfrm>
        </p:grpSpPr>
        <p:sp>
          <p:nvSpPr>
            <p:cNvPr id="122" name="직사각형 121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14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2131558" y="1141956"/>
            <a:ext cx="383438" cy="307777"/>
            <a:chOff x="2875502" y="6431938"/>
            <a:chExt cx="383438" cy="307777"/>
          </a:xfrm>
        </p:grpSpPr>
        <p:sp>
          <p:nvSpPr>
            <p:cNvPr id="75" name="직사각형 74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10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554966" y="1141106"/>
            <a:ext cx="383438" cy="307777"/>
            <a:chOff x="2875502" y="6431938"/>
            <a:chExt cx="383438" cy="307777"/>
          </a:xfrm>
        </p:grpSpPr>
        <p:sp>
          <p:nvSpPr>
            <p:cNvPr id="78" name="직사각형 77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4442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6701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943243"/>
              </p:ext>
            </p:extLst>
          </p:nvPr>
        </p:nvGraphicFramePr>
        <p:xfrm>
          <a:off x="5796136" y="908720"/>
          <a:ext cx="2903984" cy="4919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사용 중인 프로젝트 화면의 코드 영역에서 코드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줄을 드래그하여 선택한다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ToolBar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주석처리 아이콘을 클릭한다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주석처리 기능에 의해서 드래그</a:t>
                      </a:r>
                      <a:r>
                        <a:rPr lang="ko-KR" altLang="en-US" sz="1200" baseline="0" dirty="0" smtClean="0"/>
                        <a:t>하여 선택된 범위가 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Line </a:t>
                      </a:r>
                      <a:r>
                        <a:rPr lang="ko-KR" altLang="en-US" sz="1200" dirty="0" smtClean="0"/>
                        <a:t>단위로 주석처리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323528" y="1476471"/>
            <a:ext cx="5256584" cy="3983922"/>
            <a:chOff x="781954" y="1196752"/>
            <a:chExt cx="6421004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421004" cy="432048"/>
              <a:chOff x="781954" y="1196752"/>
              <a:chExt cx="6421004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421004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9" y="1301865"/>
                <a:ext cx="219504" cy="219504"/>
              </a:xfrm>
              <a:prstGeom prst="rect">
                <a:avLst/>
              </a:prstGeom>
            </p:spPr>
          </p:pic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  <p:grpSp>
          <p:nvGrpSpPr>
            <p:cNvPr id="60" name="그룹 59"/>
            <p:cNvGrpSpPr/>
            <p:nvPr/>
          </p:nvGrpSpPr>
          <p:grpSpPr>
            <a:xfrm>
              <a:off x="781954" y="1628800"/>
              <a:ext cx="288032" cy="4509467"/>
              <a:chOff x="781954" y="1628800"/>
              <a:chExt cx="288032" cy="4509467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81954" y="1628800"/>
                <a:ext cx="288032" cy="45094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4" y="2075498"/>
                <a:ext cx="237829" cy="23782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10" y="1716048"/>
                <a:ext cx="238125" cy="23812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49" y="2434652"/>
                <a:ext cx="224266" cy="224266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32" y="2780243"/>
                <a:ext cx="238299" cy="238299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641" y="3139397"/>
                <a:ext cx="259464" cy="259464"/>
              </a:xfrm>
              <a:prstGeom prst="rect">
                <a:avLst/>
              </a:prstGeom>
            </p:spPr>
          </p:pic>
        </p:grpSp>
      </p:grpSp>
      <p:sp>
        <p:nvSpPr>
          <p:cNvPr id="86" name="직사각형 85"/>
          <p:cNvSpPr/>
          <p:nvPr/>
        </p:nvSpPr>
        <p:spPr>
          <a:xfrm>
            <a:off x="3905388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/>
          <p:cNvGrpSpPr/>
          <p:nvPr/>
        </p:nvGrpSpPr>
        <p:grpSpPr>
          <a:xfrm>
            <a:off x="3894592" y="1140428"/>
            <a:ext cx="284052" cy="307777"/>
            <a:chOff x="2918174" y="6431938"/>
            <a:chExt cx="284052" cy="307777"/>
          </a:xfrm>
        </p:grpSpPr>
        <p:sp>
          <p:nvSpPr>
            <p:cNvPr id="116" name="직사각형 115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2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84" y="3129636"/>
            <a:ext cx="3755776" cy="504056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00" y="3933056"/>
            <a:ext cx="3755776" cy="48630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971600" y="3068960"/>
            <a:ext cx="284052" cy="307777"/>
            <a:chOff x="2918174" y="6431938"/>
            <a:chExt cx="284052" cy="307777"/>
          </a:xfrm>
        </p:grpSpPr>
        <p:sp>
          <p:nvSpPr>
            <p:cNvPr id="73" name="직사각형 72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971600" y="3881510"/>
            <a:ext cx="284052" cy="307777"/>
            <a:chOff x="2918174" y="6431938"/>
            <a:chExt cx="284052" cy="307777"/>
          </a:xfrm>
        </p:grpSpPr>
        <p:sp>
          <p:nvSpPr>
            <p:cNvPr id="79" name="직사각형 78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3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66284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2534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50439"/>
              </p:ext>
            </p:extLst>
          </p:nvPr>
        </p:nvGraphicFramePr>
        <p:xfrm>
          <a:off x="5796136" y="908720"/>
          <a:ext cx="2903984" cy="477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ToolBar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종료하기 아이콘을 클릭한다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변경내용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 여부를 확인하는 화면을 생성한다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변경내용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 여부 화면에서 예 버튼을 선택할 경우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변경내용을 저장하고 학습문서를 종료한다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변경내용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 여부 화면에서 아니오 버튼을 선택할 경우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변경내용을 저장하지 않고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학습문서를 종료한다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변경내용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 여부 화면에서 취소 버튼을 선택할 경우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학습문서 종료를 취소하고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학습문서 화면으로 돌아간다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323528" y="1476471"/>
            <a:ext cx="5256584" cy="3983922"/>
            <a:chOff x="781954" y="1196752"/>
            <a:chExt cx="6421004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421004" cy="432048"/>
              <a:chOff x="781954" y="1196752"/>
              <a:chExt cx="6421004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421004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9" y="1301865"/>
                <a:ext cx="219504" cy="219504"/>
              </a:xfrm>
              <a:prstGeom prst="rect">
                <a:avLst/>
              </a:prstGeom>
            </p:spPr>
          </p:pic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  <p:grpSp>
          <p:nvGrpSpPr>
            <p:cNvPr id="60" name="그룹 59"/>
            <p:cNvGrpSpPr/>
            <p:nvPr/>
          </p:nvGrpSpPr>
          <p:grpSpPr>
            <a:xfrm>
              <a:off x="781954" y="1628800"/>
              <a:ext cx="288032" cy="4509467"/>
              <a:chOff x="781954" y="1628800"/>
              <a:chExt cx="288032" cy="4509467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81954" y="1628800"/>
                <a:ext cx="288032" cy="45094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4" y="2075498"/>
                <a:ext cx="237829" cy="23782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10" y="1716048"/>
                <a:ext cx="238125" cy="23812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49" y="2434652"/>
                <a:ext cx="224266" cy="224266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32" y="2780243"/>
                <a:ext cx="238299" cy="238299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641" y="3139397"/>
                <a:ext cx="259464" cy="259464"/>
              </a:xfrm>
              <a:prstGeom prst="rect">
                <a:avLst/>
              </a:prstGeom>
            </p:spPr>
          </p:pic>
        </p:grpSp>
      </p:grpSp>
      <p:sp>
        <p:nvSpPr>
          <p:cNvPr id="89" name="직사각형 88"/>
          <p:cNvSpPr/>
          <p:nvPr/>
        </p:nvSpPr>
        <p:spPr>
          <a:xfrm>
            <a:off x="5253880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5244456" y="1140428"/>
            <a:ext cx="284052" cy="307777"/>
            <a:chOff x="2918174" y="6431938"/>
            <a:chExt cx="284052" cy="307777"/>
          </a:xfrm>
        </p:grpSpPr>
        <p:sp>
          <p:nvSpPr>
            <p:cNvPr id="48" name="직사각형 47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860080" y="2882807"/>
            <a:ext cx="284052" cy="307777"/>
            <a:chOff x="2918174" y="6431938"/>
            <a:chExt cx="284052" cy="307777"/>
          </a:xfrm>
        </p:grpSpPr>
        <p:sp>
          <p:nvSpPr>
            <p:cNvPr id="51" name="직사각형 50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2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20" y="2930730"/>
            <a:ext cx="2055240" cy="96936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2561784" y="3626466"/>
            <a:ext cx="371748" cy="2101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01404" y="3638659"/>
            <a:ext cx="371748" cy="193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686260" y="3638660"/>
            <a:ext cx="371748" cy="1936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607750" y="3816017"/>
            <a:ext cx="284052" cy="307777"/>
            <a:chOff x="2918174" y="6431938"/>
            <a:chExt cx="284052" cy="307777"/>
          </a:xfrm>
        </p:grpSpPr>
        <p:sp>
          <p:nvSpPr>
            <p:cNvPr id="65" name="직사각형 64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3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145252" y="3816017"/>
            <a:ext cx="284052" cy="307777"/>
            <a:chOff x="2918174" y="6431938"/>
            <a:chExt cx="284052" cy="307777"/>
          </a:xfrm>
        </p:grpSpPr>
        <p:sp>
          <p:nvSpPr>
            <p:cNvPr id="72" name="직사각형 71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4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3730108" y="3816017"/>
            <a:ext cx="284052" cy="307777"/>
            <a:chOff x="2918174" y="6431938"/>
            <a:chExt cx="284052" cy="307777"/>
          </a:xfrm>
        </p:grpSpPr>
        <p:sp>
          <p:nvSpPr>
            <p:cNvPr id="79" name="직사각형 78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5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9071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45" grpId="0" animBg="1"/>
      <p:bldP spid="61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49443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41647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ToolBar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계산기 아이콘을 클릭한다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계산기 화면을 생성한다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323528" y="1476471"/>
            <a:ext cx="5256584" cy="3983922"/>
            <a:chOff x="781954" y="1196752"/>
            <a:chExt cx="6421004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421004" cy="432048"/>
              <a:chOff x="781954" y="1196752"/>
              <a:chExt cx="6421004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421004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9" y="1301865"/>
                <a:ext cx="219504" cy="219504"/>
              </a:xfrm>
              <a:prstGeom prst="rect">
                <a:avLst/>
              </a:prstGeom>
            </p:spPr>
          </p:pic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  <p:grpSp>
          <p:nvGrpSpPr>
            <p:cNvPr id="60" name="그룹 59"/>
            <p:cNvGrpSpPr/>
            <p:nvPr/>
          </p:nvGrpSpPr>
          <p:grpSpPr>
            <a:xfrm>
              <a:off x="781954" y="1628800"/>
              <a:ext cx="288032" cy="4509467"/>
              <a:chOff x="781954" y="1628800"/>
              <a:chExt cx="288032" cy="4509467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81954" y="1628800"/>
                <a:ext cx="288032" cy="45094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4" y="2075498"/>
                <a:ext cx="237829" cy="23782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10" y="1716048"/>
                <a:ext cx="238125" cy="23812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49" y="2434652"/>
                <a:ext cx="224266" cy="224266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32" y="2780243"/>
                <a:ext cx="238299" cy="238299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641" y="3139397"/>
                <a:ext cx="259464" cy="259464"/>
              </a:xfrm>
              <a:prstGeom prst="rect">
                <a:avLst/>
              </a:prstGeom>
            </p:spPr>
          </p:pic>
        </p:grpSp>
      </p:grpSp>
      <p:sp>
        <p:nvSpPr>
          <p:cNvPr id="88" name="직사각형 87"/>
          <p:cNvSpPr/>
          <p:nvPr/>
        </p:nvSpPr>
        <p:spPr>
          <a:xfrm>
            <a:off x="4980639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968616" y="1140428"/>
            <a:ext cx="284052" cy="307777"/>
            <a:chOff x="2918174" y="6431938"/>
            <a:chExt cx="284052" cy="307777"/>
          </a:xfrm>
        </p:grpSpPr>
        <p:sp>
          <p:nvSpPr>
            <p:cNvPr id="48" name="직사각형 47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7158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190660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85552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ToolBar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계산기 아이콘을 클릭한다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계산기 화면을 생성한다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323528" y="1476471"/>
            <a:ext cx="5256584" cy="3983922"/>
            <a:chOff x="781954" y="1196752"/>
            <a:chExt cx="6421004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421004" cy="432048"/>
              <a:chOff x="781954" y="1196752"/>
              <a:chExt cx="6421004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421004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9" y="1301865"/>
                <a:ext cx="219504" cy="219504"/>
              </a:xfrm>
              <a:prstGeom prst="rect">
                <a:avLst/>
              </a:prstGeom>
            </p:spPr>
          </p:pic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  <p:grpSp>
          <p:nvGrpSpPr>
            <p:cNvPr id="60" name="그룹 59"/>
            <p:cNvGrpSpPr/>
            <p:nvPr/>
          </p:nvGrpSpPr>
          <p:grpSpPr>
            <a:xfrm>
              <a:off x="781954" y="1628800"/>
              <a:ext cx="288032" cy="4509467"/>
              <a:chOff x="781954" y="1628800"/>
              <a:chExt cx="288032" cy="4509467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81954" y="1628800"/>
                <a:ext cx="288032" cy="45094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4" y="2075498"/>
                <a:ext cx="237829" cy="23782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10" y="1716048"/>
                <a:ext cx="238125" cy="23812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49" y="2434652"/>
                <a:ext cx="224266" cy="224266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32" y="2780243"/>
                <a:ext cx="238299" cy="238299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641" y="3139397"/>
                <a:ext cx="259464" cy="259464"/>
              </a:xfrm>
              <a:prstGeom prst="rect">
                <a:avLst/>
              </a:prstGeom>
            </p:spPr>
          </p:pic>
        </p:grpSp>
      </p:grpSp>
      <p:sp>
        <p:nvSpPr>
          <p:cNvPr id="88" name="직사각형 87"/>
          <p:cNvSpPr/>
          <p:nvPr/>
        </p:nvSpPr>
        <p:spPr>
          <a:xfrm>
            <a:off x="4980639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968616" y="1140428"/>
            <a:ext cx="284052" cy="307777"/>
            <a:chOff x="2918174" y="6431938"/>
            <a:chExt cx="284052" cy="307777"/>
          </a:xfrm>
        </p:grpSpPr>
        <p:sp>
          <p:nvSpPr>
            <p:cNvPr id="48" name="직사각형 47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00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9966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3170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ToolBar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계산기 아이콘을 클릭한다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계산기 화면을 생성한다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323528" y="1476471"/>
            <a:ext cx="5256584" cy="3983922"/>
            <a:chOff x="781954" y="1196752"/>
            <a:chExt cx="6421004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421004" cy="432048"/>
              <a:chOff x="781954" y="1196752"/>
              <a:chExt cx="6421004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421004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9" y="1301865"/>
                <a:ext cx="219504" cy="219504"/>
              </a:xfrm>
              <a:prstGeom prst="rect">
                <a:avLst/>
              </a:prstGeom>
            </p:spPr>
          </p:pic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  <p:grpSp>
          <p:nvGrpSpPr>
            <p:cNvPr id="60" name="그룹 59"/>
            <p:cNvGrpSpPr/>
            <p:nvPr/>
          </p:nvGrpSpPr>
          <p:grpSpPr>
            <a:xfrm>
              <a:off x="781954" y="1628800"/>
              <a:ext cx="288032" cy="4509467"/>
              <a:chOff x="781954" y="1628800"/>
              <a:chExt cx="288032" cy="4509467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81954" y="1628800"/>
                <a:ext cx="288032" cy="45094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4" y="2075498"/>
                <a:ext cx="237829" cy="23782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10" y="1716048"/>
                <a:ext cx="238125" cy="23812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49" y="2434652"/>
                <a:ext cx="224266" cy="224266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32" y="2780243"/>
                <a:ext cx="238299" cy="238299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641" y="3139397"/>
                <a:ext cx="259464" cy="259464"/>
              </a:xfrm>
              <a:prstGeom prst="rect">
                <a:avLst/>
              </a:prstGeom>
            </p:spPr>
          </p:pic>
        </p:grpSp>
      </p:grpSp>
      <p:sp>
        <p:nvSpPr>
          <p:cNvPr id="88" name="직사각형 87"/>
          <p:cNvSpPr/>
          <p:nvPr/>
        </p:nvSpPr>
        <p:spPr>
          <a:xfrm>
            <a:off x="4980639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44" y="2939633"/>
            <a:ext cx="1628001" cy="2339887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4968616" y="1140428"/>
            <a:ext cx="284052" cy="307777"/>
            <a:chOff x="2918174" y="6431938"/>
            <a:chExt cx="284052" cy="307777"/>
          </a:xfrm>
        </p:grpSpPr>
        <p:sp>
          <p:nvSpPr>
            <p:cNvPr id="48" name="직사각형 47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860080" y="2882807"/>
            <a:ext cx="284052" cy="307777"/>
            <a:chOff x="2918174" y="6431938"/>
            <a:chExt cx="284052" cy="307777"/>
          </a:xfrm>
        </p:grpSpPr>
        <p:sp>
          <p:nvSpPr>
            <p:cNvPr id="51" name="직사각형 50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18174" y="64319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2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9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617956" y="2038077"/>
            <a:ext cx="6421004" cy="432048"/>
            <a:chOff x="781954" y="1196752"/>
            <a:chExt cx="6421004" cy="432048"/>
          </a:xfrm>
        </p:grpSpPr>
        <p:sp>
          <p:nvSpPr>
            <p:cNvPr id="20" name="직사각형 19"/>
            <p:cNvSpPr/>
            <p:nvPr/>
          </p:nvSpPr>
          <p:spPr>
            <a:xfrm>
              <a:off x="781954" y="1196752"/>
              <a:ext cx="6421004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879" y="1301865"/>
              <a:ext cx="219504" cy="219504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880228" y="1253164"/>
              <a:ext cx="673761" cy="301944"/>
              <a:chOff x="5052640" y="1258724"/>
              <a:chExt cx="673761" cy="301944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2640" y="1262648"/>
                <a:ext cx="279206" cy="279206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457" y="1258724"/>
                <a:ext cx="301944" cy="301944"/>
              </a:xfrm>
              <a:prstGeom prst="rect">
                <a:avLst/>
              </a:prstGeom>
            </p:spPr>
          </p:pic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2715" y="1245534"/>
              <a:ext cx="290760" cy="290760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2573259" y="1232895"/>
              <a:ext cx="1341424" cy="342483"/>
              <a:chOff x="1592078" y="1249103"/>
              <a:chExt cx="1341424" cy="342483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2078" y="1258233"/>
                <a:ext cx="302926" cy="302926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7699" y="1249103"/>
                <a:ext cx="342483" cy="342483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8434" y="1251020"/>
                <a:ext cx="335068" cy="335068"/>
              </a:xfrm>
              <a:prstGeom prst="rect">
                <a:avLst/>
              </a:prstGeom>
            </p:spPr>
          </p:pic>
        </p:grp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845" y="1290562"/>
              <a:ext cx="251422" cy="251422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4774496" y="1239332"/>
              <a:ext cx="691557" cy="317841"/>
              <a:chOff x="3796466" y="1263033"/>
              <a:chExt cx="691557" cy="317841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3926" y="1287203"/>
                <a:ext cx="264097" cy="264097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6466" y="1263033"/>
                <a:ext cx="317841" cy="317841"/>
              </a:xfrm>
              <a:prstGeom prst="rect">
                <a:avLst/>
              </a:prstGeom>
            </p:spPr>
          </p:pic>
        </p:grp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986" y="1294993"/>
              <a:ext cx="233248" cy="233248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1617956" y="2470125"/>
            <a:ext cx="288032" cy="4387875"/>
            <a:chOff x="781954" y="1628800"/>
            <a:chExt cx="288032" cy="4509467"/>
          </a:xfrm>
        </p:grpSpPr>
        <p:sp>
          <p:nvSpPr>
            <p:cNvPr id="36" name="직사각형 35"/>
            <p:cNvSpPr/>
            <p:nvPr/>
          </p:nvSpPr>
          <p:spPr>
            <a:xfrm>
              <a:off x="781954" y="1628800"/>
              <a:ext cx="288032" cy="45094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294" y="2075498"/>
              <a:ext cx="237829" cy="237829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310" y="1716048"/>
              <a:ext cx="238125" cy="238125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512" y="2434652"/>
              <a:ext cx="224266" cy="224266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82" y="2780243"/>
              <a:ext cx="238299" cy="238299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41" y="3139397"/>
              <a:ext cx="259464" cy="259464"/>
            </a:xfrm>
            <a:prstGeom prst="rect">
              <a:avLst/>
            </a:prstGeom>
          </p:spPr>
        </p:pic>
      </p:grpSp>
      <p:cxnSp>
        <p:nvCxnSpPr>
          <p:cNvPr id="43" name="직선 화살표 연결선 42"/>
          <p:cNvCxnSpPr/>
          <p:nvPr/>
        </p:nvCxnSpPr>
        <p:spPr>
          <a:xfrm>
            <a:off x="1908754" y="2733981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892200" y="3036302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896963" y="3396137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915023" y="3751684"/>
            <a:ext cx="579321" cy="2306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896963" y="4164615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566352" y="2795498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새 학습문서 생성</a:t>
            </a:r>
            <a:endParaRPr lang="ko-KR" altLang="en-US" sz="1100"/>
          </a:p>
        </p:txBody>
      </p:sp>
      <p:sp>
        <p:nvSpPr>
          <p:cNvPr id="58" name="직사각형 57"/>
          <p:cNvSpPr/>
          <p:nvPr/>
        </p:nvSpPr>
        <p:spPr>
          <a:xfrm>
            <a:off x="2566352" y="3165425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저장</a:t>
            </a:r>
            <a:endParaRPr lang="ko-KR" altLang="en-US" sz="1100"/>
          </a:p>
        </p:txBody>
      </p:sp>
      <p:sp>
        <p:nvSpPr>
          <p:cNvPr id="59" name="직사각형 58"/>
          <p:cNvSpPr/>
          <p:nvPr/>
        </p:nvSpPr>
        <p:spPr>
          <a:xfrm>
            <a:off x="2566352" y="3535352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열기</a:t>
            </a:r>
            <a:endParaRPr lang="ko-KR" altLang="en-US" sz="1100"/>
          </a:p>
        </p:txBody>
      </p:sp>
      <p:sp>
        <p:nvSpPr>
          <p:cNvPr id="60" name="직사각형 59"/>
          <p:cNvSpPr/>
          <p:nvPr/>
        </p:nvSpPr>
        <p:spPr>
          <a:xfrm>
            <a:off x="2566352" y="3905279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인쇄</a:t>
            </a:r>
            <a:endParaRPr lang="ko-KR" altLang="en-US" sz="1100"/>
          </a:p>
        </p:txBody>
      </p:sp>
      <p:sp>
        <p:nvSpPr>
          <p:cNvPr id="61" name="직사각형 60"/>
          <p:cNvSpPr/>
          <p:nvPr/>
        </p:nvSpPr>
        <p:spPr>
          <a:xfrm>
            <a:off x="2566352" y="4275206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삭제</a:t>
            </a:r>
            <a:endParaRPr lang="ko-KR" altLang="en-US" sz="1100"/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1486232" y="1631497"/>
            <a:ext cx="288788" cy="4163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6152" y="1365225"/>
            <a:ext cx="7528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되돌리기</a:t>
            </a:r>
            <a:endParaRPr lang="ko-KR" altLang="en-US" sz="1100"/>
          </a:p>
        </p:txBody>
      </p:sp>
      <p:sp>
        <p:nvSpPr>
          <p:cNvPr id="66" name="직사각형 65"/>
          <p:cNvSpPr/>
          <p:nvPr/>
        </p:nvSpPr>
        <p:spPr>
          <a:xfrm>
            <a:off x="1630248" y="1365225"/>
            <a:ext cx="7528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다시실행</a:t>
            </a:r>
            <a:endParaRPr lang="ko-KR" altLang="en-US" sz="1100"/>
          </a:p>
        </p:txBody>
      </p:sp>
      <p:cxnSp>
        <p:nvCxnSpPr>
          <p:cNvPr id="67" name="직선 화살표 연결선 66"/>
          <p:cNvCxnSpPr/>
          <p:nvPr/>
        </p:nvCxnSpPr>
        <p:spPr>
          <a:xfrm flipH="1" flipV="1">
            <a:off x="2088047" y="1613766"/>
            <a:ext cx="120858" cy="4130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552239" y="1368915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글꼴 편집</a:t>
            </a:r>
            <a:endParaRPr lang="ko-KR" altLang="en-US" sz="1100"/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3010039" y="1617456"/>
            <a:ext cx="120858" cy="4130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987824" y="904950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잘라내기</a:t>
            </a:r>
            <a:endParaRPr lang="ko-KR" altLang="en-US" sz="1100"/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3445624" y="1153492"/>
            <a:ext cx="56832" cy="88075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538820" y="1364916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복사하기</a:t>
            </a:r>
            <a:endParaRPr lang="ko-KR" altLang="en-US" sz="1100"/>
          </a:p>
        </p:txBody>
      </p:sp>
      <p:cxnSp>
        <p:nvCxnSpPr>
          <p:cNvPr id="76" name="직선 화살표 연결선 75"/>
          <p:cNvCxnSpPr/>
          <p:nvPr/>
        </p:nvCxnSpPr>
        <p:spPr>
          <a:xfrm flipH="1" flipV="1">
            <a:off x="3996620" y="1613457"/>
            <a:ext cx="120858" cy="4130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478851" y="1358195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붙여넣기</a:t>
            </a:r>
            <a:endParaRPr lang="ko-KR" altLang="en-US" sz="1100"/>
          </a:p>
        </p:txBody>
      </p:sp>
      <p:cxnSp>
        <p:nvCxnSpPr>
          <p:cNvPr id="78" name="직선 화살표 연결선 77"/>
          <p:cNvCxnSpPr>
            <a:endCxn id="77" idx="2"/>
          </p:cNvCxnSpPr>
          <p:nvPr/>
        </p:nvCxnSpPr>
        <p:spPr>
          <a:xfrm flipV="1">
            <a:off x="4644279" y="1598999"/>
            <a:ext cx="263083" cy="42746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446516" y="1362956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들여쓰기</a:t>
            </a:r>
            <a:endParaRPr lang="ko-KR" altLang="en-US" sz="1100"/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5785618" y="1611498"/>
            <a:ext cx="118698" cy="41496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698856" y="2916883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들여쓰기</a:t>
            </a:r>
            <a:endParaRPr lang="ko-KR" altLang="en-US" sz="1100"/>
          </a:p>
        </p:txBody>
      </p:sp>
      <p:cxnSp>
        <p:nvCxnSpPr>
          <p:cNvPr id="85" name="직선 화살표 연결선 84"/>
          <p:cNvCxnSpPr>
            <a:endCxn id="84" idx="0"/>
          </p:cNvCxnSpPr>
          <p:nvPr/>
        </p:nvCxnSpPr>
        <p:spPr>
          <a:xfrm flipH="1">
            <a:off x="6127367" y="2470125"/>
            <a:ext cx="42639" cy="4467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6478047" y="1362604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검색</a:t>
            </a:r>
            <a:endParaRPr lang="ko-KR" altLang="en-US" sz="1100"/>
          </a:p>
        </p:txBody>
      </p:sp>
      <p:cxnSp>
        <p:nvCxnSpPr>
          <p:cNvPr id="93" name="직선 화살표 연결선 92"/>
          <p:cNvCxnSpPr/>
          <p:nvPr/>
        </p:nvCxnSpPr>
        <p:spPr>
          <a:xfrm flipH="1" flipV="1">
            <a:off x="6935848" y="1611146"/>
            <a:ext cx="22992" cy="4153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7390888" y="1364916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계산기</a:t>
            </a:r>
            <a:endParaRPr lang="ko-KR" altLang="en-US" sz="110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7534904" y="1613458"/>
            <a:ext cx="313784" cy="413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264336" y="2916823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종료하기</a:t>
            </a:r>
            <a:endParaRPr lang="ko-KR" altLang="en-US" sz="1100"/>
          </a:p>
        </p:txBody>
      </p:sp>
      <p:cxnSp>
        <p:nvCxnSpPr>
          <p:cNvPr id="100" name="직선 화살표 연결선 99"/>
          <p:cNvCxnSpPr>
            <a:endCxn id="99" idx="0"/>
          </p:cNvCxnSpPr>
          <p:nvPr/>
        </p:nvCxnSpPr>
        <p:spPr>
          <a:xfrm flipH="1">
            <a:off x="7692847" y="2465536"/>
            <a:ext cx="130708" cy="4512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907704" y="260648"/>
            <a:ext cx="5184576" cy="504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학습문서 </a:t>
            </a:r>
            <a:r>
              <a:rPr lang="en-US" altLang="ko-KR" smtClean="0"/>
              <a:t>UI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470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278</Words>
  <Application>Microsoft Office PowerPoint</Application>
  <PresentationFormat>화면 슬라이드 쇼(4:3)</PresentationFormat>
  <Paragraphs>127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Daesub Kim</cp:lastModifiedBy>
  <cp:revision>64</cp:revision>
  <dcterms:created xsi:type="dcterms:W3CDTF">2012-03-02T11:38:51Z</dcterms:created>
  <dcterms:modified xsi:type="dcterms:W3CDTF">2015-05-05T13:23:44Z</dcterms:modified>
</cp:coreProperties>
</file>