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70" r:id="rId4"/>
    <p:sldId id="262" r:id="rId5"/>
    <p:sldId id="268" r:id="rId6"/>
    <p:sldId id="269" r:id="rId7"/>
    <p:sldId id="264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5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7" autoAdjust="0"/>
  </p:normalViewPr>
  <p:slideViewPr>
    <p:cSldViewPr>
      <p:cViewPr varScale="1">
        <p:scale>
          <a:sx n="115" d="100"/>
          <a:sy n="115" d="100"/>
        </p:scale>
        <p:origin x="71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468EC-FBDD-4B85-A4C1-718B2EFD7F88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30C9F-8284-4059-BFB0-461E18960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84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30C9F-8284-4059-BFB0-461E189602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9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5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6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7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3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7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8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1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4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8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2492896"/>
            <a:ext cx="4499992" cy="13681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3606" y="2641536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STK</a:t>
            </a:r>
            <a:endParaRPr lang="ko-KR" altLang="en-US" sz="4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751" y="4256627"/>
            <a:ext cx="4474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Strike</a:t>
            </a:r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팀장</a:t>
            </a:r>
            <a:r>
              <a:rPr lang="en-US" altLang="ko-KR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장재영 팀원 </a:t>
            </a:r>
            <a:r>
              <a:rPr lang="en-US" altLang="ko-KR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김대섭</a:t>
            </a:r>
            <a:r>
              <a:rPr lang="en-US" altLang="ko-KR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박세훈</a:t>
            </a:r>
            <a:r>
              <a:rPr lang="en-US" altLang="ko-KR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김정윤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6618" y="3428920"/>
            <a:ext cx="176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Study Tool Kit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89050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1817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2012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파일을 누르면 나오는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43888"/>
              </p:ext>
            </p:extLst>
          </p:nvPr>
        </p:nvGraphicFramePr>
        <p:xfrm>
          <a:off x="5797958" y="836712"/>
          <a:ext cx="2903984" cy="4133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새 학습문서</a:t>
                      </a:r>
                      <a:r>
                        <a:rPr lang="ko-KR" altLang="en-US" sz="1200" baseline="0" smtClean="0"/>
                        <a:t> 추가하기 이다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baseline="0" smtClean="0"/>
                        <a:t>선택하게되면 기본 이름이</a:t>
                      </a:r>
                      <a:endParaRPr lang="en-US" altLang="ko-KR" sz="1200" baseline="0" smtClean="0"/>
                    </a:p>
                    <a:p>
                      <a:pPr latinLnBrk="1"/>
                      <a:r>
                        <a:rPr lang="ko-KR" altLang="en-US" sz="1200" baseline="0" smtClean="0"/>
                        <a:t>새 문서</a:t>
                      </a:r>
                      <a:r>
                        <a:rPr lang="en-US" altLang="ko-KR" sz="1200" baseline="0" smtClean="0"/>
                        <a:t>1 </a:t>
                      </a:r>
                      <a:r>
                        <a:rPr lang="ko-KR" altLang="en-US" sz="1200" baseline="0" smtClean="0"/>
                        <a:t>로 지정되어 생성된다</a:t>
                      </a:r>
                      <a:r>
                        <a:rPr lang="en-US" altLang="ko-KR" sz="1200" baseline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학습문서 저장하기 이다</a:t>
                      </a:r>
                      <a:r>
                        <a:rPr lang="en-US" altLang="ko-KR" sz="120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smtClean="0"/>
                        <a:t>선택하게되면 저장하기 화면이 생성되고 저장위치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학습문서명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학습문서 형식을 설정 할 수있다</a:t>
                      </a:r>
                      <a:r>
                        <a:rPr lang="en-US" altLang="ko-KR" sz="120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400416" y="1484783"/>
            <a:ext cx="5139626" cy="3975609"/>
            <a:chOff x="781954" y="1196752"/>
            <a:chExt cx="6395388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395388" cy="432048"/>
              <a:chOff x="781954" y="1196752"/>
              <a:chExt cx="6395388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395388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4879" y="1301865"/>
                <a:ext cx="219504" cy="219504"/>
              </a:xfrm>
              <a:prstGeom prst="rect">
                <a:avLst/>
              </a:prstGeom>
            </p:spPr>
          </p:pic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  <p:grpSp>
          <p:nvGrpSpPr>
            <p:cNvPr id="60" name="그룹 59"/>
            <p:cNvGrpSpPr/>
            <p:nvPr/>
          </p:nvGrpSpPr>
          <p:grpSpPr>
            <a:xfrm>
              <a:off x="781954" y="1628800"/>
              <a:ext cx="288032" cy="4528354"/>
              <a:chOff x="781954" y="1628800"/>
              <a:chExt cx="288032" cy="452835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81954" y="1628800"/>
                <a:ext cx="288032" cy="45283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644" y="2075498"/>
                <a:ext cx="237829" cy="237829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310" y="1716048"/>
                <a:ext cx="238125" cy="23812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549" y="2434652"/>
                <a:ext cx="224266" cy="224266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532" y="2780243"/>
                <a:ext cx="238299" cy="238299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641" y="3139397"/>
                <a:ext cx="259464" cy="259464"/>
              </a:xfrm>
              <a:prstGeom prst="rect">
                <a:avLst/>
              </a:prstGeom>
            </p:spPr>
          </p:pic>
        </p:grpSp>
      </p:grpSp>
      <p:sp>
        <p:nvSpPr>
          <p:cNvPr id="90" name="직사각형 89"/>
          <p:cNvSpPr/>
          <p:nvPr/>
        </p:nvSpPr>
        <p:spPr>
          <a:xfrm>
            <a:off x="392192" y="1848498"/>
            <a:ext cx="251811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92192" y="2140397"/>
            <a:ext cx="251811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92192" y="2421877"/>
            <a:ext cx="251811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92192" y="2705256"/>
            <a:ext cx="251811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392192" y="2989494"/>
            <a:ext cx="251811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32953" y="1888391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2953" y="217115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953" y="2453925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2953" y="2748469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2953" y="3040115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32069" y="2415970"/>
            <a:ext cx="3747469" cy="2853303"/>
            <a:chOff x="781954" y="1196752"/>
            <a:chExt cx="6392200" cy="4960402"/>
          </a:xfrm>
        </p:grpSpPr>
        <p:sp>
          <p:nvSpPr>
            <p:cNvPr id="47" name="직사각형 46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781954" y="1196752"/>
              <a:ext cx="6392199" cy="432048"/>
              <a:chOff x="781954" y="1196752"/>
              <a:chExt cx="6392199" cy="432048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781954" y="1196752"/>
                <a:ext cx="6392199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4879" y="1301865"/>
                <a:ext cx="219504" cy="219504"/>
              </a:xfrm>
              <a:prstGeom prst="rect">
                <a:avLst/>
              </a:prstGeom>
            </p:spPr>
          </p:pic>
          <p:grpSp>
            <p:nvGrpSpPr>
              <p:cNvPr id="68" name="그룹 67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79" name="그림 7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80" name="그림 7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70" name="그룹 69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76" name="그림 75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77" name="그림 76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78" name="그림 77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72" name="그룹 71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74" name="그림 73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75" name="그림 74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  <p:grpSp>
          <p:nvGrpSpPr>
            <p:cNvPr id="50" name="그룹 49"/>
            <p:cNvGrpSpPr/>
            <p:nvPr/>
          </p:nvGrpSpPr>
          <p:grpSpPr>
            <a:xfrm>
              <a:off x="781954" y="1628800"/>
              <a:ext cx="288032" cy="4509467"/>
              <a:chOff x="781954" y="1628800"/>
              <a:chExt cx="288032" cy="450946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781954" y="1628800"/>
                <a:ext cx="288032" cy="450946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644" y="2075498"/>
                <a:ext cx="237829" cy="237829"/>
              </a:xfrm>
              <a:prstGeom prst="rect">
                <a:avLst/>
              </a:prstGeom>
            </p:spPr>
          </p:pic>
          <p:pic>
            <p:nvPicPr>
              <p:cNvPr id="61" name="그림 60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310" y="1716048"/>
                <a:ext cx="238125" cy="238125"/>
              </a:xfrm>
              <a:prstGeom prst="rect">
                <a:avLst/>
              </a:prstGeom>
            </p:spPr>
          </p:pic>
          <p:pic>
            <p:nvPicPr>
              <p:cNvPr id="62" name="그림 61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549" y="2434652"/>
                <a:ext cx="224266" cy="224266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532" y="2780243"/>
                <a:ext cx="238299" cy="238299"/>
              </a:xfrm>
              <a:prstGeom prst="rect">
                <a:avLst/>
              </a:prstGeom>
            </p:spPr>
          </p:pic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641" y="3139397"/>
                <a:ext cx="259464" cy="259464"/>
              </a:xfrm>
              <a:prstGeom prst="rect">
                <a:avLst/>
              </a:prstGeom>
            </p:spPr>
          </p:pic>
        </p:grpSp>
      </p:grpSp>
      <p:pic>
        <p:nvPicPr>
          <p:cNvPr id="81" name="그림 8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28" y="4490660"/>
            <a:ext cx="3743601" cy="2285634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30" y="2220540"/>
            <a:ext cx="3743327" cy="227022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01" y="2718452"/>
            <a:ext cx="3948607" cy="361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635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-8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2012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파일을 누르면 나오는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633625"/>
              </p:ext>
            </p:extLst>
          </p:nvPr>
        </p:nvGraphicFramePr>
        <p:xfrm>
          <a:off x="5796136" y="908720"/>
          <a:ext cx="2903984" cy="5376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정보를 누르면 문서 보호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문서 검사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버전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속성을 볼 수 있는 화면이 나온다</a:t>
                      </a:r>
                      <a:r>
                        <a:rPr lang="en-US" altLang="ko-KR" sz="120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새로운 문서를 만들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만들어진 문서를 열</a:t>
                      </a:r>
                      <a:r>
                        <a:rPr lang="ko-KR" altLang="en-US" sz="1200" baseline="0" dirty="0" smtClean="0"/>
                        <a:t> 수 있는 기능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작성한 문서를 저장하거나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다른</a:t>
                      </a:r>
                      <a:r>
                        <a:rPr lang="ko-KR" altLang="en-US" sz="1200" baseline="0" dirty="0" smtClean="0"/>
                        <a:t> 이름으로 저장할 수 있는 기능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인쇄를 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작성할 문서를 </a:t>
                      </a:r>
                      <a:r>
                        <a:rPr lang="en-US" altLang="ko-KR" sz="1200" dirty="0" smtClean="0"/>
                        <a:t>PDF/XPS </a:t>
                      </a:r>
                      <a:r>
                        <a:rPr lang="ko-KR" altLang="en-US" sz="1200" dirty="0" smtClean="0"/>
                        <a:t>문서로 만들거나 파일 형식을 변경할 수 있는 기능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323528" y="1476471"/>
            <a:ext cx="5256584" cy="3983922"/>
            <a:chOff x="781954" y="1196752"/>
            <a:chExt cx="6421004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421004" cy="432048"/>
              <a:chOff x="781954" y="1196752"/>
              <a:chExt cx="6421004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421004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4879" y="1301865"/>
                <a:ext cx="219504" cy="219504"/>
              </a:xfrm>
              <a:prstGeom prst="rect">
                <a:avLst/>
              </a:prstGeom>
            </p:spPr>
          </p:pic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  <p:grpSp>
          <p:nvGrpSpPr>
            <p:cNvPr id="60" name="그룹 59"/>
            <p:cNvGrpSpPr/>
            <p:nvPr/>
          </p:nvGrpSpPr>
          <p:grpSpPr>
            <a:xfrm>
              <a:off x="781954" y="1628800"/>
              <a:ext cx="288032" cy="4509467"/>
              <a:chOff x="781954" y="1628800"/>
              <a:chExt cx="288032" cy="4509467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81954" y="1628800"/>
                <a:ext cx="288032" cy="450946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644" y="2075498"/>
                <a:ext cx="237829" cy="237829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310" y="1716048"/>
                <a:ext cx="238125" cy="23812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549" y="2434652"/>
                <a:ext cx="224266" cy="224266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532" y="2780243"/>
                <a:ext cx="238299" cy="238299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641" y="3139397"/>
                <a:ext cx="259464" cy="259464"/>
              </a:xfrm>
              <a:prstGeom prst="rect">
                <a:avLst/>
              </a:prstGeom>
            </p:spPr>
          </p:pic>
        </p:grpSp>
      </p:grpSp>
      <p:sp>
        <p:nvSpPr>
          <p:cNvPr id="2" name="직사각형 1"/>
          <p:cNvSpPr/>
          <p:nvPr/>
        </p:nvSpPr>
        <p:spPr>
          <a:xfrm>
            <a:off x="400680" y="118907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6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3500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84148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48885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766108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181281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2604689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569330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3905388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620831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4980639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5253880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06463" y="1848498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06463" y="214039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06463" y="242187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06463" y="2705256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306463" y="2989494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710743" y="118907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7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474944" y="118907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8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779812" y="118907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9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2953" y="1888391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2953" y="217115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953" y="2453925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2953" y="2748469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2953" y="3040115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864747" y="1141956"/>
            <a:ext cx="383438" cy="307777"/>
            <a:chOff x="2875502" y="6431938"/>
            <a:chExt cx="383438" cy="307777"/>
          </a:xfrm>
        </p:grpSpPr>
        <p:sp>
          <p:nvSpPr>
            <p:cNvPr id="113" name="직사각형 112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875502" y="64319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solidFill>
                    <a:schemeClr val="bg1"/>
                  </a:solidFill>
                </a:rPr>
                <a:t>11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3519607" y="1140428"/>
            <a:ext cx="383438" cy="307777"/>
            <a:chOff x="2875502" y="6431938"/>
            <a:chExt cx="383438" cy="307777"/>
          </a:xfrm>
        </p:grpSpPr>
        <p:sp>
          <p:nvSpPr>
            <p:cNvPr id="116" name="직사각형 115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875502" y="64319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solidFill>
                    <a:schemeClr val="bg1"/>
                  </a:solidFill>
                </a:rPr>
                <a:t>10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4571108" y="1141106"/>
            <a:ext cx="383438" cy="307777"/>
            <a:chOff x="2875502" y="6431938"/>
            <a:chExt cx="383438" cy="307777"/>
          </a:xfrm>
        </p:grpSpPr>
        <p:sp>
          <p:nvSpPr>
            <p:cNvPr id="119" name="직사각형 118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75502" y="64319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solidFill>
                    <a:schemeClr val="bg1"/>
                  </a:solidFill>
                </a:rPr>
                <a:t>12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4913327" y="1141781"/>
            <a:ext cx="383438" cy="307777"/>
            <a:chOff x="2875502" y="6431938"/>
            <a:chExt cx="383438" cy="307777"/>
          </a:xfrm>
        </p:grpSpPr>
        <p:sp>
          <p:nvSpPr>
            <p:cNvPr id="122" name="직사각형 121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875502" y="64319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solidFill>
                    <a:schemeClr val="bg1"/>
                  </a:solidFill>
                </a:rPr>
                <a:t>13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5208730" y="1144287"/>
            <a:ext cx="383438" cy="307777"/>
            <a:chOff x="2875502" y="6431938"/>
            <a:chExt cx="383438" cy="307777"/>
          </a:xfrm>
        </p:grpSpPr>
        <p:sp>
          <p:nvSpPr>
            <p:cNvPr id="125" name="직사각형 124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875502" y="64319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solidFill>
                    <a:schemeClr val="bg1"/>
                  </a:solidFill>
                </a:rPr>
                <a:t>14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4442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617956" y="2038077"/>
            <a:ext cx="6421004" cy="432048"/>
            <a:chOff x="781954" y="1196752"/>
            <a:chExt cx="6421004" cy="432048"/>
          </a:xfrm>
        </p:grpSpPr>
        <p:sp>
          <p:nvSpPr>
            <p:cNvPr id="20" name="직사각형 19"/>
            <p:cNvSpPr/>
            <p:nvPr/>
          </p:nvSpPr>
          <p:spPr>
            <a:xfrm>
              <a:off x="781954" y="1196752"/>
              <a:ext cx="6421004" cy="432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879" y="1301865"/>
              <a:ext cx="219504" cy="219504"/>
            </a:xfrm>
            <a:prstGeom prst="rect">
              <a:avLst/>
            </a:prstGeom>
          </p:spPr>
        </p:pic>
        <p:grpSp>
          <p:nvGrpSpPr>
            <p:cNvPr id="22" name="그룹 21"/>
            <p:cNvGrpSpPr/>
            <p:nvPr/>
          </p:nvGrpSpPr>
          <p:grpSpPr>
            <a:xfrm>
              <a:off x="880228" y="1253164"/>
              <a:ext cx="673761" cy="301944"/>
              <a:chOff x="5052640" y="1258724"/>
              <a:chExt cx="673761" cy="301944"/>
            </a:xfrm>
          </p:grpSpPr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2640" y="1262648"/>
                <a:ext cx="279206" cy="279206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457" y="1258724"/>
                <a:ext cx="301944" cy="301944"/>
              </a:xfrm>
              <a:prstGeom prst="rect">
                <a:avLst/>
              </a:prstGeom>
            </p:spPr>
          </p:pic>
        </p:grp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2715" y="1245534"/>
              <a:ext cx="290760" cy="290760"/>
            </a:xfrm>
            <a:prstGeom prst="rect">
              <a:avLst/>
            </a:prstGeom>
          </p:spPr>
        </p:pic>
        <p:grpSp>
          <p:nvGrpSpPr>
            <p:cNvPr id="24" name="그룹 23"/>
            <p:cNvGrpSpPr/>
            <p:nvPr/>
          </p:nvGrpSpPr>
          <p:grpSpPr>
            <a:xfrm>
              <a:off x="2573259" y="1232895"/>
              <a:ext cx="1341424" cy="342483"/>
              <a:chOff x="1592078" y="1249103"/>
              <a:chExt cx="1341424" cy="342483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2078" y="1258233"/>
                <a:ext cx="302926" cy="302926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7699" y="1249103"/>
                <a:ext cx="342483" cy="342483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8434" y="1251020"/>
                <a:ext cx="335068" cy="335068"/>
              </a:xfrm>
              <a:prstGeom prst="rect">
                <a:avLst/>
              </a:prstGeom>
            </p:spPr>
          </p:pic>
        </p:grp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845" y="1290562"/>
              <a:ext cx="251422" cy="251422"/>
            </a:xfrm>
            <a:prstGeom prst="rect">
              <a:avLst/>
            </a:prstGeom>
          </p:spPr>
        </p:pic>
        <p:grpSp>
          <p:nvGrpSpPr>
            <p:cNvPr id="26" name="그룹 25"/>
            <p:cNvGrpSpPr/>
            <p:nvPr/>
          </p:nvGrpSpPr>
          <p:grpSpPr>
            <a:xfrm>
              <a:off x="4774496" y="1239332"/>
              <a:ext cx="691557" cy="317841"/>
              <a:chOff x="3796466" y="1263033"/>
              <a:chExt cx="691557" cy="317841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3926" y="1287203"/>
                <a:ext cx="264097" cy="264097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6466" y="1263033"/>
                <a:ext cx="317841" cy="317841"/>
              </a:xfrm>
              <a:prstGeom prst="rect">
                <a:avLst/>
              </a:prstGeom>
            </p:spPr>
          </p:pic>
        </p:grp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986" y="1294993"/>
              <a:ext cx="233248" cy="233248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1617956" y="2470125"/>
            <a:ext cx="288032" cy="4387875"/>
            <a:chOff x="781954" y="1628800"/>
            <a:chExt cx="288032" cy="4509467"/>
          </a:xfrm>
        </p:grpSpPr>
        <p:sp>
          <p:nvSpPr>
            <p:cNvPr id="36" name="직사각형 35"/>
            <p:cNvSpPr/>
            <p:nvPr/>
          </p:nvSpPr>
          <p:spPr>
            <a:xfrm>
              <a:off x="781954" y="1628800"/>
              <a:ext cx="288032" cy="45094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294" y="2075498"/>
              <a:ext cx="237829" cy="237829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310" y="1716048"/>
              <a:ext cx="238125" cy="238125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512" y="2434652"/>
              <a:ext cx="224266" cy="224266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82" y="2780243"/>
              <a:ext cx="238299" cy="238299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641" y="3139397"/>
              <a:ext cx="259464" cy="259464"/>
            </a:xfrm>
            <a:prstGeom prst="rect">
              <a:avLst/>
            </a:prstGeom>
          </p:spPr>
        </p:pic>
      </p:grpSp>
      <p:cxnSp>
        <p:nvCxnSpPr>
          <p:cNvPr id="43" name="직선 화살표 연결선 42"/>
          <p:cNvCxnSpPr/>
          <p:nvPr/>
        </p:nvCxnSpPr>
        <p:spPr>
          <a:xfrm>
            <a:off x="1908754" y="2733981"/>
            <a:ext cx="606907" cy="230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1892200" y="3036302"/>
            <a:ext cx="606907" cy="230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1896963" y="3396137"/>
            <a:ext cx="606907" cy="230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915023" y="3751684"/>
            <a:ext cx="579321" cy="2306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896963" y="4164615"/>
            <a:ext cx="606907" cy="230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566352" y="2795498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새 학습문서 생성</a:t>
            </a:r>
            <a:endParaRPr lang="ko-KR" altLang="en-US" sz="1100"/>
          </a:p>
        </p:txBody>
      </p:sp>
      <p:sp>
        <p:nvSpPr>
          <p:cNvPr id="58" name="직사각형 57"/>
          <p:cNvSpPr/>
          <p:nvPr/>
        </p:nvSpPr>
        <p:spPr>
          <a:xfrm>
            <a:off x="2566352" y="3165425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학습문서 저장</a:t>
            </a:r>
            <a:endParaRPr lang="ko-KR" altLang="en-US" sz="1100"/>
          </a:p>
        </p:txBody>
      </p:sp>
      <p:sp>
        <p:nvSpPr>
          <p:cNvPr id="59" name="직사각형 58"/>
          <p:cNvSpPr/>
          <p:nvPr/>
        </p:nvSpPr>
        <p:spPr>
          <a:xfrm>
            <a:off x="2566352" y="3535352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학습문서 열기</a:t>
            </a:r>
            <a:endParaRPr lang="ko-KR" altLang="en-US" sz="1100"/>
          </a:p>
        </p:txBody>
      </p:sp>
      <p:sp>
        <p:nvSpPr>
          <p:cNvPr id="60" name="직사각형 59"/>
          <p:cNvSpPr/>
          <p:nvPr/>
        </p:nvSpPr>
        <p:spPr>
          <a:xfrm>
            <a:off x="2566352" y="3905279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학습문서 인쇄</a:t>
            </a:r>
            <a:endParaRPr lang="ko-KR" altLang="en-US" sz="1100"/>
          </a:p>
        </p:txBody>
      </p:sp>
      <p:sp>
        <p:nvSpPr>
          <p:cNvPr id="61" name="직사각형 60"/>
          <p:cNvSpPr/>
          <p:nvPr/>
        </p:nvSpPr>
        <p:spPr>
          <a:xfrm>
            <a:off x="2566352" y="4275206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학습문서 삭제</a:t>
            </a:r>
            <a:endParaRPr lang="ko-KR" altLang="en-US" sz="1100"/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1486232" y="1631497"/>
            <a:ext cx="288788" cy="4163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66152" y="1365225"/>
            <a:ext cx="7528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되돌리기</a:t>
            </a:r>
            <a:endParaRPr lang="ko-KR" altLang="en-US" sz="1100"/>
          </a:p>
        </p:txBody>
      </p:sp>
      <p:sp>
        <p:nvSpPr>
          <p:cNvPr id="66" name="직사각형 65"/>
          <p:cNvSpPr/>
          <p:nvPr/>
        </p:nvSpPr>
        <p:spPr>
          <a:xfrm>
            <a:off x="1630248" y="1365225"/>
            <a:ext cx="7528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다시실행</a:t>
            </a:r>
            <a:endParaRPr lang="ko-KR" altLang="en-US" sz="1100"/>
          </a:p>
        </p:txBody>
      </p:sp>
      <p:cxnSp>
        <p:nvCxnSpPr>
          <p:cNvPr id="67" name="직선 화살표 연결선 66"/>
          <p:cNvCxnSpPr/>
          <p:nvPr/>
        </p:nvCxnSpPr>
        <p:spPr>
          <a:xfrm flipH="1" flipV="1">
            <a:off x="2088047" y="1613766"/>
            <a:ext cx="120858" cy="4130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552239" y="1368915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글꼴 편집</a:t>
            </a:r>
            <a:endParaRPr lang="ko-KR" altLang="en-US" sz="1100"/>
          </a:p>
        </p:txBody>
      </p:sp>
      <p:cxnSp>
        <p:nvCxnSpPr>
          <p:cNvPr id="71" name="직선 화살표 연결선 70"/>
          <p:cNvCxnSpPr/>
          <p:nvPr/>
        </p:nvCxnSpPr>
        <p:spPr>
          <a:xfrm flipH="1" flipV="1">
            <a:off x="3010039" y="1617456"/>
            <a:ext cx="120858" cy="4130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987824" y="904950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잘라내기</a:t>
            </a:r>
            <a:endParaRPr lang="ko-KR" altLang="en-US" sz="1100"/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3445624" y="1153492"/>
            <a:ext cx="56832" cy="88075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538820" y="1364916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복사하기</a:t>
            </a:r>
            <a:endParaRPr lang="ko-KR" altLang="en-US" sz="1100"/>
          </a:p>
        </p:txBody>
      </p:sp>
      <p:cxnSp>
        <p:nvCxnSpPr>
          <p:cNvPr id="76" name="직선 화살표 연결선 75"/>
          <p:cNvCxnSpPr/>
          <p:nvPr/>
        </p:nvCxnSpPr>
        <p:spPr>
          <a:xfrm flipH="1" flipV="1">
            <a:off x="3996620" y="1613457"/>
            <a:ext cx="120858" cy="4130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478851" y="1358195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붙여넣기</a:t>
            </a:r>
            <a:endParaRPr lang="ko-KR" altLang="en-US" sz="1100"/>
          </a:p>
        </p:txBody>
      </p:sp>
      <p:cxnSp>
        <p:nvCxnSpPr>
          <p:cNvPr id="78" name="직선 화살표 연결선 77"/>
          <p:cNvCxnSpPr>
            <a:endCxn id="77" idx="2"/>
          </p:cNvCxnSpPr>
          <p:nvPr/>
        </p:nvCxnSpPr>
        <p:spPr>
          <a:xfrm flipV="1">
            <a:off x="4644279" y="1598999"/>
            <a:ext cx="263083" cy="42746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446516" y="1362956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들여쓰기</a:t>
            </a:r>
            <a:endParaRPr lang="ko-KR" altLang="en-US" sz="1100"/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5785618" y="1611498"/>
            <a:ext cx="118698" cy="41496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698856" y="2916883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들여쓰기</a:t>
            </a:r>
            <a:endParaRPr lang="ko-KR" altLang="en-US" sz="1100"/>
          </a:p>
        </p:txBody>
      </p:sp>
      <p:cxnSp>
        <p:nvCxnSpPr>
          <p:cNvPr id="85" name="직선 화살표 연결선 84"/>
          <p:cNvCxnSpPr>
            <a:endCxn id="84" idx="0"/>
          </p:cNvCxnSpPr>
          <p:nvPr/>
        </p:nvCxnSpPr>
        <p:spPr>
          <a:xfrm flipH="1">
            <a:off x="6127367" y="2470125"/>
            <a:ext cx="42639" cy="44675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6478047" y="1362604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검색</a:t>
            </a:r>
            <a:endParaRPr lang="ko-KR" altLang="en-US" sz="1100"/>
          </a:p>
        </p:txBody>
      </p:sp>
      <p:cxnSp>
        <p:nvCxnSpPr>
          <p:cNvPr id="93" name="직선 화살표 연결선 92"/>
          <p:cNvCxnSpPr/>
          <p:nvPr/>
        </p:nvCxnSpPr>
        <p:spPr>
          <a:xfrm flipH="1" flipV="1">
            <a:off x="6935848" y="1611146"/>
            <a:ext cx="22992" cy="41531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7390888" y="1364916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계산기</a:t>
            </a:r>
            <a:endParaRPr lang="ko-KR" altLang="en-US" sz="1100"/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7534904" y="1613458"/>
            <a:ext cx="313784" cy="413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264336" y="2916823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종료하기</a:t>
            </a:r>
            <a:endParaRPr lang="ko-KR" altLang="en-US" sz="1100"/>
          </a:p>
        </p:txBody>
      </p:sp>
      <p:cxnSp>
        <p:nvCxnSpPr>
          <p:cNvPr id="100" name="직선 화살표 연결선 99"/>
          <p:cNvCxnSpPr>
            <a:endCxn id="99" idx="0"/>
          </p:cNvCxnSpPr>
          <p:nvPr/>
        </p:nvCxnSpPr>
        <p:spPr>
          <a:xfrm flipH="1">
            <a:off x="7692847" y="2465536"/>
            <a:ext cx="130708" cy="4512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1907704" y="260648"/>
            <a:ext cx="5184576" cy="5040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학습문서 </a:t>
            </a:r>
            <a:r>
              <a:rPr lang="en-US" altLang="ko-KR" smtClean="0"/>
              <a:t>UI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5099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617956" y="2038077"/>
            <a:ext cx="6421004" cy="432048"/>
            <a:chOff x="781954" y="1196752"/>
            <a:chExt cx="6421004" cy="432048"/>
          </a:xfrm>
        </p:grpSpPr>
        <p:sp>
          <p:nvSpPr>
            <p:cNvPr id="20" name="직사각형 19"/>
            <p:cNvSpPr/>
            <p:nvPr/>
          </p:nvSpPr>
          <p:spPr>
            <a:xfrm>
              <a:off x="781954" y="1196752"/>
              <a:ext cx="6421004" cy="432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879" y="1301865"/>
              <a:ext cx="219504" cy="219504"/>
            </a:xfrm>
            <a:prstGeom prst="rect">
              <a:avLst/>
            </a:prstGeom>
          </p:spPr>
        </p:pic>
        <p:grpSp>
          <p:nvGrpSpPr>
            <p:cNvPr id="22" name="그룹 21"/>
            <p:cNvGrpSpPr/>
            <p:nvPr/>
          </p:nvGrpSpPr>
          <p:grpSpPr>
            <a:xfrm>
              <a:off x="880228" y="1253164"/>
              <a:ext cx="673761" cy="301944"/>
              <a:chOff x="5052640" y="1258724"/>
              <a:chExt cx="673761" cy="301944"/>
            </a:xfrm>
          </p:grpSpPr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2640" y="1262648"/>
                <a:ext cx="279206" cy="279206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457" y="1258724"/>
                <a:ext cx="301944" cy="301944"/>
              </a:xfrm>
              <a:prstGeom prst="rect">
                <a:avLst/>
              </a:prstGeom>
            </p:spPr>
          </p:pic>
        </p:grp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2715" y="1245534"/>
              <a:ext cx="290760" cy="290760"/>
            </a:xfrm>
            <a:prstGeom prst="rect">
              <a:avLst/>
            </a:prstGeom>
          </p:spPr>
        </p:pic>
        <p:grpSp>
          <p:nvGrpSpPr>
            <p:cNvPr id="24" name="그룹 23"/>
            <p:cNvGrpSpPr/>
            <p:nvPr/>
          </p:nvGrpSpPr>
          <p:grpSpPr>
            <a:xfrm>
              <a:off x="2573259" y="1232895"/>
              <a:ext cx="1341424" cy="342483"/>
              <a:chOff x="1592078" y="1249103"/>
              <a:chExt cx="1341424" cy="342483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2078" y="1258233"/>
                <a:ext cx="302926" cy="302926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7699" y="1249103"/>
                <a:ext cx="342483" cy="342483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8434" y="1251020"/>
                <a:ext cx="335068" cy="335068"/>
              </a:xfrm>
              <a:prstGeom prst="rect">
                <a:avLst/>
              </a:prstGeom>
            </p:spPr>
          </p:pic>
        </p:grp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845" y="1290562"/>
              <a:ext cx="251422" cy="251422"/>
            </a:xfrm>
            <a:prstGeom prst="rect">
              <a:avLst/>
            </a:prstGeom>
          </p:spPr>
        </p:pic>
        <p:grpSp>
          <p:nvGrpSpPr>
            <p:cNvPr id="26" name="그룹 25"/>
            <p:cNvGrpSpPr/>
            <p:nvPr/>
          </p:nvGrpSpPr>
          <p:grpSpPr>
            <a:xfrm>
              <a:off x="4774496" y="1239332"/>
              <a:ext cx="691557" cy="317841"/>
              <a:chOff x="3796466" y="1263033"/>
              <a:chExt cx="691557" cy="317841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3926" y="1287203"/>
                <a:ext cx="264097" cy="264097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6466" y="1263033"/>
                <a:ext cx="317841" cy="317841"/>
              </a:xfrm>
              <a:prstGeom prst="rect">
                <a:avLst/>
              </a:prstGeom>
            </p:spPr>
          </p:pic>
        </p:grp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986" y="1294993"/>
              <a:ext cx="233248" cy="233248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1617956" y="2470125"/>
            <a:ext cx="288032" cy="4387875"/>
            <a:chOff x="781954" y="1628800"/>
            <a:chExt cx="288032" cy="4509467"/>
          </a:xfrm>
        </p:grpSpPr>
        <p:sp>
          <p:nvSpPr>
            <p:cNvPr id="36" name="직사각형 35"/>
            <p:cNvSpPr/>
            <p:nvPr/>
          </p:nvSpPr>
          <p:spPr>
            <a:xfrm>
              <a:off x="781954" y="1628800"/>
              <a:ext cx="288032" cy="45094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294" y="2075498"/>
              <a:ext cx="237829" cy="237829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310" y="1716048"/>
              <a:ext cx="238125" cy="238125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512" y="2434652"/>
              <a:ext cx="224266" cy="224266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82" y="2780243"/>
              <a:ext cx="238299" cy="238299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641" y="3139397"/>
              <a:ext cx="259464" cy="259464"/>
            </a:xfrm>
            <a:prstGeom prst="rect">
              <a:avLst/>
            </a:prstGeom>
          </p:spPr>
        </p:pic>
      </p:grpSp>
      <p:cxnSp>
        <p:nvCxnSpPr>
          <p:cNvPr id="43" name="직선 화살표 연결선 42"/>
          <p:cNvCxnSpPr/>
          <p:nvPr/>
        </p:nvCxnSpPr>
        <p:spPr>
          <a:xfrm>
            <a:off x="1908754" y="2733981"/>
            <a:ext cx="606907" cy="230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1892200" y="3036302"/>
            <a:ext cx="606907" cy="230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1896963" y="3396137"/>
            <a:ext cx="606907" cy="230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915023" y="3751684"/>
            <a:ext cx="579321" cy="2306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896963" y="4164615"/>
            <a:ext cx="606907" cy="230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566352" y="2795498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새 학습문서 생성</a:t>
            </a:r>
            <a:endParaRPr lang="ko-KR" altLang="en-US" sz="1100"/>
          </a:p>
        </p:txBody>
      </p:sp>
      <p:sp>
        <p:nvSpPr>
          <p:cNvPr id="58" name="직사각형 57"/>
          <p:cNvSpPr/>
          <p:nvPr/>
        </p:nvSpPr>
        <p:spPr>
          <a:xfrm>
            <a:off x="2566352" y="3165425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학습문서 저장</a:t>
            </a:r>
            <a:endParaRPr lang="ko-KR" altLang="en-US" sz="1100"/>
          </a:p>
        </p:txBody>
      </p:sp>
      <p:sp>
        <p:nvSpPr>
          <p:cNvPr id="59" name="직사각형 58"/>
          <p:cNvSpPr/>
          <p:nvPr/>
        </p:nvSpPr>
        <p:spPr>
          <a:xfrm>
            <a:off x="2566352" y="3535352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학습문서 열기</a:t>
            </a:r>
            <a:endParaRPr lang="ko-KR" altLang="en-US" sz="1100"/>
          </a:p>
        </p:txBody>
      </p:sp>
      <p:sp>
        <p:nvSpPr>
          <p:cNvPr id="60" name="직사각형 59"/>
          <p:cNvSpPr/>
          <p:nvPr/>
        </p:nvSpPr>
        <p:spPr>
          <a:xfrm>
            <a:off x="2566352" y="3905279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학습문서 인쇄</a:t>
            </a:r>
            <a:endParaRPr lang="ko-KR" altLang="en-US" sz="1100"/>
          </a:p>
        </p:txBody>
      </p:sp>
      <p:sp>
        <p:nvSpPr>
          <p:cNvPr id="61" name="직사각형 60"/>
          <p:cNvSpPr/>
          <p:nvPr/>
        </p:nvSpPr>
        <p:spPr>
          <a:xfrm>
            <a:off x="2566352" y="4275206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학습문서 삭제</a:t>
            </a:r>
            <a:endParaRPr lang="ko-KR" altLang="en-US" sz="1100"/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1486232" y="1631497"/>
            <a:ext cx="288788" cy="4163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66152" y="1365225"/>
            <a:ext cx="7528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되돌리기</a:t>
            </a:r>
            <a:endParaRPr lang="ko-KR" altLang="en-US" sz="1100"/>
          </a:p>
        </p:txBody>
      </p:sp>
      <p:sp>
        <p:nvSpPr>
          <p:cNvPr id="66" name="직사각형 65"/>
          <p:cNvSpPr/>
          <p:nvPr/>
        </p:nvSpPr>
        <p:spPr>
          <a:xfrm>
            <a:off x="1630248" y="1365225"/>
            <a:ext cx="7528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다시실행</a:t>
            </a:r>
            <a:endParaRPr lang="ko-KR" altLang="en-US" sz="1100"/>
          </a:p>
        </p:txBody>
      </p:sp>
      <p:cxnSp>
        <p:nvCxnSpPr>
          <p:cNvPr id="67" name="직선 화살표 연결선 66"/>
          <p:cNvCxnSpPr/>
          <p:nvPr/>
        </p:nvCxnSpPr>
        <p:spPr>
          <a:xfrm flipH="1" flipV="1">
            <a:off x="2088047" y="1613766"/>
            <a:ext cx="120858" cy="4130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552239" y="1368915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글꼴 편집</a:t>
            </a:r>
            <a:endParaRPr lang="ko-KR" altLang="en-US" sz="1100"/>
          </a:p>
        </p:txBody>
      </p:sp>
      <p:cxnSp>
        <p:nvCxnSpPr>
          <p:cNvPr id="71" name="직선 화살표 연결선 70"/>
          <p:cNvCxnSpPr/>
          <p:nvPr/>
        </p:nvCxnSpPr>
        <p:spPr>
          <a:xfrm flipH="1" flipV="1">
            <a:off x="3010039" y="1617456"/>
            <a:ext cx="120858" cy="4130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987824" y="904950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잘라내기</a:t>
            </a:r>
            <a:endParaRPr lang="ko-KR" altLang="en-US" sz="1100"/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3445624" y="1153492"/>
            <a:ext cx="56832" cy="88075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538820" y="1364916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복사하기</a:t>
            </a:r>
            <a:endParaRPr lang="ko-KR" altLang="en-US" sz="1100"/>
          </a:p>
        </p:txBody>
      </p:sp>
      <p:cxnSp>
        <p:nvCxnSpPr>
          <p:cNvPr id="76" name="직선 화살표 연결선 75"/>
          <p:cNvCxnSpPr/>
          <p:nvPr/>
        </p:nvCxnSpPr>
        <p:spPr>
          <a:xfrm flipH="1" flipV="1">
            <a:off x="3996620" y="1613457"/>
            <a:ext cx="120858" cy="4130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478851" y="1358195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붙여넣기</a:t>
            </a:r>
            <a:endParaRPr lang="ko-KR" altLang="en-US" sz="1100"/>
          </a:p>
        </p:txBody>
      </p:sp>
      <p:cxnSp>
        <p:nvCxnSpPr>
          <p:cNvPr id="78" name="직선 화살표 연결선 77"/>
          <p:cNvCxnSpPr>
            <a:endCxn id="77" idx="2"/>
          </p:cNvCxnSpPr>
          <p:nvPr/>
        </p:nvCxnSpPr>
        <p:spPr>
          <a:xfrm flipV="1">
            <a:off x="4644279" y="1598999"/>
            <a:ext cx="263083" cy="42746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446516" y="1362956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들여쓰기</a:t>
            </a:r>
            <a:endParaRPr lang="ko-KR" altLang="en-US" sz="1100"/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5785618" y="1611498"/>
            <a:ext cx="118698" cy="41496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698856" y="2916883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들여쓰기</a:t>
            </a:r>
            <a:endParaRPr lang="ko-KR" altLang="en-US" sz="1100"/>
          </a:p>
        </p:txBody>
      </p:sp>
      <p:cxnSp>
        <p:nvCxnSpPr>
          <p:cNvPr id="85" name="직선 화살표 연결선 84"/>
          <p:cNvCxnSpPr>
            <a:endCxn id="84" idx="0"/>
          </p:cNvCxnSpPr>
          <p:nvPr/>
        </p:nvCxnSpPr>
        <p:spPr>
          <a:xfrm flipH="1">
            <a:off x="6127367" y="2470125"/>
            <a:ext cx="42639" cy="44675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6478047" y="1362604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검색</a:t>
            </a:r>
            <a:endParaRPr lang="ko-KR" altLang="en-US" sz="1100"/>
          </a:p>
        </p:txBody>
      </p:sp>
      <p:cxnSp>
        <p:nvCxnSpPr>
          <p:cNvPr id="93" name="직선 화살표 연결선 92"/>
          <p:cNvCxnSpPr/>
          <p:nvPr/>
        </p:nvCxnSpPr>
        <p:spPr>
          <a:xfrm flipH="1" flipV="1">
            <a:off x="6935848" y="1611146"/>
            <a:ext cx="22992" cy="41531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7390888" y="1364916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계산기</a:t>
            </a:r>
            <a:endParaRPr lang="ko-KR" altLang="en-US" sz="1100"/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7534904" y="1613458"/>
            <a:ext cx="313784" cy="413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264336" y="2916823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종료하기</a:t>
            </a:r>
            <a:endParaRPr lang="ko-KR" altLang="en-US" sz="1100"/>
          </a:p>
        </p:txBody>
      </p:sp>
      <p:cxnSp>
        <p:nvCxnSpPr>
          <p:cNvPr id="100" name="직선 화살표 연결선 99"/>
          <p:cNvCxnSpPr>
            <a:endCxn id="99" idx="0"/>
          </p:cNvCxnSpPr>
          <p:nvPr/>
        </p:nvCxnSpPr>
        <p:spPr>
          <a:xfrm flipH="1">
            <a:off x="7692847" y="2465536"/>
            <a:ext cx="130708" cy="4512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1907704" y="260648"/>
            <a:ext cx="5184576" cy="5040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학습문서 </a:t>
            </a:r>
            <a:r>
              <a:rPr lang="en-US" altLang="ko-KR" smtClean="0"/>
              <a:t>UI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2411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617956" y="2038077"/>
            <a:ext cx="6421004" cy="432048"/>
            <a:chOff x="781954" y="1196752"/>
            <a:chExt cx="6421004" cy="432048"/>
          </a:xfrm>
        </p:grpSpPr>
        <p:sp>
          <p:nvSpPr>
            <p:cNvPr id="20" name="직사각형 19"/>
            <p:cNvSpPr/>
            <p:nvPr/>
          </p:nvSpPr>
          <p:spPr>
            <a:xfrm>
              <a:off x="781954" y="1196752"/>
              <a:ext cx="6421004" cy="432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879" y="1301865"/>
              <a:ext cx="219504" cy="219504"/>
            </a:xfrm>
            <a:prstGeom prst="rect">
              <a:avLst/>
            </a:prstGeom>
          </p:spPr>
        </p:pic>
        <p:grpSp>
          <p:nvGrpSpPr>
            <p:cNvPr id="22" name="그룹 21"/>
            <p:cNvGrpSpPr/>
            <p:nvPr/>
          </p:nvGrpSpPr>
          <p:grpSpPr>
            <a:xfrm>
              <a:off x="880228" y="1253164"/>
              <a:ext cx="673761" cy="301944"/>
              <a:chOff x="5052640" y="1258724"/>
              <a:chExt cx="673761" cy="301944"/>
            </a:xfrm>
          </p:grpSpPr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2640" y="1262648"/>
                <a:ext cx="279206" cy="279206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457" y="1258724"/>
                <a:ext cx="301944" cy="301944"/>
              </a:xfrm>
              <a:prstGeom prst="rect">
                <a:avLst/>
              </a:prstGeom>
            </p:spPr>
          </p:pic>
        </p:grp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2715" y="1245534"/>
              <a:ext cx="290760" cy="290760"/>
            </a:xfrm>
            <a:prstGeom prst="rect">
              <a:avLst/>
            </a:prstGeom>
          </p:spPr>
        </p:pic>
        <p:grpSp>
          <p:nvGrpSpPr>
            <p:cNvPr id="24" name="그룹 23"/>
            <p:cNvGrpSpPr/>
            <p:nvPr/>
          </p:nvGrpSpPr>
          <p:grpSpPr>
            <a:xfrm>
              <a:off x="2573259" y="1232895"/>
              <a:ext cx="1341424" cy="342483"/>
              <a:chOff x="1592078" y="1249103"/>
              <a:chExt cx="1341424" cy="342483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2078" y="1258233"/>
                <a:ext cx="302926" cy="302926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7699" y="1249103"/>
                <a:ext cx="342483" cy="342483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8434" y="1251020"/>
                <a:ext cx="335068" cy="335068"/>
              </a:xfrm>
              <a:prstGeom prst="rect">
                <a:avLst/>
              </a:prstGeom>
            </p:spPr>
          </p:pic>
        </p:grp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845" y="1290562"/>
              <a:ext cx="251422" cy="251422"/>
            </a:xfrm>
            <a:prstGeom prst="rect">
              <a:avLst/>
            </a:prstGeom>
          </p:spPr>
        </p:pic>
        <p:grpSp>
          <p:nvGrpSpPr>
            <p:cNvPr id="26" name="그룹 25"/>
            <p:cNvGrpSpPr/>
            <p:nvPr/>
          </p:nvGrpSpPr>
          <p:grpSpPr>
            <a:xfrm>
              <a:off x="4774496" y="1239332"/>
              <a:ext cx="691557" cy="317841"/>
              <a:chOff x="3796466" y="1263033"/>
              <a:chExt cx="691557" cy="317841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3926" y="1287203"/>
                <a:ext cx="264097" cy="264097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6466" y="1263033"/>
                <a:ext cx="317841" cy="317841"/>
              </a:xfrm>
              <a:prstGeom prst="rect">
                <a:avLst/>
              </a:prstGeom>
            </p:spPr>
          </p:pic>
        </p:grp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986" y="1294993"/>
              <a:ext cx="233248" cy="233248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1617956" y="2470125"/>
            <a:ext cx="288032" cy="4387875"/>
            <a:chOff x="781954" y="1628800"/>
            <a:chExt cx="288032" cy="4509467"/>
          </a:xfrm>
        </p:grpSpPr>
        <p:sp>
          <p:nvSpPr>
            <p:cNvPr id="36" name="직사각형 35"/>
            <p:cNvSpPr/>
            <p:nvPr/>
          </p:nvSpPr>
          <p:spPr>
            <a:xfrm>
              <a:off x="781954" y="1628800"/>
              <a:ext cx="288032" cy="45094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294" y="2075498"/>
              <a:ext cx="237829" cy="237829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310" y="1716048"/>
              <a:ext cx="238125" cy="238125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512" y="2434652"/>
              <a:ext cx="224266" cy="224266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82" y="2780243"/>
              <a:ext cx="238299" cy="238299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641" y="3139397"/>
              <a:ext cx="259464" cy="259464"/>
            </a:xfrm>
            <a:prstGeom prst="rect">
              <a:avLst/>
            </a:prstGeom>
          </p:spPr>
        </p:pic>
      </p:grpSp>
      <p:cxnSp>
        <p:nvCxnSpPr>
          <p:cNvPr id="43" name="직선 화살표 연결선 42"/>
          <p:cNvCxnSpPr/>
          <p:nvPr/>
        </p:nvCxnSpPr>
        <p:spPr>
          <a:xfrm>
            <a:off x="1908754" y="2733981"/>
            <a:ext cx="606907" cy="230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1892200" y="3036302"/>
            <a:ext cx="606907" cy="230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1896963" y="3396137"/>
            <a:ext cx="606907" cy="230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915023" y="3751684"/>
            <a:ext cx="579321" cy="2306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896963" y="4164615"/>
            <a:ext cx="606907" cy="230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566352" y="2795498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새 학습문서 생성</a:t>
            </a:r>
            <a:endParaRPr lang="ko-KR" altLang="en-US" sz="1100"/>
          </a:p>
        </p:txBody>
      </p:sp>
      <p:sp>
        <p:nvSpPr>
          <p:cNvPr id="58" name="직사각형 57"/>
          <p:cNvSpPr/>
          <p:nvPr/>
        </p:nvSpPr>
        <p:spPr>
          <a:xfrm>
            <a:off x="2566352" y="3165425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학습문서 저장</a:t>
            </a:r>
            <a:endParaRPr lang="ko-KR" altLang="en-US" sz="1100"/>
          </a:p>
        </p:txBody>
      </p:sp>
      <p:sp>
        <p:nvSpPr>
          <p:cNvPr id="59" name="직사각형 58"/>
          <p:cNvSpPr/>
          <p:nvPr/>
        </p:nvSpPr>
        <p:spPr>
          <a:xfrm>
            <a:off x="2566352" y="3535352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학습문서 열기</a:t>
            </a:r>
            <a:endParaRPr lang="ko-KR" altLang="en-US" sz="1100"/>
          </a:p>
        </p:txBody>
      </p:sp>
      <p:sp>
        <p:nvSpPr>
          <p:cNvPr id="60" name="직사각형 59"/>
          <p:cNvSpPr/>
          <p:nvPr/>
        </p:nvSpPr>
        <p:spPr>
          <a:xfrm>
            <a:off x="2566352" y="3905279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학습문서 인쇄</a:t>
            </a:r>
            <a:endParaRPr lang="ko-KR" altLang="en-US" sz="1100"/>
          </a:p>
        </p:txBody>
      </p:sp>
      <p:sp>
        <p:nvSpPr>
          <p:cNvPr id="61" name="직사각형 60"/>
          <p:cNvSpPr/>
          <p:nvPr/>
        </p:nvSpPr>
        <p:spPr>
          <a:xfrm>
            <a:off x="2566352" y="4275206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학습문서 삭제</a:t>
            </a:r>
            <a:endParaRPr lang="ko-KR" altLang="en-US" sz="1100"/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1486232" y="1631497"/>
            <a:ext cx="288788" cy="4163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66152" y="1365225"/>
            <a:ext cx="7528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되돌리기</a:t>
            </a:r>
            <a:endParaRPr lang="ko-KR" altLang="en-US" sz="1100"/>
          </a:p>
        </p:txBody>
      </p:sp>
      <p:sp>
        <p:nvSpPr>
          <p:cNvPr id="66" name="직사각형 65"/>
          <p:cNvSpPr/>
          <p:nvPr/>
        </p:nvSpPr>
        <p:spPr>
          <a:xfrm>
            <a:off x="1630248" y="1365225"/>
            <a:ext cx="7528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다시실행</a:t>
            </a:r>
            <a:endParaRPr lang="ko-KR" altLang="en-US" sz="1100"/>
          </a:p>
        </p:txBody>
      </p:sp>
      <p:cxnSp>
        <p:nvCxnSpPr>
          <p:cNvPr id="67" name="직선 화살표 연결선 66"/>
          <p:cNvCxnSpPr/>
          <p:nvPr/>
        </p:nvCxnSpPr>
        <p:spPr>
          <a:xfrm flipH="1" flipV="1">
            <a:off x="2088047" y="1613766"/>
            <a:ext cx="120858" cy="4130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552239" y="1368915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글꼴 편집</a:t>
            </a:r>
            <a:endParaRPr lang="ko-KR" altLang="en-US" sz="1100"/>
          </a:p>
        </p:txBody>
      </p:sp>
      <p:cxnSp>
        <p:nvCxnSpPr>
          <p:cNvPr id="71" name="직선 화살표 연결선 70"/>
          <p:cNvCxnSpPr/>
          <p:nvPr/>
        </p:nvCxnSpPr>
        <p:spPr>
          <a:xfrm flipH="1" flipV="1">
            <a:off x="3010039" y="1617456"/>
            <a:ext cx="120858" cy="4130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987824" y="904950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잘라내기</a:t>
            </a:r>
            <a:endParaRPr lang="ko-KR" altLang="en-US" sz="1100"/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3445624" y="1153492"/>
            <a:ext cx="56832" cy="88075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538820" y="1364916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복사하기</a:t>
            </a:r>
            <a:endParaRPr lang="ko-KR" altLang="en-US" sz="1100"/>
          </a:p>
        </p:txBody>
      </p:sp>
      <p:cxnSp>
        <p:nvCxnSpPr>
          <p:cNvPr id="76" name="직선 화살표 연결선 75"/>
          <p:cNvCxnSpPr/>
          <p:nvPr/>
        </p:nvCxnSpPr>
        <p:spPr>
          <a:xfrm flipH="1" flipV="1">
            <a:off x="3996620" y="1613457"/>
            <a:ext cx="120858" cy="4130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478851" y="1358195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붙여넣기</a:t>
            </a:r>
            <a:endParaRPr lang="ko-KR" altLang="en-US" sz="1100"/>
          </a:p>
        </p:txBody>
      </p:sp>
      <p:cxnSp>
        <p:nvCxnSpPr>
          <p:cNvPr id="78" name="직선 화살표 연결선 77"/>
          <p:cNvCxnSpPr>
            <a:endCxn id="77" idx="2"/>
          </p:cNvCxnSpPr>
          <p:nvPr/>
        </p:nvCxnSpPr>
        <p:spPr>
          <a:xfrm flipV="1">
            <a:off x="4644279" y="1598999"/>
            <a:ext cx="263083" cy="42746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446516" y="1362956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들여쓰기</a:t>
            </a:r>
            <a:endParaRPr lang="ko-KR" altLang="en-US" sz="1100"/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5785618" y="1611498"/>
            <a:ext cx="118698" cy="41496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698856" y="2916883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들여쓰기</a:t>
            </a:r>
            <a:endParaRPr lang="ko-KR" altLang="en-US" sz="1100"/>
          </a:p>
        </p:txBody>
      </p:sp>
      <p:cxnSp>
        <p:nvCxnSpPr>
          <p:cNvPr id="85" name="직선 화살표 연결선 84"/>
          <p:cNvCxnSpPr>
            <a:endCxn id="84" idx="0"/>
          </p:cNvCxnSpPr>
          <p:nvPr/>
        </p:nvCxnSpPr>
        <p:spPr>
          <a:xfrm flipH="1">
            <a:off x="6127367" y="2470125"/>
            <a:ext cx="42639" cy="44675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6478047" y="1362604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검색</a:t>
            </a:r>
            <a:endParaRPr lang="ko-KR" altLang="en-US" sz="1100"/>
          </a:p>
        </p:txBody>
      </p:sp>
      <p:cxnSp>
        <p:nvCxnSpPr>
          <p:cNvPr id="93" name="직선 화살표 연결선 92"/>
          <p:cNvCxnSpPr/>
          <p:nvPr/>
        </p:nvCxnSpPr>
        <p:spPr>
          <a:xfrm flipH="1" flipV="1">
            <a:off x="6935848" y="1611146"/>
            <a:ext cx="22992" cy="41531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7390888" y="1364916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계산기</a:t>
            </a:r>
            <a:endParaRPr lang="ko-KR" altLang="en-US" sz="1100"/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7534904" y="1613458"/>
            <a:ext cx="313784" cy="413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264336" y="2916823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종료하기</a:t>
            </a:r>
            <a:endParaRPr lang="ko-KR" altLang="en-US" sz="1100"/>
          </a:p>
        </p:txBody>
      </p:sp>
      <p:cxnSp>
        <p:nvCxnSpPr>
          <p:cNvPr id="100" name="직선 화살표 연결선 99"/>
          <p:cNvCxnSpPr>
            <a:endCxn id="99" idx="0"/>
          </p:cNvCxnSpPr>
          <p:nvPr/>
        </p:nvCxnSpPr>
        <p:spPr>
          <a:xfrm flipH="1">
            <a:off x="7692847" y="2465536"/>
            <a:ext cx="130708" cy="4512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1907704" y="260648"/>
            <a:ext cx="5184576" cy="5040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학습문서 </a:t>
            </a:r>
            <a:r>
              <a:rPr lang="en-US" altLang="ko-KR" smtClean="0"/>
              <a:t>UI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470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2492896"/>
            <a:ext cx="4499992" cy="13681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6853" y="2515114"/>
            <a:ext cx="23262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Q&amp;A</a:t>
            </a:r>
            <a:endParaRPr lang="ko-KR" altLang="en-US" sz="8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62289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55976" y="2492896"/>
            <a:ext cx="4788024" cy="13681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8358" y="2515114"/>
            <a:ext cx="51432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Thank You</a:t>
            </a:r>
            <a:endParaRPr lang="ko-KR" altLang="en-US" sz="8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14904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246</Words>
  <Application>Microsoft Office PowerPoint</Application>
  <PresentationFormat>화면 슬라이드 쇼(4:3)</PresentationFormat>
  <Paragraphs>114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HY헤드라인M</vt:lpstr>
      <vt:lpstr>맑은 고딕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Huni</cp:lastModifiedBy>
  <cp:revision>60</cp:revision>
  <dcterms:created xsi:type="dcterms:W3CDTF">2012-03-02T11:38:51Z</dcterms:created>
  <dcterms:modified xsi:type="dcterms:W3CDTF">2015-05-05T12:38:28Z</dcterms:modified>
</cp:coreProperties>
</file>