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1" r:id="rId3"/>
    <p:sldId id="283" r:id="rId4"/>
    <p:sldId id="284" r:id="rId5"/>
    <p:sldId id="285" r:id="rId6"/>
    <p:sldId id="282" r:id="rId7"/>
    <p:sldId id="267" r:id="rId8"/>
    <p:sldId id="272" r:id="rId9"/>
    <p:sldId id="273" r:id="rId10"/>
    <p:sldId id="274" r:id="rId11"/>
    <p:sldId id="288" r:id="rId12"/>
    <p:sldId id="287" r:id="rId13"/>
    <p:sldId id="286" r:id="rId14"/>
    <p:sldId id="289" r:id="rId15"/>
    <p:sldId id="276" r:id="rId16"/>
    <p:sldId id="277" r:id="rId17"/>
    <p:sldId id="278" r:id="rId18"/>
    <p:sldId id="279" r:id="rId19"/>
    <p:sldId id="280" r:id="rId20"/>
    <p:sldId id="262" r:id="rId21"/>
    <p:sldId id="265" r:id="rId22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5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5" autoAdjust="0"/>
    <p:restoredTop sz="94377" autoAdjust="0"/>
  </p:normalViewPr>
  <p:slideViewPr>
    <p:cSldViewPr>
      <p:cViewPr>
        <p:scale>
          <a:sx n="125" d="100"/>
          <a:sy n="125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635468EC-FBDD-4B85-A4C1-718B2EFD7F88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97D30C9F-8284-4059-BFB0-461E18960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84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30C9F-8284-4059-BFB0-461E1896027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275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30C9F-8284-4059-BFB0-461E1896027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214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30C9F-8284-4059-BFB0-461E1896027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920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30C9F-8284-4059-BFB0-461E1896027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168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30C9F-8284-4059-BFB0-461E189602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07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30C9F-8284-4059-BFB0-461E1896027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37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30C9F-8284-4059-BFB0-461E1896027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989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30C9F-8284-4059-BFB0-461E189602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092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30C9F-8284-4059-BFB0-461E1896027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873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30C9F-8284-4059-BFB0-461E1896027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564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30C9F-8284-4059-BFB0-461E1896027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176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30C9F-8284-4059-BFB0-461E1896027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39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45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36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9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7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3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76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57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78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59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1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6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869F0-698D-4260-B13F-6755FC79E005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64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59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39.png"/><Relationship Id="rId3" Type="http://schemas.openxmlformats.org/officeDocument/2006/relationships/image" Target="../media/image26.png"/><Relationship Id="rId21" Type="http://schemas.openxmlformats.org/officeDocument/2006/relationships/image" Target="../media/image42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1.tmp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60.tmp"/><Relationship Id="rId10" Type="http://schemas.openxmlformats.org/officeDocument/2006/relationships/image" Target="../media/image33.png"/><Relationship Id="rId19" Type="http://schemas.openxmlformats.org/officeDocument/2006/relationships/image" Target="../media/image40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62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0.png"/><Relationship Id="rId3" Type="http://schemas.openxmlformats.org/officeDocument/2006/relationships/image" Target="../media/image27.png"/><Relationship Id="rId21" Type="http://schemas.openxmlformats.org/officeDocument/2006/relationships/image" Target="../media/image43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39.png"/><Relationship Id="rId2" Type="http://schemas.openxmlformats.org/officeDocument/2006/relationships/image" Target="../media/image26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64.png"/><Relationship Id="rId10" Type="http://schemas.openxmlformats.org/officeDocument/2006/relationships/image" Target="../media/image34.png"/><Relationship Id="rId19" Type="http://schemas.openxmlformats.org/officeDocument/2006/relationships/image" Target="../media/image41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1.png"/><Relationship Id="rId3" Type="http://schemas.openxmlformats.org/officeDocument/2006/relationships/image" Target="../media/image27.png"/><Relationship Id="rId21" Type="http://schemas.openxmlformats.org/officeDocument/2006/relationships/image" Target="../media/image5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0.png"/><Relationship Id="rId2" Type="http://schemas.openxmlformats.org/officeDocument/2006/relationships/image" Target="../media/image26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10" Type="http://schemas.openxmlformats.org/officeDocument/2006/relationships/image" Target="../media/image34.png"/><Relationship Id="rId19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1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0.png"/><Relationship Id="rId2" Type="http://schemas.openxmlformats.org/officeDocument/2006/relationships/image" Target="../media/image26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10" Type="http://schemas.openxmlformats.org/officeDocument/2006/relationships/image" Target="../media/image34.png"/><Relationship Id="rId19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47.png"/><Relationship Id="rId26" Type="http://schemas.openxmlformats.org/officeDocument/2006/relationships/image" Target="../media/image42.png"/><Relationship Id="rId3" Type="http://schemas.openxmlformats.org/officeDocument/2006/relationships/image" Target="../media/image26.png"/><Relationship Id="rId21" Type="http://schemas.openxmlformats.org/officeDocument/2006/relationships/image" Target="../media/image5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6.png"/><Relationship Id="rId25" Type="http://schemas.openxmlformats.org/officeDocument/2006/relationships/image" Target="../media/image41.png"/><Relationship Id="rId33" Type="http://schemas.openxmlformats.org/officeDocument/2006/relationships/image" Target="../media/image5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0.png"/><Relationship Id="rId32" Type="http://schemas.openxmlformats.org/officeDocument/2006/relationships/image" Target="../media/image55.png"/><Relationship Id="rId5" Type="http://schemas.openxmlformats.org/officeDocument/2006/relationships/image" Target="../media/image28.png"/><Relationship Id="rId15" Type="http://schemas.openxmlformats.org/officeDocument/2006/relationships/image" Target="../media/image44.png"/><Relationship Id="rId23" Type="http://schemas.openxmlformats.org/officeDocument/2006/relationships/image" Target="../media/image39.png"/><Relationship Id="rId28" Type="http://schemas.openxmlformats.org/officeDocument/2006/relationships/image" Target="../media/image51.png"/><Relationship Id="rId10" Type="http://schemas.openxmlformats.org/officeDocument/2006/relationships/image" Target="../media/image33.png"/><Relationship Id="rId19" Type="http://schemas.openxmlformats.org/officeDocument/2006/relationships/image" Target="../media/image48.png"/><Relationship Id="rId31" Type="http://schemas.openxmlformats.org/officeDocument/2006/relationships/image" Target="../media/image54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53.png"/><Relationship Id="rId8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0.png"/><Relationship Id="rId3" Type="http://schemas.openxmlformats.org/officeDocument/2006/relationships/image" Target="../media/image26.png"/><Relationship Id="rId21" Type="http://schemas.openxmlformats.org/officeDocument/2006/relationships/image" Target="../media/image43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57.png"/><Relationship Id="rId10" Type="http://schemas.openxmlformats.org/officeDocument/2006/relationships/image" Target="../media/image33.png"/><Relationship Id="rId19" Type="http://schemas.openxmlformats.org/officeDocument/2006/relationships/image" Target="../media/image41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0.png"/><Relationship Id="rId3" Type="http://schemas.openxmlformats.org/officeDocument/2006/relationships/image" Target="../media/image26.png"/><Relationship Id="rId21" Type="http://schemas.openxmlformats.org/officeDocument/2006/relationships/image" Target="../media/image43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58.png"/><Relationship Id="rId10" Type="http://schemas.openxmlformats.org/officeDocument/2006/relationships/image" Target="../media/image33.png"/><Relationship Id="rId19" Type="http://schemas.openxmlformats.org/officeDocument/2006/relationships/image" Target="../media/image41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8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2492896"/>
            <a:ext cx="4499992" cy="13681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33606" y="2641536"/>
            <a:ext cx="1210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STK</a:t>
            </a:r>
            <a:endParaRPr lang="ko-KR" altLang="en-US" sz="48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9617" y="4256627"/>
            <a:ext cx="4618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Strike</a:t>
            </a:r>
            <a:r>
              <a:rPr lang="ko-KR" altLang="en-US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팀장</a:t>
            </a:r>
            <a:r>
              <a:rPr lang="en-US" altLang="ko-KR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장재영 </a:t>
            </a:r>
            <a:r>
              <a:rPr lang="en-US" altLang="ko-KR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| </a:t>
            </a:r>
            <a:r>
              <a:rPr lang="ko-KR" altLang="en-US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팀원 </a:t>
            </a:r>
            <a:r>
              <a:rPr lang="en-US" altLang="ko-KR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김대섭</a:t>
            </a:r>
            <a:r>
              <a:rPr lang="en-US" altLang="ko-KR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박세훈</a:t>
            </a:r>
            <a:r>
              <a:rPr lang="en-US" altLang="ko-KR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김정윤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6618" y="3428920"/>
            <a:ext cx="176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Study Tool Kit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89050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-1817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82971" y="1649689"/>
            <a:ext cx="2774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308657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학습문서 인쇄하기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학습문서를 인쇄할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학습문서 초기화면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337079"/>
              </p:ext>
            </p:extLst>
          </p:nvPr>
        </p:nvGraphicFramePr>
        <p:xfrm>
          <a:off x="5797958" y="836712"/>
          <a:ext cx="2903984" cy="3249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학습문서 인쇄하기 </a:t>
                      </a:r>
                      <a:r>
                        <a:rPr lang="ko-KR" altLang="en-US" sz="1400" smtClean="0"/>
                        <a:t>버튼 이다</a:t>
                      </a:r>
                      <a:r>
                        <a:rPr lang="en-US" altLang="ko-KR" sz="1400" smtClean="0"/>
                        <a:t>.</a:t>
                      </a:r>
                      <a:r>
                        <a:rPr lang="ko-KR" altLang="en-US" sz="1400" smtClean="0"/>
                        <a:t>선택하면 </a:t>
                      </a:r>
                      <a:r>
                        <a:rPr lang="ko-KR" altLang="en-US" sz="1400" smtClean="0"/>
                        <a:t>현재 작성중인 학습문서를 인쇄할 수 있다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400416" y="1484783"/>
            <a:ext cx="5139626" cy="3975609"/>
            <a:chOff x="781954" y="1196752"/>
            <a:chExt cx="6395388" cy="4960402"/>
          </a:xfrm>
        </p:grpSpPr>
        <p:sp>
          <p:nvSpPr>
            <p:cNvPr id="12" name="직사각형 11"/>
            <p:cNvSpPr/>
            <p:nvPr/>
          </p:nvSpPr>
          <p:spPr>
            <a:xfrm>
              <a:off x="1053474" y="1620651"/>
              <a:ext cx="6120680" cy="45365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flipH="1">
              <a:off x="4310255" y="1628800"/>
              <a:ext cx="45719" cy="450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1273" y="1629369"/>
              <a:ext cx="2704941" cy="84320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2223" y="1629370"/>
              <a:ext cx="1753953" cy="616488"/>
            </a:xfrm>
            <a:prstGeom prst="rect">
              <a:avLst/>
            </a:prstGeom>
          </p:spPr>
        </p:pic>
        <p:grpSp>
          <p:nvGrpSpPr>
            <p:cNvPr id="58" name="그룹 57"/>
            <p:cNvGrpSpPr/>
            <p:nvPr/>
          </p:nvGrpSpPr>
          <p:grpSpPr>
            <a:xfrm>
              <a:off x="781954" y="1196752"/>
              <a:ext cx="6395388" cy="432048"/>
              <a:chOff x="781954" y="1196752"/>
              <a:chExt cx="6395388" cy="4320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81954" y="1196752"/>
                <a:ext cx="6395388" cy="4320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6" name="그룹 55"/>
              <p:cNvGrpSpPr/>
              <p:nvPr/>
            </p:nvGrpSpPr>
            <p:grpSpPr>
              <a:xfrm>
                <a:off x="880228" y="1253164"/>
                <a:ext cx="673761" cy="301944"/>
                <a:chOff x="5052640" y="1258724"/>
                <a:chExt cx="673761" cy="301944"/>
              </a:xfrm>
            </p:grpSpPr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2640" y="1262648"/>
                  <a:ext cx="279206" cy="279206"/>
                </a:xfrm>
                <a:prstGeom prst="rect">
                  <a:avLst/>
                </a:prstGeom>
              </p:spPr>
            </p:pic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4457" y="1258724"/>
                  <a:ext cx="301944" cy="301944"/>
                </a:xfrm>
                <a:prstGeom prst="rect">
                  <a:avLst/>
                </a:prstGeom>
              </p:spPr>
            </p:pic>
          </p:grpSp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2715" y="1245534"/>
                <a:ext cx="290760" cy="290760"/>
              </a:xfrm>
              <a:prstGeom prst="rect">
                <a:avLst/>
              </a:prstGeom>
            </p:spPr>
          </p:pic>
          <p:grpSp>
            <p:nvGrpSpPr>
              <p:cNvPr id="54" name="그룹 53"/>
              <p:cNvGrpSpPr/>
              <p:nvPr/>
            </p:nvGrpSpPr>
            <p:grpSpPr>
              <a:xfrm>
                <a:off x="2573259" y="1232895"/>
                <a:ext cx="1341424" cy="342483"/>
                <a:chOff x="1592078" y="1249103"/>
                <a:chExt cx="1341424" cy="342483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2078" y="1258233"/>
                  <a:ext cx="302926" cy="302926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77699" y="1249103"/>
                  <a:ext cx="342483" cy="342483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8434" y="1251020"/>
                  <a:ext cx="335068" cy="335068"/>
                </a:xfrm>
                <a:prstGeom prst="rect">
                  <a:avLst/>
                </a:prstGeom>
              </p:spPr>
            </p:pic>
          </p:grp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6845" y="1290562"/>
                <a:ext cx="251422" cy="251422"/>
              </a:xfrm>
              <a:prstGeom prst="rect">
                <a:avLst/>
              </a:prstGeom>
            </p:spPr>
          </p:pic>
          <p:grpSp>
            <p:nvGrpSpPr>
              <p:cNvPr id="55" name="그룹 54"/>
              <p:cNvGrpSpPr/>
              <p:nvPr/>
            </p:nvGrpSpPr>
            <p:grpSpPr>
              <a:xfrm>
                <a:off x="4774496" y="1239332"/>
                <a:ext cx="691557" cy="317841"/>
                <a:chOff x="3796466" y="1263033"/>
                <a:chExt cx="691557" cy="317841"/>
              </a:xfrm>
            </p:grpSpPr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23926" y="1287203"/>
                  <a:ext cx="264097" cy="264097"/>
                </a:xfrm>
                <a:prstGeom prst="rect">
                  <a:avLst/>
                </a:prstGeom>
              </p:spPr>
            </p:pic>
            <p:pic>
              <p:nvPicPr>
                <p:cNvPr id="52" name="그림 5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6466" y="1263033"/>
                  <a:ext cx="317841" cy="317841"/>
                </a:xfrm>
                <a:prstGeom prst="rect">
                  <a:avLst/>
                </a:prstGeom>
              </p:spPr>
            </p:pic>
          </p:grpSp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0986" y="1294993"/>
                <a:ext cx="233248" cy="233248"/>
              </a:xfrm>
              <a:prstGeom prst="rect">
                <a:avLst/>
              </a:prstGeom>
            </p:spPr>
          </p:pic>
        </p:grpSp>
      </p:grpSp>
      <p:sp>
        <p:nvSpPr>
          <p:cNvPr id="108" name="직사각형 107"/>
          <p:cNvSpPr/>
          <p:nvPr/>
        </p:nvSpPr>
        <p:spPr>
          <a:xfrm>
            <a:off x="32953" y="2748469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4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87916" y="1844724"/>
            <a:ext cx="248395" cy="3621755"/>
            <a:chOff x="310932" y="1823468"/>
            <a:chExt cx="248395" cy="3621755"/>
          </a:xfrm>
        </p:grpSpPr>
        <p:sp>
          <p:nvSpPr>
            <p:cNvPr id="47" name="직사각형 46"/>
            <p:cNvSpPr/>
            <p:nvPr/>
          </p:nvSpPr>
          <p:spPr>
            <a:xfrm>
              <a:off x="323528" y="1823468"/>
              <a:ext cx="235799" cy="36217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36" y="2469011"/>
              <a:ext cx="194700" cy="191011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98" y="1893541"/>
              <a:ext cx="194942" cy="191249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076" y="2181155"/>
              <a:ext cx="183597" cy="180118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55" y="3056591"/>
              <a:ext cx="195086" cy="191389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864" y="3345043"/>
              <a:ext cx="212412" cy="208387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32" y="2710433"/>
              <a:ext cx="238125" cy="238125"/>
            </a:xfrm>
            <a:prstGeom prst="rect">
              <a:avLst/>
            </a:prstGeom>
          </p:spPr>
        </p:pic>
      </p:grpSp>
      <p:sp>
        <p:nvSpPr>
          <p:cNvPr id="93" name="직사각형 92"/>
          <p:cNvSpPr/>
          <p:nvPr/>
        </p:nvSpPr>
        <p:spPr>
          <a:xfrm>
            <a:off x="400416" y="3033214"/>
            <a:ext cx="251811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1015774" y="2525049"/>
            <a:ext cx="4170959" cy="3248735"/>
            <a:chOff x="716673" y="1834355"/>
            <a:chExt cx="4170959" cy="3248735"/>
          </a:xfrm>
        </p:grpSpPr>
        <p:grpSp>
          <p:nvGrpSpPr>
            <p:cNvPr id="64" name="그룹 63"/>
            <p:cNvGrpSpPr/>
            <p:nvPr/>
          </p:nvGrpSpPr>
          <p:grpSpPr>
            <a:xfrm>
              <a:off x="844370" y="1979774"/>
              <a:ext cx="4043262" cy="3103316"/>
              <a:chOff x="1038201" y="2629940"/>
              <a:chExt cx="4043262" cy="3103316"/>
            </a:xfrm>
          </p:grpSpPr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3608" y="2636912"/>
                <a:ext cx="4037855" cy="3086336"/>
              </a:xfrm>
              <a:prstGeom prst="rect">
                <a:avLst/>
              </a:prstGeom>
            </p:spPr>
          </p:pic>
          <p:sp>
            <p:nvSpPr>
              <p:cNvPr id="67" name="직사각형 66"/>
              <p:cNvSpPr/>
              <p:nvPr/>
            </p:nvSpPr>
            <p:spPr>
              <a:xfrm>
                <a:off x="1038201" y="2629940"/>
                <a:ext cx="4037855" cy="3103316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716673" y="183435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bg1"/>
                  </a:solidFill>
                </a:rPr>
                <a:t>4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538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-1817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82971" y="1649689"/>
            <a:ext cx="2774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48443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학습문서 인쇄하기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학습문서를 인쇄할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학습문서 초기화면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800022"/>
              </p:ext>
            </p:extLst>
          </p:nvPr>
        </p:nvGraphicFramePr>
        <p:xfrm>
          <a:off x="5797958" y="836712"/>
          <a:ext cx="2903984" cy="4654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/>
                        <a:t>1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콤보박스를 누르게 되면 현재 </a:t>
                      </a:r>
                      <a:r>
                        <a:rPr lang="ko-KR" altLang="en-US" sz="1200" baseline="0" smtClean="0"/>
                        <a:t> 연결되어있는 프린트들의 목록을 보여주고 선택할 수 있다</a:t>
                      </a:r>
                      <a:r>
                        <a:rPr lang="en-US" altLang="ko-KR" sz="1200" baseline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속성 버튼을 누르게되면 새로운 창이 생성되고</a:t>
                      </a:r>
                      <a:r>
                        <a:rPr lang="en-US" altLang="ko-KR" sz="1200" baseline="0" smtClean="0"/>
                        <a:t> </a:t>
                      </a:r>
                      <a:r>
                        <a:rPr lang="ko-KR" altLang="en-US" sz="1200" baseline="0" smtClean="0"/>
                        <a:t>용지 설정을 할 수 있다</a:t>
                      </a:r>
                      <a:r>
                        <a:rPr lang="en-US" altLang="ko-KR" sz="1200" baseline="0" smtClean="0"/>
                        <a:t>.</a:t>
                      </a:r>
                      <a:endParaRPr lang="en-US" altLang="ko-KR" sz="12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상태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프린터종류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위치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설명이 나와있다</a:t>
                      </a:r>
                      <a:endParaRPr lang="en-US" altLang="ko-KR" sz="12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체크 박스를 누르게되면 파일로 인쇄하게 된다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인쇄 범위를 지정하는</a:t>
                      </a:r>
                      <a:r>
                        <a:rPr lang="ko-KR" altLang="en-US" sz="1200" baseline="0" smtClean="0"/>
                        <a:t> 곳이다</a:t>
                      </a:r>
                      <a:r>
                        <a:rPr lang="en-US" altLang="ko-KR" sz="1200" baseline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baseline="0" smtClean="0"/>
                        <a:t>기본으로 라디오버튼의 위치는 모두로 설정되어 있다</a:t>
                      </a:r>
                      <a:r>
                        <a:rPr lang="en-US" altLang="ko-KR" sz="1200" baseline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인쇄</a:t>
                      </a:r>
                      <a:r>
                        <a:rPr lang="ko-KR" altLang="en-US" sz="1200" baseline="0" smtClean="0"/>
                        <a:t> 매수를 설정할 수 있다</a:t>
                      </a:r>
                      <a:r>
                        <a:rPr lang="en-US" altLang="ko-KR" sz="1200" baseline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b="0" i="0" baseline="0" smtClean="0"/>
                        <a:t>▲버튼을 누르면 인쇄 매수가 증가하고 ▼버튼을 누르게되면 인쇄 매수가 줄어든다</a:t>
                      </a:r>
                      <a:endParaRPr lang="ko-KR" altLang="en-US" sz="1200" b="0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482258" y="1458929"/>
            <a:ext cx="5025846" cy="4058303"/>
            <a:chOff x="1038201" y="2629940"/>
            <a:chExt cx="4043262" cy="310331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2636912"/>
              <a:ext cx="4037855" cy="3086336"/>
            </a:xfrm>
            <a:prstGeom prst="rect">
              <a:avLst/>
            </a:prstGeom>
          </p:spPr>
        </p:pic>
        <p:sp>
          <p:nvSpPr>
            <p:cNvPr id="46" name="직사각형 45"/>
            <p:cNvSpPr/>
            <p:nvPr/>
          </p:nvSpPr>
          <p:spPr>
            <a:xfrm>
              <a:off x="1038201" y="2629940"/>
              <a:ext cx="4037855" cy="31033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821234" y="2076039"/>
            <a:ext cx="3240360" cy="2728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187624" y="1693344"/>
            <a:ext cx="288222" cy="282501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89919" y="2453354"/>
            <a:ext cx="4392488" cy="10435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388625" y="2415254"/>
            <a:ext cx="288222" cy="282501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112394" y="2048456"/>
            <a:ext cx="1152127" cy="3533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094749" y="1717347"/>
            <a:ext cx="288222" cy="282501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06434" y="3551825"/>
            <a:ext cx="2209382" cy="12453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01697" y="3560138"/>
            <a:ext cx="288222" cy="282501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5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298722" y="3573016"/>
            <a:ext cx="1965799" cy="12453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059642" y="3573016"/>
            <a:ext cx="288222" cy="282501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6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875532" y="2076039"/>
            <a:ext cx="186061" cy="2728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9" idx="1"/>
            <a:endCxn id="45" idx="3"/>
          </p:cNvCxnSpPr>
          <p:nvPr/>
        </p:nvCxnSpPr>
        <p:spPr>
          <a:xfrm flipH="1" flipV="1">
            <a:off x="1475846" y="1834595"/>
            <a:ext cx="2399686" cy="3778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3993399" y="2868579"/>
            <a:ext cx="288222" cy="282501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4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074293" y="3171026"/>
            <a:ext cx="942455" cy="2728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579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-1817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82971" y="1649689"/>
            <a:ext cx="2774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976144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학습문서 삭제하기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학습문서를 삭제할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학습문서 초기화면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564914"/>
              </p:ext>
            </p:extLst>
          </p:nvPr>
        </p:nvGraphicFramePr>
        <p:xfrm>
          <a:off x="5797958" y="836712"/>
          <a:ext cx="2903984" cy="3249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학습문서 삭제하기 </a:t>
                      </a:r>
                      <a:r>
                        <a:rPr lang="ko-KR" altLang="en-US" sz="1400" smtClean="0"/>
                        <a:t>버튼 이다</a:t>
                      </a:r>
                      <a:r>
                        <a:rPr lang="en-US" altLang="ko-KR" sz="1400" smtClean="0"/>
                        <a:t>.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smtClean="0"/>
                        <a:t>선택하면 </a:t>
                      </a:r>
                      <a:r>
                        <a:rPr lang="ko-KR" altLang="en-US" sz="1400" smtClean="0"/>
                        <a:t>현재 작성중인 학습문서를 삭제할 수 있다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400416" y="1484783"/>
            <a:ext cx="5139626" cy="3975609"/>
            <a:chOff x="781954" y="1196752"/>
            <a:chExt cx="6395388" cy="4960402"/>
          </a:xfrm>
        </p:grpSpPr>
        <p:sp>
          <p:nvSpPr>
            <p:cNvPr id="12" name="직사각형 11"/>
            <p:cNvSpPr/>
            <p:nvPr/>
          </p:nvSpPr>
          <p:spPr>
            <a:xfrm>
              <a:off x="1053474" y="1620651"/>
              <a:ext cx="6120680" cy="45365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flipH="1">
              <a:off x="4310255" y="1628800"/>
              <a:ext cx="45719" cy="450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1273" y="1629369"/>
              <a:ext cx="2704941" cy="84320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2223" y="1629370"/>
              <a:ext cx="1753953" cy="616488"/>
            </a:xfrm>
            <a:prstGeom prst="rect">
              <a:avLst/>
            </a:prstGeom>
          </p:spPr>
        </p:pic>
        <p:grpSp>
          <p:nvGrpSpPr>
            <p:cNvPr id="58" name="그룹 57"/>
            <p:cNvGrpSpPr/>
            <p:nvPr/>
          </p:nvGrpSpPr>
          <p:grpSpPr>
            <a:xfrm>
              <a:off x="781954" y="1196752"/>
              <a:ext cx="6395388" cy="432048"/>
              <a:chOff x="781954" y="1196752"/>
              <a:chExt cx="6395388" cy="4320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81954" y="1196752"/>
                <a:ext cx="6395388" cy="4320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6" name="그룹 55"/>
              <p:cNvGrpSpPr/>
              <p:nvPr/>
            </p:nvGrpSpPr>
            <p:grpSpPr>
              <a:xfrm>
                <a:off x="880228" y="1253164"/>
                <a:ext cx="673761" cy="301944"/>
                <a:chOff x="5052640" y="1258724"/>
                <a:chExt cx="673761" cy="301944"/>
              </a:xfrm>
            </p:grpSpPr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2640" y="1262648"/>
                  <a:ext cx="279206" cy="279206"/>
                </a:xfrm>
                <a:prstGeom prst="rect">
                  <a:avLst/>
                </a:prstGeom>
              </p:spPr>
            </p:pic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4457" y="1258724"/>
                  <a:ext cx="301944" cy="301944"/>
                </a:xfrm>
                <a:prstGeom prst="rect">
                  <a:avLst/>
                </a:prstGeom>
              </p:spPr>
            </p:pic>
          </p:grpSp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2715" y="1245534"/>
                <a:ext cx="290760" cy="290760"/>
              </a:xfrm>
              <a:prstGeom prst="rect">
                <a:avLst/>
              </a:prstGeom>
            </p:spPr>
          </p:pic>
          <p:grpSp>
            <p:nvGrpSpPr>
              <p:cNvPr id="54" name="그룹 53"/>
              <p:cNvGrpSpPr/>
              <p:nvPr/>
            </p:nvGrpSpPr>
            <p:grpSpPr>
              <a:xfrm>
                <a:off x="2573259" y="1232895"/>
                <a:ext cx="1341424" cy="342483"/>
                <a:chOff x="1592078" y="1249103"/>
                <a:chExt cx="1341424" cy="342483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2078" y="1258233"/>
                  <a:ext cx="302926" cy="302926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77699" y="1249103"/>
                  <a:ext cx="342483" cy="342483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8434" y="1251020"/>
                  <a:ext cx="335068" cy="335068"/>
                </a:xfrm>
                <a:prstGeom prst="rect">
                  <a:avLst/>
                </a:prstGeom>
              </p:spPr>
            </p:pic>
          </p:grp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6845" y="1290562"/>
                <a:ext cx="251422" cy="251422"/>
              </a:xfrm>
              <a:prstGeom prst="rect">
                <a:avLst/>
              </a:prstGeom>
            </p:spPr>
          </p:pic>
          <p:grpSp>
            <p:nvGrpSpPr>
              <p:cNvPr id="55" name="그룹 54"/>
              <p:cNvGrpSpPr/>
              <p:nvPr/>
            </p:nvGrpSpPr>
            <p:grpSpPr>
              <a:xfrm>
                <a:off x="4774496" y="1239332"/>
                <a:ext cx="691557" cy="317841"/>
                <a:chOff x="3796466" y="1263033"/>
                <a:chExt cx="691557" cy="317841"/>
              </a:xfrm>
            </p:grpSpPr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23926" y="1287203"/>
                  <a:ext cx="264097" cy="264097"/>
                </a:xfrm>
                <a:prstGeom prst="rect">
                  <a:avLst/>
                </a:prstGeom>
              </p:spPr>
            </p:pic>
            <p:pic>
              <p:nvPicPr>
                <p:cNvPr id="52" name="그림 5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6466" y="1263033"/>
                  <a:ext cx="317841" cy="317841"/>
                </a:xfrm>
                <a:prstGeom prst="rect">
                  <a:avLst/>
                </a:prstGeom>
              </p:spPr>
            </p:pic>
          </p:grpSp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0986" y="1294993"/>
                <a:ext cx="233248" cy="233248"/>
              </a:xfrm>
              <a:prstGeom prst="rect">
                <a:avLst/>
              </a:prstGeom>
            </p:spPr>
          </p:pic>
        </p:grpSp>
      </p:grpSp>
      <p:sp>
        <p:nvSpPr>
          <p:cNvPr id="108" name="직사각형 107"/>
          <p:cNvSpPr/>
          <p:nvPr/>
        </p:nvSpPr>
        <p:spPr>
          <a:xfrm>
            <a:off x="32953" y="3044021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5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434894" y="2905741"/>
            <a:ext cx="3229504" cy="1459363"/>
            <a:chOff x="2610806" y="3140968"/>
            <a:chExt cx="4121433" cy="1472161"/>
          </a:xfrm>
        </p:grpSpPr>
        <p:sp>
          <p:nvSpPr>
            <p:cNvPr id="45" name="직사각형 44"/>
            <p:cNvSpPr/>
            <p:nvPr/>
          </p:nvSpPr>
          <p:spPr>
            <a:xfrm>
              <a:off x="2610806" y="3148619"/>
              <a:ext cx="4121433" cy="14645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7" name="그림 46" descr="화면 캡처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6564" y="3140968"/>
              <a:ext cx="745675" cy="232050"/>
            </a:xfrm>
            <a:prstGeom prst="rect">
              <a:avLst/>
            </a:prstGeom>
          </p:spPr>
        </p:pic>
        <p:pic>
          <p:nvPicPr>
            <p:cNvPr id="48" name="그림 47" descr="화면 캡처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0806" y="3148021"/>
              <a:ext cx="3375757" cy="224997"/>
            </a:xfrm>
            <a:prstGeom prst="rect">
              <a:avLst/>
            </a:prstGeom>
          </p:spPr>
        </p:pic>
      </p:grpSp>
      <p:sp>
        <p:nvSpPr>
          <p:cNvPr id="46" name="직사각형 45"/>
          <p:cNvSpPr/>
          <p:nvPr/>
        </p:nvSpPr>
        <p:spPr>
          <a:xfrm>
            <a:off x="1712515" y="3706894"/>
            <a:ext cx="1150186" cy="38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삭제하기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3161628" y="3706893"/>
            <a:ext cx="1150186" cy="38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취   소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3240056"/>
            <a:ext cx="3032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정말로 삭제 하시겠습니까</a:t>
            </a:r>
            <a:r>
              <a:rPr lang="en-US" altLang="ko-KR" sz="1200" smtClean="0"/>
              <a:t>?</a:t>
            </a:r>
            <a:endParaRPr lang="ko-KR" altLang="en-US" sz="1200"/>
          </a:p>
        </p:txBody>
      </p:sp>
      <p:grpSp>
        <p:nvGrpSpPr>
          <p:cNvPr id="66" name="그룹 65"/>
          <p:cNvGrpSpPr/>
          <p:nvPr/>
        </p:nvGrpSpPr>
        <p:grpSpPr>
          <a:xfrm>
            <a:off x="393645" y="1844824"/>
            <a:ext cx="248395" cy="3621755"/>
            <a:chOff x="310932" y="1823468"/>
            <a:chExt cx="248395" cy="3621755"/>
          </a:xfrm>
        </p:grpSpPr>
        <p:sp>
          <p:nvSpPr>
            <p:cNvPr id="67" name="직사각형 66"/>
            <p:cNvSpPr/>
            <p:nvPr/>
          </p:nvSpPr>
          <p:spPr>
            <a:xfrm>
              <a:off x="323528" y="1823468"/>
              <a:ext cx="235799" cy="36217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36" y="2469011"/>
              <a:ext cx="194700" cy="191011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98" y="1893541"/>
              <a:ext cx="194942" cy="191249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076" y="2181155"/>
              <a:ext cx="183597" cy="180118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55" y="3056591"/>
              <a:ext cx="195086" cy="191389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864" y="3345043"/>
              <a:ext cx="212412" cy="208387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32" y="2710433"/>
              <a:ext cx="238125" cy="238125"/>
            </a:xfrm>
            <a:prstGeom prst="rect">
              <a:avLst/>
            </a:prstGeom>
          </p:spPr>
        </p:pic>
      </p:grpSp>
      <p:sp>
        <p:nvSpPr>
          <p:cNvPr id="93" name="직사각형 92"/>
          <p:cNvSpPr/>
          <p:nvPr/>
        </p:nvSpPr>
        <p:spPr>
          <a:xfrm>
            <a:off x="393194" y="3342986"/>
            <a:ext cx="251811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130895" y="2923034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5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2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-1817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82971" y="1649689"/>
            <a:ext cx="2774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930272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아이콘 툴바 조작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아이콘 툴바의 조작을 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스케쥴러 초기화면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250624"/>
              </p:ext>
            </p:extLst>
          </p:nvPr>
        </p:nvGraphicFramePr>
        <p:xfrm>
          <a:off x="5797958" y="836712"/>
          <a:ext cx="2903984" cy="5315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Description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6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실행취소 </a:t>
                      </a:r>
                      <a:r>
                        <a:rPr lang="ko-KR" altLang="en-US" sz="1100" smtClean="0"/>
                        <a:t>버튼이다</a:t>
                      </a:r>
                      <a:r>
                        <a:rPr lang="en-US" altLang="ko-KR" sz="1100" smtClean="0"/>
                        <a:t>..</a:t>
                      </a:r>
                      <a:r>
                        <a:rPr lang="en-US" altLang="ko-KR" sz="1100" smtClean="0"/>
                        <a:t/>
                      </a:r>
                      <a:br>
                        <a:rPr lang="en-US" altLang="ko-KR" sz="1100" smtClean="0"/>
                      </a:br>
                      <a:r>
                        <a:rPr lang="ko-KR" altLang="en-US" sz="1100" smtClean="0"/>
                        <a:t>만약 학습문서 작성을 하다가 잘못</a:t>
                      </a:r>
                      <a:r>
                        <a:rPr lang="ko-KR" altLang="en-US" sz="1100" baseline="0" smtClean="0"/>
                        <a:t> 실행했을경우 다시 실행취소를 할 수 있는 기능이다</a:t>
                      </a:r>
                      <a:r>
                        <a:rPr lang="en-US" altLang="ko-KR" sz="1100" baseline="0" smtClean="0"/>
                        <a:t>.</a:t>
                      </a:r>
                      <a:endParaRPr lang="en-US" altLang="ko-KR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7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되돌리기 </a:t>
                      </a:r>
                      <a:r>
                        <a:rPr lang="ko-KR" altLang="en-US" sz="1100" smtClean="0"/>
                        <a:t>버튼이다</a:t>
                      </a:r>
                      <a:r>
                        <a:rPr lang="en-US" altLang="ko-KR" sz="1100" smtClean="0"/>
                        <a:t>.</a:t>
                      </a:r>
                      <a:endParaRPr lang="en-US" altLang="ko-KR" sz="1100" smtClean="0"/>
                    </a:p>
                    <a:p>
                      <a:pPr latinLnBrk="1"/>
                      <a:r>
                        <a:rPr lang="ko-KR" altLang="en-US" sz="1100" smtClean="0"/>
                        <a:t>실행취소</a:t>
                      </a:r>
                      <a:r>
                        <a:rPr lang="ko-KR" altLang="en-US" sz="1100" baseline="0" smtClean="0"/>
                        <a:t> 하고나면</a:t>
                      </a:r>
                      <a:r>
                        <a:rPr lang="ko-KR" altLang="en-US" sz="1100" smtClean="0"/>
                        <a:t> 활성화되며 실행취소 이전으로 돌리는 기능이다</a:t>
                      </a:r>
                      <a:r>
                        <a:rPr lang="en-US" altLang="ko-KR" sz="110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8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글꼴 편집</a:t>
                      </a:r>
                      <a:r>
                        <a:rPr lang="ko-KR" altLang="en-US" sz="1100" baseline="0" smtClean="0"/>
                        <a:t> </a:t>
                      </a:r>
                      <a:r>
                        <a:rPr lang="ko-KR" altLang="en-US" sz="1100" baseline="0" smtClean="0"/>
                        <a:t>버튼이다</a:t>
                      </a:r>
                      <a:r>
                        <a:rPr lang="en-US" altLang="ko-KR" sz="1100" baseline="0" smtClean="0"/>
                        <a:t>.</a:t>
                      </a:r>
                      <a:r>
                        <a:rPr lang="ko-KR" altLang="en-US" sz="1100" baseline="0" smtClean="0"/>
                        <a:t>글꼴 편집창이 생성되고</a:t>
                      </a:r>
                      <a:r>
                        <a:rPr lang="en-US" altLang="ko-KR" sz="1100" baseline="0" smtClean="0"/>
                        <a:t> </a:t>
                      </a:r>
                      <a:r>
                        <a:rPr lang="ko-KR" altLang="en-US" sz="1100" baseline="0" smtClean="0"/>
                        <a:t>글꼴</a:t>
                      </a:r>
                      <a:r>
                        <a:rPr lang="en-US" altLang="ko-KR" sz="1100" baseline="0" smtClean="0"/>
                        <a:t>,</a:t>
                      </a:r>
                      <a:r>
                        <a:rPr lang="ko-KR" altLang="en-US" sz="1100" baseline="0" smtClean="0"/>
                        <a:t>글꼴의 </a:t>
                      </a:r>
                      <a:r>
                        <a:rPr lang="ko-KR" altLang="en-US" sz="1100" baseline="0" smtClean="0"/>
                        <a:t>스타일</a:t>
                      </a:r>
                      <a:r>
                        <a:rPr lang="en-US" altLang="ko-KR" sz="1100" baseline="0" smtClean="0"/>
                        <a:t>,</a:t>
                      </a:r>
                      <a:r>
                        <a:rPr lang="ko-KR" altLang="en-US" sz="1100" baseline="0" smtClean="0"/>
                        <a:t>크기를 지정할 수 있다</a:t>
                      </a:r>
                      <a:r>
                        <a:rPr lang="en-US" altLang="ko-KR" sz="1100" baseline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9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잘라내기 </a:t>
                      </a:r>
                      <a:r>
                        <a:rPr lang="ko-KR" altLang="en-US" sz="1100" smtClean="0"/>
                        <a:t>버튼이다</a:t>
                      </a:r>
                      <a:r>
                        <a:rPr lang="en-US" altLang="ko-KR" sz="1100" smtClean="0"/>
                        <a:t>.</a:t>
                      </a:r>
                      <a:endParaRPr lang="en-US" altLang="ko-KR" sz="1100" smtClean="0"/>
                    </a:p>
                    <a:p>
                      <a:pPr latinLnBrk="1"/>
                      <a:r>
                        <a:rPr lang="ko-KR" altLang="en-US" sz="1100" smtClean="0"/>
                        <a:t>블록지정한 텍스트들을 잘라내어 화면에서 사라지고 클립보드에 임시로 </a:t>
                      </a:r>
                      <a:r>
                        <a:rPr lang="ko-KR" altLang="en-US" sz="1100" smtClean="0"/>
                        <a:t>저장하는 기능을 한다</a:t>
                      </a:r>
                      <a:r>
                        <a:rPr lang="en-US" altLang="ko-KR" sz="110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10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복사하기 버튼이다</a:t>
                      </a:r>
                      <a:r>
                        <a:rPr lang="en-US" altLang="ko-KR" sz="1100" smtClean="0"/>
                        <a:t>.</a:t>
                      </a:r>
                      <a:endParaRPr lang="en-US" altLang="ko-KR" sz="1100" smtClean="0"/>
                    </a:p>
                    <a:p>
                      <a:pPr latinLnBrk="1"/>
                      <a:r>
                        <a:rPr lang="ko-KR" altLang="en-US" sz="1100" smtClean="0"/>
                        <a:t>블록지정한 텍스트들을 복사하고 화면에서 사라지지 않고 클립보드에 임시로 </a:t>
                      </a:r>
                      <a:r>
                        <a:rPr lang="ko-KR" altLang="en-US" sz="1100" smtClean="0"/>
                        <a:t>저장하는 기능을 한다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11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붙여넣기 </a:t>
                      </a:r>
                      <a:r>
                        <a:rPr lang="ko-KR" altLang="en-US" sz="1100" smtClean="0"/>
                        <a:t>버튼이다</a:t>
                      </a:r>
                      <a:r>
                        <a:rPr lang="en-US" altLang="ko-KR" sz="1100" smtClean="0"/>
                        <a:t>.</a:t>
                      </a:r>
                      <a:endParaRPr lang="en-US" altLang="ko-KR" sz="1100" smtClean="0"/>
                    </a:p>
                    <a:p>
                      <a:pPr latinLnBrk="1"/>
                      <a:r>
                        <a:rPr lang="ko-KR" altLang="en-US" sz="1100" smtClean="0"/>
                        <a:t>클립보드에 저장되어있는 텍스트들을 지정한 위치에 </a:t>
                      </a:r>
                      <a:r>
                        <a:rPr lang="ko-KR" altLang="en-US" sz="1100" smtClean="0"/>
                        <a:t>붙여넣는기능을 한다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400416" y="1484783"/>
            <a:ext cx="5139626" cy="3975609"/>
            <a:chOff x="781954" y="1196752"/>
            <a:chExt cx="6395388" cy="4960402"/>
          </a:xfrm>
        </p:grpSpPr>
        <p:sp>
          <p:nvSpPr>
            <p:cNvPr id="12" name="직사각형 11"/>
            <p:cNvSpPr/>
            <p:nvPr/>
          </p:nvSpPr>
          <p:spPr>
            <a:xfrm>
              <a:off x="1053474" y="1620651"/>
              <a:ext cx="6120680" cy="45365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flipH="1">
              <a:off x="4310255" y="1628800"/>
              <a:ext cx="45719" cy="450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1273" y="1629369"/>
              <a:ext cx="2704941" cy="84320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2223" y="1629370"/>
              <a:ext cx="1753953" cy="616488"/>
            </a:xfrm>
            <a:prstGeom prst="rect">
              <a:avLst/>
            </a:prstGeom>
          </p:spPr>
        </p:pic>
        <p:grpSp>
          <p:nvGrpSpPr>
            <p:cNvPr id="58" name="그룹 57"/>
            <p:cNvGrpSpPr/>
            <p:nvPr/>
          </p:nvGrpSpPr>
          <p:grpSpPr>
            <a:xfrm>
              <a:off x="781954" y="1196752"/>
              <a:ext cx="6395388" cy="432048"/>
              <a:chOff x="781954" y="1196752"/>
              <a:chExt cx="6395388" cy="4320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81954" y="1196752"/>
                <a:ext cx="6395388" cy="4320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6" name="그룹 55"/>
              <p:cNvGrpSpPr/>
              <p:nvPr/>
            </p:nvGrpSpPr>
            <p:grpSpPr>
              <a:xfrm>
                <a:off x="880228" y="1253164"/>
                <a:ext cx="673761" cy="301944"/>
                <a:chOff x="5052640" y="1258724"/>
                <a:chExt cx="673761" cy="301944"/>
              </a:xfrm>
            </p:grpSpPr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2640" y="1262648"/>
                  <a:ext cx="279206" cy="279206"/>
                </a:xfrm>
                <a:prstGeom prst="rect">
                  <a:avLst/>
                </a:prstGeom>
              </p:spPr>
            </p:pic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4457" y="1258724"/>
                  <a:ext cx="301944" cy="301944"/>
                </a:xfrm>
                <a:prstGeom prst="rect">
                  <a:avLst/>
                </a:prstGeom>
              </p:spPr>
            </p:pic>
          </p:grpSp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2715" y="1245534"/>
                <a:ext cx="290760" cy="290760"/>
              </a:xfrm>
              <a:prstGeom prst="rect">
                <a:avLst/>
              </a:prstGeom>
            </p:spPr>
          </p:pic>
          <p:grpSp>
            <p:nvGrpSpPr>
              <p:cNvPr id="54" name="그룹 53"/>
              <p:cNvGrpSpPr/>
              <p:nvPr/>
            </p:nvGrpSpPr>
            <p:grpSpPr>
              <a:xfrm>
                <a:off x="2573259" y="1232895"/>
                <a:ext cx="1341424" cy="342483"/>
                <a:chOff x="1592078" y="1249103"/>
                <a:chExt cx="1341424" cy="342483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2078" y="1258233"/>
                  <a:ext cx="302926" cy="302926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77699" y="1249103"/>
                  <a:ext cx="342483" cy="342483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8434" y="1251020"/>
                  <a:ext cx="335068" cy="335068"/>
                </a:xfrm>
                <a:prstGeom prst="rect">
                  <a:avLst/>
                </a:prstGeom>
              </p:spPr>
            </p:pic>
          </p:grp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6845" y="1290562"/>
                <a:ext cx="251422" cy="251422"/>
              </a:xfrm>
              <a:prstGeom prst="rect">
                <a:avLst/>
              </a:prstGeom>
            </p:spPr>
          </p:pic>
          <p:grpSp>
            <p:nvGrpSpPr>
              <p:cNvPr id="55" name="그룹 54"/>
              <p:cNvGrpSpPr/>
              <p:nvPr/>
            </p:nvGrpSpPr>
            <p:grpSpPr>
              <a:xfrm>
                <a:off x="4774496" y="1239332"/>
                <a:ext cx="691557" cy="317841"/>
                <a:chOff x="3796466" y="1263033"/>
                <a:chExt cx="691557" cy="317841"/>
              </a:xfrm>
            </p:grpSpPr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23926" y="1287203"/>
                  <a:ext cx="264097" cy="264097"/>
                </a:xfrm>
                <a:prstGeom prst="rect">
                  <a:avLst/>
                </a:prstGeom>
              </p:spPr>
            </p:pic>
            <p:pic>
              <p:nvPicPr>
                <p:cNvPr id="52" name="그림 5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6466" y="1263033"/>
                  <a:ext cx="317841" cy="317841"/>
                </a:xfrm>
                <a:prstGeom prst="rect">
                  <a:avLst/>
                </a:prstGeom>
              </p:spPr>
            </p:pic>
          </p:grpSp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0986" y="1294993"/>
                <a:ext cx="233248" cy="233248"/>
              </a:xfrm>
              <a:prstGeom prst="rect">
                <a:avLst/>
              </a:prstGeom>
            </p:spPr>
          </p:pic>
        </p:grpSp>
      </p:grpSp>
      <p:sp>
        <p:nvSpPr>
          <p:cNvPr id="88" name="직사각형 87"/>
          <p:cNvSpPr/>
          <p:nvPr/>
        </p:nvSpPr>
        <p:spPr>
          <a:xfrm>
            <a:off x="458871" y="1189078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6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48317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758965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1490450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1824299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222846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2637941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768934" y="1189078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7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533135" y="1189078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8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838003" y="1189078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9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2587760" y="1141956"/>
            <a:ext cx="383438" cy="307777"/>
            <a:chOff x="2875502" y="6431938"/>
            <a:chExt cx="383438" cy="307777"/>
          </a:xfrm>
        </p:grpSpPr>
        <p:sp>
          <p:nvSpPr>
            <p:cNvPr id="104" name="직사각형 103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875502" y="643193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>
                  <a:solidFill>
                    <a:schemeClr val="bg1"/>
                  </a:solidFill>
                </a:rPr>
                <a:t>11</a:t>
              </a:r>
              <a:endParaRPr lang="ko-KR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2187423" y="1140428"/>
            <a:ext cx="383438" cy="307777"/>
            <a:chOff x="2875502" y="6431938"/>
            <a:chExt cx="383438" cy="307777"/>
          </a:xfrm>
        </p:grpSpPr>
        <p:sp>
          <p:nvSpPr>
            <p:cNvPr id="112" name="직사각형 111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875502" y="643193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>
                  <a:solidFill>
                    <a:schemeClr val="bg1"/>
                  </a:solidFill>
                </a:rPr>
                <a:t>10</a:t>
              </a:r>
              <a:endParaRPr lang="ko-KR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87916" y="1844724"/>
            <a:ext cx="248395" cy="3621755"/>
            <a:chOff x="310932" y="1823468"/>
            <a:chExt cx="248395" cy="3621755"/>
          </a:xfrm>
        </p:grpSpPr>
        <p:sp>
          <p:nvSpPr>
            <p:cNvPr id="51" name="직사각형 50"/>
            <p:cNvSpPr/>
            <p:nvPr/>
          </p:nvSpPr>
          <p:spPr>
            <a:xfrm>
              <a:off x="323528" y="1823468"/>
              <a:ext cx="235799" cy="36217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36" y="2469011"/>
              <a:ext cx="194700" cy="191011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98" y="1893541"/>
              <a:ext cx="194942" cy="191249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076" y="2181155"/>
              <a:ext cx="183597" cy="180118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55" y="3056591"/>
              <a:ext cx="195086" cy="191389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864" y="3345043"/>
              <a:ext cx="212412" cy="208387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32" y="2710433"/>
              <a:ext cx="238125" cy="238125"/>
            </a:xfrm>
            <a:prstGeom prst="rect">
              <a:avLst/>
            </a:prstGeom>
          </p:spPr>
        </p:pic>
      </p:grpSp>
      <p:pic>
        <p:nvPicPr>
          <p:cNvPr id="67" name="그림 6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28" y="2746706"/>
            <a:ext cx="2640068" cy="2474296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922703" y="2739046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8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6578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-1817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82971" y="1649689"/>
            <a:ext cx="2774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00658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글꼴 설정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글꼴 설정을 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학습문서 초기화면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639436"/>
              </p:ext>
            </p:extLst>
          </p:nvPr>
        </p:nvGraphicFramePr>
        <p:xfrm>
          <a:off x="5797958" y="836712"/>
          <a:ext cx="2903984" cy="4254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Description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1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글꼴 설정하는 부분이다</a:t>
                      </a:r>
                      <a:r>
                        <a:rPr lang="en-US" altLang="ko-KR" sz="1100" smtClean="0"/>
                        <a:t>. </a:t>
                      </a:r>
                      <a:r>
                        <a:rPr lang="ko-KR" altLang="en-US" sz="1100" smtClean="0"/>
                        <a:t>다양한 글꼴의 설정을 할 수 있다</a:t>
                      </a:r>
                      <a:r>
                        <a:rPr lang="en-US" altLang="ko-KR" sz="1100" smtClean="0"/>
                        <a:t>.</a:t>
                      </a:r>
                      <a:endParaRPr lang="en-US" altLang="ko-KR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2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글꼴 스타일을 설정하는 부분이다</a:t>
                      </a:r>
                      <a:r>
                        <a:rPr lang="en-US" altLang="ko-KR" sz="1100" smtClean="0"/>
                        <a:t>.</a:t>
                      </a:r>
                      <a:r>
                        <a:rPr lang="en-US" altLang="ko-KR" sz="1100" baseline="0" smtClean="0"/>
                        <a:t> </a:t>
                      </a:r>
                      <a:r>
                        <a:rPr lang="ko-KR" altLang="en-US" sz="1100" baseline="0" smtClean="0"/>
                        <a:t>기본으로 </a:t>
                      </a:r>
                      <a:r>
                        <a:rPr lang="en-US" altLang="ko-KR" sz="1100" baseline="0" smtClean="0"/>
                        <a:t>PLAIN</a:t>
                      </a:r>
                      <a:r>
                        <a:rPr lang="ko-KR" altLang="en-US" sz="1100" baseline="0" smtClean="0"/>
                        <a:t>으로 설정되어 있고 </a:t>
                      </a:r>
                      <a:r>
                        <a:rPr lang="en-US" altLang="ko-KR" sz="1100" baseline="0" smtClean="0"/>
                        <a:t>BOLD</a:t>
                      </a:r>
                      <a:r>
                        <a:rPr lang="ko-KR" altLang="en-US" sz="1100" baseline="0" smtClean="0"/>
                        <a:t>와 </a:t>
                      </a:r>
                      <a:r>
                        <a:rPr lang="en-US" altLang="ko-KR" sz="1100" baseline="0" smtClean="0"/>
                        <a:t>ITALIC </a:t>
                      </a:r>
                      <a:r>
                        <a:rPr lang="ko-KR" altLang="en-US" sz="1100" baseline="0" smtClean="0"/>
                        <a:t>설정을 할 수 있다</a:t>
                      </a:r>
                      <a:r>
                        <a:rPr lang="en-US" altLang="ko-KR" sz="1100" baseline="0" smtClean="0"/>
                        <a:t>.</a:t>
                      </a:r>
                      <a:endParaRPr lang="en-US" altLang="ko-KR" sz="11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3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글꼴의 크기를 설정하는 부분이다</a:t>
                      </a:r>
                      <a:r>
                        <a:rPr lang="en-US" altLang="ko-KR" sz="1100" smtClean="0"/>
                        <a:t>. </a:t>
                      </a:r>
                      <a:r>
                        <a:rPr lang="ko-KR" altLang="en-US" sz="1100" smtClean="0"/>
                        <a:t>다양한 글꼴의 크기를 설정할 수 있다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4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글꼴</a:t>
                      </a:r>
                      <a:r>
                        <a:rPr lang="en-US" altLang="ko-KR" sz="1100" smtClean="0"/>
                        <a:t>,</a:t>
                      </a:r>
                      <a:r>
                        <a:rPr lang="ko-KR" altLang="en-US" sz="1100" smtClean="0"/>
                        <a:t>글</a:t>
                      </a:r>
                      <a:r>
                        <a:rPr lang="ko-KR" altLang="en-US" sz="1100" baseline="0" smtClean="0"/>
                        <a:t>꼴 스타일</a:t>
                      </a:r>
                      <a:r>
                        <a:rPr lang="en-US" altLang="ko-KR" sz="1100" baseline="0" smtClean="0"/>
                        <a:t>,</a:t>
                      </a:r>
                      <a:r>
                        <a:rPr lang="ko-KR" altLang="en-US" sz="1100" baseline="0" smtClean="0"/>
                        <a:t>글꼴 크기를 설정하면 설정이 적용된 것을 미리 볼 수 있는 부분이다</a:t>
                      </a:r>
                      <a:r>
                        <a:rPr lang="en-US" altLang="ko-KR" sz="1100" baseline="0" smtClean="0"/>
                        <a:t>.</a:t>
                      </a:r>
                      <a:endParaRPr lang="en-US" altLang="ko-KR" sz="11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7" name="그림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49689"/>
            <a:ext cx="3672408" cy="3441815"/>
          </a:xfrm>
          <a:prstGeom prst="rect">
            <a:avLst/>
          </a:prstGeom>
        </p:spPr>
      </p:pic>
      <p:sp>
        <p:nvSpPr>
          <p:cNvPr id="60" name="직사각형 59"/>
          <p:cNvSpPr/>
          <p:nvPr/>
        </p:nvSpPr>
        <p:spPr>
          <a:xfrm>
            <a:off x="1115616" y="1946958"/>
            <a:ext cx="1152128" cy="13380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2320702" y="1946958"/>
            <a:ext cx="1152128" cy="13380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520896" y="1946958"/>
            <a:ext cx="1123111" cy="13380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353119" y="1719858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440361" y="1719858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067944" y="1916832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294223" y="3862578"/>
            <a:ext cx="1171177" cy="3056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2294223" y="3646554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4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3092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0" y="-8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82971" y="1649689"/>
            <a:ext cx="2774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545092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주석</a:t>
                      </a:r>
                      <a:r>
                        <a:rPr lang="ko-KR" altLang="en-US" sz="1200" b="1" baseline="0" smtClean="0"/>
                        <a:t>처리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지정한 부분을 주석으로 처리할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스케쥴러 초기화면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/>
          </p:nvPr>
        </p:nvGraphicFramePr>
        <p:xfrm>
          <a:off x="5796136" y="908720"/>
          <a:ext cx="2903984" cy="4919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사용 중인 프로젝트 화면의 코드 영역에서 코드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여러 줄을 드래그하여 선택한다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ToolBar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주석처리 아이콘을 클릭한다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주석처리 기능에 의해서 드래그</a:t>
                      </a:r>
                      <a:r>
                        <a:rPr lang="ko-KR" altLang="en-US" sz="1200" baseline="0" dirty="0" smtClean="0"/>
                        <a:t>하여 선택된 범위가 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Line </a:t>
                      </a:r>
                      <a:r>
                        <a:rPr lang="ko-KR" altLang="en-US" sz="1200" dirty="0" smtClean="0"/>
                        <a:t>단위로 주석처리 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323528" y="1476471"/>
            <a:ext cx="5256584" cy="3983922"/>
            <a:chOff x="781954" y="1196752"/>
            <a:chExt cx="6421004" cy="4960402"/>
          </a:xfrm>
        </p:grpSpPr>
        <p:sp>
          <p:nvSpPr>
            <p:cNvPr id="12" name="직사각형 11"/>
            <p:cNvSpPr/>
            <p:nvPr/>
          </p:nvSpPr>
          <p:spPr>
            <a:xfrm>
              <a:off x="1053474" y="1620651"/>
              <a:ext cx="6120680" cy="45365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flipH="1">
              <a:off x="4310255" y="1628800"/>
              <a:ext cx="45719" cy="450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1273" y="1629369"/>
              <a:ext cx="2704941" cy="84320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2223" y="1629370"/>
              <a:ext cx="1753953" cy="616488"/>
            </a:xfrm>
            <a:prstGeom prst="rect">
              <a:avLst/>
            </a:prstGeom>
          </p:spPr>
        </p:pic>
        <p:grpSp>
          <p:nvGrpSpPr>
            <p:cNvPr id="58" name="그룹 57"/>
            <p:cNvGrpSpPr/>
            <p:nvPr/>
          </p:nvGrpSpPr>
          <p:grpSpPr>
            <a:xfrm>
              <a:off x="781954" y="1196752"/>
              <a:ext cx="6421004" cy="432048"/>
              <a:chOff x="781954" y="1196752"/>
              <a:chExt cx="6421004" cy="4320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81954" y="1196752"/>
                <a:ext cx="6421004" cy="4320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6" name="그룹 55"/>
              <p:cNvGrpSpPr/>
              <p:nvPr/>
            </p:nvGrpSpPr>
            <p:grpSpPr>
              <a:xfrm>
                <a:off x="880228" y="1253164"/>
                <a:ext cx="673761" cy="301944"/>
                <a:chOff x="5052640" y="1258724"/>
                <a:chExt cx="673761" cy="301944"/>
              </a:xfrm>
            </p:grpSpPr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2640" y="1262648"/>
                  <a:ext cx="279206" cy="279206"/>
                </a:xfrm>
                <a:prstGeom prst="rect">
                  <a:avLst/>
                </a:prstGeom>
              </p:spPr>
            </p:pic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4457" y="1258724"/>
                  <a:ext cx="301944" cy="301944"/>
                </a:xfrm>
                <a:prstGeom prst="rect">
                  <a:avLst/>
                </a:prstGeom>
              </p:spPr>
            </p:pic>
          </p:grpSp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2715" y="1245534"/>
                <a:ext cx="290760" cy="290760"/>
              </a:xfrm>
              <a:prstGeom prst="rect">
                <a:avLst/>
              </a:prstGeom>
            </p:spPr>
          </p:pic>
          <p:grpSp>
            <p:nvGrpSpPr>
              <p:cNvPr id="54" name="그룹 53"/>
              <p:cNvGrpSpPr/>
              <p:nvPr/>
            </p:nvGrpSpPr>
            <p:grpSpPr>
              <a:xfrm>
                <a:off x="2573259" y="1232895"/>
                <a:ext cx="1341424" cy="342483"/>
                <a:chOff x="1592078" y="1249103"/>
                <a:chExt cx="1341424" cy="342483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2078" y="1258233"/>
                  <a:ext cx="302926" cy="302926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77699" y="1249103"/>
                  <a:ext cx="342483" cy="342483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8434" y="1251020"/>
                  <a:ext cx="335068" cy="335068"/>
                </a:xfrm>
                <a:prstGeom prst="rect">
                  <a:avLst/>
                </a:prstGeom>
              </p:spPr>
            </p:pic>
          </p:grp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6845" y="1290562"/>
                <a:ext cx="251422" cy="251422"/>
              </a:xfrm>
              <a:prstGeom prst="rect">
                <a:avLst/>
              </a:prstGeom>
            </p:spPr>
          </p:pic>
          <p:grpSp>
            <p:nvGrpSpPr>
              <p:cNvPr id="55" name="그룹 54"/>
              <p:cNvGrpSpPr/>
              <p:nvPr/>
            </p:nvGrpSpPr>
            <p:grpSpPr>
              <a:xfrm>
                <a:off x="4774496" y="1239332"/>
                <a:ext cx="691557" cy="317841"/>
                <a:chOff x="3796466" y="1263033"/>
                <a:chExt cx="691557" cy="317841"/>
              </a:xfrm>
            </p:grpSpPr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23926" y="1287203"/>
                  <a:ext cx="264097" cy="264097"/>
                </a:xfrm>
                <a:prstGeom prst="rect">
                  <a:avLst/>
                </a:prstGeom>
              </p:spPr>
            </p:pic>
            <p:pic>
              <p:nvPicPr>
                <p:cNvPr id="52" name="그림 51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6466" y="1263033"/>
                  <a:ext cx="317841" cy="317841"/>
                </a:xfrm>
                <a:prstGeom prst="rect">
                  <a:avLst/>
                </a:prstGeom>
              </p:spPr>
            </p:pic>
          </p:grpSp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0986" y="1294993"/>
                <a:ext cx="233248" cy="233248"/>
              </a:xfrm>
              <a:prstGeom prst="rect">
                <a:avLst/>
              </a:prstGeom>
            </p:spPr>
          </p:pic>
        </p:grpSp>
      </p:grpSp>
      <p:sp>
        <p:nvSpPr>
          <p:cNvPr id="86" name="직사각형 85"/>
          <p:cNvSpPr/>
          <p:nvPr/>
        </p:nvSpPr>
        <p:spPr>
          <a:xfrm>
            <a:off x="3905388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5" name="그룹 114"/>
          <p:cNvGrpSpPr/>
          <p:nvPr/>
        </p:nvGrpSpPr>
        <p:grpSpPr>
          <a:xfrm>
            <a:off x="3894592" y="1140428"/>
            <a:ext cx="284052" cy="307777"/>
            <a:chOff x="2918174" y="6431938"/>
            <a:chExt cx="284052" cy="307777"/>
          </a:xfrm>
        </p:grpSpPr>
        <p:sp>
          <p:nvSpPr>
            <p:cNvPr id="116" name="직사각형 115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918174" y="643193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2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584" y="3129636"/>
            <a:ext cx="3755776" cy="504056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800" y="3933056"/>
            <a:ext cx="3755776" cy="486303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2" name="그룹 71"/>
          <p:cNvGrpSpPr/>
          <p:nvPr/>
        </p:nvGrpSpPr>
        <p:grpSpPr>
          <a:xfrm>
            <a:off x="971600" y="3068960"/>
            <a:ext cx="284052" cy="307777"/>
            <a:chOff x="2918174" y="6431938"/>
            <a:chExt cx="284052" cy="307777"/>
          </a:xfrm>
        </p:grpSpPr>
        <p:sp>
          <p:nvSpPr>
            <p:cNvPr id="73" name="직사각형 72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18174" y="643193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1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971600" y="3881510"/>
            <a:ext cx="284052" cy="307777"/>
            <a:chOff x="2918174" y="6431938"/>
            <a:chExt cx="284052" cy="307777"/>
          </a:xfrm>
        </p:grpSpPr>
        <p:sp>
          <p:nvSpPr>
            <p:cNvPr id="79" name="직사각형 78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918174" y="643193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3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06397" y="1844724"/>
            <a:ext cx="248395" cy="3621755"/>
            <a:chOff x="310932" y="1823468"/>
            <a:chExt cx="248395" cy="3621755"/>
          </a:xfrm>
        </p:grpSpPr>
        <p:sp>
          <p:nvSpPr>
            <p:cNvPr id="47" name="직사각형 46"/>
            <p:cNvSpPr/>
            <p:nvPr/>
          </p:nvSpPr>
          <p:spPr>
            <a:xfrm>
              <a:off x="323528" y="1823468"/>
              <a:ext cx="235799" cy="36217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36" y="2469011"/>
              <a:ext cx="194700" cy="191011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98" y="1893541"/>
              <a:ext cx="194942" cy="191249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076" y="2181155"/>
              <a:ext cx="183597" cy="180118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55" y="3056591"/>
              <a:ext cx="195086" cy="191389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864" y="3345043"/>
              <a:ext cx="212412" cy="208387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32" y="2710433"/>
              <a:ext cx="238125" cy="23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178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0" y="-8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82971" y="1649689"/>
            <a:ext cx="2774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760091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학습문서 종료하기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학습문서를 종료할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학습문서 초기화면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821475"/>
              </p:ext>
            </p:extLst>
          </p:nvPr>
        </p:nvGraphicFramePr>
        <p:xfrm>
          <a:off x="5796136" y="908720"/>
          <a:ext cx="2903984" cy="5202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종료하기 버튼이다</a:t>
                      </a:r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  <a:r>
                        <a:rPr lang="ko-KR" altLang="en-US" sz="12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클릭시 저장을 하고 종료하거나</a:t>
                      </a:r>
                      <a:r>
                        <a:rPr lang="en-US" altLang="ko-KR" sz="12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저장을 안하고 종료하거나</a:t>
                      </a:r>
                      <a:r>
                        <a:rPr lang="en-US" altLang="ko-KR" sz="12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취소할 수 있다</a:t>
                      </a:r>
                      <a:r>
                        <a:rPr lang="en-US" altLang="ko-KR" sz="12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변경내용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저장 여부를 확인하는 화면을 생성한다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변경내용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저장 여부 화면에서 예 버튼을 선택할 경우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변경내용을 </a:t>
                      </a:r>
                      <a:r>
                        <a:rPr lang="ko-KR" altLang="en-US" sz="12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저장하기 화면이 나오고 저장기능을 수행한 다음 학습문서를 종료한다</a:t>
                      </a:r>
                      <a:r>
                        <a:rPr lang="en-US" altLang="ko-KR" sz="12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변경내용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저장 여부 화면에서 아니오 버튼을 선택할 경우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변경내용을 저장하지 않고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학습문서를 종료한다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변경내용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저장 여부 화면에서 취소 버튼을 선택할 경우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학습문서 종료를 취소하고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학습문서 화면으로 돌아간다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323528" y="1476471"/>
            <a:ext cx="5256584" cy="3983922"/>
            <a:chOff x="781954" y="1196752"/>
            <a:chExt cx="6421004" cy="4960402"/>
          </a:xfrm>
        </p:grpSpPr>
        <p:sp>
          <p:nvSpPr>
            <p:cNvPr id="12" name="직사각형 11"/>
            <p:cNvSpPr/>
            <p:nvPr/>
          </p:nvSpPr>
          <p:spPr>
            <a:xfrm>
              <a:off x="1053474" y="1620651"/>
              <a:ext cx="6120680" cy="45365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flipH="1">
              <a:off x="4310255" y="1628800"/>
              <a:ext cx="45719" cy="450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1273" y="1629369"/>
              <a:ext cx="2704941" cy="84320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2223" y="1629370"/>
              <a:ext cx="1753953" cy="616488"/>
            </a:xfrm>
            <a:prstGeom prst="rect">
              <a:avLst/>
            </a:prstGeom>
          </p:spPr>
        </p:pic>
        <p:grpSp>
          <p:nvGrpSpPr>
            <p:cNvPr id="58" name="그룹 57"/>
            <p:cNvGrpSpPr/>
            <p:nvPr/>
          </p:nvGrpSpPr>
          <p:grpSpPr>
            <a:xfrm>
              <a:off x="781954" y="1196752"/>
              <a:ext cx="6421004" cy="432048"/>
              <a:chOff x="781954" y="1196752"/>
              <a:chExt cx="6421004" cy="4320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81954" y="1196752"/>
                <a:ext cx="6421004" cy="4320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6" name="그룹 55"/>
              <p:cNvGrpSpPr/>
              <p:nvPr/>
            </p:nvGrpSpPr>
            <p:grpSpPr>
              <a:xfrm>
                <a:off x="880228" y="1253164"/>
                <a:ext cx="673761" cy="301944"/>
                <a:chOff x="5052640" y="1258724"/>
                <a:chExt cx="673761" cy="301944"/>
              </a:xfrm>
            </p:grpSpPr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2640" y="1262648"/>
                  <a:ext cx="279206" cy="279206"/>
                </a:xfrm>
                <a:prstGeom prst="rect">
                  <a:avLst/>
                </a:prstGeom>
              </p:spPr>
            </p:pic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4457" y="1258724"/>
                  <a:ext cx="301944" cy="301944"/>
                </a:xfrm>
                <a:prstGeom prst="rect">
                  <a:avLst/>
                </a:prstGeom>
              </p:spPr>
            </p:pic>
          </p:grpSp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2715" y="1245534"/>
                <a:ext cx="290760" cy="290760"/>
              </a:xfrm>
              <a:prstGeom prst="rect">
                <a:avLst/>
              </a:prstGeom>
            </p:spPr>
          </p:pic>
          <p:grpSp>
            <p:nvGrpSpPr>
              <p:cNvPr id="54" name="그룹 53"/>
              <p:cNvGrpSpPr/>
              <p:nvPr/>
            </p:nvGrpSpPr>
            <p:grpSpPr>
              <a:xfrm>
                <a:off x="2573259" y="1232895"/>
                <a:ext cx="1341424" cy="342483"/>
                <a:chOff x="1592078" y="1249103"/>
                <a:chExt cx="1341424" cy="342483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2078" y="1258233"/>
                  <a:ext cx="302926" cy="302926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77699" y="1249103"/>
                  <a:ext cx="342483" cy="342483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8434" y="1251020"/>
                  <a:ext cx="335068" cy="335068"/>
                </a:xfrm>
                <a:prstGeom prst="rect">
                  <a:avLst/>
                </a:prstGeom>
              </p:spPr>
            </p:pic>
          </p:grp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6845" y="1290562"/>
                <a:ext cx="251422" cy="251422"/>
              </a:xfrm>
              <a:prstGeom prst="rect">
                <a:avLst/>
              </a:prstGeom>
            </p:spPr>
          </p:pic>
          <p:grpSp>
            <p:nvGrpSpPr>
              <p:cNvPr id="55" name="그룹 54"/>
              <p:cNvGrpSpPr/>
              <p:nvPr/>
            </p:nvGrpSpPr>
            <p:grpSpPr>
              <a:xfrm>
                <a:off x="4774496" y="1239332"/>
                <a:ext cx="691557" cy="317841"/>
                <a:chOff x="3796466" y="1263033"/>
                <a:chExt cx="691557" cy="317841"/>
              </a:xfrm>
            </p:grpSpPr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23926" y="1287203"/>
                  <a:ext cx="264097" cy="264097"/>
                </a:xfrm>
                <a:prstGeom prst="rect">
                  <a:avLst/>
                </a:prstGeom>
              </p:spPr>
            </p:pic>
            <p:pic>
              <p:nvPicPr>
                <p:cNvPr id="52" name="그림 51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6466" y="1263033"/>
                  <a:ext cx="317841" cy="317841"/>
                </a:xfrm>
                <a:prstGeom prst="rect">
                  <a:avLst/>
                </a:prstGeom>
              </p:spPr>
            </p:pic>
          </p:grpSp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0986" y="1294993"/>
                <a:ext cx="233248" cy="233248"/>
              </a:xfrm>
              <a:prstGeom prst="rect">
                <a:avLst/>
              </a:prstGeom>
            </p:spPr>
          </p:pic>
        </p:grpSp>
      </p:grpSp>
      <p:sp>
        <p:nvSpPr>
          <p:cNvPr id="89" name="직사각형 88"/>
          <p:cNvSpPr/>
          <p:nvPr/>
        </p:nvSpPr>
        <p:spPr>
          <a:xfrm>
            <a:off x="5253880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5244456" y="1140428"/>
            <a:ext cx="284052" cy="307777"/>
            <a:chOff x="2918174" y="6431938"/>
            <a:chExt cx="284052" cy="307777"/>
          </a:xfrm>
        </p:grpSpPr>
        <p:sp>
          <p:nvSpPr>
            <p:cNvPr id="48" name="직사각형 47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18174" y="643193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1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860080" y="2882807"/>
            <a:ext cx="284052" cy="307777"/>
            <a:chOff x="2918174" y="6431938"/>
            <a:chExt cx="284052" cy="307777"/>
          </a:xfrm>
        </p:grpSpPr>
        <p:sp>
          <p:nvSpPr>
            <p:cNvPr id="51" name="직사각형 50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18174" y="643193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2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420" y="2930730"/>
            <a:ext cx="2055240" cy="969365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2561784" y="3626466"/>
            <a:ext cx="371748" cy="2101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101404" y="3638659"/>
            <a:ext cx="371748" cy="1936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686260" y="3638660"/>
            <a:ext cx="371748" cy="1936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2607750" y="3816017"/>
            <a:ext cx="284052" cy="307777"/>
            <a:chOff x="2918174" y="6431938"/>
            <a:chExt cx="284052" cy="307777"/>
          </a:xfrm>
        </p:grpSpPr>
        <p:sp>
          <p:nvSpPr>
            <p:cNvPr id="65" name="직사각형 64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918174" y="643193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3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145252" y="3816017"/>
            <a:ext cx="284052" cy="307777"/>
            <a:chOff x="2918174" y="6431938"/>
            <a:chExt cx="284052" cy="307777"/>
          </a:xfrm>
        </p:grpSpPr>
        <p:sp>
          <p:nvSpPr>
            <p:cNvPr id="72" name="직사각형 71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918174" y="643193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4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3730108" y="3816017"/>
            <a:ext cx="284052" cy="307777"/>
            <a:chOff x="2918174" y="6431938"/>
            <a:chExt cx="284052" cy="307777"/>
          </a:xfrm>
        </p:grpSpPr>
        <p:sp>
          <p:nvSpPr>
            <p:cNvPr id="79" name="직사각형 78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918174" y="643193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5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98777" y="1844724"/>
            <a:ext cx="248395" cy="3621755"/>
            <a:chOff x="310932" y="1823468"/>
            <a:chExt cx="248395" cy="3621755"/>
          </a:xfrm>
        </p:grpSpPr>
        <p:sp>
          <p:nvSpPr>
            <p:cNvPr id="68" name="직사각형 67"/>
            <p:cNvSpPr/>
            <p:nvPr/>
          </p:nvSpPr>
          <p:spPr>
            <a:xfrm>
              <a:off x="323528" y="1823468"/>
              <a:ext cx="235799" cy="36217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36" y="2469011"/>
              <a:ext cx="194700" cy="191011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98" y="1893541"/>
              <a:ext cx="194942" cy="191249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076" y="2181155"/>
              <a:ext cx="183597" cy="180118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55" y="3056591"/>
              <a:ext cx="195086" cy="191389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864" y="3345043"/>
              <a:ext cx="212412" cy="208387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32" y="2710433"/>
              <a:ext cx="238125" cy="238125"/>
            </a:xfrm>
            <a:prstGeom prst="rect">
              <a:avLst/>
            </a:prstGeom>
          </p:spPr>
        </p:pic>
      </p:grpSp>
      <p:pic>
        <p:nvPicPr>
          <p:cNvPr id="81" name="그림 8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73" y="4329683"/>
            <a:ext cx="3230798" cy="1959394"/>
          </a:xfrm>
          <a:prstGeom prst="rect">
            <a:avLst/>
          </a:prstGeom>
        </p:spPr>
      </p:pic>
      <p:cxnSp>
        <p:nvCxnSpPr>
          <p:cNvPr id="3" name="직선 화살표 연결선 2"/>
          <p:cNvCxnSpPr>
            <a:stCxn id="45" idx="1"/>
            <a:endCxn id="81" idx="0"/>
          </p:cNvCxnSpPr>
          <p:nvPr/>
        </p:nvCxnSpPr>
        <p:spPr>
          <a:xfrm flipH="1">
            <a:off x="2241272" y="3731537"/>
            <a:ext cx="320512" cy="5981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84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45" grpId="0" animBg="1"/>
      <p:bldP spid="61" grpId="0" animBg="1"/>
      <p:bldP spid="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0" y="-8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82971" y="1649689"/>
            <a:ext cx="2774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495809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계산기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계산기로 계산할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학습문서 초기화면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/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ToolBar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계산기 아이콘을 클릭한다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계산기 화면을 생성한다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323528" y="1476471"/>
            <a:ext cx="5256584" cy="3983922"/>
            <a:chOff x="781954" y="1196752"/>
            <a:chExt cx="6421004" cy="4960402"/>
          </a:xfrm>
        </p:grpSpPr>
        <p:sp>
          <p:nvSpPr>
            <p:cNvPr id="12" name="직사각형 11"/>
            <p:cNvSpPr/>
            <p:nvPr/>
          </p:nvSpPr>
          <p:spPr>
            <a:xfrm>
              <a:off x="1053474" y="1620651"/>
              <a:ext cx="6120680" cy="45365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flipH="1">
              <a:off x="4310255" y="1628800"/>
              <a:ext cx="45719" cy="450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1273" y="1629369"/>
              <a:ext cx="2704941" cy="84320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2223" y="1629370"/>
              <a:ext cx="1753953" cy="616488"/>
            </a:xfrm>
            <a:prstGeom prst="rect">
              <a:avLst/>
            </a:prstGeom>
          </p:spPr>
        </p:pic>
        <p:grpSp>
          <p:nvGrpSpPr>
            <p:cNvPr id="58" name="그룹 57"/>
            <p:cNvGrpSpPr/>
            <p:nvPr/>
          </p:nvGrpSpPr>
          <p:grpSpPr>
            <a:xfrm>
              <a:off x="781954" y="1196752"/>
              <a:ext cx="6421004" cy="432048"/>
              <a:chOff x="781954" y="1196752"/>
              <a:chExt cx="6421004" cy="4320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81954" y="1196752"/>
                <a:ext cx="6421004" cy="4320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6" name="그룹 55"/>
              <p:cNvGrpSpPr/>
              <p:nvPr/>
            </p:nvGrpSpPr>
            <p:grpSpPr>
              <a:xfrm>
                <a:off x="880228" y="1253164"/>
                <a:ext cx="673761" cy="301944"/>
                <a:chOff x="5052640" y="1258724"/>
                <a:chExt cx="673761" cy="301944"/>
              </a:xfrm>
            </p:grpSpPr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2640" y="1262648"/>
                  <a:ext cx="279206" cy="279206"/>
                </a:xfrm>
                <a:prstGeom prst="rect">
                  <a:avLst/>
                </a:prstGeom>
              </p:spPr>
            </p:pic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4457" y="1258724"/>
                  <a:ext cx="301944" cy="301944"/>
                </a:xfrm>
                <a:prstGeom prst="rect">
                  <a:avLst/>
                </a:prstGeom>
              </p:spPr>
            </p:pic>
          </p:grpSp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2715" y="1245534"/>
                <a:ext cx="290760" cy="290760"/>
              </a:xfrm>
              <a:prstGeom prst="rect">
                <a:avLst/>
              </a:prstGeom>
            </p:spPr>
          </p:pic>
          <p:grpSp>
            <p:nvGrpSpPr>
              <p:cNvPr id="54" name="그룹 53"/>
              <p:cNvGrpSpPr/>
              <p:nvPr/>
            </p:nvGrpSpPr>
            <p:grpSpPr>
              <a:xfrm>
                <a:off x="2573259" y="1232895"/>
                <a:ext cx="1341424" cy="342483"/>
                <a:chOff x="1592078" y="1249103"/>
                <a:chExt cx="1341424" cy="342483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2078" y="1258233"/>
                  <a:ext cx="302926" cy="302926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77699" y="1249103"/>
                  <a:ext cx="342483" cy="342483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8434" y="1251020"/>
                  <a:ext cx="335068" cy="335068"/>
                </a:xfrm>
                <a:prstGeom prst="rect">
                  <a:avLst/>
                </a:prstGeom>
              </p:spPr>
            </p:pic>
          </p:grp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6845" y="1290562"/>
                <a:ext cx="251422" cy="251422"/>
              </a:xfrm>
              <a:prstGeom prst="rect">
                <a:avLst/>
              </a:prstGeom>
            </p:spPr>
          </p:pic>
          <p:grpSp>
            <p:nvGrpSpPr>
              <p:cNvPr id="55" name="그룹 54"/>
              <p:cNvGrpSpPr/>
              <p:nvPr/>
            </p:nvGrpSpPr>
            <p:grpSpPr>
              <a:xfrm>
                <a:off x="4774496" y="1239332"/>
                <a:ext cx="691557" cy="317841"/>
                <a:chOff x="3796466" y="1263033"/>
                <a:chExt cx="691557" cy="317841"/>
              </a:xfrm>
            </p:grpSpPr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23926" y="1287203"/>
                  <a:ext cx="264097" cy="264097"/>
                </a:xfrm>
                <a:prstGeom prst="rect">
                  <a:avLst/>
                </a:prstGeom>
              </p:spPr>
            </p:pic>
            <p:pic>
              <p:nvPicPr>
                <p:cNvPr id="52" name="그림 51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6466" y="1263033"/>
                  <a:ext cx="317841" cy="317841"/>
                </a:xfrm>
                <a:prstGeom prst="rect">
                  <a:avLst/>
                </a:prstGeom>
              </p:spPr>
            </p:pic>
          </p:grpSp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0986" y="1294993"/>
                <a:ext cx="233248" cy="233248"/>
              </a:xfrm>
              <a:prstGeom prst="rect">
                <a:avLst/>
              </a:prstGeom>
            </p:spPr>
          </p:pic>
        </p:grpSp>
      </p:grpSp>
      <p:sp>
        <p:nvSpPr>
          <p:cNvPr id="88" name="직사각형 87"/>
          <p:cNvSpPr/>
          <p:nvPr/>
        </p:nvSpPr>
        <p:spPr>
          <a:xfrm>
            <a:off x="4980639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4968616" y="1140428"/>
            <a:ext cx="284052" cy="307777"/>
            <a:chOff x="2918174" y="6431938"/>
            <a:chExt cx="284052" cy="307777"/>
          </a:xfrm>
        </p:grpSpPr>
        <p:sp>
          <p:nvSpPr>
            <p:cNvPr id="48" name="직사각형 47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18174" y="643193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1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04096" y="1844724"/>
            <a:ext cx="248395" cy="3621755"/>
            <a:chOff x="310932" y="1823468"/>
            <a:chExt cx="248395" cy="3621755"/>
          </a:xfrm>
        </p:grpSpPr>
        <p:sp>
          <p:nvSpPr>
            <p:cNvPr id="50" name="직사각형 49"/>
            <p:cNvSpPr/>
            <p:nvPr/>
          </p:nvSpPr>
          <p:spPr>
            <a:xfrm>
              <a:off x="323528" y="1823468"/>
              <a:ext cx="235799" cy="36217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36" y="2469011"/>
              <a:ext cx="194700" cy="191011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98" y="1893541"/>
              <a:ext cx="194942" cy="191249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076" y="2181155"/>
              <a:ext cx="183597" cy="180118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55" y="3056591"/>
              <a:ext cx="195086" cy="191389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864" y="3345043"/>
              <a:ext cx="212412" cy="208387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32" y="2710433"/>
              <a:ext cx="238125" cy="23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524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0" y="-8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82971" y="1649689"/>
            <a:ext cx="2774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749203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계산기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계산기로 계산할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학습문서 초기화면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/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ToolBar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계산기 아이콘을 클릭한다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계산기 화면을 생성한다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323528" y="1476471"/>
            <a:ext cx="5256584" cy="3983922"/>
            <a:chOff x="781954" y="1196752"/>
            <a:chExt cx="6421004" cy="4960402"/>
          </a:xfrm>
        </p:grpSpPr>
        <p:sp>
          <p:nvSpPr>
            <p:cNvPr id="12" name="직사각형 11"/>
            <p:cNvSpPr/>
            <p:nvPr/>
          </p:nvSpPr>
          <p:spPr>
            <a:xfrm>
              <a:off x="1053474" y="1620651"/>
              <a:ext cx="6120680" cy="45365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flipH="1">
              <a:off x="4310255" y="1628800"/>
              <a:ext cx="45719" cy="450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1273" y="1629369"/>
              <a:ext cx="2704941" cy="84320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2223" y="1629370"/>
              <a:ext cx="1753953" cy="616488"/>
            </a:xfrm>
            <a:prstGeom prst="rect">
              <a:avLst/>
            </a:prstGeom>
          </p:spPr>
        </p:pic>
        <p:grpSp>
          <p:nvGrpSpPr>
            <p:cNvPr id="58" name="그룹 57"/>
            <p:cNvGrpSpPr/>
            <p:nvPr/>
          </p:nvGrpSpPr>
          <p:grpSpPr>
            <a:xfrm>
              <a:off x="781954" y="1196752"/>
              <a:ext cx="6421004" cy="432048"/>
              <a:chOff x="781954" y="1196752"/>
              <a:chExt cx="6421004" cy="4320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81954" y="1196752"/>
                <a:ext cx="6421004" cy="4320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6" name="그룹 55"/>
              <p:cNvGrpSpPr/>
              <p:nvPr/>
            </p:nvGrpSpPr>
            <p:grpSpPr>
              <a:xfrm>
                <a:off x="880228" y="1253164"/>
                <a:ext cx="673761" cy="301944"/>
                <a:chOff x="5052640" y="1258724"/>
                <a:chExt cx="673761" cy="301944"/>
              </a:xfrm>
            </p:grpSpPr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2640" y="1262648"/>
                  <a:ext cx="279206" cy="279206"/>
                </a:xfrm>
                <a:prstGeom prst="rect">
                  <a:avLst/>
                </a:prstGeom>
              </p:spPr>
            </p:pic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4457" y="1258724"/>
                  <a:ext cx="301944" cy="301944"/>
                </a:xfrm>
                <a:prstGeom prst="rect">
                  <a:avLst/>
                </a:prstGeom>
              </p:spPr>
            </p:pic>
          </p:grpSp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2715" y="1245534"/>
                <a:ext cx="290760" cy="290760"/>
              </a:xfrm>
              <a:prstGeom prst="rect">
                <a:avLst/>
              </a:prstGeom>
            </p:spPr>
          </p:pic>
          <p:grpSp>
            <p:nvGrpSpPr>
              <p:cNvPr id="54" name="그룹 53"/>
              <p:cNvGrpSpPr/>
              <p:nvPr/>
            </p:nvGrpSpPr>
            <p:grpSpPr>
              <a:xfrm>
                <a:off x="2573259" y="1232895"/>
                <a:ext cx="1341424" cy="342483"/>
                <a:chOff x="1592078" y="1249103"/>
                <a:chExt cx="1341424" cy="342483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2078" y="1258233"/>
                  <a:ext cx="302926" cy="302926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77699" y="1249103"/>
                  <a:ext cx="342483" cy="342483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8434" y="1251020"/>
                  <a:ext cx="335068" cy="335068"/>
                </a:xfrm>
                <a:prstGeom prst="rect">
                  <a:avLst/>
                </a:prstGeom>
              </p:spPr>
            </p:pic>
          </p:grp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6845" y="1290562"/>
                <a:ext cx="251422" cy="251422"/>
              </a:xfrm>
              <a:prstGeom prst="rect">
                <a:avLst/>
              </a:prstGeom>
            </p:spPr>
          </p:pic>
          <p:grpSp>
            <p:nvGrpSpPr>
              <p:cNvPr id="55" name="그룹 54"/>
              <p:cNvGrpSpPr/>
              <p:nvPr/>
            </p:nvGrpSpPr>
            <p:grpSpPr>
              <a:xfrm>
                <a:off x="4774496" y="1239332"/>
                <a:ext cx="691557" cy="317841"/>
                <a:chOff x="3796466" y="1263033"/>
                <a:chExt cx="691557" cy="317841"/>
              </a:xfrm>
            </p:grpSpPr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23926" y="1287203"/>
                  <a:ext cx="264097" cy="264097"/>
                </a:xfrm>
                <a:prstGeom prst="rect">
                  <a:avLst/>
                </a:prstGeom>
              </p:spPr>
            </p:pic>
            <p:pic>
              <p:nvPicPr>
                <p:cNvPr id="52" name="그림 51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6466" y="1263033"/>
                  <a:ext cx="317841" cy="317841"/>
                </a:xfrm>
                <a:prstGeom prst="rect">
                  <a:avLst/>
                </a:prstGeom>
              </p:spPr>
            </p:pic>
          </p:grpSp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0986" y="1294993"/>
                <a:ext cx="233248" cy="233248"/>
              </a:xfrm>
              <a:prstGeom prst="rect">
                <a:avLst/>
              </a:prstGeom>
            </p:spPr>
          </p:pic>
        </p:grpSp>
      </p:grpSp>
      <p:sp>
        <p:nvSpPr>
          <p:cNvPr id="88" name="직사각형 87"/>
          <p:cNvSpPr/>
          <p:nvPr/>
        </p:nvSpPr>
        <p:spPr>
          <a:xfrm>
            <a:off x="4980639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4968616" y="1140428"/>
            <a:ext cx="284052" cy="307777"/>
            <a:chOff x="2918174" y="6431938"/>
            <a:chExt cx="284052" cy="307777"/>
          </a:xfrm>
        </p:grpSpPr>
        <p:sp>
          <p:nvSpPr>
            <p:cNvPr id="48" name="직사각형 47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18174" y="643193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1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11716" y="1844724"/>
            <a:ext cx="248395" cy="3621755"/>
            <a:chOff x="310932" y="1823468"/>
            <a:chExt cx="248395" cy="3621755"/>
          </a:xfrm>
        </p:grpSpPr>
        <p:sp>
          <p:nvSpPr>
            <p:cNvPr id="44" name="직사각형 43"/>
            <p:cNvSpPr/>
            <p:nvPr/>
          </p:nvSpPr>
          <p:spPr>
            <a:xfrm>
              <a:off x="323528" y="1823468"/>
              <a:ext cx="235799" cy="36217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36" y="2469011"/>
              <a:ext cx="194700" cy="191011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98" y="1893541"/>
              <a:ext cx="194942" cy="191249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076" y="2181155"/>
              <a:ext cx="183597" cy="180118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55" y="3056591"/>
              <a:ext cx="195086" cy="191389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864" y="3345043"/>
              <a:ext cx="212412" cy="208387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32" y="2710433"/>
              <a:ext cx="238125" cy="23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488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0" y="-8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82971" y="1649689"/>
            <a:ext cx="2774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425158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계산기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계산기로 계산할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학습문서 초기화면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/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ToolBar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계산기 아이콘을 클릭한다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계산기 화면을 생성한다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323528" y="1476471"/>
            <a:ext cx="5256584" cy="3983922"/>
            <a:chOff x="781954" y="1196752"/>
            <a:chExt cx="6421004" cy="4960402"/>
          </a:xfrm>
        </p:grpSpPr>
        <p:sp>
          <p:nvSpPr>
            <p:cNvPr id="12" name="직사각형 11"/>
            <p:cNvSpPr/>
            <p:nvPr/>
          </p:nvSpPr>
          <p:spPr>
            <a:xfrm>
              <a:off x="1053474" y="1620651"/>
              <a:ext cx="6120680" cy="45365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flipH="1">
              <a:off x="4310255" y="1628800"/>
              <a:ext cx="45719" cy="450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1273" y="1629369"/>
              <a:ext cx="2704941" cy="84320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2223" y="1629370"/>
              <a:ext cx="1753953" cy="616488"/>
            </a:xfrm>
            <a:prstGeom prst="rect">
              <a:avLst/>
            </a:prstGeom>
          </p:spPr>
        </p:pic>
        <p:grpSp>
          <p:nvGrpSpPr>
            <p:cNvPr id="58" name="그룹 57"/>
            <p:cNvGrpSpPr/>
            <p:nvPr/>
          </p:nvGrpSpPr>
          <p:grpSpPr>
            <a:xfrm>
              <a:off x="781954" y="1196752"/>
              <a:ext cx="6421004" cy="432048"/>
              <a:chOff x="781954" y="1196752"/>
              <a:chExt cx="6421004" cy="4320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81954" y="1196752"/>
                <a:ext cx="6421004" cy="4320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6" name="그룹 55"/>
              <p:cNvGrpSpPr/>
              <p:nvPr/>
            </p:nvGrpSpPr>
            <p:grpSpPr>
              <a:xfrm>
                <a:off x="880228" y="1253164"/>
                <a:ext cx="673761" cy="301944"/>
                <a:chOff x="5052640" y="1258724"/>
                <a:chExt cx="673761" cy="301944"/>
              </a:xfrm>
            </p:grpSpPr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2640" y="1262648"/>
                  <a:ext cx="279206" cy="279206"/>
                </a:xfrm>
                <a:prstGeom prst="rect">
                  <a:avLst/>
                </a:prstGeom>
              </p:spPr>
            </p:pic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4457" y="1258724"/>
                  <a:ext cx="301944" cy="301944"/>
                </a:xfrm>
                <a:prstGeom prst="rect">
                  <a:avLst/>
                </a:prstGeom>
              </p:spPr>
            </p:pic>
          </p:grpSp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2715" y="1245534"/>
                <a:ext cx="290760" cy="290760"/>
              </a:xfrm>
              <a:prstGeom prst="rect">
                <a:avLst/>
              </a:prstGeom>
            </p:spPr>
          </p:pic>
          <p:grpSp>
            <p:nvGrpSpPr>
              <p:cNvPr id="54" name="그룹 53"/>
              <p:cNvGrpSpPr/>
              <p:nvPr/>
            </p:nvGrpSpPr>
            <p:grpSpPr>
              <a:xfrm>
                <a:off x="2573259" y="1232895"/>
                <a:ext cx="1341424" cy="342483"/>
                <a:chOff x="1592078" y="1249103"/>
                <a:chExt cx="1341424" cy="342483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2078" y="1258233"/>
                  <a:ext cx="302926" cy="302926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77699" y="1249103"/>
                  <a:ext cx="342483" cy="342483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8434" y="1251020"/>
                  <a:ext cx="335068" cy="335068"/>
                </a:xfrm>
                <a:prstGeom prst="rect">
                  <a:avLst/>
                </a:prstGeom>
              </p:spPr>
            </p:pic>
          </p:grp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6845" y="1290562"/>
                <a:ext cx="251422" cy="251422"/>
              </a:xfrm>
              <a:prstGeom prst="rect">
                <a:avLst/>
              </a:prstGeom>
            </p:spPr>
          </p:pic>
          <p:grpSp>
            <p:nvGrpSpPr>
              <p:cNvPr id="55" name="그룹 54"/>
              <p:cNvGrpSpPr/>
              <p:nvPr/>
            </p:nvGrpSpPr>
            <p:grpSpPr>
              <a:xfrm>
                <a:off x="4774496" y="1239332"/>
                <a:ext cx="691557" cy="317841"/>
                <a:chOff x="3796466" y="1263033"/>
                <a:chExt cx="691557" cy="317841"/>
              </a:xfrm>
            </p:grpSpPr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23926" y="1287203"/>
                  <a:ext cx="264097" cy="264097"/>
                </a:xfrm>
                <a:prstGeom prst="rect">
                  <a:avLst/>
                </a:prstGeom>
              </p:spPr>
            </p:pic>
            <p:pic>
              <p:nvPicPr>
                <p:cNvPr id="52" name="그림 51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6466" y="1263033"/>
                  <a:ext cx="317841" cy="317841"/>
                </a:xfrm>
                <a:prstGeom prst="rect">
                  <a:avLst/>
                </a:prstGeom>
              </p:spPr>
            </p:pic>
          </p:grpSp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0986" y="1294993"/>
                <a:ext cx="233248" cy="233248"/>
              </a:xfrm>
              <a:prstGeom prst="rect">
                <a:avLst/>
              </a:prstGeom>
            </p:spPr>
          </p:pic>
        </p:grpSp>
      </p:grpSp>
      <p:sp>
        <p:nvSpPr>
          <p:cNvPr id="88" name="직사각형 87"/>
          <p:cNvSpPr/>
          <p:nvPr/>
        </p:nvSpPr>
        <p:spPr>
          <a:xfrm>
            <a:off x="4980639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44" y="2939633"/>
            <a:ext cx="1628001" cy="2339887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/>
          <p:cNvGrpSpPr/>
          <p:nvPr/>
        </p:nvGrpSpPr>
        <p:grpSpPr>
          <a:xfrm>
            <a:off x="4968616" y="1140428"/>
            <a:ext cx="284052" cy="307777"/>
            <a:chOff x="2918174" y="6431938"/>
            <a:chExt cx="284052" cy="307777"/>
          </a:xfrm>
        </p:grpSpPr>
        <p:sp>
          <p:nvSpPr>
            <p:cNvPr id="48" name="직사각형 47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18174" y="643193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1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860080" y="2882807"/>
            <a:ext cx="284052" cy="307777"/>
            <a:chOff x="2918174" y="6431938"/>
            <a:chExt cx="284052" cy="307777"/>
          </a:xfrm>
        </p:grpSpPr>
        <p:sp>
          <p:nvSpPr>
            <p:cNvPr id="51" name="직사각형 50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18174" y="643193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2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96476" y="1844724"/>
            <a:ext cx="248395" cy="3621755"/>
            <a:chOff x="310932" y="1823468"/>
            <a:chExt cx="248395" cy="3621755"/>
          </a:xfrm>
        </p:grpSpPr>
        <p:sp>
          <p:nvSpPr>
            <p:cNvPr id="44" name="직사각형 43"/>
            <p:cNvSpPr/>
            <p:nvPr/>
          </p:nvSpPr>
          <p:spPr>
            <a:xfrm>
              <a:off x="323528" y="1823468"/>
              <a:ext cx="235799" cy="36217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36" y="2469011"/>
              <a:ext cx="194700" cy="191011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98" y="1893541"/>
              <a:ext cx="194942" cy="191249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076" y="2181155"/>
              <a:ext cx="183597" cy="180118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55" y="3056591"/>
              <a:ext cx="195086" cy="191389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864" y="3345043"/>
              <a:ext cx="212412" cy="208387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32" y="2710433"/>
              <a:ext cx="238125" cy="23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509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0" y="-8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82971" y="1649689"/>
            <a:ext cx="2774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985068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스케쥴러 초기화면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567995"/>
              </p:ext>
            </p:extLst>
          </p:nvPr>
        </p:nvGraphicFramePr>
        <p:xfrm>
          <a:off x="5797958" y="836712"/>
          <a:ext cx="2887078" cy="54379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888"/>
                <a:gridCol w="2171190"/>
              </a:tblGrid>
              <a:tr h="51725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일정을 추가한다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버튼을 클릭하면 추가하기 창이 뜬다</a:t>
                      </a:r>
                      <a:r>
                        <a:rPr lang="en-US" altLang="ko-KR" sz="11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일정을 수정한다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버튼을 클릭하면 수정하기 창이 뜬다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8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검색할 일정명의</a:t>
                      </a:r>
                      <a:r>
                        <a:rPr lang="ko-KR" altLang="en-US" sz="1100" baseline="0" dirty="0" smtClean="0"/>
                        <a:t> 처음</a:t>
                      </a:r>
                      <a:r>
                        <a:rPr lang="ko-KR" altLang="en-US" sz="1100" dirty="0" smtClean="0"/>
                        <a:t>범위를 설정한다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클릭하면 작은 </a:t>
                      </a:r>
                      <a:r>
                        <a:rPr lang="ko-KR" altLang="en-US" sz="1100" dirty="0" err="1" smtClean="0"/>
                        <a:t>달력창이</a:t>
                      </a:r>
                      <a:r>
                        <a:rPr lang="ko-KR" altLang="en-US" sz="1100" dirty="0" smtClean="0"/>
                        <a:t> 떠서 날짜를 선택하면 그날부터 검색을 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67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검색할 일정명의 끝 범위를 설정한다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클릭하면 작은 </a:t>
                      </a:r>
                      <a:r>
                        <a:rPr lang="ko-KR" altLang="en-US" sz="1100" dirty="0" err="1" smtClean="0"/>
                        <a:t>달력창이</a:t>
                      </a:r>
                      <a:r>
                        <a:rPr lang="ko-KR" altLang="en-US" sz="1100" dirty="0" smtClean="0"/>
                        <a:t> 떠서 날짜를 선택하면 그날까지 검색 범위를 지정한다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err="1" smtClean="0"/>
                        <a:t>일정명을</a:t>
                      </a:r>
                      <a:r>
                        <a:rPr lang="ko-KR" altLang="en-US" sz="1100" dirty="0" smtClean="0"/>
                        <a:t> 입력하면 </a:t>
                      </a:r>
                      <a:r>
                        <a:rPr lang="ko-KR" altLang="en-US" sz="1100" dirty="0" err="1" smtClean="0"/>
                        <a:t>검색결과창이</a:t>
                      </a:r>
                      <a:r>
                        <a:rPr lang="ko-KR" altLang="en-US" sz="1100" dirty="0" smtClean="0"/>
                        <a:t> 뜬다</a:t>
                      </a:r>
                      <a:r>
                        <a:rPr lang="en-US" altLang="ko-KR" sz="11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4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일정을 검색한다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err="1" smtClean="0"/>
                        <a:t>일정명을</a:t>
                      </a:r>
                      <a:r>
                        <a:rPr lang="ko-KR" altLang="en-US" sz="1100" dirty="0" smtClean="0"/>
                        <a:t> 입력하면 지정한 날짜 범위 내에서 검색을 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95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일정을 삭제한다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월 달력에서 날짜를 선택하고 주간 달력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월 달력 하단</a:t>
                      </a:r>
                      <a:r>
                        <a:rPr lang="en-US" altLang="ko-KR" sz="1100" dirty="0" smtClean="0"/>
                        <a:t>)</a:t>
                      </a:r>
                      <a:r>
                        <a:rPr lang="ko-KR" altLang="en-US" sz="1100" dirty="0" smtClean="0"/>
                        <a:t>에서 요일을 선택하고 일별 달력에서 삭제할 일정을 클릭하고 삭제 아이콘을 클릭하면 삭제가 된다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최종적으로 </a:t>
                      </a:r>
                      <a:r>
                        <a:rPr lang="en-US" altLang="ko-KR" sz="1100" dirty="0" smtClean="0"/>
                        <a:t>DB</a:t>
                      </a:r>
                      <a:r>
                        <a:rPr lang="ko-KR" altLang="en-US" sz="1100" dirty="0" smtClean="0"/>
                        <a:t>에 있는 데이터가 삭제된다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323528" y="1219224"/>
            <a:ext cx="5256583" cy="4514032"/>
            <a:chOff x="107340" y="908721"/>
            <a:chExt cx="8425100" cy="4211578"/>
          </a:xfrm>
        </p:grpSpPr>
        <p:sp>
          <p:nvSpPr>
            <p:cNvPr id="44" name="직사각형 43"/>
            <p:cNvSpPr/>
            <p:nvPr/>
          </p:nvSpPr>
          <p:spPr>
            <a:xfrm>
              <a:off x="107340" y="1617375"/>
              <a:ext cx="2204699" cy="35029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07340" y="908721"/>
              <a:ext cx="8425100" cy="7086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07340" y="908721"/>
              <a:ext cx="8425100" cy="42115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Picture 5" descr="C:\Users\jungyoonkim\Desktop\중간프로젝트\임시_제출용_삭제해도됨\delet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346" y="1012458"/>
              <a:ext cx="389462" cy="389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6" descr="C:\Users\jungyoonkim\Desktop\중간프로젝트\임시_제출용_삭제해도됨\pri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781" y="1004107"/>
              <a:ext cx="389462" cy="389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7" descr="C:\Users\jungyoonkim\Desktop\중간프로젝트\임시_제출용_삭제해도됨\schedul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66" y="1009250"/>
              <a:ext cx="389462" cy="389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8" descr="C:\Users\jungyoonkim\Desktop\중간프로젝트\임시_제출용_삭제해도됨\search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7325" y="1029992"/>
              <a:ext cx="389462" cy="389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10" descr="C:\Users\jungyoonkim\Downloads\pe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872" y="1040841"/>
              <a:ext cx="361061" cy="361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직사각형 58"/>
            <p:cNvSpPr/>
            <p:nvPr/>
          </p:nvSpPr>
          <p:spPr>
            <a:xfrm>
              <a:off x="2116620" y="1028084"/>
              <a:ext cx="1133980" cy="324883"/>
            </a:xfrm>
            <a:prstGeom prst="rect">
              <a:avLst/>
            </a:prstGeom>
            <a:noFill/>
            <a:ln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Picture 11" descr="C:\Users\jungyoonkim\AppData\Local\Microsoft\Windows\INetCache\IE\5TKCLMCS\exit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7987" y="1034247"/>
              <a:ext cx="420637" cy="420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12" descr="C:\Users\jungyoonkim\Desktop\중간프로젝트\임시_제출용_삭제해도됨\month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0950" y="995794"/>
              <a:ext cx="412229" cy="412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13" descr="C:\Users\jungyoonkim\Desktop\중간프로젝트\임시_제출용_삭제해도됨\month2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365" y="999136"/>
              <a:ext cx="412229" cy="412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" descr="C:\Users\JavaPro\Desktop\'청춘'\정보통신전자공학부\SW융합\중간프로젝트\UI설계\참고자료\Calendar-2015-May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790" y="1696115"/>
              <a:ext cx="1987799" cy="1490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직사각형 65"/>
            <p:cNvSpPr/>
            <p:nvPr/>
          </p:nvSpPr>
          <p:spPr>
            <a:xfrm>
              <a:off x="213408" y="3284984"/>
              <a:ext cx="323762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FF0000"/>
                  </a:solidFill>
                </a:rPr>
                <a:t>일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39550" y="3284984"/>
              <a:ext cx="1664038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14287" y="3532658"/>
              <a:ext cx="323762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월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38048" y="3532658"/>
              <a:ext cx="1664038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14287" y="3776901"/>
              <a:ext cx="323762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화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38048" y="3776901"/>
              <a:ext cx="1664038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14287" y="4024156"/>
              <a:ext cx="323762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38048" y="4024156"/>
              <a:ext cx="1664038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결혼기념일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14287" y="4271411"/>
              <a:ext cx="323762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rgbClr val="FF0000"/>
                  </a:solidFill>
                </a:rPr>
                <a:t>목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38048" y="4271411"/>
              <a:ext cx="1664038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rgbClr val="FF0000"/>
                  </a:solidFill>
                </a:rPr>
                <a:t>크리스마스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14287" y="4518666"/>
              <a:ext cx="323762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금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38048" y="4518666"/>
              <a:ext cx="1664038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214287" y="4765921"/>
              <a:ext cx="323762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rgbClr val="0000FF"/>
                  </a:solidFill>
                </a:rPr>
                <a:t>토</a:t>
              </a:r>
              <a:endParaRPr lang="ko-KR" altLang="en-US" sz="800" dirty="0">
                <a:solidFill>
                  <a:srgbClr val="0000FF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38048" y="4765921"/>
              <a:ext cx="1664038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0" name="Picture 4" descr="C:\Users\JavaPro\Desktop\'청춘'\정보통신전자공학부\SW융합\중간프로젝트\UI설계\참고자료\load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5950" y="999136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5" descr="C:\Users\JavaPro\Desktop\'청춘'\정보통신전자공학부\SW융합\중간프로젝트\UI설계\참고자료\55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1003379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3" descr="C:\Users\JavaPro\Desktop\'청춘'\정보통신전자공학부\SW융합\중간프로젝트\UI설계\참고자료\text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1015322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6" descr="C:\Users\JavaPro\Desktop\'청춘'\정보통신전자공학부\SW융합\중간프로젝트\UI설계\참고자료\icon\church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872" y="3280440"/>
              <a:ext cx="238125" cy="238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7" descr="C:\Users\JavaPro\Desktop\'청춘'\정보통신전자공학부\SW융합\중간프로젝트\UI설계\참고자료\icon\wedding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442" y="4052525"/>
              <a:ext cx="200624" cy="20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8" descr="C:\Users\JavaPro\Desktop\'청춘'\정보통신전자공학부\SW융합\중간프로젝트\UI설계\참고자료\icon\christmas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502" y="4301400"/>
              <a:ext cx="187275" cy="187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6" name="그룹 85"/>
            <p:cNvGrpSpPr/>
            <p:nvPr/>
          </p:nvGrpSpPr>
          <p:grpSpPr>
            <a:xfrm>
              <a:off x="2312039" y="1631280"/>
              <a:ext cx="5231190" cy="2516504"/>
              <a:chOff x="2627783" y="2219426"/>
              <a:chExt cx="5550522" cy="2670121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2627783" y="2876455"/>
                <a:ext cx="1387630" cy="2013092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2627783" y="2219426"/>
                <a:ext cx="1387630" cy="657029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4015413" y="2876455"/>
                <a:ext cx="1387630" cy="2013092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015413" y="2219426"/>
                <a:ext cx="1387630" cy="657029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5403044" y="2876455"/>
                <a:ext cx="1387630" cy="2013092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5403044" y="2219426"/>
                <a:ext cx="1387630" cy="657029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6790674" y="2876455"/>
                <a:ext cx="1387630" cy="2013092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6790674" y="2219426"/>
                <a:ext cx="1387630" cy="657029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2627783" y="2876455"/>
                <a:ext cx="1382242" cy="5811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/>
                  <a:t>구보 </a:t>
                </a:r>
                <a:r>
                  <a:rPr lang="en-US" altLang="ko-KR" sz="600" dirty="0" smtClean="0"/>
                  <a:t>06:00 ~ 08:00</a:t>
                </a:r>
                <a:endParaRPr lang="ko-KR" altLang="en-US" sz="600" dirty="0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2627783" y="3461879"/>
                <a:ext cx="1382242" cy="5811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/>
                  <a:t>식사 </a:t>
                </a:r>
                <a:r>
                  <a:rPr lang="en-US" altLang="ko-KR" sz="600" dirty="0" smtClean="0"/>
                  <a:t>07:00 ~ 08:00</a:t>
                </a:r>
                <a:endParaRPr lang="ko-KR" altLang="en-US" sz="600" dirty="0"/>
              </a:p>
            </p:txBody>
          </p:sp>
          <p:pic>
            <p:nvPicPr>
              <p:cNvPr id="109" name="Picture 10" descr="C:\Users\JavaPro\Desktop\'청춘'\정보통신전자공학부\SW융합\중간프로젝트\UI설계\참고자료\morning.png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3473" y="2309815"/>
                <a:ext cx="476250" cy="476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Picture 11" descr="C:\Users\JavaPro\Desktop\'청춘'\정보통신전자공학부\SW융합\중간프로젝트\UI설계\참고자료\sun.png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71103" y="2327557"/>
                <a:ext cx="476250" cy="476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1" name="Picture 12" descr="C:\Users\JavaPro\Desktop\'청춘'\정보통신전자공학부\SW융합\중간프로젝트\UI설계\참고자료\night.png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95950" y="2327557"/>
                <a:ext cx="476250" cy="476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2" name="Picture 13" descr="C:\Users\JavaPro\Desktop\'청춘'\정보통신전자공학부\SW융합\중간프로젝트\UI설계\참고자료\star.png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3514" y="2306994"/>
                <a:ext cx="476250" cy="476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3" name="직사각형 112"/>
              <p:cNvSpPr/>
              <p:nvPr/>
            </p:nvSpPr>
            <p:spPr>
              <a:xfrm>
                <a:off x="4020802" y="3461879"/>
                <a:ext cx="1382242" cy="5811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/>
                  <a:t>공부 </a:t>
                </a:r>
                <a:r>
                  <a:rPr lang="en-US" altLang="ko-KR" sz="600" dirty="0" smtClean="0"/>
                  <a:t>07:00 ~ 08:00</a:t>
                </a:r>
                <a:endParaRPr lang="ko-KR" altLang="en-US" sz="600" dirty="0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5405738" y="4301400"/>
                <a:ext cx="1382242" cy="581120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/>
                  <a:t>취</a:t>
                </a:r>
                <a:r>
                  <a:rPr lang="ko-KR" altLang="en-US" sz="600" dirty="0"/>
                  <a:t>침</a:t>
                </a:r>
                <a:r>
                  <a:rPr lang="ko-KR" altLang="en-US" sz="600" dirty="0" smtClean="0"/>
                  <a:t> </a:t>
                </a:r>
                <a:r>
                  <a:rPr lang="en-US" altLang="ko-KR" sz="600" dirty="0" smtClean="0"/>
                  <a:t>10:00 ~ 00:00</a:t>
                </a:r>
                <a:endParaRPr lang="ko-KR" altLang="en-US" sz="600" dirty="0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6796063" y="2880758"/>
                <a:ext cx="1382242" cy="2001761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/>
                  <a:t>취</a:t>
                </a:r>
                <a:r>
                  <a:rPr lang="ko-KR" altLang="en-US" sz="600" dirty="0"/>
                  <a:t>침</a:t>
                </a:r>
                <a:r>
                  <a:rPr lang="ko-KR" altLang="en-US" sz="600" dirty="0" smtClean="0"/>
                  <a:t> </a:t>
                </a:r>
                <a:r>
                  <a:rPr lang="en-US" altLang="ko-KR" sz="600" dirty="0" smtClean="0"/>
                  <a:t>00:00 ~ 06:00</a:t>
                </a:r>
                <a:endParaRPr lang="ko-KR" altLang="en-US" sz="600" dirty="0"/>
              </a:p>
            </p:txBody>
          </p:sp>
        </p:grpSp>
        <p:sp>
          <p:nvSpPr>
            <p:cNvPr id="87" name="직사각형 86"/>
            <p:cNvSpPr/>
            <p:nvPr/>
          </p:nvSpPr>
          <p:spPr>
            <a:xfrm>
              <a:off x="7543229" y="2250509"/>
              <a:ext cx="989211" cy="189921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543229" y="1631281"/>
              <a:ext cx="989211" cy="61922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9" name="Picture 14" descr="C:\Users\JavaPro\Desktop\'청춘'\정보통신전자공학부\SW융합\중간프로젝트\UI설계\참고자료\Folder.pn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2569" y="1719490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직사각형 89"/>
            <p:cNvSpPr/>
            <p:nvPr/>
          </p:nvSpPr>
          <p:spPr>
            <a:xfrm>
              <a:off x="7543229" y="2254564"/>
              <a:ext cx="989211" cy="30961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>
                  <a:solidFill>
                    <a:schemeClr val="tx1"/>
                  </a:solidFill>
                </a:rPr>
                <a:t>ThreadClass.java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543229" y="2564904"/>
              <a:ext cx="989211" cy="30961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500" dirty="0" smtClean="0">
                  <a:solidFill>
                    <a:prstClr val="black"/>
                  </a:solidFill>
                </a:rPr>
                <a:t>ObjectClass.java</a:t>
              </a:r>
              <a:endParaRPr lang="ko-KR" altLang="en-US" sz="500" dirty="0">
                <a:solidFill>
                  <a:prstClr val="black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7543229" y="2875244"/>
              <a:ext cx="989211" cy="30961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7543229" y="3185584"/>
              <a:ext cx="989211" cy="30961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7543229" y="3495924"/>
              <a:ext cx="989211" cy="30961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7543229" y="3806263"/>
              <a:ext cx="989211" cy="3465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312039" y="4141160"/>
              <a:ext cx="1307797" cy="9791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621443" y="4141160"/>
              <a:ext cx="4904647" cy="9791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휴식이 필요합니다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!!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98" name="Picture 15" descr="C:\Users\JavaPro\Desktop\'청춘'\정보통신전자공학부\SW융합\중간프로젝트\UI설계\참고자료\cry.png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2983" y="4392604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2" name="직사각형 121"/>
          <p:cNvSpPr/>
          <p:nvPr/>
        </p:nvSpPr>
        <p:spPr>
          <a:xfrm>
            <a:off x="389706" y="1798154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703145" y="1796810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987835" y="1796810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299592" y="1796810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4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324941" y="1749368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5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2600949" y="1749368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6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1406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617956" y="2038077"/>
            <a:ext cx="6421004" cy="432048"/>
            <a:chOff x="781954" y="1196752"/>
            <a:chExt cx="6421004" cy="432048"/>
          </a:xfrm>
        </p:grpSpPr>
        <p:sp>
          <p:nvSpPr>
            <p:cNvPr id="20" name="직사각형 19"/>
            <p:cNvSpPr/>
            <p:nvPr/>
          </p:nvSpPr>
          <p:spPr>
            <a:xfrm>
              <a:off x="781954" y="1196752"/>
              <a:ext cx="6421004" cy="4320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880228" y="1253164"/>
              <a:ext cx="673761" cy="301944"/>
              <a:chOff x="5052640" y="1258724"/>
              <a:chExt cx="673761" cy="301944"/>
            </a:xfrm>
          </p:grpSpPr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52640" y="1262648"/>
                <a:ext cx="279206" cy="279206"/>
              </a:xfrm>
              <a:prstGeom prst="rect">
                <a:avLst/>
              </a:prstGeom>
            </p:spPr>
          </p:pic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4457" y="1258724"/>
                <a:ext cx="301944" cy="301944"/>
              </a:xfrm>
              <a:prstGeom prst="rect">
                <a:avLst/>
              </a:prstGeom>
            </p:spPr>
          </p:pic>
        </p:grp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2715" y="1245534"/>
              <a:ext cx="290760" cy="290760"/>
            </a:xfrm>
            <a:prstGeom prst="rect">
              <a:avLst/>
            </a:prstGeom>
          </p:spPr>
        </p:pic>
        <p:grpSp>
          <p:nvGrpSpPr>
            <p:cNvPr id="24" name="그룹 23"/>
            <p:cNvGrpSpPr/>
            <p:nvPr/>
          </p:nvGrpSpPr>
          <p:grpSpPr>
            <a:xfrm>
              <a:off x="2573259" y="1232895"/>
              <a:ext cx="1341424" cy="342483"/>
              <a:chOff x="1592078" y="1249103"/>
              <a:chExt cx="1341424" cy="342483"/>
            </a:xfrm>
          </p:grpSpPr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2078" y="1258233"/>
                <a:ext cx="302926" cy="302926"/>
              </a:xfrm>
              <a:prstGeom prst="rect">
                <a:avLst/>
              </a:prstGeom>
            </p:spPr>
          </p:pic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7699" y="1249103"/>
                <a:ext cx="342483" cy="342483"/>
              </a:xfrm>
              <a:prstGeom prst="rect">
                <a:avLst/>
              </a:prstGeom>
            </p:spPr>
          </p:pic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8434" y="1251020"/>
                <a:ext cx="335068" cy="335068"/>
              </a:xfrm>
              <a:prstGeom prst="rect">
                <a:avLst/>
              </a:prstGeom>
            </p:spPr>
          </p:pic>
        </p:grp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6845" y="1290562"/>
              <a:ext cx="251422" cy="251422"/>
            </a:xfrm>
            <a:prstGeom prst="rect">
              <a:avLst/>
            </a:prstGeom>
          </p:spPr>
        </p:pic>
        <p:grpSp>
          <p:nvGrpSpPr>
            <p:cNvPr id="26" name="그룹 25"/>
            <p:cNvGrpSpPr/>
            <p:nvPr/>
          </p:nvGrpSpPr>
          <p:grpSpPr>
            <a:xfrm>
              <a:off x="4774496" y="1239332"/>
              <a:ext cx="691557" cy="317841"/>
              <a:chOff x="3796466" y="1263033"/>
              <a:chExt cx="691557" cy="317841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23926" y="1287203"/>
                <a:ext cx="264097" cy="264097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96466" y="1263033"/>
                <a:ext cx="317841" cy="317841"/>
              </a:xfrm>
              <a:prstGeom prst="rect">
                <a:avLst/>
              </a:prstGeom>
            </p:spPr>
          </p:pic>
        </p:grp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986" y="1294993"/>
              <a:ext cx="233248" cy="233248"/>
            </a:xfrm>
            <a:prstGeom prst="rect">
              <a:avLst/>
            </a:prstGeom>
          </p:spPr>
        </p:pic>
      </p:grpSp>
      <p:grpSp>
        <p:nvGrpSpPr>
          <p:cNvPr id="35" name="그룹 34"/>
          <p:cNvGrpSpPr/>
          <p:nvPr/>
        </p:nvGrpSpPr>
        <p:grpSpPr>
          <a:xfrm>
            <a:off x="1617956" y="2470125"/>
            <a:ext cx="288032" cy="4387875"/>
            <a:chOff x="781954" y="1628800"/>
            <a:chExt cx="288032" cy="4509467"/>
          </a:xfrm>
        </p:grpSpPr>
        <p:sp>
          <p:nvSpPr>
            <p:cNvPr id="36" name="직사각형 35"/>
            <p:cNvSpPr/>
            <p:nvPr/>
          </p:nvSpPr>
          <p:spPr>
            <a:xfrm>
              <a:off x="781954" y="1628800"/>
              <a:ext cx="288032" cy="45094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294" y="2075498"/>
              <a:ext cx="237829" cy="237829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310" y="1716048"/>
              <a:ext cx="238125" cy="238125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512" y="2434652"/>
              <a:ext cx="224266" cy="224266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182" y="2780243"/>
              <a:ext cx="238299" cy="238299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641" y="3139397"/>
              <a:ext cx="259464" cy="259464"/>
            </a:xfrm>
            <a:prstGeom prst="rect">
              <a:avLst/>
            </a:prstGeom>
          </p:spPr>
        </p:pic>
      </p:grpSp>
      <p:cxnSp>
        <p:nvCxnSpPr>
          <p:cNvPr id="43" name="직선 화살표 연결선 42"/>
          <p:cNvCxnSpPr/>
          <p:nvPr/>
        </p:nvCxnSpPr>
        <p:spPr>
          <a:xfrm>
            <a:off x="1908754" y="2733981"/>
            <a:ext cx="606907" cy="23067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1892200" y="3036302"/>
            <a:ext cx="606907" cy="23067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1896963" y="3396137"/>
            <a:ext cx="606907" cy="23067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1915023" y="3751684"/>
            <a:ext cx="579321" cy="23060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896963" y="4164615"/>
            <a:ext cx="606907" cy="23067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566352" y="2795498"/>
            <a:ext cx="1440160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새 학습문서 생성</a:t>
            </a:r>
            <a:endParaRPr lang="ko-KR" altLang="en-US" sz="1100"/>
          </a:p>
        </p:txBody>
      </p:sp>
      <p:sp>
        <p:nvSpPr>
          <p:cNvPr id="58" name="직사각형 57"/>
          <p:cNvSpPr/>
          <p:nvPr/>
        </p:nvSpPr>
        <p:spPr>
          <a:xfrm>
            <a:off x="2566352" y="3165425"/>
            <a:ext cx="1440160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학습문서 저장</a:t>
            </a:r>
            <a:endParaRPr lang="ko-KR" altLang="en-US" sz="1100"/>
          </a:p>
        </p:txBody>
      </p:sp>
      <p:sp>
        <p:nvSpPr>
          <p:cNvPr id="59" name="직사각형 58"/>
          <p:cNvSpPr/>
          <p:nvPr/>
        </p:nvSpPr>
        <p:spPr>
          <a:xfrm>
            <a:off x="2566352" y="3535352"/>
            <a:ext cx="1440160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학습문서 열기</a:t>
            </a:r>
            <a:endParaRPr lang="ko-KR" altLang="en-US" sz="1100"/>
          </a:p>
        </p:txBody>
      </p:sp>
      <p:sp>
        <p:nvSpPr>
          <p:cNvPr id="60" name="직사각형 59"/>
          <p:cNvSpPr/>
          <p:nvPr/>
        </p:nvSpPr>
        <p:spPr>
          <a:xfrm>
            <a:off x="2566352" y="3905279"/>
            <a:ext cx="1440160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학습문서 인쇄</a:t>
            </a:r>
            <a:endParaRPr lang="ko-KR" altLang="en-US" sz="1100"/>
          </a:p>
        </p:txBody>
      </p:sp>
      <p:sp>
        <p:nvSpPr>
          <p:cNvPr id="61" name="직사각형 60"/>
          <p:cNvSpPr/>
          <p:nvPr/>
        </p:nvSpPr>
        <p:spPr>
          <a:xfrm>
            <a:off x="2566352" y="4275206"/>
            <a:ext cx="1440160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학습문서 삭제</a:t>
            </a:r>
            <a:endParaRPr lang="ko-KR" altLang="en-US" sz="1100"/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1486232" y="1631497"/>
            <a:ext cx="288788" cy="41636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766152" y="1365225"/>
            <a:ext cx="752860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되돌리기</a:t>
            </a:r>
            <a:endParaRPr lang="ko-KR" altLang="en-US" sz="1100"/>
          </a:p>
        </p:txBody>
      </p:sp>
      <p:sp>
        <p:nvSpPr>
          <p:cNvPr id="66" name="직사각형 65"/>
          <p:cNvSpPr/>
          <p:nvPr/>
        </p:nvSpPr>
        <p:spPr>
          <a:xfrm>
            <a:off x="1630248" y="1365225"/>
            <a:ext cx="752860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다시실행</a:t>
            </a:r>
            <a:endParaRPr lang="ko-KR" altLang="en-US" sz="1100"/>
          </a:p>
        </p:txBody>
      </p:sp>
      <p:cxnSp>
        <p:nvCxnSpPr>
          <p:cNvPr id="67" name="직선 화살표 연결선 66"/>
          <p:cNvCxnSpPr/>
          <p:nvPr/>
        </p:nvCxnSpPr>
        <p:spPr>
          <a:xfrm flipH="1" flipV="1">
            <a:off x="2088047" y="1613766"/>
            <a:ext cx="120858" cy="41300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2552239" y="1368915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글꼴 편집</a:t>
            </a:r>
            <a:endParaRPr lang="ko-KR" altLang="en-US" sz="1100"/>
          </a:p>
        </p:txBody>
      </p:sp>
      <p:cxnSp>
        <p:nvCxnSpPr>
          <p:cNvPr id="71" name="직선 화살표 연결선 70"/>
          <p:cNvCxnSpPr/>
          <p:nvPr/>
        </p:nvCxnSpPr>
        <p:spPr>
          <a:xfrm flipH="1" flipV="1">
            <a:off x="3010039" y="1617456"/>
            <a:ext cx="120858" cy="41300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2987824" y="904950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잘라내기</a:t>
            </a:r>
            <a:endParaRPr lang="ko-KR" altLang="en-US" sz="1100"/>
          </a:p>
        </p:txBody>
      </p:sp>
      <p:cxnSp>
        <p:nvCxnSpPr>
          <p:cNvPr id="73" name="직선 화살표 연결선 72"/>
          <p:cNvCxnSpPr/>
          <p:nvPr/>
        </p:nvCxnSpPr>
        <p:spPr>
          <a:xfrm flipH="1" flipV="1">
            <a:off x="3445624" y="1153492"/>
            <a:ext cx="56832" cy="88075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3538820" y="1364916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복사하기</a:t>
            </a:r>
            <a:endParaRPr lang="ko-KR" altLang="en-US" sz="1100"/>
          </a:p>
        </p:txBody>
      </p:sp>
      <p:cxnSp>
        <p:nvCxnSpPr>
          <p:cNvPr id="76" name="직선 화살표 연결선 75"/>
          <p:cNvCxnSpPr/>
          <p:nvPr/>
        </p:nvCxnSpPr>
        <p:spPr>
          <a:xfrm flipH="1" flipV="1">
            <a:off x="3996620" y="1613457"/>
            <a:ext cx="120858" cy="41300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4478851" y="1358195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붙여넣기</a:t>
            </a:r>
            <a:endParaRPr lang="ko-KR" altLang="en-US" sz="1100"/>
          </a:p>
        </p:txBody>
      </p:sp>
      <p:cxnSp>
        <p:nvCxnSpPr>
          <p:cNvPr id="78" name="직선 화살표 연결선 77"/>
          <p:cNvCxnSpPr>
            <a:endCxn id="77" idx="2"/>
          </p:cNvCxnSpPr>
          <p:nvPr/>
        </p:nvCxnSpPr>
        <p:spPr>
          <a:xfrm flipV="1">
            <a:off x="4644279" y="1598999"/>
            <a:ext cx="263083" cy="42746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5446516" y="1362956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들여쓰기</a:t>
            </a:r>
            <a:endParaRPr lang="ko-KR" altLang="en-US" sz="1100"/>
          </a:p>
        </p:txBody>
      </p:sp>
      <p:cxnSp>
        <p:nvCxnSpPr>
          <p:cNvPr id="82" name="직선 화살표 연결선 81"/>
          <p:cNvCxnSpPr/>
          <p:nvPr/>
        </p:nvCxnSpPr>
        <p:spPr>
          <a:xfrm flipV="1">
            <a:off x="5785618" y="1611498"/>
            <a:ext cx="118698" cy="41496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5698856" y="2916883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들여쓰기</a:t>
            </a:r>
            <a:endParaRPr lang="ko-KR" altLang="en-US" sz="1100"/>
          </a:p>
        </p:txBody>
      </p:sp>
      <p:cxnSp>
        <p:nvCxnSpPr>
          <p:cNvPr id="85" name="직선 화살표 연결선 84"/>
          <p:cNvCxnSpPr>
            <a:endCxn id="84" idx="0"/>
          </p:cNvCxnSpPr>
          <p:nvPr/>
        </p:nvCxnSpPr>
        <p:spPr>
          <a:xfrm flipH="1">
            <a:off x="6127367" y="2470125"/>
            <a:ext cx="42639" cy="44675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7390888" y="1364916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계산기</a:t>
            </a:r>
            <a:endParaRPr lang="ko-KR" altLang="en-US" sz="1100"/>
          </a:p>
        </p:txBody>
      </p:sp>
      <p:cxnSp>
        <p:nvCxnSpPr>
          <p:cNvPr id="97" name="직선 화살표 연결선 96"/>
          <p:cNvCxnSpPr/>
          <p:nvPr/>
        </p:nvCxnSpPr>
        <p:spPr>
          <a:xfrm flipV="1">
            <a:off x="7534904" y="1613458"/>
            <a:ext cx="313784" cy="413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7264336" y="2916823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종료하기</a:t>
            </a:r>
            <a:endParaRPr lang="ko-KR" altLang="en-US" sz="1100"/>
          </a:p>
        </p:txBody>
      </p:sp>
      <p:cxnSp>
        <p:nvCxnSpPr>
          <p:cNvPr id="100" name="직선 화살표 연결선 99"/>
          <p:cNvCxnSpPr>
            <a:endCxn id="99" idx="0"/>
          </p:cNvCxnSpPr>
          <p:nvPr/>
        </p:nvCxnSpPr>
        <p:spPr>
          <a:xfrm flipH="1">
            <a:off x="7692847" y="2465536"/>
            <a:ext cx="130708" cy="4512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1907704" y="260648"/>
            <a:ext cx="5184576" cy="5040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학습문서 </a:t>
            </a:r>
            <a:r>
              <a:rPr lang="en-US" altLang="ko-KR" smtClean="0"/>
              <a:t>UI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5099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55976" y="2492896"/>
            <a:ext cx="4788024" cy="13681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28358" y="2515114"/>
            <a:ext cx="51432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Thank You</a:t>
            </a:r>
            <a:endParaRPr lang="ko-KR" altLang="en-US" sz="8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14904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0" y="-8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82971" y="1649689"/>
            <a:ext cx="2774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파일을 누르면 나오는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/>
          </p:nvPr>
        </p:nvGraphicFramePr>
        <p:xfrm>
          <a:off x="5797958" y="836712"/>
          <a:ext cx="2903984" cy="5047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일정추가하기 창이다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일정제목을 입력하고 시작일자 및 종료일자를 지정할 수 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지정하지 않으면 오늘 날짜로 </a:t>
                      </a:r>
                      <a:r>
                        <a:rPr lang="en-US" altLang="ko-KR" sz="1200" dirty="0" smtClean="0"/>
                        <a:t>default</a:t>
                      </a:r>
                      <a:r>
                        <a:rPr lang="ko-KR" altLang="en-US" sz="1200" dirty="0" smtClean="0"/>
                        <a:t>값으로 </a:t>
                      </a:r>
                      <a:r>
                        <a:rPr lang="ko-KR" altLang="en-US" sz="1200" dirty="0" err="1" smtClean="0"/>
                        <a:t>세팅된다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장소 및 메모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알람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메모를 지정할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일정수정하기 창이다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일정제목을 입력하고 시작일자 및 종료일자를 지정할 수 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지정하지 않으면 오늘 날짜로 </a:t>
                      </a:r>
                      <a:r>
                        <a:rPr lang="en-US" altLang="ko-KR" sz="1200" dirty="0" smtClean="0"/>
                        <a:t>default</a:t>
                      </a:r>
                      <a:r>
                        <a:rPr lang="ko-KR" altLang="en-US" sz="1200" dirty="0" smtClean="0"/>
                        <a:t>값으로 </a:t>
                      </a:r>
                      <a:r>
                        <a:rPr lang="ko-KR" altLang="en-US" sz="1200" dirty="0" err="1" smtClean="0"/>
                        <a:t>세팅된다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장소 및 메모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알람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메모를 지정할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3002209" y="1550597"/>
            <a:ext cx="2516054" cy="3889354"/>
            <a:chOff x="2231740" y="868648"/>
            <a:chExt cx="2952328" cy="4752528"/>
          </a:xfrm>
        </p:grpSpPr>
        <p:sp>
          <p:nvSpPr>
            <p:cNvPr id="44" name="직사각형 43"/>
            <p:cNvSpPr/>
            <p:nvPr/>
          </p:nvSpPr>
          <p:spPr>
            <a:xfrm>
              <a:off x="2231740" y="868648"/>
              <a:ext cx="2952328" cy="47525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prstClr val="white"/>
                </a:solidFill>
              </a:endParaRPr>
            </a:p>
          </p:txBody>
        </p:sp>
        <p:pic>
          <p:nvPicPr>
            <p:cNvPr id="45" name="Picture 2" descr="C:\Users\JavaPro\Desktop\'청춘'\정보통신전자공학부\SW융합\중간프로젝트\UI설계\참고자료\ad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5756" y="980641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직사각형 45"/>
            <p:cNvSpPr/>
            <p:nvPr/>
          </p:nvSpPr>
          <p:spPr>
            <a:xfrm>
              <a:off x="3167844" y="1012664"/>
              <a:ext cx="1872208" cy="504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prstClr val="black"/>
                  </a:solidFill>
                </a:rPr>
                <a:t>일정 수</a:t>
              </a:r>
              <a:r>
                <a:rPr lang="ko-KR" altLang="en-US" sz="800" dirty="0">
                  <a:solidFill>
                    <a:prstClr val="black"/>
                  </a:solidFill>
                </a:rPr>
                <a:t>정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하기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02446" y="1853146"/>
              <a:ext cx="765398" cy="360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prstClr val="black"/>
                  </a:solidFill>
                </a:rPr>
                <a:t>일정제목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266542" y="1853146"/>
              <a:ext cx="1773510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prstClr val="black"/>
                  </a:solidFill>
                </a:rPr>
                <a:t>Java 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실습하기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402446" y="2308808"/>
              <a:ext cx="765398" cy="360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prstClr val="black"/>
                  </a:solidFill>
                </a:rPr>
                <a:t>시작일자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402446" y="2764470"/>
              <a:ext cx="765398" cy="360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prstClr val="black"/>
                  </a:solidFill>
                </a:rPr>
                <a:t>장소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266542" y="2764470"/>
              <a:ext cx="1773510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prstClr val="black"/>
                  </a:solidFill>
                </a:rPr>
                <a:t>렉토피</a:t>
              </a:r>
              <a:r>
                <a:rPr lang="ko-KR" altLang="en-US" sz="800" dirty="0" err="1">
                  <a:solidFill>
                    <a:prstClr val="black"/>
                  </a:solidFill>
                </a:rPr>
                <a:t>아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402446" y="3220132"/>
              <a:ext cx="2637606" cy="360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prstClr val="black"/>
                  </a:solidFill>
                </a:rPr>
                <a:t>메모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402446" y="3676960"/>
              <a:ext cx="2637606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prstClr val="black"/>
                  </a:solidFill>
                </a:rPr>
                <a:t>Java Thread 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실습 코딩을</a:t>
              </a:r>
              <a:endParaRPr lang="en-US" altLang="ko-KR" sz="800" dirty="0" smtClean="0">
                <a:solidFill>
                  <a:prstClr val="black"/>
                </a:solidFill>
              </a:endParaRPr>
            </a:p>
            <a:p>
              <a:r>
                <a:rPr lang="ko-KR" altLang="en-US" sz="800" dirty="0" smtClean="0">
                  <a:solidFill>
                    <a:prstClr val="black"/>
                  </a:solidFill>
                </a:rPr>
                <a:t>진행한다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.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402446" y="4502956"/>
              <a:ext cx="765398" cy="360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prstClr val="black"/>
                  </a:solidFill>
                </a:rPr>
                <a:t>알람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pic>
          <p:nvPicPr>
            <p:cNvPr id="64" name="Picture 4" descr="C:\Users\JavaPro\Desktop\'청춘'\정보통신전자공학부\SW융합\중간프로젝트\UI설계\참고자료\calenda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6542" y="2269181"/>
              <a:ext cx="388491" cy="388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직사각형 64"/>
            <p:cNvSpPr/>
            <p:nvPr/>
          </p:nvSpPr>
          <p:spPr>
            <a:xfrm>
              <a:off x="3721249" y="2308808"/>
              <a:ext cx="765398" cy="360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prstClr val="black"/>
                  </a:solidFill>
                </a:rPr>
                <a:t>종</a:t>
              </a:r>
              <a:r>
                <a:rPr lang="ko-KR" altLang="en-US" sz="800" dirty="0">
                  <a:solidFill>
                    <a:prstClr val="black"/>
                  </a:solidFill>
                </a:rPr>
                <a:t>료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일자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pic>
          <p:nvPicPr>
            <p:cNvPr id="66" name="Picture 4" descr="C:\Users\JavaPro\Desktop\'청춘'\정보통신전자공학부\SW융합\중간프로젝트\UI설계\참고자료\calenda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5046" y="2269181"/>
              <a:ext cx="388491" cy="388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5" descr="C:\Users\JavaPro\Desktop\'청춘'\정보통신전자공학부\SW융합\중간프로젝트\UI설계\참고자료\alarm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385" y="4496085"/>
              <a:ext cx="373782" cy="373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직사각형 67"/>
            <p:cNvSpPr/>
            <p:nvPr/>
          </p:nvSpPr>
          <p:spPr>
            <a:xfrm>
              <a:off x="2402446" y="4973104"/>
              <a:ext cx="765398" cy="360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prstClr val="black"/>
                  </a:solidFill>
                </a:rPr>
                <a:t>이미지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pic>
          <p:nvPicPr>
            <p:cNvPr id="69" name="Picture 6" descr="C:\Users\JavaPro\Desktop\'청춘'\정보통신전자공학부\SW융합\중간프로젝트\UI설계\참고자료\imag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0124" y="4973104"/>
              <a:ext cx="362304" cy="362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그룹 69"/>
          <p:cNvGrpSpPr/>
          <p:nvPr/>
        </p:nvGrpSpPr>
        <p:grpSpPr>
          <a:xfrm>
            <a:off x="401302" y="1536513"/>
            <a:ext cx="2516054" cy="3889354"/>
            <a:chOff x="2231740" y="868648"/>
            <a:chExt cx="2952328" cy="4752528"/>
          </a:xfrm>
        </p:grpSpPr>
        <p:sp>
          <p:nvSpPr>
            <p:cNvPr id="71" name="직사각형 70"/>
            <p:cNvSpPr/>
            <p:nvPr/>
          </p:nvSpPr>
          <p:spPr>
            <a:xfrm>
              <a:off x="2231740" y="868648"/>
              <a:ext cx="2952328" cy="47525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prstClr val="white"/>
                </a:solidFill>
              </a:endParaRPr>
            </a:p>
          </p:txBody>
        </p:sp>
        <p:pic>
          <p:nvPicPr>
            <p:cNvPr id="72" name="Picture 2" descr="C:\Users\JavaPro\Desktop\'청춘'\정보통신전자공학부\SW융합\중간프로젝트\UI설계\참고자료\ad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5756" y="980641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직사각형 72"/>
            <p:cNvSpPr/>
            <p:nvPr/>
          </p:nvSpPr>
          <p:spPr>
            <a:xfrm>
              <a:off x="3167844" y="1012664"/>
              <a:ext cx="1872208" cy="504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prstClr val="black"/>
                  </a:solidFill>
                </a:rPr>
                <a:t>일정 추가하기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402446" y="1853146"/>
              <a:ext cx="765398" cy="360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prstClr val="black"/>
                  </a:solidFill>
                </a:rPr>
                <a:t>일정제목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266542" y="1853146"/>
              <a:ext cx="1773510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prstClr val="black"/>
                  </a:solidFill>
                </a:rPr>
                <a:t>Java 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실습하기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402446" y="2308808"/>
              <a:ext cx="765398" cy="360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prstClr val="black"/>
                  </a:solidFill>
                </a:rPr>
                <a:t>시작일자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402446" y="2764470"/>
              <a:ext cx="765398" cy="360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prstClr val="black"/>
                  </a:solidFill>
                </a:rPr>
                <a:t>장소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266542" y="2764470"/>
              <a:ext cx="1773510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prstClr val="black"/>
                  </a:solidFill>
                </a:rPr>
                <a:t>렉토피</a:t>
              </a:r>
              <a:r>
                <a:rPr lang="ko-KR" altLang="en-US" sz="800" dirty="0" err="1">
                  <a:solidFill>
                    <a:prstClr val="black"/>
                  </a:solidFill>
                </a:rPr>
                <a:t>아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402446" y="3220132"/>
              <a:ext cx="2637606" cy="360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prstClr val="black"/>
                  </a:solidFill>
                </a:rPr>
                <a:t>메모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402446" y="3676960"/>
              <a:ext cx="2637606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prstClr val="black"/>
                  </a:solidFill>
                </a:rPr>
                <a:t>Java Thread 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실습 코딩을</a:t>
              </a:r>
              <a:endParaRPr lang="en-US" altLang="ko-KR" sz="800" dirty="0" smtClean="0">
                <a:solidFill>
                  <a:prstClr val="black"/>
                </a:solidFill>
              </a:endParaRPr>
            </a:p>
            <a:p>
              <a:r>
                <a:rPr lang="ko-KR" altLang="en-US" sz="800" dirty="0" smtClean="0">
                  <a:solidFill>
                    <a:prstClr val="black"/>
                  </a:solidFill>
                </a:rPr>
                <a:t>진행한다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.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402446" y="4502956"/>
              <a:ext cx="765398" cy="360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prstClr val="black"/>
                  </a:solidFill>
                </a:rPr>
                <a:t>알람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pic>
          <p:nvPicPr>
            <p:cNvPr id="82" name="Picture 4" descr="C:\Users\JavaPro\Desktop\'청춘'\정보통신전자공학부\SW융합\중간프로젝트\UI설계\참고자료\calenda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6542" y="2269181"/>
              <a:ext cx="388491" cy="388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직사각형 82"/>
            <p:cNvSpPr/>
            <p:nvPr/>
          </p:nvSpPr>
          <p:spPr>
            <a:xfrm>
              <a:off x="3721249" y="2308808"/>
              <a:ext cx="765398" cy="360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prstClr val="black"/>
                  </a:solidFill>
                </a:rPr>
                <a:t>종</a:t>
              </a:r>
              <a:r>
                <a:rPr lang="ko-KR" altLang="en-US" sz="800" dirty="0">
                  <a:solidFill>
                    <a:prstClr val="black"/>
                  </a:solidFill>
                </a:rPr>
                <a:t>료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일자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pic>
          <p:nvPicPr>
            <p:cNvPr id="84" name="Picture 4" descr="C:\Users\JavaPro\Desktop\'청춘'\정보통신전자공학부\SW융합\중간프로젝트\UI설계\참고자료\calenda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5046" y="2269181"/>
              <a:ext cx="388491" cy="388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5" descr="C:\Users\JavaPro\Desktop\'청춘'\정보통신전자공학부\SW융합\중간프로젝트\UI설계\참고자료\alarm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385" y="4496085"/>
              <a:ext cx="373782" cy="373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직사각형 85"/>
            <p:cNvSpPr/>
            <p:nvPr/>
          </p:nvSpPr>
          <p:spPr>
            <a:xfrm>
              <a:off x="2402446" y="4973104"/>
              <a:ext cx="765398" cy="360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prstClr val="black"/>
                  </a:solidFill>
                </a:rPr>
                <a:t>이미지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pic>
          <p:nvPicPr>
            <p:cNvPr id="87" name="Picture 6" descr="C:\Users\JavaPro\Desktop\'청춘'\정보통신전자공학부\SW융합\중간프로젝트\UI설계\참고자료\imag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0124" y="4973104"/>
              <a:ext cx="362304" cy="362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8" name="직사각형 87"/>
          <p:cNvSpPr/>
          <p:nvPr/>
        </p:nvSpPr>
        <p:spPr>
          <a:xfrm>
            <a:off x="601097" y="1300795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257634" y="1314879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369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0" y="-8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82971" y="1649689"/>
            <a:ext cx="2774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파일을 누르면 나오는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/>
          </p:nvPr>
        </p:nvGraphicFramePr>
        <p:xfrm>
          <a:off x="5797958" y="836712"/>
          <a:ext cx="2903984" cy="4507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일정을 인쇄한다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인쇄</a:t>
                      </a:r>
                      <a:r>
                        <a:rPr lang="ko-KR" altLang="en-US" sz="1200" baseline="0" dirty="0" smtClean="0"/>
                        <a:t> 창이 뜨면 프린터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매수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인쇄 범위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월 단위</a:t>
                      </a:r>
                      <a:r>
                        <a:rPr lang="en-US" altLang="ko-KR" sz="1200" baseline="0" dirty="0" smtClean="0"/>
                        <a:t>)</a:t>
                      </a:r>
                      <a:r>
                        <a:rPr lang="ko-KR" altLang="en-US" sz="1200" baseline="0" dirty="0" smtClean="0"/>
                        <a:t>를 선택하고 인쇄버튼을 누르면 인쇄가 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새 학습문서</a:t>
                      </a:r>
                      <a:r>
                        <a:rPr lang="ko-KR" altLang="en-US" sz="1200" baseline="0" dirty="0" smtClean="0"/>
                        <a:t> 추가하기 이다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선택하게 되면 기본 이름이 새 문서</a:t>
                      </a:r>
                      <a:r>
                        <a:rPr lang="en-US" altLang="ko-KR" sz="1200" baseline="0" dirty="0" smtClean="0"/>
                        <a:t>1</a:t>
                      </a:r>
                      <a:r>
                        <a:rPr lang="ko-KR" altLang="en-US" sz="1200" baseline="0" dirty="0" smtClean="0"/>
                        <a:t>로 지정되어 생성된다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학습문서 불러오기 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선택하게 되면 불러오기 화면이 생성되고 저장위치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학습문서명을</a:t>
                      </a:r>
                      <a:r>
                        <a:rPr lang="ko-KR" altLang="en-US" sz="1200" dirty="0" smtClean="0"/>
                        <a:t> 선택해서 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학습문서를 불러올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학습문서 삭제하기 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선택하면 현재 작성중인 학습 문서를 삭제할 수 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스케줄러를 종료한다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버튼을 누르면 종료하시겠습니까</a:t>
                      </a:r>
                      <a:r>
                        <a:rPr lang="en-US" altLang="ko-KR" sz="1200" dirty="0" smtClean="0"/>
                        <a:t>? </a:t>
                      </a:r>
                      <a:r>
                        <a:rPr lang="ko-KR" altLang="en-US" sz="1200" dirty="0" smtClean="0"/>
                        <a:t>메시지를 띄우고 확인한다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323528" y="1219224"/>
            <a:ext cx="5256583" cy="4514032"/>
            <a:chOff x="107340" y="908721"/>
            <a:chExt cx="8425100" cy="4211578"/>
          </a:xfrm>
        </p:grpSpPr>
        <p:sp>
          <p:nvSpPr>
            <p:cNvPr id="44" name="직사각형 43"/>
            <p:cNvSpPr/>
            <p:nvPr/>
          </p:nvSpPr>
          <p:spPr>
            <a:xfrm>
              <a:off x="107340" y="1617375"/>
              <a:ext cx="2204699" cy="35029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07340" y="908721"/>
              <a:ext cx="8425100" cy="7086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07340" y="908721"/>
              <a:ext cx="8425100" cy="42115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Picture 5" descr="C:\Users\jungyoonkim\Desktop\중간프로젝트\임시_제출용_삭제해도됨\delet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346" y="1012458"/>
              <a:ext cx="389462" cy="389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6" descr="C:\Users\jungyoonkim\Desktop\중간프로젝트\임시_제출용_삭제해도됨\pri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781" y="1004107"/>
              <a:ext cx="389462" cy="389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7" descr="C:\Users\jungyoonkim\Desktop\중간프로젝트\임시_제출용_삭제해도됨\schedul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66" y="1009250"/>
              <a:ext cx="389462" cy="389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8" descr="C:\Users\jungyoonkim\Desktop\중간프로젝트\임시_제출용_삭제해도됨\search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7325" y="1029992"/>
              <a:ext cx="389462" cy="389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10" descr="C:\Users\jungyoonkim\Downloads\pe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872" y="1040841"/>
              <a:ext cx="361061" cy="361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직사각형 58"/>
            <p:cNvSpPr/>
            <p:nvPr/>
          </p:nvSpPr>
          <p:spPr>
            <a:xfrm>
              <a:off x="2116620" y="1028084"/>
              <a:ext cx="1133980" cy="324883"/>
            </a:xfrm>
            <a:prstGeom prst="rect">
              <a:avLst/>
            </a:prstGeom>
            <a:noFill/>
            <a:ln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Picture 11" descr="C:\Users\jungyoonkim\AppData\Local\Microsoft\Windows\INetCache\IE\5TKCLMCS\exit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7987" y="1034247"/>
              <a:ext cx="420637" cy="420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12" descr="C:\Users\jungyoonkim\Desktop\중간프로젝트\임시_제출용_삭제해도됨\month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0950" y="995794"/>
              <a:ext cx="412229" cy="412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13" descr="C:\Users\jungyoonkim\Desktop\중간프로젝트\임시_제출용_삭제해도됨\month2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365" y="999136"/>
              <a:ext cx="412229" cy="412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" descr="C:\Users\JavaPro\Desktop\'청춘'\정보통신전자공학부\SW융합\중간프로젝트\UI설계\참고자료\Calendar-2015-May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790" y="1696115"/>
              <a:ext cx="1987799" cy="1490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직사각형 65"/>
            <p:cNvSpPr/>
            <p:nvPr/>
          </p:nvSpPr>
          <p:spPr>
            <a:xfrm>
              <a:off x="213408" y="3284984"/>
              <a:ext cx="323762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FF0000"/>
                  </a:solidFill>
                </a:rPr>
                <a:t>일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39550" y="3284984"/>
              <a:ext cx="1664038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14287" y="3532658"/>
              <a:ext cx="323762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월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38048" y="3532658"/>
              <a:ext cx="1664038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14287" y="3776901"/>
              <a:ext cx="323762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화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38048" y="3776901"/>
              <a:ext cx="1664038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14287" y="4024156"/>
              <a:ext cx="323762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38048" y="4024156"/>
              <a:ext cx="1664038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결혼기념일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14287" y="4271411"/>
              <a:ext cx="323762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rgbClr val="FF0000"/>
                  </a:solidFill>
                </a:rPr>
                <a:t>목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38048" y="4271411"/>
              <a:ext cx="1664038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rgbClr val="FF0000"/>
                  </a:solidFill>
                </a:rPr>
                <a:t>크리스마스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14287" y="4518666"/>
              <a:ext cx="323762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금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38048" y="4518666"/>
              <a:ext cx="1664038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214287" y="4765921"/>
              <a:ext cx="323762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rgbClr val="0000FF"/>
                  </a:solidFill>
                </a:rPr>
                <a:t>토</a:t>
              </a:r>
              <a:endParaRPr lang="ko-KR" altLang="en-US" sz="800" dirty="0">
                <a:solidFill>
                  <a:srgbClr val="0000FF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38048" y="4765921"/>
              <a:ext cx="1664038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0" name="Picture 4" descr="C:\Users\JavaPro\Desktop\'청춘'\정보통신전자공학부\SW융합\중간프로젝트\UI설계\참고자료\load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5950" y="999136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5" descr="C:\Users\JavaPro\Desktop\'청춘'\정보통신전자공학부\SW융합\중간프로젝트\UI설계\참고자료\55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1003379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3" descr="C:\Users\JavaPro\Desktop\'청춘'\정보통신전자공학부\SW융합\중간프로젝트\UI설계\참고자료\text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1015322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6" descr="C:\Users\JavaPro\Desktop\'청춘'\정보통신전자공학부\SW융합\중간프로젝트\UI설계\참고자료\icon\church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872" y="3280440"/>
              <a:ext cx="238125" cy="238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7" descr="C:\Users\JavaPro\Desktop\'청춘'\정보통신전자공학부\SW융합\중간프로젝트\UI설계\참고자료\icon\wedding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442" y="4052525"/>
              <a:ext cx="200624" cy="20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8" descr="C:\Users\JavaPro\Desktop\'청춘'\정보통신전자공학부\SW융합\중간프로젝트\UI설계\참고자료\icon\christmas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502" y="4301400"/>
              <a:ext cx="187275" cy="187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6" name="그룹 85"/>
            <p:cNvGrpSpPr/>
            <p:nvPr/>
          </p:nvGrpSpPr>
          <p:grpSpPr>
            <a:xfrm>
              <a:off x="2312039" y="1631280"/>
              <a:ext cx="5231190" cy="2516504"/>
              <a:chOff x="2627783" y="2219426"/>
              <a:chExt cx="5550522" cy="2670121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2627783" y="2876455"/>
                <a:ext cx="1387630" cy="2013092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2627783" y="2219426"/>
                <a:ext cx="1387630" cy="657029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4015413" y="2876455"/>
                <a:ext cx="1387630" cy="2013092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015413" y="2219426"/>
                <a:ext cx="1387630" cy="657029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5403044" y="2876455"/>
                <a:ext cx="1387630" cy="2013092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5403044" y="2219426"/>
                <a:ext cx="1387630" cy="657029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6790674" y="2876455"/>
                <a:ext cx="1387630" cy="2013092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6790674" y="2219426"/>
                <a:ext cx="1387630" cy="657029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2627783" y="2876455"/>
                <a:ext cx="1382242" cy="5811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/>
                  <a:t>구보 </a:t>
                </a:r>
                <a:r>
                  <a:rPr lang="en-US" altLang="ko-KR" sz="600" dirty="0" smtClean="0"/>
                  <a:t>06:00 ~ 08:00</a:t>
                </a:r>
                <a:endParaRPr lang="ko-KR" altLang="en-US" sz="600" dirty="0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2627783" y="3461879"/>
                <a:ext cx="1382242" cy="5811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/>
                  <a:t>식사 </a:t>
                </a:r>
                <a:r>
                  <a:rPr lang="en-US" altLang="ko-KR" sz="600" dirty="0" smtClean="0"/>
                  <a:t>07:00 ~ 08:00</a:t>
                </a:r>
                <a:endParaRPr lang="ko-KR" altLang="en-US" sz="600" dirty="0"/>
              </a:p>
            </p:txBody>
          </p:sp>
          <p:pic>
            <p:nvPicPr>
              <p:cNvPr id="109" name="Picture 10" descr="C:\Users\JavaPro\Desktop\'청춘'\정보통신전자공학부\SW융합\중간프로젝트\UI설계\참고자료\morning.png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3473" y="2309815"/>
                <a:ext cx="476250" cy="476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Picture 11" descr="C:\Users\JavaPro\Desktop\'청춘'\정보통신전자공학부\SW융합\중간프로젝트\UI설계\참고자료\sun.png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71103" y="2327557"/>
                <a:ext cx="476250" cy="476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1" name="Picture 12" descr="C:\Users\JavaPro\Desktop\'청춘'\정보통신전자공학부\SW융합\중간프로젝트\UI설계\참고자료\night.png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95950" y="2327557"/>
                <a:ext cx="476250" cy="476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2" name="Picture 13" descr="C:\Users\JavaPro\Desktop\'청춘'\정보통신전자공학부\SW융합\중간프로젝트\UI설계\참고자료\star.png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3514" y="2306994"/>
                <a:ext cx="476250" cy="476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3" name="직사각형 112"/>
              <p:cNvSpPr/>
              <p:nvPr/>
            </p:nvSpPr>
            <p:spPr>
              <a:xfrm>
                <a:off x="4020802" y="3461879"/>
                <a:ext cx="1382242" cy="5811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/>
                  <a:t>공부 </a:t>
                </a:r>
                <a:r>
                  <a:rPr lang="en-US" altLang="ko-KR" sz="600" dirty="0" smtClean="0"/>
                  <a:t>07:00 ~ 08:00</a:t>
                </a:r>
                <a:endParaRPr lang="ko-KR" altLang="en-US" sz="600" dirty="0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5405738" y="4301400"/>
                <a:ext cx="1382242" cy="581120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/>
                  <a:t>취</a:t>
                </a:r>
                <a:r>
                  <a:rPr lang="ko-KR" altLang="en-US" sz="600" dirty="0"/>
                  <a:t>침</a:t>
                </a:r>
                <a:r>
                  <a:rPr lang="ko-KR" altLang="en-US" sz="600" dirty="0" smtClean="0"/>
                  <a:t> </a:t>
                </a:r>
                <a:r>
                  <a:rPr lang="en-US" altLang="ko-KR" sz="600" dirty="0" smtClean="0"/>
                  <a:t>10:00 ~ 00:00</a:t>
                </a:r>
                <a:endParaRPr lang="ko-KR" altLang="en-US" sz="600" dirty="0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6796063" y="2880758"/>
                <a:ext cx="1382242" cy="2001761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/>
                  <a:t>취</a:t>
                </a:r>
                <a:r>
                  <a:rPr lang="ko-KR" altLang="en-US" sz="600" dirty="0"/>
                  <a:t>침</a:t>
                </a:r>
                <a:r>
                  <a:rPr lang="ko-KR" altLang="en-US" sz="600" dirty="0" smtClean="0"/>
                  <a:t> </a:t>
                </a:r>
                <a:r>
                  <a:rPr lang="en-US" altLang="ko-KR" sz="600" dirty="0" smtClean="0"/>
                  <a:t>00:00 ~ 06:00</a:t>
                </a:r>
                <a:endParaRPr lang="ko-KR" altLang="en-US" sz="600" dirty="0"/>
              </a:p>
            </p:txBody>
          </p:sp>
        </p:grpSp>
        <p:sp>
          <p:nvSpPr>
            <p:cNvPr id="87" name="직사각형 86"/>
            <p:cNvSpPr/>
            <p:nvPr/>
          </p:nvSpPr>
          <p:spPr>
            <a:xfrm>
              <a:off x="7543229" y="2250509"/>
              <a:ext cx="989211" cy="189921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543229" y="1631281"/>
              <a:ext cx="989211" cy="61922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9" name="Picture 14" descr="C:\Users\JavaPro\Desktop\'청춘'\정보통신전자공학부\SW융합\중간프로젝트\UI설계\참고자료\Folder.pn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2569" y="1719490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직사각형 89"/>
            <p:cNvSpPr/>
            <p:nvPr/>
          </p:nvSpPr>
          <p:spPr>
            <a:xfrm>
              <a:off x="7543229" y="2254564"/>
              <a:ext cx="989211" cy="30961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>
                  <a:solidFill>
                    <a:schemeClr val="tx1"/>
                  </a:solidFill>
                </a:rPr>
                <a:t>ThreadClass.java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543229" y="2564904"/>
              <a:ext cx="989211" cy="30961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500" dirty="0" smtClean="0">
                  <a:solidFill>
                    <a:prstClr val="black"/>
                  </a:solidFill>
                </a:rPr>
                <a:t>ObjectClass.java</a:t>
              </a:r>
              <a:endParaRPr lang="ko-KR" altLang="en-US" sz="500" dirty="0">
                <a:solidFill>
                  <a:prstClr val="black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7543229" y="2875244"/>
              <a:ext cx="989211" cy="30961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7543229" y="3185584"/>
              <a:ext cx="989211" cy="30961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7543229" y="3495924"/>
              <a:ext cx="989211" cy="30961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7543229" y="3806263"/>
              <a:ext cx="989211" cy="3465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312039" y="4141160"/>
              <a:ext cx="1307797" cy="9791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621443" y="4141160"/>
              <a:ext cx="4904647" cy="9791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휴식이 필요합니다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!!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98" name="Picture 15" descr="C:\Users\JavaPro\Desktop\'청춘'\정보통신전자공학부\SW융합\중간프로젝트\UI설계\참고자료\cry.png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2983" y="4392604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6" name="직사각형 115"/>
          <p:cNvSpPr/>
          <p:nvPr/>
        </p:nvSpPr>
        <p:spPr>
          <a:xfrm>
            <a:off x="2906743" y="995749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659981" y="1003727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4020831" y="1004254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332588" y="1004254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4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5243223" y="985588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5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8746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0" y="-8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82971" y="1649689"/>
            <a:ext cx="2774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파일을 누르면 나오는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436075"/>
              </p:ext>
            </p:extLst>
          </p:nvPr>
        </p:nvGraphicFramePr>
        <p:xfrm>
          <a:off x="5797958" y="836712"/>
          <a:ext cx="2903984" cy="5056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1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월 달력이다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err="1" smtClean="0"/>
                        <a:t>주단위</a:t>
                      </a:r>
                      <a:r>
                        <a:rPr lang="ko-KR" altLang="en-US" sz="1100" baseline="0" dirty="0" smtClean="0"/>
                        <a:t> 및 일정을 선택하기 위해서 해당 날짜를 </a:t>
                      </a:r>
                      <a:r>
                        <a:rPr lang="ko-KR" altLang="en-US" sz="1100" baseline="0" dirty="0" err="1" smtClean="0"/>
                        <a:t>클릭해야한다</a:t>
                      </a:r>
                      <a:r>
                        <a:rPr lang="en-US" altLang="ko-KR" sz="1100" baseline="0" dirty="0" smtClean="0"/>
                        <a:t>. </a:t>
                      </a:r>
                      <a:r>
                        <a:rPr lang="ko-KR" altLang="en-US" sz="1100" baseline="0" dirty="0" smtClean="0"/>
                        <a:t>이전 월 및 다음 월로 이동하기 위해서 ◀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▶버튼을 클릭한다</a:t>
                      </a:r>
                      <a:r>
                        <a:rPr lang="en-US" altLang="ko-KR" sz="1100" baseline="0" dirty="0" smtClean="0"/>
                        <a:t>.</a:t>
                      </a:r>
                      <a:endParaRPr lang="en-US" altLang="ko-KR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2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주간 </a:t>
                      </a:r>
                      <a:r>
                        <a:rPr lang="en-US" altLang="ko-KR" sz="1100" dirty="0" smtClean="0"/>
                        <a:t>scheduler</a:t>
                      </a:r>
                      <a:r>
                        <a:rPr lang="ko-KR" altLang="en-US" sz="1100" dirty="0" smtClean="0"/>
                        <a:t>이다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월 달력에서 해당 날짜를 클릭하면 그 주의 정보가 뜬다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ko-KR" altLang="en-US" sz="1100" baseline="0" dirty="0" err="1" smtClean="0"/>
                        <a:t>이모티콘으로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ko-KR" altLang="en-US" sz="1100" baseline="0" dirty="0" err="1" smtClean="0"/>
                        <a:t>지정가능한</a:t>
                      </a:r>
                      <a:r>
                        <a:rPr lang="ko-KR" altLang="en-US" sz="1100" baseline="0" dirty="0" smtClean="0"/>
                        <a:t> 일정만 </a:t>
                      </a:r>
                      <a:r>
                        <a:rPr lang="ko-KR" altLang="en-US" sz="1100" baseline="0" dirty="0" err="1" smtClean="0"/>
                        <a:t>이모티콘과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ko-KR" altLang="en-US" sz="1100" baseline="0" dirty="0" err="1" smtClean="0"/>
                        <a:t>일정명이</a:t>
                      </a:r>
                      <a:r>
                        <a:rPr lang="ko-KR" altLang="en-US" sz="1100" baseline="0" dirty="0" smtClean="0"/>
                        <a:t> 뜬다</a:t>
                      </a:r>
                      <a:r>
                        <a:rPr lang="en-US" altLang="ko-KR" sz="1100" baseline="0" dirty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3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일별 </a:t>
                      </a:r>
                      <a:r>
                        <a:rPr lang="en-US" altLang="ko-KR" sz="1100" dirty="0" smtClean="0"/>
                        <a:t>scheduler</a:t>
                      </a:r>
                      <a:r>
                        <a:rPr lang="ko-KR" altLang="en-US" sz="1100" dirty="0" smtClean="0"/>
                        <a:t>이다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주간 </a:t>
                      </a:r>
                      <a:r>
                        <a:rPr lang="en-US" altLang="ko-KR" sz="1100" dirty="0" smtClean="0"/>
                        <a:t>scheduler</a:t>
                      </a:r>
                      <a:r>
                        <a:rPr lang="ko-KR" altLang="en-US" sz="1100" dirty="0" smtClean="0"/>
                        <a:t>에서 하루를 선택하면 해당 날짜의 상세 일정이 뜬다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오전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오후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저녁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밤으로 구성되어있고 위에서 아래로 </a:t>
                      </a:r>
                      <a:r>
                        <a:rPr lang="ko-KR" altLang="en-US" sz="1100" dirty="0" err="1" smtClean="0"/>
                        <a:t>시간순으로</a:t>
                      </a:r>
                      <a:r>
                        <a:rPr lang="ko-KR" altLang="en-US" sz="1100" baseline="0" dirty="0" smtClean="0"/>
                        <a:t> 일정이 배치된다</a:t>
                      </a:r>
                      <a:r>
                        <a:rPr lang="en-US" altLang="ko-KR" sz="1100" baseline="0" dirty="0" smtClean="0"/>
                        <a:t>.</a:t>
                      </a:r>
                      <a:r>
                        <a:rPr lang="ko-KR" altLang="en-US" sz="1100" dirty="0" smtClean="0"/>
                        <a:t> 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4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일별 </a:t>
                      </a:r>
                      <a:r>
                        <a:rPr lang="en-US" altLang="ko-KR" sz="1100" dirty="0" smtClean="0"/>
                        <a:t>scheduler</a:t>
                      </a:r>
                      <a:r>
                        <a:rPr lang="ko-KR" altLang="en-US" sz="1100" dirty="0" smtClean="0"/>
                        <a:t>에서 일한 시간을 계산하여 사용자가 충분히 휴식을 취하지 못하였거나 운동 등 이 부족하다고 판단되면 사용자에게 알려준다</a:t>
                      </a:r>
                      <a:r>
                        <a:rPr lang="en-US" altLang="ko-KR" sz="11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5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그날 저장한 학습문서 목록을 보여준다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해당 파일을 선택하면 해당 학습 문서를 열어준다</a:t>
                      </a:r>
                      <a:r>
                        <a:rPr lang="en-US" altLang="ko-KR" sz="1100" dirty="0" smtClean="0"/>
                        <a:t>. 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323528" y="1219224"/>
            <a:ext cx="5256583" cy="4514032"/>
            <a:chOff x="107340" y="908721"/>
            <a:chExt cx="8425100" cy="4211578"/>
          </a:xfrm>
        </p:grpSpPr>
        <p:sp>
          <p:nvSpPr>
            <p:cNvPr id="7" name="직사각형 6"/>
            <p:cNvSpPr/>
            <p:nvPr/>
          </p:nvSpPr>
          <p:spPr>
            <a:xfrm>
              <a:off x="107340" y="1617375"/>
              <a:ext cx="2204699" cy="35029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07340" y="908721"/>
              <a:ext cx="8425100" cy="7086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07340" y="908721"/>
              <a:ext cx="8425100" cy="42115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5" descr="C:\Users\jungyoonkim\Desktop\중간프로젝트\임시_제출용_삭제해도됨\delet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346" y="1012458"/>
              <a:ext cx="389462" cy="389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C:\Users\jungyoonkim\Desktop\중간프로젝트\임시_제출용_삭제해도됨\pri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781" y="1004107"/>
              <a:ext cx="389462" cy="389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7" descr="C:\Users\jungyoonkim\Desktop\중간프로젝트\임시_제출용_삭제해도됨\schedul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66" y="1009250"/>
              <a:ext cx="389462" cy="389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C:\Users\jungyoonkim\Desktop\중간프로젝트\임시_제출용_삭제해도됨\search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7325" y="1029992"/>
              <a:ext cx="389462" cy="389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0" descr="C:\Users\jungyoonkim\Downloads\pe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872" y="1040841"/>
              <a:ext cx="361061" cy="361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2116620" y="1028084"/>
              <a:ext cx="1133980" cy="324883"/>
            </a:xfrm>
            <a:prstGeom prst="rect">
              <a:avLst/>
            </a:prstGeom>
            <a:noFill/>
            <a:ln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11" descr="C:\Users\jungyoonkim\AppData\Local\Microsoft\Windows\INetCache\IE\5TKCLMCS\exit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7987" y="1034247"/>
              <a:ext cx="420637" cy="420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2" descr="C:\Users\jungyoonkim\Desktop\중간프로젝트\임시_제출용_삭제해도됨\month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0950" y="995794"/>
              <a:ext cx="412229" cy="412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3" descr="C:\Users\jungyoonkim\Desktop\중간프로젝트\임시_제출용_삭제해도됨\month2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365" y="999136"/>
              <a:ext cx="412229" cy="412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C:\Users\JavaPro\Desktop\'청춘'\정보통신전자공학부\SW융합\중간프로젝트\UI설계\참고자료\Calendar-2015-May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790" y="1696115"/>
              <a:ext cx="1987799" cy="1490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213408" y="3284984"/>
              <a:ext cx="323762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FF0000"/>
                  </a:solidFill>
                </a:rPr>
                <a:t>일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39550" y="3284984"/>
              <a:ext cx="1664038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14287" y="3532658"/>
              <a:ext cx="323762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월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38048" y="3532658"/>
              <a:ext cx="1664038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14287" y="3776901"/>
              <a:ext cx="323762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화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8048" y="3776901"/>
              <a:ext cx="1664038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4287" y="4024156"/>
              <a:ext cx="323762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38048" y="4024156"/>
              <a:ext cx="1664038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결혼기념일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14287" y="4271411"/>
              <a:ext cx="323762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rgbClr val="FF0000"/>
                  </a:solidFill>
                </a:rPr>
                <a:t>목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38048" y="4271411"/>
              <a:ext cx="1664038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rgbClr val="FF0000"/>
                  </a:solidFill>
                </a:rPr>
                <a:t>크리스마스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14287" y="4518666"/>
              <a:ext cx="323762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금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38048" y="4518666"/>
              <a:ext cx="1664038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14287" y="4765921"/>
              <a:ext cx="323762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rgbClr val="0000FF"/>
                  </a:solidFill>
                </a:rPr>
                <a:t>토</a:t>
              </a:r>
              <a:endParaRPr lang="ko-KR" altLang="en-US" sz="800" dirty="0">
                <a:solidFill>
                  <a:srgbClr val="0000FF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38048" y="4765921"/>
              <a:ext cx="1664038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Picture 4" descr="C:\Users\JavaPro\Desktop\'청춘'\정보통신전자공학부\SW융합\중간프로젝트\UI설계\참고자료\load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5950" y="999136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5" descr="C:\Users\JavaPro\Desktop\'청춘'\정보통신전자공학부\SW융합\중간프로젝트\UI설계\참고자료\55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1003379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" descr="C:\Users\JavaPro\Desktop\'청춘'\정보통신전자공학부\SW융합\중간프로젝트\UI설계\참고자료\text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1015322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6" descr="C:\Users\JavaPro\Desktop\'청춘'\정보통신전자공학부\SW융합\중간프로젝트\UI설계\참고자료\icon\church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872" y="3280440"/>
              <a:ext cx="238125" cy="238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7" descr="C:\Users\JavaPro\Desktop\'청춘'\정보통신전자공학부\SW융합\중간프로젝트\UI설계\참고자료\icon\wedding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442" y="4052525"/>
              <a:ext cx="200624" cy="20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8" descr="C:\Users\JavaPro\Desktop\'청춘'\정보통신전자공학부\SW융합\중간프로젝트\UI설계\참고자료\icon\christmas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502" y="4301400"/>
              <a:ext cx="187275" cy="187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4" name="그룹 43"/>
            <p:cNvGrpSpPr/>
            <p:nvPr/>
          </p:nvGrpSpPr>
          <p:grpSpPr>
            <a:xfrm>
              <a:off x="2312039" y="1631280"/>
              <a:ext cx="5231190" cy="2516504"/>
              <a:chOff x="2627783" y="2219426"/>
              <a:chExt cx="5550522" cy="2670121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627783" y="2876455"/>
                <a:ext cx="1387630" cy="2013092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2627783" y="2219426"/>
                <a:ext cx="1387630" cy="657029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015413" y="2876455"/>
                <a:ext cx="1387630" cy="2013092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4015413" y="2219426"/>
                <a:ext cx="1387630" cy="657029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5403044" y="2876455"/>
                <a:ext cx="1387630" cy="2013092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5403044" y="2219426"/>
                <a:ext cx="1387630" cy="657029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6790674" y="2876455"/>
                <a:ext cx="1387630" cy="2013092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6790674" y="2219426"/>
                <a:ext cx="1387630" cy="657029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627783" y="2876455"/>
                <a:ext cx="1382242" cy="5811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/>
                  <a:t>구보 </a:t>
                </a:r>
                <a:r>
                  <a:rPr lang="en-US" altLang="ko-KR" sz="600" dirty="0" smtClean="0"/>
                  <a:t>06:00 ~ 08:00</a:t>
                </a:r>
                <a:endParaRPr lang="ko-KR" altLang="en-US" sz="600" dirty="0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2627783" y="3461879"/>
                <a:ext cx="1382242" cy="5811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/>
                  <a:t>식사 </a:t>
                </a:r>
                <a:r>
                  <a:rPr lang="en-US" altLang="ko-KR" sz="600" dirty="0" smtClean="0"/>
                  <a:t>07:00 ~ 08:00</a:t>
                </a:r>
                <a:endParaRPr lang="ko-KR" altLang="en-US" sz="600" dirty="0"/>
              </a:p>
            </p:txBody>
          </p:sp>
          <p:pic>
            <p:nvPicPr>
              <p:cNvPr id="67" name="Picture 10" descr="C:\Users\JavaPro\Desktop\'청춘'\정보통신전자공학부\SW융합\중간프로젝트\UI설계\참고자료\morning.png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3473" y="2309815"/>
                <a:ext cx="476250" cy="476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11" descr="C:\Users\JavaPro\Desktop\'청춘'\정보통신전자공학부\SW융합\중간프로젝트\UI설계\참고자료\sun.png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71103" y="2327557"/>
                <a:ext cx="476250" cy="476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12" descr="C:\Users\JavaPro\Desktop\'청춘'\정보통신전자공학부\SW융합\중간프로젝트\UI설계\참고자료\night.png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95950" y="2327557"/>
                <a:ext cx="476250" cy="476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13" descr="C:\Users\JavaPro\Desktop\'청춘'\정보통신전자공학부\SW융합\중간프로젝트\UI설계\참고자료\star.png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3514" y="2306994"/>
                <a:ext cx="476250" cy="476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" name="직사각형 70"/>
              <p:cNvSpPr/>
              <p:nvPr/>
            </p:nvSpPr>
            <p:spPr>
              <a:xfrm>
                <a:off x="4020802" y="3461879"/>
                <a:ext cx="1382242" cy="5811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/>
                  <a:t>공부 </a:t>
                </a:r>
                <a:r>
                  <a:rPr lang="en-US" altLang="ko-KR" sz="600" dirty="0" smtClean="0"/>
                  <a:t>07:00 ~ 08:00</a:t>
                </a:r>
                <a:endParaRPr lang="ko-KR" altLang="en-US" sz="600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5405738" y="4301400"/>
                <a:ext cx="1382242" cy="581120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/>
                  <a:t>취</a:t>
                </a:r>
                <a:r>
                  <a:rPr lang="ko-KR" altLang="en-US" sz="600" dirty="0"/>
                  <a:t>침</a:t>
                </a:r>
                <a:r>
                  <a:rPr lang="ko-KR" altLang="en-US" sz="600" dirty="0" smtClean="0"/>
                  <a:t> </a:t>
                </a:r>
                <a:r>
                  <a:rPr lang="en-US" altLang="ko-KR" sz="600" dirty="0" smtClean="0"/>
                  <a:t>10:00 ~ 00:00</a:t>
                </a:r>
                <a:endParaRPr lang="ko-KR" altLang="en-US" sz="600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6796063" y="2880758"/>
                <a:ext cx="1382242" cy="2001761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/>
                  <a:t>취</a:t>
                </a:r>
                <a:r>
                  <a:rPr lang="ko-KR" altLang="en-US" sz="600" dirty="0"/>
                  <a:t>침</a:t>
                </a:r>
                <a:r>
                  <a:rPr lang="ko-KR" altLang="en-US" sz="600" dirty="0" smtClean="0"/>
                  <a:t> </a:t>
                </a:r>
                <a:r>
                  <a:rPr lang="en-US" altLang="ko-KR" sz="600" dirty="0" smtClean="0"/>
                  <a:t>00:00 ~ 06:00</a:t>
                </a:r>
                <a:endParaRPr lang="ko-KR" altLang="en-US" sz="600" dirty="0"/>
              </a:p>
            </p:txBody>
          </p:sp>
        </p:grpSp>
        <p:sp>
          <p:nvSpPr>
            <p:cNvPr id="45" name="직사각형 44"/>
            <p:cNvSpPr/>
            <p:nvPr/>
          </p:nvSpPr>
          <p:spPr>
            <a:xfrm>
              <a:off x="7543229" y="2250509"/>
              <a:ext cx="989211" cy="189921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543229" y="1631281"/>
              <a:ext cx="989211" cy="61922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Picture 14" descr="C:\Users\JavaPro\Desktop\'청춘'\정보통신전자공학부\SW융합\중간프로젝트\UI설계\참고자료\Folder.pn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2569" y="1719490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직사각형 47"/>
            <p:cNvSpPr/>
            <p:nvPr/>
          </p:nvSpPr>
          <p:spPr>
            <a:xfrm>
              <a:off x="7543229" y="2254564"/>
              <a:ext cx="989211" cy="30961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>
                  <a:solidFill>
                    <a:schemeClr val="tx1"/>
                  </a:solidFill>
                </a:rPr>
                <a:t>ThreadClass.java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543229" y="2564904"/>
              <a:ext cx="989211" cy="30961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500" dirty="0" smtClean="0">
                  <a:solidFill>
                    <a:prstClr val="black"/>
                  </a:solidFill>
                </a:rPr>
                <a:t>ObjectClass.java</a:t>
              </a:r>
              <a:endParaRPr lang="ko-KR" altLang="en-US" sz="500" dirty="0">
                <a:solidFill>
                  <a:prstClr val="black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543229" y="2875244"/>
              <a:ext cx="989211" cy="30961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543229" y="3185584"/>
              <a:ext cx="989211" cy="30961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543229" y="3495924"/>
              <a:ext cx="989211" cy="30961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543229" y="3806263"/>
              <a:ext cx="989211" cy="3465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312039" y="4141160"/>
              <a:ext cx="1307797" cy="9791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621443" y="4141160"/>
              <a:ext cx="4904647" cy="9791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휴식이 필요합니다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!!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56" name="Picture 15" descr="C:\Users\JavaPro\Desktop\'청춘'\정보통신전자공학부\SW융합\중간프로젝트\UI설계\참고자료\cry.png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2983" y="4392604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4" name="직사각형 73"/>
          <p:cNvSpPr/>
          <p:nvPr/>
        </p:nvSpPr>
        <p:spPr>
          <a:xfrm>
            <a:off x="303655" y="1934276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84272" y="3697102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680346" y="1944706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680346" y="4607381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4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931859" y="1900109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5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1447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0" y="-8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82971" y="1649689"/>
            <a:ext cx="2774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748982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학습문서 초기화면 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학습문서를 작성</a:t>
                      </a:r>
                      <a:r>
                        <a:rPr lang="ko-KR" altLang="en-US" sz="1200" b="1" baseline="0" smtClean="0"/>
                        <a:t>할 수 있다</a:t>
                      </a:r>
                      <a:r>
                        <a:rPr lang="en-US" altLang="ko-KR" sz="1200" b="1" baseline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스케쥴러</a:t>
                      </a:r>
                      <a:r>
                        <a:rPr lang="ko-KR" altLang="en-US" sz="1200" b="1" baseline="0" smtClean="0"/>
                        <a:t> 초기화면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/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400680" y="1189078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6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3500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684148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48885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766108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2181281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2604689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3905388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4980639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5253880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06463" y="1848498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06463" y="214039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306463" y="242187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306463" y="2705256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306463" y="2989494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710743" y="1189078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7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474944" y="1189078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8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779812" y="1189078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9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2953" y="1888391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2953" y="2171158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2953" y="2629292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2953" y="3040115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4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3864747" y="1141956"/>
            <a:ext cx="383438" cy="307777"/>
            <a:chOff x="2875502" y="6431938"/>
            <a:chExt cx="383438" cy="307777"/>
          </a:xfrm>
        </p:grpSpPr>
        <p:sp>
          <p:nvSpPr>
            <p:cNvPr id="113" name="직사각형 112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875502" y="643193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12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4920834" y="1141106"/>
            <a:ext cx="383438" cy="307777"/>
            <a:chOff x="2875502" y="6431938"/>
            <a:chExt cx="383438" cy="307777"/>
          </a:xfrm>
        </p:grpSpPr>
        <p:sp>
          <p:nvSpPr>
            <p:cNvPr id="119" name="직사각형 118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75502" y="643193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13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5202770" y="1141781"/>
            <a:ext cx="383438" cy="307777"/>
            <a:chOff x="2875502" y="6431938"/>
            <a:chExt cx="383438" cy="307777"/>
          </a:xfrm>
        </p:grpSpPr>
        <p:sp>
          <p:nvSpPr>
            <p:cNvPr id="122" name="직사각형 121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875502" y="643193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14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2131558" y="1141956"/>
            <a:ext cx="383438" cy="307777"/>
            <a:chOff x="2875502" y="6431938"/>
            <a:chExt cx="383438" cy="307777"/>
          </a:xfrm>
        </p:grpSpPr>
        <p:sp>
          <p:nvSpPr>
            <p:cNvPr id="75" name="직사각형 74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875502" y="643193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10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2554966" y="1141106"/>
            <a:ext cx="383438" cy="307777"/>
            <a:chOff x="2875502" y="6431938"/>
            <a:chExt cx="383438" cy="307777"/>
          </a:xfrm>
        </p:grpSpPr>
        <p:sp>
          <p:nvSpPr>
            <p:cNvPr id="78" name="직사각형 77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875502" y="643193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11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579434" y="1810741"/>
            <a:ext cx="5010722" cy="3643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flipH="1">
            <a:off x="3211988" y="1823468"/>
            <a:ext cx="37428" cy="3621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73" y="1823925"/>
            <a:ext cx="2214412" cy="67721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278" y="1823926"/>
            <a:ext cx="1435882" cy="495129"/>
          </a:xfrm>
          <a:prstGeom prst="rect">
            <a:avLst/>
          </a:prstGeom>
        </p:spPr>
      </p:pic>
      <p:grpSp>
        <p:nvGrpSpPr>
          <p:cNvPr id="58" name="그룹 57"/>
          <p:cNvGrpSpPr/>
          <p:nvPr/>
        </p:nvGrpSpPr>
        <p:grpSpPr>
          <a:xfrm>
            <a:off x="323528" y="1476471"/>
            <a:ext cx="5256584" cy="346997"/>
            <a:chOff x="781954" y="1196752"/>
            <a:chExt cx="6421004" cy="432048"/>
          </a:xfrm>
        </p:grpSpPr>
        <p:sp>
          <p:nvSpPr>
            <p:cNvPr id="14" name="직사각형 13"/>
            <p:cNvSpPr/>
            <p:nvPr/>
          </p:nvSpPr>
          <p:spPr>
            <a:xfrm>
              <a:off x="781954" y="1196752"/>
              <a:ext cx="6421004" cy="4320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880228" y="1253164"/>
              <a:ext cx="673761" cy="301944"/>
              <a:chOff x="5052640" y="1258724"/>
              <a:chExt cx="673761" cy="301944"/>
            </a:xfrm>
          </p:grpSpPr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52640" y="1262648"/>
                <a:ext cx="279206" cy="279206"/>
              </a:xfrm>
              <a:prstGeom prst="rect">
                <a:avLst/>
              </a:prstGeom>
            </p:spPr>
          </p:pic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4457" y="1258724"/>
                <a:ext cx="301944" cy="301944"/>
              </a:xfrm>
              <a:prstGeom prst="rect">
                <a:avLst/>
              </a:prstGeom>
            </p:spPr>
          </p:pic>
        </p:grp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2715" y="1245534"/>
              <a:ext cx="290760" cy="290760"/>
            </a:xfrm>
            <a:prstGeom prst="rect">
              <a:avLst/>
            </a:prstGeom>
          </p:spPr>
        </p:pic>
        <p:grpSp>
          <p:nvGrpSpPr>
            <p:cNvPr id="54" name="그룹 53"/>
            <p:cNvGrpSpPr/>
            <p:nvPr/>
          </p:nvGrpSpPr>
          <p:grpSpPr>
            <a:xfrm>
              <a:off x="2573259" y="1232895"/>
              <a:ext cx="1341424" cy="342483"/>
              <a:chOff x="1592078" y="1249103"/>
              <a:chExt cx="1341424" cy="342483"/>
            </a:xfrm>
          </p:grpSpPr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2078" y="1258233"/>
                <a:ext cx="302926" cy="302926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7699" y="1249103"/>
                <a:ext cx="342483" cy="342483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8434" y="1251020"/>
                <a:ext cx="335068" cy="335068"/>
              </a:xfrm>
              <a:prstGeom prst="rect">
                <a:avLst/>
              </a:prstGeom>
            </p:spPr>
          </p:pic>
        </p:grp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6845" y="1290562"/>
              <a:ext cx="251422" cy="251422"/>
            </a:xfrm>
            <a:prstGeom prst="rect">
              <a:avLst/>
            </a:prstGeom>
          </p:spPr>
        </p:pic>
        <p:grpSp>
          <p:nvGrpSpPr>
            <p:cNvPr id="55" name="그룹 54"/>
            <p:cNvGrpSpPr/>
            <p:nvPr/>
          </p:nvGrpSpPr>
          <p:grpSpPr>
            <a:xfrm>
              <a:off x="4774496" y="1239332"/>
              <a:ext cx="691557" cy="317841"/>
              <a:chOff x="3796466" y="1263033"/>
              <a:chExt cx="691557" cy="317841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23926" y="1287203"/>
                <a:ext cx="264097" cy="264097"/>
              </a:xfrm>
              <a:prstGeom prst="rect">
                <a:avLst/>
              </a:prstGeom>
            </p:spPr>
          </p:pic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96466" y="1263033"/>
                <a:ext cx="317841" cy="317841"/>
              </a:xfrm>
              <a:prstGeom prst="rect">
                <a:avLst/>
              </a:prstGeom>
            </p:spPr>
          </p:pic>
        </p:grp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986" y="1294993"/>
              <a:ext cx="233248" cy="233248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318552" y="1831088"/>
            <a:ext cx="248395" cy="3621755"/>
            <a:chOff x="310932" y="1823468"/>
            <a:chExt cx="248395" cy="3621755"/>
          </a:xfrm>
        </p:grpSpPr>
        <p:sp>
          <p:nvSpPr>
            <p:cNvPr id="15" name="직사각형 14"/>
            <p:cNvSpPr/>
            <p:nvPr/>
          </p:nvSpPr>
          <p:spPr>
            <a:xfrm>
              <a:off x="323528" y="1823468"/>
              <a:ext cx="235799" cy="36217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36" y="2469011"/>
              <a:ext cx="194700" cy="191011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98" y="1893541"/>
              <a:ext cx="194942" cy="191249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076" y="2181155"/>
              <a:ext cx="183597" cy="180118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55" y="3056591"/>
              <a:ext cx="195086" cy="191389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864" y="3345043"/>
              <a:ext cx="212412" cy="208387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32" y="2710433"/>
              <a:ext cx="238125" cy="238125"/>
            </a:xfrm>
            <a:prstGeom prst="rect">
              <a:avLst/>
            </a:prstGeom>
          </p:spPr>
        </p:pic>
      </p:grpSp>
      <p:sp>
        <p:nvSpPr>
          <p:cNvPr id="73" name="직사각형 72"/>
          <p:cNvSpPr/>
          <p:nvPr/>
        </p:nvSpPr>
        <p:spPr>
          <a:xfrm>
            <a:off x="304478" y="3291391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35496" y="3335784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5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6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105" grpId="0" animBg="1"/>
      <p:bldP spid="106" grpId="0" animBg="1"/>
      <p:bldP spid="107" grpId="0" animBg="1"/>
      <p:bldP spid="109" grpId="0" animBg="1"/>
      <p:bldP spid="73" grpId="0" animBg="1"/>
      <p:bldP spid="8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-1817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82971" y="1649689"/>
            <a:ext cx="2774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88524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새 학습문서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새 학습문서</a:t>
                      </a:r>
                      <a:r>
                        <a:rPr lang="ko-KR" altLang="en-US" sz="1200" b="1" baseline="0" smtClean="0"/>
                        <a:t>를 작성할 수 있다</a:t>
                      </a:r>
                      <a:r>
                        <a:rPr lang="en-US" altLang="ko-KR" sz="1200" b="1" baseline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학습문서 초기화면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468838"/>
              </p:ext>
            </p:extLst>
          </p:nvPr>
        </p:nvGraphicFramePr>
        <p:xfrm>
          <a:off x="5797958" y="836712"/>
          <a:ext cx="2903984" cy="370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새 학습문서</a:t>
                      </a:r>
                      <a:r>
                        <a:rPr lang="ko-KR" altLang="en-US" sz="1200" baseline="0" smtClean="0"/>
                        <a:t> 추가하기 </a:t>
                      </a:r>
                      <a:r>
                        <a:rPr lang="ko-KR" altLang="en-US" sz="1200" baseline="0" smtClean="0"/>
                        <a:t>버튼이다</a:t>
                      </a:r>
                      <a:r>
                        <a:rPr lang="en-US" altLang="ko-KR" sz="1200" baseline="0" smtClean="0"/>
                        <a:t>. </a:t>
                      </a:r>
                      <a:r>
                        <a:rPr lang="ko-KR" altLang="en-US" sz="1200" baseline="0" smtClean="0"/>
                        <a:t>선택하게되면 </a:t>
                      </a:r>
                      <a:r>
                        <a:rPr lang="ko-KR" altLang="en-US" sz="1200" baseline="0" smtClean="0"/>
                        <a:t>기본 </a:t>
                      </a:r>
                      <a:r>
                        <a:rPr lang="ko-KR" altLang="en-US" sz="1200" baseline="0" smtClean="0"/>
                        <a:t>이름이</a:t>
                      </a:r>
                      <a:r>
                        <a:rPr lang="en-US" altLang="ko-KR" sz="1200" baseline="0" smtClean="0"/>
                        <a:t> </a:t>
                      </a:r>
                      <a:r>
                        <a:rPr lang="ko-KR" altLang="en-US" sz="1200" baseline="0" smtClean="0"/>
                        <a:t>새 </a:t>
                      </a:r>
                      <a:r>
                        <a:rPr lang="ko-KR" altLang="en-US" sz="1200" baseline="0" smtClean="0"/>
                        <a:t>문서</a:t>
                      </a:r>
                      <a:r>
                        <a:rPr lang="en-US" altLang="ko-KR" sz="1200" baseline="0" smtClean="0"/>
                        <a:t>1 </a:t>
                      </a:r>
                      <a:r>
                        <a:rPr lang="ko-KR" altLang="en-US" sz="1200" baseline="0" smtClean="0"/>
                        <a:t>로 지정되어 새 학습문서가 생성된다</a:t>
                      </a:r>
                      <a:r>
                        <a:rPr lang="en-US" altLang="ko-KR" sz="1200" baseline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400416" y="1484783"/>
            <a:ext cx="5139626" cy="3975609"/>
            <a:chOff x="781954" y="1196752"/>
            <a:chExt cx="6395388" cy="4960402"/>
          </a:xfrm>
        </p:grpSpPr>
        <p:sp>
          <p:nvSpPr>
            <p:cNvPr id="12" name="직사각형 11"/>
            <p:cNvSpPr/>
            <p:nvPr/>
          </p:nvSpPr>
          <p:spPr>
            <a:xfrm>
              <a:off x="1053474" y="1620651"/>
              <a:ext cx="6120680" cy="45365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flipH="1">
              <a:off x="4310255" y="1628800"/>
              <a:ext cx="45719" cy="450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1273" y="1629369"/>
              <a:ext cx="2704941" cy="84320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2223" y="1629370"/>
              <a:ext cx="1753953" cy="616488"/>
            </a:xfrm>
            <a:prstGeom prst="rect">
              <a:avLst/>
            </a:prstGeom>
          </p:spPr>
        </p:pic>
        <p:grpSp>
          <p:nvGrpSpPr>
            <p:cNvPr id="58" name="그룹 57"/>
            <p:cNvGrpSpPr/>
            <p:nvPr/>
          </p:nvGrpSpPr>
          <p:grpSpPr>
            <a:xfrm>
              <a:off x="781954" y="1196752"/>
              <a:ext cx="6395388" cy="432048"/>
              <a:chOff x="781954" y="1196752"/>
              <a:chExt cx="6395388" cy="4320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81954" y="1196752"/>
                <a:ext cx="6395388" cy="4320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6" name="그룹 55"/>
              <p:cNvGrpSpPr/>
              <p:nvPr/>
            </p:nvGrpSpPr>
            <p:grpSpPr>
              <a:xfrm>
                <a:off x="880228" y="1253164"/>
                <a:ext cx="673761" cy="301944"/>
                <a:chOff x="5052640" y="1258724"/>
                <a:chExt cx="673761" cy="301944"/>
              </a:xfrm>
            </p:grpSpPr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2640" y="1262648"/>
                  <a:ext cx="279206" cy="279206"/>
                </a:xfrm>
                <a:prstGeom prst="rect">
                  <a:avLst/>
                </a:prstGeom>
              </p:spPr>
            </p:pic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4457" y="1258724"/>
                  <a:ext cx="301944" cy="301944"/>
                </a:xfrm>
                <a:prstGeom prst="rect">
                  <a:avLst/>
                </a:prstGeom>
              </p:spPr>
            </p:pic>
          </p:grpSp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2715" y="1245534"/>
                <a:ext cx="290760" cy="290760"/>
              </a:xfrm>
              <a:prstGeom prst="rect">
                <a:avLst/>
              </a:prstGeom>
            </p:spPr>
          </p:pic>
          <p:grpSp>
            <p:nvGrpSpPr>
              <p:cNvPr id="54" name="그룹 53"/>
              <p:cNvGrpSpPr/>
              <p:nvPr/>
            </p:nvGrpSpPr>
            <p:grpSpPr>
              <a:xfrm>
                <a:off x="2573259" y="1232895"/>
                <a:ext cx="1341424" cy="342483"/>
                <a:chOff x="1592078" y="1249103"/>
                <a:chExt cx="1341424" cy="342483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2078" y="1258233"/>
                  <a:ext cx="302926" cy="302926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77699" y="1249103"/>
                  <a:ext cx="342483" cy="342483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8434" y="1251020"/>
                  <a:ext cx="335068" cy="335068"/>
                </a:xfrm>
                <a:prstGeom prst="rect">
                  <a:avLst/>
                </a:prstGeom>
              </p:spPr>
            </p:pic>
          </p:grp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6845" y="1290562"/>
                <a:ext cx="251422" cy="251422"/>
              </a:xfrm>
              <a:prstGeom prst="rect">
                <a:avLst/>
              </a:prstGeom>
            </p:spPr>
          </p:pic>
          <p:grpSp>
            <p:nvGrpSpPr>
              <p:cNvPr id="55" name="그룹 54"/>
              <p:cNvGrpSpPr/>
              <p:nvPr/>
            </p:nvGrpSpPr>
            <p:grpSpPr>
              <a:xfrm>
                <a:off x="4774496" y="1239332"/>
                <a:ext cx="691557" cy="317841"/>
                <a:chOff x="3796466" y="1263033"/>
                <a:chExt cx="691557" cy="317841"/>
              </a:xfrm>
            </p:grpSpPr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23926" y="1287203"/>
                  <a:ext cx="264097" cy="264097"/>
                </a:xfrm>
                <a:prstGeom prst="rect">
                  <a:avLst/>
                </a:prstGeom>
              </p:spPr>
            </p:pic>
            <p:pic>
              <p:nvPicPr>
                <p:cNvPr id="52" name="그림 5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6466" y="1263033"/>
                  <a:ext cx="317841" cy="317841"/>
                </a:xfrm>
                <a:prstGeom prst="rect">
                  <a:avLst/>
                </a:prstGeom>
              </p:spPr>
            </p:pic>
          </p:grpSp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0986" y="1294993"/>
                <a:ext cx="233248" cy="233248"/>
              </a:xfrm>
              <a:prstGeom prst="rect">
                <a:avLst/>
              </a:prstGeom>
            </p:spPr>
          </p:pic>
        </p:grpSp>
      </p:grpSp>
      <p:sp>
        <p:nvSpPr>
          <p:cNvPr id="105" name="직사각형 104"/>
          <p:cNvSpPr/>
          <p:nvPr/>
        </p:nvSpPr>
        <p:spPr>
          <a:xfrm>
            <a:off x="32953" y="1888391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1043608" y="2800875"/>
            <a:ext cx="3126430" cy="2140293"/>
            <a:chOff x="781954" y="1196752"/>
            <a:chExt cx="6392200" cy="4960402"/>
          </a:xfrm>
        </p:grpSpPr>
        <p:sp>
          <p:nvSpPr>
            <p:cNvPr id="120" name="직사각형 119"/>
            <p:cNvSpPr/>
            <p:nvPr/>
          </p:nvSpPr>
          <p:spPr>
            <a:xfrm>
              <a:off x="1053474" y="1620651"/>
              <a:ext cx="6120680" cy="45365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flipH="1">
              <a:off x="4310255" y="1628800"/>
              <a:ext cx="45719" cy="450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2" name="그룹 121"/>
            <p:cNvGrpSpPr/>
            <p:nvPr/>
          </p:nvGrpSpPr>
          <p:grpSpPr>
            <a:xfrm>
              <a:off x="781954" y="1196752"/>
              <a:ext cx="6392199" cy="432048"/>
              <a:chOff x="781954" y="1196752"/>
              <a:chExt cx="6392199" cy="432048"/>
            </a:xfrm>
          </p:grpSpPr>
          <p:sp>
            <p:nvSpPr>
              <p:cNvPr id="130" name="직사각형 129"/>
              <p:cNvSpPr/>
              <p:nvPr/>
            </p:nvSpPr>
            <p:spPr>
              <a:xfrm>
                <a:off x="781954" y="1196752"/>
                <a:ext cx="6392199" cy="4320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1" name="그림 130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4879" y="1301865"/>
                <a:ext cx="219504" cy="219504"/>
              </a:xfrm>
              <a:prstGeom prst="rect">
                <a:avLst/>
              </a:prstGeom>
            </p:spPr>
          </p:pic>
          <p:grpSp>
            <p:nvGrpSpPr>
              <p:cNvPr id="132" name="그룹 131"/>
              <p:cNvGrpSpPr/>
              <p:nvPr/>
            </p:nvGrpSpPr>
            <p:grpSpPr>
              <a:xfrm>
                <a:off x="880228" y="1253164"/>
                <a:ext cx="673761" cy="301944"/>
                <a:chOff x="5052640" y="1258724"/>
                <a:chExt cx="673761" cy="301944"/>
              </a:xfrm>
            </p:grpSpPr>
            <p:pic>
              <p:nvPicPr>
                <p:cNvPr id="143" name="그림 142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2640" y="1262648"/>
                  <a:ext cx="279206" cy="279206"/>
                </a:xfrm>
                <a:prstGeom prst="rect">
                  <a:avLst/>
                </a:prstGeom>
              </p:spPr>
            </p:pic>
            <p:pic>
              <p:nvPicPr>
                <p:cNvPr id="144" name="그림 143"/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4457" y="1258724"/>
                  <a:ext cx="301944" cy="301944"/>
                </a:xfrm>
                <a:prstGeom prst="rect">
                  <a:avLst/>
                </a:prstGeom>
              </p:spPr>
            </p:pic>
          </p:grpSp>
          <p:pic>
            <p:nvPicPr>
              <p:cNvPr id="133" name="그림 132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2715" y="1245534"/>
                <a:ext cx="290760" cy="290760"/>
              </a:xfrm>
              <a:prstGeom prst="rect">
                <a:avLst/>
              </a:prstGeom>
            </p:spPr>
          </p:pic>
          <p:grpSp>
            <p:nvGrpSpPr>
              <p:cNvPr id="134" name="그룹 133"/>
              <p:cNvGrpSpPr/>
              <p:nvPr/>
            </p:nvGrpSpPr>
            <p:grpSpPr>
              <a:xfrm>
                <a:off x="2573259" y="1232895"/>
                <a:ext cx="1341424" cy="342483"/>
                <a:chOff x="1592078" y="1249103"/>
                <a:chExt cx="1341424" cy="342483"/>
              </a:xfrm>
            </p:grpSpPr>
            <p:pic>
              <p:nvPicPr>
                <p:cNvPr id="140" name="그림 139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2078" y="1258233"/>
                  <a:ext cx="302926" cy="302926"/>
                </a:xfrm>
                <a:prstGeom prst="rect">
                  <a:avLst/>
                </a:prstGeom>
              </p:spPr>
            </p:pic>
            <p:pic>
              <p:nvPicPr>
                <p:cNvPr id="141" name="그림 140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77699" y="1249103"/>
                  <a:ext cx="342483" cy="342483"/>
                </a:xfrm>
                <a:prstGeom prst="rect">
                  <a:avLst/>
                </a:prstGeom>
              </p:spPr>
            </p:pic>
            <p:pic>
              <p:nvPicPr>
                <p:cNvPr id="142" name="그림 141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8434" y="1251020"/>
                  <a:ext cx="335068" cy="335068"/>
                </a:xfrm>
                <a:prstGeom prst="rect">
                  <a:avLst/>
                </a:prstGeom>
              </p:spPr>
            </p:pic>
          </p:grpSp>
          <p:pic>
            <p:nvPicPr>
              <p:cNvPr id="135" name="그림 134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6845" y="1290562"/>
                <a:ext cx="251422" cy="251422"/>
              </a:xfrm>
              <a:prstGeom prst="rect">
                <a:avLst/>
              </a:prstGeom>
            </p:spPr>
          </p:pic>
          <p:grpSp>
            <p:nvGrpSpPr>
              <p:cNvPr id="136" name="그룹 135"/>
              <p:cNvGrpSpPr/>
              <p:nvPr/>
            </p:nvGrpSpPr>
            <p:grpSpPr>
              <a:xfrm>
                <a:off x="4774496" y="1239332"/>
                <a:ext cx="691557" cy="317841"/>
                <a:chOff x="3796466" y="1263033"/>
                <a:chExt cx="691557" cy="317841"/>
              </a:xfrm>
            </p:grpSpPr>
            <p:pic>
              <p:nvPicPr>
                <p:cNvPr id="138" name="그림 137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23926" y="1287203"/>
                  <a:ext cx="264097" cy="264097"/>
                </a:xfrm>
                <a:prstGeom prst="rect">
                  <a:avLst/>
                </a:prstGeom>
              </p:spPr>
            </p:pic>
            <p:pic>
              <p:nvPicPr>
                <p:cNvPr id="139" name="그림 138"/>
                <p:cNvPicPr>
                  <a:picLocks noChangeAspect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6466" y="1263033"/>
                  <a:ext cx="317841" cy="317841"/>
                </a:xfrm>
                <a:prstGeom prst="rect">
                  <a:avLst/>
                </a:prstGeom>
              </p:spPr>
            </p:pic>
          </p:grpSp>
          <p:pic>
            <p:nvPicPr>
              <p:cNvPr id="137" name="그림 136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0986" y="1294993"/>
                <a:ext cx="233248" cy="233248"/>
              </a:xfrm>
              <a:prstGeom prst="rect">
                <a:avLst/>
              </a:prstGeom>
            </p:spPr>
          </p:pic>
        </p:grpSp>
      </p:grpSp>
      <p:sp>
        <p:nvSpPr>
          <p:cNvPr id="145" name="직사각형 144"/>
          <p:cNvSpPr/>
          <p:nvPr/>
        </p:nvSpPr>
        <p:spPr>
          <a:xfrm>
            <a:off x="758039" y="2723842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402116" y="1838021"/>
            <a:ext cx="248395" cy="3624573"/>
            <a:chOff x="310932" y="1823468"/>
            <a:chExt cx="248395" cy="3621755"/>
          </a:xfrm>
        </p:grpSpPr>
        <p:sp>
          <p:nvSpPr>
            <p:cNvPr id="81" name="직사각형 80"/>
            <p:cNvSpPr/>
            <p:nvPr/>
          </p:nvSpPr>
          <p:spPr>
            <a:xfrm>
              <a:off x="323528" y="1823468"/>
              <a:ext cx="235799" cy="36217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36" y="2469011"/>
              <a:ext cx="194700" cy="191011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98" y="1893541"/>
              <a:ext cx="194942" cy="191249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076" y="2181155"/>
              <a:ext cx="183597" cy="180118"/>
            </a:xfrm>
            <a:prstGeom prst="rect">
              <a:avLst/>
            </a:prstGeom>
          </p:spPr>
        </p:pic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55" y="3056591"/>
              <a:ext cx="195086" cy="191389"/>
            </a:xfrm>
            <a:prstGeom prst="rect">
              <a:avLst/>
            </a:prstGeom>
          </p:spPr>
        </p:pic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864" y="3345043"/>
              <a:ext cx="212412" cy="208387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32" y="2710433"/>
              <a:ext cx="238125" cy="238125"/>
            </a:xfrm>
            <a:prstGeom prst="rect">
              <a:avLst/>
            </a:prstGeom>
          </p:spPr>
        </p:pic>
      </p:grpSp>
      <p:sp>
        <p:nvSpPr>
          <p:cNvPr id="90" name="직사각형 89"/>
          <p:cNvSpPr/>
          <p:nvPr/>
        </p:nvSpPr>
        <p:spPr>
          <a:xfrm>
            <a:off x="392192" y="1848498"/>
            <a:ext cx="251811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/>
          <p:cNvGrpSpPr/>
          <p:nvPr/>
        </p:nvGrpSpPr>
        <p:grpSpPr>
          <a:xfrm>
            <a:off x="1051442" y="2990215"/>
            <a:ext cx="137422" cy="1942803"/>
            <a:chOff x="310932" y="1823468"/>
            <a:chExt cx="248395" cy="3621755"/>
          </a:xfrm>
        </p:grpSpPr>
        <p:sp>
          <p:nvSpPr>
            <p:cNvPr id="89" name="직사각형 88"/>
            <p:cNvSpPr/>
            <p:nvPr/>
          </p:nvSpPr>
          <p:spPr>
            <a:xfrm>
              <a:off x="323528" y="1823468"/>
              <a:ext cx="235799" cy="36217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36" y="2469011"/>
              <a:ext cx="194700" cy="191011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98" y="1893541"/>
              <a:ext cx="194942" cy="191249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076" y="2181155"/>
              <a:ext cx="183597" cy="180118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55" y="3056591"/>
              <a:ext cx="195086" cy="191389"/>
            </a:xfrm>
            <a:prstGeom prst="rect">
              <a:avLst/>
            </a:prstGeom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864" y="3345043"/>
              <a:ext cx="212412" cy="208387"/>
            </a:xfrm>
            <a:prstGeom prst="rect">
              <a:avLst/>
            </a:prstGeom>
          </p:spPr>
        </p:pic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32" y="2710433"/>
              <a:ext cx="238125" cy="238125"/>
            </a:xfrm>
            <a:prstGeom prst="rect">
              <a:avLst/>
            </a:prstGeom>
          </p:spPr>
        </p:pic>
      </p:grpSp>
      <p:sp>
        <p:nvSpPr>
          <p:cNvPr id="3" name="직사각형 2"/>
          <p:cNvSpPr/>
          <p:nvPr/>
        </p:nvSpPr>
        <p:spPr>
          <a:xfrm>
            <a:off x="1037484" y="2785738"/>
            <a:ext cx="3143914" cy="2172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9635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-1817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82971" y="1649689"/>
            <a:ext cx="2774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39088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학습문서 저장하기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학습문서를 저장할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학습문서 초기화면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339268"/>
              </p:ext>
            </p:extLst>
          </p:nvPr>
        </p:nvGraphicFramePr>
        <p:xfrm>
          <a:off x="5797958" y="836712"/>
          <a:ext cx="2903984" cy="3675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학습문서 저장하기 </a:t>
                      </a:r>
                      <a:r>
                        <a:rPr lang="ko-KR" altLang="en-US" sz="1400" smtClean="0"/>
                        <a:t>버튼이다</a:t>
                      </a:r>
                      <a:r>
                        <a:rPr lang="en-US" altLang="ko-KR" sz="1400" smtClean="0"/>
                        <a:t>. </a:t>
                      </a:r>
                      <a:r>
                        <a:rPr lang="ko-KR" altLang="en-US" sz="1400" smtClean="0"/>
                        <a:t>선택하게되면 </a:t>
                      </a:r>
                      <a:r>
                        <a:rPr lang="ko-KR" altLang="en-US" sz="1400" smtClean="0"/>
                        <a:t>저장하기 화면이 생성되고 저장위치</a:t>
                      </a:r>
                      <a:r>
                        <a:rPr lang="en-US" altLang="ko-KR" sz="1400" smtClean="0"/>
                        <a:t>,</a:t>
                      </a:r>
                      <a:r>
                        <a:rPr lang="ko-KR" altLang="en-US" sz="1400" smtClean="0"/>
                        <a:t>학습문서명</a:t>
                      </a:r>
                      <a:r>
                        <a:rPr lang="en-US" altLang="ko-KR" sz="1400" smtClean="0"/>
                        <a:t>,</a:t>
                      </a:r>
                      <a:r>
                        <a:rPr lang="ko-KR" altLang="en-US" sz="1400" smtClean="0"/>
                        <a:t>학습문서 형식을 설정 할 수있다</a:t>
                      </a:r>
                      <a:r>
                        <a:rPr lang="en-US" altLang="ko-KR" sz="140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400416" y="1484783"/>
            <a:ext cx="5139626" cy="3975609"/>
            <a:chOff x="781954" y="1196752"/>
            <a:chExt cx="6395388" cy="4960402"/>
          </a:xfrm>
        </p:grpSpPr>
        <p:sp>
          <p:nvSpPr>
            <p:cNvPr id="12" name="직사각형 11"/>
            <p:cNvSpPr/>
            <p:nvPr/>
          </p:nvSpPr>
          <p:spPr>
            <a:xfrm>
              <a:off x="1053474" y="1620651"/>
              <a:ext cx="6120680" cy="45365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flipH="1">
              <a:off x="4310255" y="1628800"/>
              <a:ext cx="45719" cy="450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1273" y="1629369"/>
              <a:ext cx="2704941" cy="84320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2223" y="1629370"/>
              <a:ext cx="1753953" cy="616488"/>
            </a:xfrm>
            <a:prstGeom prst="rect">
              <a:avLst/>
            </a:prstGeom>
          </p:spPr>
        </p:pic>
        <p:grpSp>
          <p:nvGrpSpPr>
            <p:cNvPr id="58" name="그룹 57"/>
            <p:cNvGrpSpPr/>
            <p:nvPr/>
          </p:nvGrpSpPr>
          <p:grpSpPr>
            <a:xfrm>
              <a:off x="781954" y="1196752"/>
              <a:ext cx="6395388" cy="432048"/>
              <a:chOff x="781954" y="1196752"/>
              <a:chExt cx="6395388" cy="4320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81954" y="1196752"/>
                <a:ext cx="6395388" cy="4320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6" name="그룹 55"/>
              <p:cNvGrpSpPr/>
              <p:nvPr/>
            </p:nvGrpSpPr>
            <p:grpSpPr>
              <a:xfrm>
                <a:off x="880228" y="1253164"/>
                <a:ext cx="673761" cy="301944"/>
                <a:chOff x="5052640" y="1258724"/>
                <a:chExt cx="673761" cy="301944"/>
              </a:xfrm>
            </p:grpSpPr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2640" y="1262648"/>
                  <a:ext cx="279206" cy="279206"/>
                </a:xfrm>
                <a:prstGeom prst="rect">
                  <a:avLst/>
                </a:prstGeom>
              </p:spPr>
            </p:pic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4457" y="1258724"/>
                  <a:ext cx="301944" cy="301944"/>
                </a:xfrm>
                <a:prstGeom prst="rect">
                  <a:avLst/>
                </a:prstGeom>
              </p:spPr>
            </p:pic>
          </p:grpSp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2715" y="1245534"/>
                <a:ext cx="290760" cy="290760"/>
              </a:xfrm>
              <a:prstGeom prst="rect">
                <a:avLst/>
              </a:prstGeom>
            </p:spPr>
          </p:pic>
          <p:grpSp>
            <p:nvGrpSpPr>
              <p:cNvPr id="54" name="그룹 53"/>
              <p:cNvGrpSpPr/>
              <p:nvPr/>
            </p:nvGrpSpPr>
            <p:grpSpPr>
              <a:xfrm>
                <a:off x="2573259" y="1232895"/>
                <a:ext cx="1341424" cy="342483"/>
                <a:chOff x="1592078" y="1249103"/>
                <a:chExt cx="1341424" cy="342483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2078" y="1258233"/>
                  <a:ext cx="302926" cy="302926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77699" y="1249103"/>
                  <a:ext cx="342483" cy="342483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8434" y="1251020"/>
                  <a:ext cx="335068" cy="335068"/>
                </a:xfrm>
                <a:prstGeom prst="rect">
                  <a:avLst/>
                </a:prstGeom>
              </p:spPr>
            </p:pic>
          </p:grp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6845" y="1290562"/>
                <a:ext cx="251422" cy="251422"/>
              </a:xfrm>
              <a:prstGeom prst="rect">
                <a:avLst/>
              </a:prstGeom>
            </p:spPr>
          </p:pic>
          <p:grpSp>
            <p:nvGrpSpPr>
              <p:cNvPr id="55" name="그룹 54"/>
              <p:cNvGrpSpPr/>
              <p:nvPr/>
            </p:nvGrpSpPr>
            <p:grpSpPr>
              <a:xfrm>
                <a:off x="4774496" y="1239332"/>
                <a:ext cx="691557" cy="317841"/>
                <a:chOff x="3796466" y="1263033"/>
                <a:chExt cx="691557" cy="317841"/>
              </a:xfrm>
            </p:grpSpPr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23926" y="1287203"/>
                  <a:ext cx="264097" cy="264097"/>
                </a:xfrm>
                <a:prstGeom prst="rect">
                  <a:avLst/>
                </a:prstGeom>
              </p:spPr>
            </p:pic>
            <p:pic>
              <p:nvPicPr>
                <p:cNvPr id="52" name="그림 5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6466" y="1263033"/>
                  <a:ext cx="317841" cy="317841"/>
                </a:xfrm>
                <a:prstGeom prst="rect">
                  <a:avLst/>
                </a:prstGeom>
              </p:spPr>
            </p:pic>
          </p:grpSp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0986" y="1294993"/>
                <a:ext cx="233248" cy="233248"/>
              </a:xfrm>
              <a:prstGeom prst="rect">
                <a:avLst/>
              </a:prstGeom>
            </p:spPr>
          </p:pic>
        </p:grpSp>
      </p:grpSp>
      <p:sp>
        <p:nvSpPr>
          <p:cNvPr id="106" name="직사각형 105"/>
          <p:cNvSpPr/>
          <p:nvPr/>
        </p:nvSpPr>
        <p:spPr>
          <a:xfrm>
            <a:off x="100726" y="2636940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05" y="3024556"/>
            <a:ext cx="3743327" cy="2270229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950243" y="3010891"/>
            <a:ext cx="3719882" cy="22838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200515" y="2876614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93295" y="1838676"/>
            <a:ext cx="248395" cy="3621755"/>
            <a:chOff x="310932" y="1823468"/>
            <a:chExt cx="248395" cy="3621755"/>
          </a:xfrm>
        </p:grpSpPr>
        <p:sp>
          <p:nvSpPr>
            <p:cNvPr id="44" name="직사각형 43"/>
            <p:cNvSpPr/>
            <p:nvPr/>
          </p:nvSpPr>
          <p:spPr>
            <a:xfrm>
              <a:off x="323528" y="1823468"/>
              <a:ext cx="235799" cy="36217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36" y="2469011"/>
              <a:ext cx="194700" cy="191011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98" y="1893541"/>
              <a:ext cx="194942" cy="191249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076" y="2181155"/>
              <a:ext cx="183597" cy="180118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55" y="3056591"/>
              <a:ext cx="195086" cy="191389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864" y="3345043"/>
              <a:ext cx="212412" cy="208387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32" y="2710433"/>
              <a:ext cx="238125" cy="238125"/>
            </a:xfrm>
            <a:prstGeom prst="rect">
              <a:avLst/>
            </a:prstGeom>
          </p:spPr>
        </p:pic>
      </p:grpSp>
      <p:sp>
        <p:nvSpPr>
          <p:cNvPr id="91" name="직사각형 90"/>
          <p:cNvSpPr/>
          <p:nvPr/>
        </p:nvSpPr>
        <p:spPr>
          <a:xfrm>
            <a:off x="399115" y="2428248"/>
            <a:ext cx="251811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95536" y="2708977"/>
            <a:ext cx="251811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-1817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82971" y="1649689"/>
            <a:ext cx="2774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242523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학습문서 불러오기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학습문서를 불러올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학습문서 초기화면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456882"/>
              </p:ext>
            </p:extLst>
          </p:nvPr>
        </p:nvGraphicFramePr>
        <p:xfrm>
          <a:off x="5797958" y="836712"/>
          <a:ext cx="2903984" cy="3675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학습문서</a:t>
                      </a:r>
                      <a:r>
                        <a:rPr lang="ko-KR" altLang="en-US" sz="1400" baseline="0" smtClean="0"/>
                        <a:t> 불러오기 </a:t>
                      </a:r>
                      <a:r>
                        <a:rPr lang="ko-KR" altLang="en-US" sz="1400" baseline="0" smtClean="0"/>
                        <a:t>버튼이다</a:t>
                      </a:r>
                      <a:r>
                        <a:rPr lang="en-US" altLang="ko-KR" sz="1400" baseline="0" smtClean="0"/>
                        <a:t>.</a:t>
                      </a:r>
                      <a:r>
                        <a:rPr lang="ko-KR" altLang="en-US" sz="1400" baseline="0" smtClean="0"/>
                        <a:t>선택하게되면 </a:t>
                      </a:r>
                      <a:r>
                        <a:rPr lang="ko-KR" altLang="en-US" sz="1400" baseline="0" smtClean="0"/>
                        <a:t>불러오기 화면이 생성되고 저장위치</a:t>
                      </a:r>
                      <a:r>
                        <a:rPr lang="en-US" altLang="ko-KR" sz="1400" baseline="0" smtClean="0"/>
                        <a:t>,</a:t>
                      </a:r>
                      <a:r>
                        <a:rPr lang="ko-KR" altLang="en-US" sz="1400" baseline="0" smtClean="0"/>
                        <a:t>학습문서명을 선택해서 학습문서를 불러올 수 있다</a:t>
                      </a:r>
                      <a:r>
                        <a:rPr lang="en-US" altLang="ko-KR" sz="1400" baseline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400416" y="1484783"/>
            <a:ext cx="5139626" cy="3975609"/>
            <a:chOff x="781954" y="1196752"/>
            <a:chExt cx="6395388" cy="4960402"/>
          </a:xfrm>
        </p:grpSpPr>
        <p:sp>
          <p:nvSpPr>
            <p:cNvPr id="12" name="직사각형 11"/>
            <p:cNvSpPr/>
            <p:nvPr/>
          </p:nvSpPr>
          <p:spPr>
            <a:xfrm>
              <a:off x="1053474" y="1620651"/>
              <a:ext cx="6120680" cy="45365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flipH="1">
              <a:off x="4310255" y="1628800"/>
              <a:ext cx="45719" cy="450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1273" y="1629369"/>
              <a:ext cx="2704941" cy="84320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2223" y="1629370"/>
              <a:ext cx="1753953" cy="616488"/>
            </a:xfrm>
            <a:prstGeom prst="rect">
              <a:avLst/>
            </a:prstGeom>
          </p:spPr>
        </p:pic>
        <p:grpSp>
          <p:nvGrpSpPr>
            <p:cNvPr id="58" name="그룹 57"/>
            <p:cNvGrpSpPr/>
            <p:nvPr/>
          </p:nvGrpSpPr>
          <p:grpSpPr>
            <a:xfrm>
              <a:off x="781954" y="1196752"/>
              <a:ext cx="6395388" cy="432048"/>
              <a:chOff x="781954" y="1196752"/>
              <a:chExt cx="6395388" cy="4320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81954" y="1196752"/>
                <a:ext cx="6395388" cy="4320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6" name="그룹 55"/>
              <p:cNvGrpSpPr/>
              <p:nvPr/>
            </p:nvGrpSpPr>
            <p:grpSpPr>
              <a:xfrm>
                <a:off x="880228" y="1253164"/>
                <a:ext cx="673761" cy="301944"/>
                <a:chOff x="5052640" y="1258724"/>
                <a:chExt cx="673761" cy="301944"/>
              </a:xfrm>
            </p:grpSpPr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2640" y="1262648"/>
                  <a:ext cx="279206" cy="279206"/>
                </a:xfrm>
                <a:prstGeom prst="rect">
                  <a:avLst/>
                </a:prstGeom>
              </p:spPr>
            </p:pic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4457" y="1258724"/>
                  <a:ext cx="301944" cy="301944"/>
                </a:xfrm>
                <a:prstGeom prst="rect">
                  <a:avLst/>
                </a:prstGeom>
              </p:spPr>
            </p:pic>
          </p:grpSp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2715" y="1245534"/>
                <a:ext cx="290760" cy="290760"/>
              </a:xfrm>
              <a:prstGeom prst="rect">
                <a:avLst/>
              </a:prstGeom>
            </p:spPr>
          </p:pic>
          <p:grpSp>
            <p:nvGrpSpPr>
              <p:cNvPr id="54" name="그룹 53"/>
              <p:cNvGrpSpPr/>
              <p:nvPr/>
            </p:nvGrpSpPr>
            <p:grpSpPr>
              <a:xfrm>
                <a:off x="2573259" y="1232895"/>
                <a:ext cx="1341424" cy="342483"/>
                <a:chOff x="1592078" y="1249103"/>
                <a:chExt cx="1341424" cy="342483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2078" y="1258233"/>
                  <a:ext cx="302926" cy="302926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77699" y="1249103"/>
                  <a:ext cx="342483" cy="342483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8434" y="1251020"/>
                  <a:ext cx="335068" cy="335068"/>
                </a:xfrm>
                <a:prstGeom prst="rect">
                  <a:avLst/>
                </a:prstGeom>
              </p:spPr>
            </p:pic>
          </p:grp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6845" y="1290562"/>
                <a:ext cx="251422" cy="251422"/>
              </a:xfrm>
              <a:prstGeom prst="rect">
                <a:avLst/>
              </a:prstGeom>
            </p:spPr>
          </p:pic>
          <p:grpSp>
            <p:nvGrpSpPr>
              <p:cNvPr id="55" name="그룹 54"/>
              <p:cNvGrpSpPr/>
              <p:nvPr/>
            </p:nvGrpSpPr>
            <p:grpSpPr>
              <a:xfrm>
                <a:off x="4774496" y="1239332"/>
                <a:ext cx="691557" cy="317841"/>
                <a:chOff x="3796466" y="1263033"/>
                <a:chExt cx="691557" cy="317841"/>
              </a:xfrm>
            </p:grpSpPr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23926" y="1287203"/>
                  <a:ext cx="264097" cy="264097"/>
                </a:xfrm>
                <a:prstGeom prst="rect">
                  <a:avLst/>
                </a:prstGeom>
              </p:spPr>
            </p:pic>
            <p:pic>
              <p:nvPicPr>
                <p:cNvPr id="52" name="그림 5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6466" y="1263033"/>
                  <a:ext cx="317841" cy="317841"/>
                </a:xfrm>
                <a:prstGeom prst="rect">
                  <a:avLst/>
                </a:prstGeom>
              </p:spPr>
            </p:pic>
          </p:grpSp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0986" y="1294993"/>
                <a:ext cx="233248" cy="233248"/>
              </a:xfrm>
              <a:prstGeom prst="rect">
                <a:avLst/>
              </a:prstGeom>
            </p:spPr>
          </p:pic>
        </p:grpSp>
      </p:grpSp>
      <p:sp>
        <p:nvSpPr>
          <p:cNvPr id="107" name="직사각형 106"/>
          <p:cNvSpPr/>
          <p:nvPr/>
        </p:nvSpPr>
        <p:spPr>
          <a:xfrm>
            <a:off x="32953" y="2453925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31" y="2927092"/>
            <a:ext cx="3743601" cy="2285634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995466" y="2927875"/>
            <a:ext cx="3719882" cy="22838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06160" y="2767119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92108" y="1844824"/>
            <a:ext cx="248395" cy="3621755"/>
            <a:chOff x="310932" y="1823468"/>
            <a:chExt cx="248395" cy="3621755"/>
          </a:xfrm>
        </p:grpSpPr>
        <p:sp>
          <p:nvSpPr>
            <p:cNvPr id="47" name="직사각형 46"/>
            <p:cNvSpPr/>
            <p:nvPr/>
          </p:nvSpPr>
          <p:spPr>
            <a:xfrm>
              <a:off x="323528" y="1823468"/>
              <a:ext cx="235799" cy="36217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36" y="2469011"/>
              <a:ext cx="194700" cy="191011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98" y="1893541"/>
              <a:ext cx="194942" cy="191249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076" y="2181155"/>
              <a:ext cx="183597" cy="180118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55" y="3056591"/>
              <a:ext cx="195086" cy="191389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864" y="3345043"/>
              <a:ext cx="212412" cy="208387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32" y="2710433"/>
              <a:ext cx="238125" cy="238125"/>
            </a:xfrm>
            <a:prstGeom prst="rect">
              <a:avLst/>
            </a:prstGeom>
          </p:spPr>
        </p:pic>
      </p:grpSp>
      <p:sp>
        <p:nvSpPr>
          <p:cNvPr id="92" name="직사각형 91"/>
          <p:cNvSpPr/>
          <p:nvPr/>
        </p:nvSpPr>
        <p:spPr>
          <a:xfrm>
            <a:off x="398521" y="2130992"/>
            <a:ext cx="251811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42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1341</Words>
  <Application>Microsoft Office PowerPoint</Application>
  <PresentationFormat>화면 슬라이드 쇼(4:3)</PresentationFormat>
  <Paragraphs>420</Paragraphs>
  <Slides>21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HY헤드라인M</vt:lpstr>
      <vt:lpstr>맑은 고딕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Huni</cp:lastModifiedBy>
  <cp:revision>140</cp:revision>
  <cp:lastPrinted>2015-05-06T02:04:01Z</cp:lastPrinted>
  <dcterms:created xsi:type="dcterms:W3CDTF">2012-03-02T11:38:51Z</dcterms:created>
  <dcterms:modified xsi:type="dcterms:W3CDTF">2015-05-06T04:22:24Z</dcterms:modified>
</cp:coreProperties>
</file>