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82" r:id="rId3"/>
    <p:sldId id="266" r:id="rId4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F0A0EA-C916-463C-A3AD-4CCFBD9124EA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1"/>
      </a:tcTxStyle>
      <a:tcStyle>
        <a:tcBdr>
          <a:top>
            <a:ln w="6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1">
          <a:shade val="40000"/>
        </a:schemeClr>
      </a:tcTxStyle>
      <a:tcStyle>
        <a:tcBdr/>
        <a:fill>
          <a:solidFill>
            <a:schemeClr val="accent1">
              <a:alpha val="40000"/>
            </a:schemeClr>
          </a:solidFill>
        </a:fill>
      </a:tcStyle>
    </a:firstRow>
  </a:tblStyle>
  <a:tblStyle styleId="{26EB75EC-ACF4-43F1-940C-6C9C5489C1DE}" styleName="Normal Style 4 - Body/Background 4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dk1"/>
              </a:solidFill>
            </a:ln>
          </a:left>
          <a:right>
            <a:ln w="40000" cmpd="sng">
              <a:solidFill>
                <a:schemeClr val="dk1"/>
              </a:solidFill>
            </a:ln>
          </a:right>
          <a:top>
            <a:ln w="40000" cmpd="sng">
              <a:solidFill>
                <a:schemeClr val="dk1"/>
              </a:solidFill>
            </a:ln>
          </a:top>
          <a:bottom>
            <a:ln w="400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dk1">
          <a:shade val="80000"/>
        </a:schemeClr>
      </a:tcTxStyle>
      <a:tcStyle>
        <a:tcBdr>
          <a:bottom>
            <a:ln w="35400" cmpd="sng">
              <a:solidFill>
                <a:schemeClr val="dk1">
                  <a:shade val="80000"/>
                </a:schemeClr>
              </a:solidFill>
            </a:ln>
          </a:bottom>
        </a:tcBdr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78"/>
      </p:cViewPr>
      <p:guideLst>
        <p:guide orient="horz" pos="3239"/>
        <p:guide pos="57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E6CD522-CD52-4B2A-B973-427B61928B42}" type="datetime1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3676AD1-A515-4A25-B606-645771E3BD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0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676AD1-A515-4A25-B606-645771E3BD7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003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9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1700"/>
            <a:ext cx="18288000" cy="10281645"/>
          </a:xfrm>
          <a:custGeom>
            <a:avLst/>
            <a:gdLst/>
            <a:ahLst/>
            <a:cxnLst/>
            <a:rect l="l" t="t" r="r" b="b"/>
            <a:pathLst>
              <a:path w="18288000" h="10281645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3000"/>
              <a:extLst>
                <a:ext uri="{96DAC541-7B7A-43D3-8B79-37D633B846F1}">
                  <asvg:svgBlip xmlns:asvg="http://schemas.microsoft.com/office/drawing/2016/SVG/main" xmlns:dsp="http://schemas.microsoft.com/office/drawing/2008/diagram" xmlns:dgm="http://schemas.openxmlformats.org/drawingml/2006/diagram" xmlns:c="http://schemas.openxmlformats.org/drawingml/2006/chart" xmlns="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988352" y="715994"/>
            <a:ext cx="16535400" cy="8826256"/>
            <a:chOff x="0" y="0"/>
            <a:chExt cx="4355002" cy="23246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ahLst/>
              <a:cxn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4211267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824304" y="2541737"/>
            <a:ext cx="14863496" cy="156453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2179"/>
              </a:lnSpc>
              <a:spcBef>
                <a:spcPct val="0"/>
              </a:spcBef>
              <a:defRPr/>
            </a:pPr>
            <a:r>
              <a:rPr lang="en-US" altLang="ko-KR" sz="8699" dirty="0" smtClean="0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CAN</a:t>
            </a:r>
            <a:r>
              <a:rPr lang="ko-KR" altLang="en-US" sz="8699" dirty="0" smtClean="0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통신 방식의 모션 게임</a:t>
            </a:r>
            <a:endParaRPr lang="ko-KR" altLang="en-US" sz="8699" dirty="0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500221" y="8222942"/>
            <a:ext cx="3912583" cy="320601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/>
          <a:p>
            <a:pPr algn="r">
              <a:lnSpc>
                <a:spcPts val="2468"/>
              </a:lnSpc>
              <a:spcBef>
                <a:spcPct val="0"/>
              </a:spcBef>
              <a:defRPr/>
            </a:pPr>
            <a:r>
              <a:rPr lang="en-US" sz="1762" dirty="0">
                <a:solidFill>
                  <a:srgbClr val="545454"/>
                </a:solidFill>
                <a:latin typeface="윤고딕 Semi-Bold"/>
                <a:ea typeface="윤고딕 Semi-Bold"/>
                <a:cs typeface="윤고딕 Semi-Bold"/>
                <a:sym typeface="윤고딕 Semi-Bold"/>
              </a:rPr>
              <a:t> </a:t>
            </a:r>
            <a:r>
              <a:rPr lang="en-US" sz="2800" dirty="0">
                <a:solidFill>
                  <a:srgbClr val="545454"/>
                </a:solidFill>
                <a:latin typeface="윤고딕 Semi-Bold"/>
                <a:ea typeface="윤고딕 Semi-Bold"/>
                <a:cs typeface="윤고딕 Semi-Bold"/>
                <a:sym typeface="윤고딕 Semi-Bold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9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1700"/>
            <a:ext cx="18288000" cy="10281645"/>
          </a:xfrm>
          <a:custGeom>
            <a:avLst/>
            <a:gdLst/>
            <a:ahLst/>
            <a:cxnLst/>
            <a:rect l="l" t="t" r="r" b="b"/>
            <a:pathLst>
              <a:path w="18288000" h="10281645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 amt="53000"/>
            </a:blip>
            <a:stretch>
              <a:fillRect/>
            </a:stretch>
          </a:blipFill>
        </p:spPr>
        <p:txBody>
          <a:bodyPr/>
          <a:lstStyle/>
          <a:p>
            <a:pPr lvl="0">
              <a:defRPr/>
            </a:pPr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876300" y="730372"/>
            <a:ext cx="16535400" cy="8826256"/>
            <a:chOff x="0" y="0"/>
            <a:chExt cx="4355002" cy="23246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ahLst/>
              <a:cxn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anchor="ctr"/>
            <a:lstStyle/>
            <a:p>
              <a:pPr algn="ctr">
                <a:lnSpc>
                  <a:spcPts val="2520"/>
                </a:lnSpc>
                <a:defRPr/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143000" y="661470"/>
            <a:ext cx="6172200" cy="107875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l">
              <a:lnSpc>
                <a:spcPts val="10359"/>
              </a:lnSpc>
              <a:spcBef>
                <a:spcPct val="0"/>
              </a:spcBef>
              <a:defRPr/>
            </a:pPr>
            <a:r>
              <a:rPr lang="en-US" sz="3600" dirty="0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</a:t>
            </a:r>
            <a:r>
              <a:rPr lang="en-US" altLang="ko-KR" sz="3600" dirty="0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1</a:t>
            </a:r>
            <a:r>
              <a:rPr lang="ko-KR" altLang="en-US" sz="3600" dirty="0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 </a:t>
            </a:r>
            <a:r>
              <a:rPr lang="ko-KR" altLang="en-US" sz="2800" dirty="0" smtClean="0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프로젝트 개요</a:t>
            </a:r>
            <a:endParaRPr lang="ko-KR" altLang="en-US" sz="2800" dirty="0">
              <a:solidFill>
                <a:srgbClr val="7F90D4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348447" y="1806364"/>
            <a:ext cx="5105400" cy="106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ANN model Code</a:t>
            </a:r>
            <a:r>
              <a:rPr kumimoji="0" lang="ko-KR" altLang="en-US" sz="1800" b="1" i="0" u="none" strike="noStrike" kern="1200" cap="none" spc="0" normalizeH="0" baseline="0" dirty="0">
                <a:solidFill>
                  <a:srgbClr val="FF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kumimoji="0" lang="ko-KR" altLang="en-US" sz="1800" b="0" i="0" u="none" strike="noStrike" kern="1200" cap="none" spc="0" normalizeH="0" baseline="0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363199" y="3255287"/>
            <a:ext cx="670559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2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완벽한 자세</a:t>
            </a:r>
            <a:endParaRPr kumimoji="0" lang="ko-KR" altLang="en-US" sz="1800" b="0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Open pose 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라는 </a:t>
            </a: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AI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모델을 사용</a:t>
            </a:r>
            <a:endParaRPr kumimoji="0" lang="en-US" altLang="ko-KR" sz="1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endParaRPr kumimoji="0" lang="en-US" altLang="ko-KR" sz="1800" b="1" i="0" u="none" strike="noStrike" kern="1200" cap="none" spc="0" normalizeH="0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r>
              <a:rPr kumimoji="0" lang="ko-KR" altLang="en-US" sz="1800" b="1" i="0" u="none" strike="noStrike" kern="1200" cap="none" spc="0" normalizeH="0" baseline="0" dirty="0" err="1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웹카메라를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통해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 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사용자의 모션을 인식한다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endParaRPr lang="en-US" altLang="ko-KR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사진을 촬영한 후</a:t>
            </a:r>
            <a:r>
              <a:rPr kumimoji="0" lang="en-US" altLang="ko-KR" sz="1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 </a:t>
            </a:r>
            <a:r>
              <a:rPr kumimoji="0" lang="ko-KR" altLang="en-US" sz="1800" b="1" i="0" u="none" strike="noStrike" kern="1200" cap="none" spc="0" normalizeH="0" baseline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몇</a:t>
            </a:r>
            <a:r>
              <a:rPr kumimoji="0" lang="ko-KR" altLang="en-US" sz="1800" b="1" i="0" u="none" strike="noStrike" kern="1200" cap="none" spc="0" normalizeH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초의 </a:t>
            </a:r>
            <a:r>
              <a:rPr kumimoji="0" lang="ko-KR" altLang="en-US" sz="1800" b="1" i="0" u="none" strike="noStrike" kern="1200" cap="none" spc="0" normalizeH="0" dirty="0" err="1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시간동안</a:t>
            </a:r>
            <a:r>
              <a:rPr kumimoji="0" lang="ko-KR" altLang="en-US" sz="1800" b="1" i="0" u="none" strike="noStrike" kern="1200" cap="none" spc="0" normalizeH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사용자가 포즈를 취하면</a:t>
            </a:r>
            <a:r>
              <a:rPr kumimoji="0" lang="en-US" altLang="ko-KR" sz="1800" b="1" i="0" u="none" strike="noStrike" kern="1200" cap="none" spc="0" normalizeH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kumimoji="0" lang="ko-KR" altLang="en-US" sz="1800" b="1" i="0" u="none" strike="noStrike" kern="1200" cap="none" spc="0" normalizeH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특정한 위치마다 좌표가 생성된다</a:t>
            </a:r>
            <a:r>
              <a:rPr kumimoji="0" lang="en-US" altLang="ko-KR" sz="1800" b="1" i="0" u="none" strike="noStrike" kern="1200" cap="none" spc="0" normalizeH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.</a:t>
            </a: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endParaRPr lang="en-US" altLang="ko-KR" b="1" baseline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r>
              <a:rPr kumimoji="0" lang="ko-KR" altLang="en-US" sz="1800" b="1" i="0" u="none" strike="noStrike" kern="1200" cap="none" spc="0" normalizeH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좌표에 대한 정보를 </a:t>
            </a: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Linux</a:t>
            </a:r>
            <a:r>
              <a:rPr kumimoji="0" lang="en-US" altLang="ko-KR" sz="1800" b="1" i="0" u="none" strike="noStrike" kern="1200" cap="none" spc="0" normalizeH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OS</a:t>
            </a:r>
            <a:r>
              <a:rPr lang="ko-KR" altLang="en-US" b="1" dirty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로컬 컴퓨터와</a:t>
            </a: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 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웹 카메라</a:t>
            </a: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 STM32 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보드와 </a:t>
            </a: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Analog Buzzer 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및 </a:t>
            </a: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LED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를 </a:t>
            </a: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CAN 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모듈로 연결</a:t>
            </a:r>
            <a:endParaRPr lang="en-US" altLang="ko-KR" b="1" dirty="0" smtClean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endParaRPr kumimoji="0" lang="en-US" altLang="ko-KR" sz="1800" b="1" i="0" u="none" strike="noStrike" kern="1200" cap="none" spc="0" normalizeH="0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257040" indent="-25704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/>
              <a:buChar char="l"/>
              <a:defRPr/>
            </a:pPr>
            <a:r>
              <a:rPr lang="ko-KR" altLang="en-US" b="1" dirty="0" err="1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캡쳐된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포즈를 벗어나면</a:t>
            </a: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 Buzzer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가 울리면서</a:t>
            </a:r>
            <a:r>
              <a:rPr lang="en-US" altLang="ko-KR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, LED </a:t>
            </a:r>
            <a:r>
              <a:rPr lang="ko-KR" altLang="en-US" b="1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불 점등</a:t>
            </a:r>
            <a:r>
              <a:rPr kumimoji="0" lang="ko-KR" altLang="en-US" sz="1800" b="1" i="0" u="none" strike="noStrike" kern="1200" cap="none" spc="0" normalizeH="0" dirty="0" smtClean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</a:t>
            </a:r>
            <a:endParaRPr lang="en-US" altLang="ko-KR" b="1" dirty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026" name="Picture 2" descr="Perfect Poses / 완벽한 자세 상품을 Steam에서 구매하고 50% 절약하세요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825" y="2360841"/>
            <a:ext cx="8943473" cy="512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381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9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11700"/>
            <a:ext cx="18288000" cy="10281645"/>
          </a:xfrm>
          <a:custGeom>
            <a:avLst/>
            <a:gdLst/>
            <a:ahLst/>
            <a:cxnLst/>
            <a:rect l="l" t="t" r="r" b="b"/>
            <a:pathLst>
              <a:path w="18288000" h="10281645">
                <a:moveTo>
                  <a:pt x="0" y="0"/>
                </a:moveTo>
                <a:lnTo>
                  <a:pt x="18288000" y="0"/>
                </a:lnTo>
                <a:lnTo>
                  <a:pt x="18288000" y="10281644"/>
                </a:lnTo>
                <a:lnTo>
                  <a:pt x="0" y="102816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3000"/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876300" y="730372"/>
            <a:ext cx="16535400" cy="8826256"/>
            <a:chOff x="0" y="0"/>
            <a:chExt cx="4355002" cy="232461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355002" cy="2324611"/>
            </a:xfrm>
            <a:custGeom>
              <a:avLst/>
              <a:gdLst/>
              <a:ahLst/>
              <a:cxnLst/>
              <a:rect l="l" t="t" r="r" b="b"/>
              <a:pathLst>
                <a:path w="4355002" h="2324611">
                  <a:moveTo>
                    <a:pt x="0" y="0"/>
                  </a:moveTo>
                  <a:lnTo>
                    <a:pt x="4355002" y="0"/>
                  </a:lnTo>
                  <a:lnTo>
                    <a:pt x="4355002" y="2324611"/>
                  </a:lnTo>
                  <a:lnTo>
                    <a:pt x="0" y="232461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355002" cy="23627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6" name="AutoShape 6"/>
          <p:cNvSpPr/>
          <p:nvPr/>
        </p:nvSpPr>
        <p:spPr>
          <a:xfrm>
            <a:off x="1875196" y="4211267"/>
            <a:ext cx="14537608" cy="0"/>
          </a:xfrm>
          <a:prstGeom prst="line">
            <a:avLst/>
          </a:prstGeom>
          <a:ln w="9525" cap="flat">
            <a:solidFill>
              <a:srgbClr val="7F90D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7"/>
          <p:cNvSpPr txBox="1"/>
          <p:nvPr/>
        </p:nvSpPr>
        <p:spPr>
          <a:xfrm>
            <a:off x="1824304" y="2541737"/>
            <a:ext cx="9098140" cy="150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179"/>
              </a:lnSpc>
              <a:spcBef>
                <a:spcPct val="0"/>
              </a:spcBef>
            </a:pPr>
            <a:r>
              <a:rPr lang="en-US" sz="8699">
                <a:solidFill>
                  <a:srgbClr val="7F90D4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970446" y="4511305"/>
            <a:ext cx="14537608" cy="438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545454"/>
                </a:solidFill>
                <a:latin typeface="윤고딕 Light"/>
                <a:ea typeface="윤고딕 Light"/>
                <a:cs typeface="윤고딕 Light"/>
                <a:sym typeface="윤고딕 Light"/>
              </a:rPr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79</Words>
  <Application>Microsoft Office PowerPoint</Application>
  <PresentationFormat>사용자 지정</PresentationFormat>
  <Paragraphs>17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TDTD한강고딕</vt:lpstr>
      <vt:lpstr>맑은 고딕</vt:lpstr>
      <vt:lpstr>윤고딕 Light</vt:lpstr>
      <vt:lpstr>윤고딕 Semi-Bold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파스텔 블루 심플한 팀 프로젝트 발표 프레젠테이션</dc:title>
  <dc:creator>microsoft</dc:creator>
  <cp:lastModifiedBy>microsoft</cp:lastModifiedBy>
  <cp:revision>107</cp:revision>
  <dcterms:created xsi:type="dcterms:W3CDTF">2006-08-16T00:00:00Z</dcterms:created>
  <dcterms:modified xsi:type="dcterms:W3CDTF">2025-05-16T06:29:12Z</dcterms:modified>
  <cp:version/>
</cp:coreProperties>
</file>