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6" r:id="rId11"/>
    <p:sldId id="264" r:id="rId12"/>
    <p:sldId id="267" r:id="rId13"/>
    <p:sldId id="271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F2697-28D6-C401-BFB9-1AEFB8FC2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E136C9-F5B0-C048-20DC-028185B11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85952-632B-B173-2605-A5890EF0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C1CD-6427-4EF1-816D-E5D19F8B832F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C9EF4-F0E8-6396-32EF-34B6CB8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19FA8-347E-A091-C574-0177D97B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907E-01C3-41D8-8ABB-BA819AE0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73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6EAA0-209A-DA57-4996-82B2BD62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4CB2E0-C68E-2923-718C-B04D096B7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48145-3B46-A0CD-CD52-C8320FA2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C1CD-6427-4EF1-816D-E5D19F8B832F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B884A-F6A4-3944-9B77-0BBE85BA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09F601-CA85-407D-4EF3-49228994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907E-01C3-41D8-8ABB-BA819AE0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26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07FD78-73A5-9B9C-B6E3-A3012C17E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00262A-EFF7-B911-D025-CB71C8032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271FD-0CAB-0D25-21F9-B233E615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C1CD-6427-4EF1-816D-E5D19F8B832F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A69D6-2A11-D731-7443-0492AF87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2E88C-2407-2F0B-A219-D6A376FD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907E-01C3-41D8-8ABB-BA819AE0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85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23F8C-F365-9B7E-A8CF-619D548B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77EC1-37BC-E386-AA58-30AEBA276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2C3F2-27C6-8E26-0930-C5C9A107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C1CD-6427-4EF1-816D-E5D19F8B832F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73203-D258-F095-00BF-D19C8B8B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58C5C-DA96-2C3A-70E8-52F508E2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907E-01C3-41D8-8ABB-BA819AE0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7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BD669-E09D-CD83-2A64-69D045B4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B3E0E-C057-3B02-F358-668126AC8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C6C8A-3501-4428-8A66-52C6A96A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C1CD-6427-4EF1-816D-E5D19F8B832F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FFA19-EF71-1E3C-4507-494C75C4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B92E6-7B0F-037E-37E6-82BC6288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907E-01C3-41D8-8ABB-BA819AE0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32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F4A57-0868-1E30-EAC4-6125D8B6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7827B-BCC4-2A38-3AB7-FA8BD88F3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075C1A-B65A-39FA-4A71-186C2E2F2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EAFAD-18D7-71B3-917E-A1666EB4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C1CD-6427-4EF1-816D-E5D19F8B832F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C648A9-9ECD-A3C8-FCA5-F4C10CCD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82ECA3-9EF4-E153-CDF3-68E26679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907E-01C3-41D8-8ABB-BA819AE0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6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4763F-01F2-F2C7-385B-756F24F8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DB6BBC-8762-9D85-A01C-F9E333A5D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4038E3-9BE7-F569-365F-B8C924865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54B1C5-C241-A7A4-E0A9-4E8F493F4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773D62-8A37-9824-04C6-FBEF2A704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54B5B8-DA77-FDD7-A856-EE0626D9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C1CD-6427-4EF1-816D-E5D19F8B832F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E24D1E-FAB0-8E59-7BA0-CA91B133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A4FF89-3FA9-9EED-A019-58BCCF21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907E-01C3-41D8-8ABB-BA819AE0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6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86BB6-5D99-581B-8BD9-8B474FD6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3E73F6-DE5C-C8C2-2F1A-5E969F1F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C1CD-6427-4EF1-816D-E5D19F8B832F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F24EB1-D0C7-BE9C-F8B9-545CAA8A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D717DD-4D24-F585-8319-8B5F4506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907E-01C3-41D8-8ABB-BA819AE0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63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75B348-9CBA-FFB9-2CCF-F7692F3D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C1CD-6427-4EF1-816D-E5D19F8B832F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625D36-D93E-E24A-9292-613BDA3B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C426C8-3E2B-C75D-C8E3-698E76F8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907E-01C3-41D8-8ABB-BA819AE0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65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83C26-F76E-D5C5-5C39-9D9BD9CF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B835E-329B-48FE-FBFF-815AC3595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D30275-C090-75A9-A81A-6DCE1DCF7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9BAC8F-4176-2938-F54A-7731D005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C1CD-6427-4EF1-816D-E5D19F8B832F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3A6A5C-FDD4-90D1-83BC-643EF28A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565300-9152-BEA9-0B46-7E16E437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907E-01C3-41D8-8ABB-BA819AE0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02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8DC2D-B5BF-293E-5945-B23F574B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0201A0-DEC9-41AF-37F1-2F8BBFE13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5A6ACD-07C9-A4F5-7BEB-7F470F12B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70C64-D41A-C7E3-6B3A-39206C82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C1CD-6427-4EF1-816D-E5D19F8B832F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EBFB13-EEBA-8689-45CA-D1A176A6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A3D742-0D7F-A819-6FDA-576CD6CB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907E-01C3-41D8-8ABB-BA819AE0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38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1D9934-A632-9E87-085E-8086E398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E7E99-89C2-6EF3-1B35-DFB339C96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0B282-B882-F689-809D-2E6F51536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BC1CD-6427-4EF1-816D-E5D19F8B832F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47590-A006-ADC5-C473-B7AC7B2C5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9A762-0AC9-7253-E110-CC76EBBC7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2907E-01C3-41D8-8ABB-BA819AE0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07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F7487-78CD-414B-A57F-AAE4A2DCF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통계적 데이터분석</a:t>
            </a:r>
            <a:br>
              <a:rPr lang="en-US" altLang="ko-KR" dirty="0"/>
            </a:br>
            <a:r>
              <a:rPr lang="en-US" altLang="ko-KR" sz="3000" dirty="0"/>
              <a:t>-</a:t>
            </a:r>
            <a:r>
              <a:rPr lang="ko-KR" altLang="en-US" sz="3000" dirty="0"/>
              <a:t>서울 미세먼지 계절별 </a:t>
            </a:r>
            <a:r>
              <a:rPr lang="en-US" altLang="ko-KR" sz="3000" dirty="0"/>
              <a:t>PM10 </a:t>
            </a:r>
            <a:r>
              <a:rPr lang="ko-KR" altLang="en-US" sz="3000" dirty="0"/>
              <a:t>분석</a:t>
            </a:r>
            <a:r>
              <a:rPr lang="en-US" altLang="ko-KR" sz="3000" dirty="0"/>
              <a:t>-</a:t>
            </a:r>
            <a:endParaRPr lang="ko-KR" altLang="en-US" sz="3000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4AC98EF-149E-AD48-851F-39F56C2E2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2326"/>
            <a:ext cx="9144000" cy="1655762"/>
          </a:xfrm>
        </p:spPr>
        <p:txBody>
          <a:bodyPr/>
          <a:lstStyle/>
          <a:p>
            <a:r>
              <a:rPr lang="en-US" altLang="ko-KR" dirty="0"/>
              <a:t>60191558 </a:t>
            </a:r>
            <a:r>
              <a:rPr lang="ko-KR" altLang="en-US" dirty="0"/>
              <a:t>이재훈</a:t>
            </a:r>
            <a:endParaRPr lang="en-US" altLang="ko-KR" dirty="0"/>
          </a:p>
          <a:p>
            <a:r>
              <a:rPr lang="en-US" altLang="ko-KR" dirty="0"/>
              <a:t>60201673 </a:t>
            </a:r>
            <a:r>
              <a:rPr lang="ko-KR" altLang="en-US" dirty="0"/>
              <a:t>박건우</a:t>
            </a:r>
            <a:endParaRPr lang="en-US" altLang="ko-KR" dirty="0"/>
          </a:p>
          <a:p>
            <a:r>
              <a:rPr lang="en-US" altLang="ko-KR" dirty="0"/>
              <a:t>60201674 </a:t>
            </a:r>
            <a:r>
              <a:rPr lang="ko-KR" altLang="en-US" dirty="0" err="1"/>
              <a:t>박상재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409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21A96-3FD5-ACAA-AF77-55A10F48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Hypothesis testing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566F4-3957-B1EC-0938-D987726B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가설검정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A2FF04-3A63-BD50-65D1-45FF74903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16" y="2204035"/>
            <a:ext cx="7079367" cy="20841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25FA76-0CEF-045E-DF5D-B45498582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87" y="4801534"/>
            <a:ext cx="11068424" cy="81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9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21A96-3FD5-ACAA-AF77-55A10F48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Hypothesis testing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566F4-3957-B1EC-0938-D987726B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사후검정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2869EB-F867-2C92-82A9-FC8472495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231" y="2415452"/>
            <a:ext cx="7200452" cy="14041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2FBACD-9894-1E49-5450-BCAE2CC75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487" y="4025713"/>
            <a:ext cx="4973198" cy="22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5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9503D-FE65-E7E8-EA40-869DFFBB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Regression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687288-1D23-F244-9678-695A732D1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480" y="2054326"/>
            <a:ext cx="4257086" cy="250609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B73695-7E08-5E52-A758-A5D02DE1A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549" y="2054325"/>
            <a:ext cx="5254138" cy="363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07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96E31-9E55-2128-1D20-B7D5FF62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Regression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CA7B949-41B6-8735-6541-2FBB54059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825" y="1788512"/>
            <a:ext cx="5759008" cy="134114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A4AC3E-5FBC-9289-2495-2106D75DB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068" y="2620343"/>
            <a:ext cx="5532054" cy="352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07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96E31-9E55-2128-1D20-B7D5FF62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Regression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6738FE2-8171-6D2F-33A1-2E58B712F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198" y="1809684"/>
            <a:ext cx="5583057" cy="219515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C8A1E5-06F5-BBB4-FF6F-56460D066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482" y="2398974"/>
            <a:ext cx="5583057" cy="384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05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96E31-9E55-2128-1D20-B7D5FF62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Regression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F2AE7FC-60DC-27A2-F3C0-A64820A4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2391"/>
            <a:ext cx="8398398" cy="135458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ECD753-EAC3-33CD-A9FA-3CD8DDD85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656" y="2646802"/>
            <a:ext cx="6087845" cy="38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65AEB-E4BC-3779-C5CC-008A509A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0. Data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34531C5-ACFC-7977-A2AA-44EFBD831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951" y="1611365"/>
            <a:ext cx="10364098" cy="4298052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221192A-B797-CEDC-35C2-E585F555E8A2}"/>
              </a:ext>
            </a:extLst>
          </p:cNvPr>
          <p:cNvSpPr txBox="1">
            <a:spLocks/>
          </p:cNvSpPr>
          <p:nvPr/>
        </p:nvSpPr>
        <p:spPr>
          <a:xfrm>
            <a:off x="913951" y="58300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https://www.data.go.kr/data/15089266/fileData.do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3125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3130B-BBD3-C24F-08F5-3877407E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EDA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59337-8911-D739-84FD-0DAC844B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9311"/>
            <a:ext cx="10515600" cy="4351338"/>
          </a:xfrm>
        </p:spPr>
        <p:txBody>
          <a:bodyPr/>
          <a:lstStyle/>
          <a:p>
            <a:r>
              <a:rPr lang="ko-KR" altLang="en-US" dirty="0"/>
              <a:t>데이터 불러오기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F2FB0E-B11B-2536-D470-CE90771C8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476" y="1053296"/>
            <a:ext cx="5274359" cy="570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5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4BDA7-B622-1B8C-481E-0EE6E27A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EDA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002C6F9-E81D-FA38-8AAB-CB6FAF4FC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0345" y="894778"/>
            <a:ext cx="6201342" cy="5841165"/>
          </a:xfr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2E0FBDA-D12A-736F-B19B-2F96290F5FBF}"/>
              </a:ext>
            </a:extLst>
          </p:cNvPr>
          <p:cNvSpPr txBox="1">
            <a:spLocks/>
          </p:cNvSpPr>
          <p:nvPr/>
        </p:nvSpPr>
        <p:spPr>
          <a:xfrm>
            <a:off x="838200" y="324931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데이터 정제</a:t>
            </a:r>
          </a:p>
        </p:txBody>
      </p:sp>
    </p:spTree>
    <p:extLst>
      <p:ext uri="{BB962C8B-B14F-4D97-AF65-F5344CB8AC3E}">
        <p14:creationId xmlns:p14="http://schemas.microsoft.com/office/powerpoint/2010/main" val="384856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4BDA7-B622-1B8C-481E-0EE6E27A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EDA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2E0FBDA-D12A-736F-B19B-2F96290F5FBF}"/>
              </a:ext>
            </a:extLst>
          </p:cNvPr>
          <p:cNvSpPr txBox="1">
            <a:spLocks/>
          </p:cNvSpPr>
          <p:nvPr/>
        </p:nvSpPr>
        <p:spPr>
          <a:xfrm>
            <a:off x="838200" y="324931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데이터 정제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4663E70-2848-2B43-8663-A771A20A6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8832" y="1935253"/>
            <a:ext cx="4625477" cy="4145054"/>
          </a:xfrm>
        </p:spPr>
      </p:pic>
    </p:spTree>
    <p:extLst>
      <p:ext uri="{BB962C8B-B14F-4D97-AF65-F5344CB8AC3E}">
        <p14:creationId xmlns:p14="http://schemas.microsoft.com/office/powerpoint/2010/main" val="393069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39CD3-0AB9-5578-7E94-1B5682E0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Hypothesis testing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B1FFF-D2FA-A802-91DF-211DF2E77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159"/>
            <a:ext cx="10515600" cy="4351338"/>
          </a:xfrm>
        </p:spPr>
        <p:txBody>
          <a:bodyPr/>
          <a:lstStyle/>
          <a:p>
            <a:r>
              <a:rPr lang="ko-KR" altLang="en-US" dirty="0"/>
              <a:t>시각화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001806-C37E-3EFD-0A0F-F384ADB11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528" y="1399416"/>
            <a:ext cx="4822004" cy="19737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F98E88-3D80-7AA0-B5E6-B3BD37B2B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47" y="3429000"/>
            <a:ext cx="4668532" cy="3063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680841-85C3-331B-6BE8-84AAAEFD3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779" y="3373136"/>
            <a:ext cx="4504281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0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21A96-3FD5-ACAA-AF77-55A10F48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Hypothesis testing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566F4-3957-B1EC-0938-D987726B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이상치 제거 및 표본추출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A6372B-40C3-6956-6CE5-6DC81F62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363" y="2740117"/>
            <a:ext cx="6379655" cy="293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7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21A96-3FD5-ACAA-AF77-55A10F48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Hypothesis testing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566F4-3957-B1EC-0938-D987726B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1FE172-E811-FDC2-700B-44B39A632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045" y="1690688"/>
            <a:ext cx="5974598" cy="18060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E6A4CD-EF43-3FC5-D8D6-D3FB397B4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62" y="3569107"/>
            <a:ext cx="4839119" cy="31092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FAC696-C9A3-6F4B-6533-4AD362CC3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00520"/>
            <a:ext cx="4778154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1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21A96-3FD5-ACAA-AF77-55A10F48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Hypothesis testing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566F4-3957-B1EC-0938-D987726B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QQplot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B36D8F-D442-6A9B-9FE3-D7E4D082B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05" y="2848778"/>
            <a:ext cx="3581303" cy="31717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83721A-A429-18D4-876B-762F28693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911" y="1825625"/>
            <a:ext cx="7405480" cy="479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5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96</Words>
  <Application>Microsoft Office PowerPoint</Application>
  <PresentationFormat>와이드스크린</PresentationFormat>
  <Paragraphs>28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통계적 데이터분석 -서울 미세먼지 계절별 PM10 분석-</vt:lpstr>
      <vt:lpstr>0. Data</vt:lpstr>
      <vt:lpstr>1. EDA</vt:lpstr>
      <vt:lpstr>1. EDA</vt:lpstr>
      <vt:lpstr>1. EDA</vt:lpstr>
      <vt:lpstr>2. Hypothesis testing</vt:lpstr>
      <vt:lpstr>2. Hypothesis testing</vt:lpstr>
      <vt:lpstr>2. Hypothesis testing</vt:lpstr>
      <vt:lpstr>2. Hypothesis testing</vt:lpstr>
      <vt:lpstr>2. Hypothesis testing</vt:lpstr>
      <vt:lpstr>2. Hypothesis testing</vt:lpstr>
      <vt:lpstr>3. Regression</vt:lpstr>
      <vt:lpstr>3. Regression</vt:lpstr>
      <vt:lpstr>3. Regression</vt:lpstr>
      <vt:lpstr>3.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통계적 데이터분석 -서울 미세먼지 PM10 분석-</dc:title>
  <dc:creator>상재 박</dc:creator>
  <cp:lastModifiedBy>상재 박</cp:lastModifiedBy>
  <cp:revision>2</cp:revision>
  <dcterms:created xsi:type="dcterms:W3CDTF">2023-12-12T13:04:17Z</dcterms:created>
  <dcterms:modified xsi:type="dcterms:W3CDTF">2023-12-12T13:30:00Z</dcterms:modified>
</cp:coreProperties>
</file>