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1E1B253-6CF6-40BE-8FD1-C7989AB706C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978302E-A219-4CEA-8A28-6B3C6327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1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B253-6CF6-40BE-8FD1-C7989AB706C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302E-A219-4CEA-8A28-6B3C6327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91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E1B253-6CF6-40BE-8FD1-C7989AB706C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78302E-A219-4CEA-8A28-6B3C6327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064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E1B253-6CF6-40BE-8FD1-C7989AB706C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78302E-A219-4CEA-8A28-6B3C6327C34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5902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E1B253-6CF6-40BE-8FD1-C7989AB706C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78302E-A219-4CEA-8A28-6B3C6327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02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B253-6CF6-40BE-8FD1-C7989AB706C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302E-A219-4CEA-8A28-6B3C6327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46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B253-6CF6-40BE-8FD1-C7989AB706C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302E-A219-4CEA-8A28-6B3C6327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134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B253-6CF6-40BE-8FD1-C7989AB706C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302E-A219-4CEA-8A28-6B3C6327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598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E1B253-6CF6-40BE-8FD1-C7989AB706C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78302E-A219-4CEA-8A28-6B3C6327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B253-6CF6-40BE-8FD1-C7989AB706C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302E-A219-4CEA-8A28-6B3C6327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52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E1B253-6CF6-40BE-8FD1-C7989AB706C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978302E-A219-4CEA-8A28-6B3C6327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70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B253-6CF6-40BE-8FD1-C7989AB706C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302E-A219-4CEA-8A28-6B3C6327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2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B253-6CF6-40BE-8FD1-C7989AB706C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302E-A219-4CEA-8A28-6B3C6327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5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B253-6CF6-40BE-8FD1-C7989AB706C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302E-A219-4CEA-8A28-6B3C6327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55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B253-6CF6-40BE-8FD1-C7989AB706C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302E-A219-4CEA-8A28-6B3C6327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79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B253-6CF6-40BE-8FD1-C7989AB706C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302E-A219-4CEA-8A28-6B3C6327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1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1B253-6CF6-40BE-8FD1-C7989AB706C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302E-A219-4CEA-8A28-6B3C6327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30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1B253-6CF6-40BE-8FD1-C7989AB706C4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302E-A219-4CEA-8A28-6B3C6327C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504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56sf29tSzw" TargetMode="External"/><Relationship Id="rId2" Type="http://schemas.openxmlformats.org/officeDocument/2006/relationships/hyperlink" Target="https://youtu.be/TuLxsvK4sv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7119-68B5-4904-89FC-EE361DE38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MOVIE TICKET BOOKING</a:t>
            </a:r>
            <a:b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</a:b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WITH TKINTER AND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C7CAC-17B0-4DD6-88C9-782BC8BB2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659" y="3766672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BY: ARUNCHANDRA HALEMANI</a:t>
            </a:r>
          </a:p>
          <a:p>
            <a:pPr algn="r"/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2GI20CS021</a:t>
            </a:r>
          </a:p>
        </p:txBody>
      </p:sp>
    </p:spTree>
    <p:extLst>
      <p:ext uri="{BB962C8B-B14F-4D97-AF65-F5344CB8AC3E}">
        <p14:creationId xmlns:p14="http://schemas.microsoft.com/office/powerpoint/2010/main" val="367124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5241-6D0C-4E5F-83A9-E08CB9E0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OBJECTIVE OF THE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3BDA-DB0D-41A1-B0A9-26F20211B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61129"/>
            <a:ext cx="10820400" cy="3457556"/>
          </a:xfrm>
        </p:spPr>
        <p:txBody>
          <a:bodyPr/>
          <a:lstStyle/>
          <a:p>
            <a:r>
              <a:rPr lang="en-IN" sz="2800" dirty="0">
                <a:latin typeface="Bahnschrift Light" panose="020B0502040204020203" pitchFamily="34" charset="0"/>
              </a:rPr>
              <a:t>To provide with beautiful Graphical User Interface(GUI using </a:t>
            </a:r>
            <a:r>
              <a:rPr lang="en-IN" sz="2800" dirty="0" err="1">
                <a:latin typeface="Bahnschrift Light" panose="020B0502040204020203" pitchFamily="34" charset="0"/>
              </a:rPr>
              <a:t>Tkinter</a:t>
            </a:r>
            <a:r>
              <a:rPr lang="en-IN" sz="2800" dirty="0">
                <a:latin typeface="Bahnschrift Light" panose="020B0502040204020203" pitchFamily="34" charset="0"/>
              </a:rPr>
              <a:t>) for users to book ticket.</a:t>
            </a:r>
          </a:p>
          <a:p>
            <a:r>
              <a:rPr lang="en-IN" sz="2800" dirty="0">
                <a:latin typeface="Bahnschrift Light" panose="020B0502040204020203" pitchFamily="34" charset="0"/>
              </a:rPr>
              <a:t>Dynamic updating of available tickets.</a:t>
            </a:r>
          </a:p>
          <a:p>
            <a:r>
              <a:rPr lang="en-IN" sz="2800" dirty="0">
                <a:latin typeface="Bahnschrift Light" panose="020B0502040204020203" pitchFamily="34" charset="0"/>
              </a:rPr>
              <a:t>Detailed entry of user details for booking tickets.</a:t>
            </a:r>
          </a:p>
          <a:p>
            <a:r>
              <a:rPr lang="en-IN" sz="2800" dirty="0">
                <a:latin typeface="Bahnschrift Light" panose="020B0502040204020203" pitchFamily="34" charset="0"/>
              </a:rPr>
              <a:t>Multiple ticket booking at once.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98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6E41-7303-47A4-B8AA-746C9495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647" y="0"/>
            <a:ext cx="8610600" cy="1293028"/>
          </a:xfrm>
        </p:spPr>
        <p:txBody>
          <a:bodyPr/>
          <a:lstStyle/>
          <a:p>
            <a:r>
              <a:rPr lang="en-IN" dirty="0"/>
              <a:t>Screenshot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D87D2-6984-48EE-9F75-8B20216B6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87" y="1569879"/>
            <a:ext cx="4642741" cy="49413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DF797-7F46-413E-B85F-FBE0DD9C9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334" y="1569879"/>
            <a:ext cx="4762913" cy="508298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AA37FAE-54F0-4DC1-AEBE-D08F0D10E269}"/>
              </a:ext>
            </a:extLst>
          </p:cNvPr>
          <p:cNvSpPr/>
          <p:nvPr/>
        </p:nvSpPr>
        <p:spPr>
          <a:xfrm>
            <a:off x="5235388" y="3576918"/>
            <a:ext cx="1532965" cy="66338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985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177B-15D4-42F0-AB26-BBE62AE9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153" y="136843"/>
            <a:ext cx="8610600" cy="1293028"/>
          </a:xfrm>
        </p:spPr>
        <p:txBody>
          <a:bodyPr/>
          <a:lstStyle/>
          <a:p>
            <a:r>
              <a:rPr lang="en-IN" dirty="0"/>
              <a:t>Dynamic update of tickets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DBBBF-8646-42CF-BBFA-D045D55E2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60" y="1503642"/>
            <a:ext cx="4296961" cy="50854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9424F-17C6-40BA-9E1A-0ADA3A0D3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740" y="3028855"/>
            <a:ext cx="1927662" cy="14457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094713A-2045-44FF-AB50-7F14CB84FF58}"/>
              </a:ext>
            </a:extLst>
          </p:cNvPr>
          <p:cNvSpPr/>
          <p:nvPr/>
        </p:nvSpPr>
        <p:spPr>
          <a:xfrm>
            <a:off x="4684057" y="3639669"/>
            <a:ext cx="394447" cy="2241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56A4A3-5FDA-467E-8BB7-B1C91420B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628" y="1503642"/>
            <a:ext cx="4464999" cy="508541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EE7AF59-C1DA-468E-8ABC-D37EE9A8A71C}"/>
              </a:ext>
            </a:extLst>
          </p:cNvPr>
          <p:cNvSpPr/>
          <p:nvPr/>
        </p:nvSpPr>
        <p:spPr>
          <a:xfrm>
            <a:off x="7122708" y="3639669"/>
            <a:ext cx="394447" cy="2241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E4328F-531C-416C-9D60-D2F9FE59C5E4}"/>
              </a:ext>
            </a:extLst>
          </p:cNvPr>
          <p:cNvSpPr/>
          <p:nvPr/>
        </p:nvSpPr>
        <p:spPr>
          <a:xfrm>
            <a:off x="2868704" y="3715865"/>
            <a:ext cx="349624" cy="174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977CD-33F6-42ED-802D-1BF331FD05C4}"/>
              </a:ext>
            </a:extLst>
          </p:cNvPr>
          <p:cNvSpPr/>
          <p:nvPr/>
        </p:nvSpPr>
        <p:spPr>
          <a:xfrm>
            <a:off x="10174937" y="3706900"/>
            <a:ext cx="349624" cy="1748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0987DF-7756-4241-AE0D-FD066D9C52FA}"/>
              </a:ext>
            </a:extLst>
          </p:cNvPr>
          <p:cNvSpPr txBox="1"/>
          <p:nvPr/>
        </p:nvSpPr>
        <p:spPr>
          <a:xfrm>
            <a:off x="5284945" y="5316070"/>
            <a:ext cx="216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tickets are booked!</a:t>
            </a:r>
          </a:p>
        </p:txBody>
      </p:sp>
    </p:spTree>
    <p:extLst>
      <p:ext uri="{BB962C8B-B14F-4D97-AF65-F5344CB8AC3E}">
        <p14:creationId xmlns:p14="http://schemas.microsoft.com/office/powerpoint/2010/main" val="344888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01DC-25EE-44D2-9351-E5599855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477E-7660-49EA-8C61-240A8811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 LINKS:</a:t>
            </a:r>
          </a:p>
          <a:p>
            <a:r>
              <a:rPr lang="en-IN" dirty="0">
                <a:solidFill>
                  <a:srgbClr val="F0532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https://youtu.be/TuLxsvK4svQ</a:t>
            </a:r>
            <a:r>
              <a:rPr lang="en-IN" dirty="0"/>
              <a:t> (Python </a:t>
            </a:r>
            <a:r>
              <a:rPr lang="en-IN" dirty="0" err="1"/>
              <a:t>Tkinter</a:t>
            </a:r>
            <a:r>
              <a:rPr lang="en-IN" dirty="0"/>
              <a:t> GUI by BRO CODE).</a:t>
            </a:r>
          </a:p>
          <a:p>
            <a:r>
              <a:rPr lang="en-IN" dirty="0">
                <a:hlinkClick r:id="rId3"/>
              </a:rPr>
              <a:t>https://youtu.be/d56sf29tSzw</a:t>
            </a:r>
            <a:r>
              <a:rPr lang="en-IN" dirty="0"/>
              <a:t> (Python </a:t>
            </a:r>
            <a:r>
              <a:rPr lang="en-IN" dirty="0" err="1"/>
              <a:t>Tkinter</a:t>
            </a:r>
            <a:r>
              <a:rPr lang="en-IN" dirty="0"/>
              <a:t> with MySQL database by FAUXCODE).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u="sng" dirty="0"/>
              <a:t>TEXT BOOK:</a:t>
            </a:r>
          </a:p>
          <a:p>
            <a:r>
              <a:rPr lang="en-IN" dirty="0"/>
              <a:t>Python Programming, Michael Urban and Joel </a:t>
            </a:r>
            <a:r>
              <a:rPr lang="en-IN" dirty="0" err="1"/>
              <a:t>Murach</a:t>
            </a:r>
            <a:r>
              <a:rPr lang="en-IN" dirty="0"/>
              <a:t>, 2016</a:t>
            </a:r>
          </a:p>
          <a:p>
            <a:r>
              <a:rPr lang="en-IN" dirty="0"/>
              <a:t>Python Programming, O’Reilly, 4</a:t>
            </a:r>
            <a:r>
              <a:rPr lang="en-IN" baseline="30000" dirty="0"/>
              <a:t>th</a:t>
            </a:r>
            <a:r>
              <a:rPr lang="en-IN" dirty="0"/>
              <a:t> edition, 2010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7078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</TotalTime>
  <Words>127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Bahnschrift Light</vt:lpstr>
      <vt:lpstr>Century Gothic</vt:lpstr>
      <vt:lpstr>Vapor Trail</vt:lpstr>
      <vt:lpstr>MOVIE TICKET BOOKING WITH TKINTER AND DATABASE</vt:lpstr>
      <vt:lpstr>OBJECTIVE OF THE PROJECT </vt:lpstr>
      <vt:lpstr>Screenshot of project</vt:lpstr>
      <vt:lpstr>Dynamic update of tickets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WITH TKINTER AND DATABASE</dc:title>
  <dc:creator>Arunchandra</dc:creator>
  <cp:lastModifiedBy>Naveenchandra Halemani</cp:lastModifiedBy>
  <cp:revision>1</cp:revision>
  <dcterms:created xsi:type="dcterms:W3CDTF">2022-09-23T06:30:37Z</dcterms:created>
  <dcterms:modified xsi:type="dcterms:W3CDTF">2022-09-23T06:56:38Z</dcterms:modified>
</cp:coreProperties>
</file>