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7" r:id="rId3"/>
    <p:sldId id="262" r:id="rId4"/>
    <p:sldId id="263" r:id="rId5"/>
    <p:sldId id="257" r:id="rId6"/>
    <p:sldId id="266" r:id="rId7"/>
    <p:sldId id="258" r:id="rId8"/>
    <p:sldId id="259" r:id="rId9"/>
    <p:sldId id="260" r:id="rId10"/>
    <p:sldId id="261" r:id="rId11"/>
    <p:sldId id="265" r:id="rId12"/>
  </p:sldIdLst>
  <p:sldSz cx="197993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6242" autoAdjust="0"/>
  </p:normalViewPr>
  <p:slideViewPr>
    <p:cSldViewPr snapToGrid="0">
      <p:cViewPr varScale="1">
        <p:scale>
          <a:sx n="53" d="100"/>
          <a:sy n="53" d="100"/>
        </p:scale>
        <p:origin x="20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356703"/>
            <a:ext cx="16829405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563446"/>
            <a:ext cx="14849475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66678"/>
            <a:ext cx="426922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66678"/>
            <a:ext cx="1256018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590057"/>
            <a:ext cx="17076896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636813"/>
            <a:ext cx="17076896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833390"/>
            <a:ext cx="8414703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833390"/>
            <a:ext cx="8414703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66681"/>
            <a:ext cx="17076896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530053"/>
            <a:ext cx="837603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260078"/>
            <a:ext cx="8376031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530053"/>
            <a:ext cx="841728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260078"/>
            <a:ext cx="8417281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2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60014"/>
            <a:ext cx="63857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073367"/>
            <a:ext cx="10023396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320064"/>
            <a:ext cx="63857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60014"/>
            <a:ext cx="63857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073367"/>
            <a:ext cx="10023396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320064"/>
            <a:ext cx="63857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66681"/>
            <a:ext cx="170768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833390"/>
            <a:ext cx="170768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3346867"/>
            <a:ext cx="44548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F46AE-5B2A-4DD9-A44B-E4ABC32E8B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3346867"/>
            <a:ext cx="66822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3346867"/>
            <a:ext cx="44548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C19E9-1F7F-4186-8C2A-676FBBA2D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9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4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30.png"/><Relationship Id="rId2" Type="http://schemas.openxmlformats.org/officeDocument/2006/relationships/image" Target="../media/image22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20.png"/><Relationship Id="rId5" Type="http://schemas.openxmlformats.org/officeDocument/2006/relationships/image" Target="../media/image25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CF930-0AB8-E506-FAE0-D99A7CD5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ADC5B5-0EB4-37F2-09AB-0E0C1F99102B}"/>
              </a:ext>
            </a:extLst>
          </p:cNvPr>
          <p:cNvGrpSpPr/>
          <p:nvPr/>
        </p:nvGrpSpPr>
        <p:grpSpPr>
          <a:xfrm>
            <a:off x="329782" y="1351832"/>
            <a:ext cx="17513041" cy="8767904"/>
            <a:chOff x="329782" y="1351832"/>
            <a:chExt cx="17513041" cy="876790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BAFDB46-1833-D3B2-6D61-D570EDA4EAF3}"/>
                </a:ext>
              </a:extLst>
            </p:cNvPr>
            <p:cNvSpPr/>
            <p:nvPr/>
          </p:nvSpPr>
          <p:spPr>
            <a:xfrm>
              <a:off x="3214463" y="2080542"/>
              <a:ext cx="2805337" cy="81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Multi-Classification</a:t>
              </a:r>
              <a:endParaRPr lang="ko-KR" altLang="en-US" sz="22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16A8A21-0C07-6368-E40A-6D9707F49A6C}"/>
                </a:ext>
              </a:extLst>
            </p:cNvPr>
            <p:cNvSpPr/>
            <p:nvPr/>
          </p:nvSpPr>
          <p:spPr>
            <a:xfrm>
              <a:off x="3214463" y="3834440"/>
              <a:ext cx="2805337" cy="81461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Multi-Label Classification</a:t>
              </a:r>
              <a:endParaRPr lang="ko-KR" altLang="en-US" sz="2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0683CF-098B-D60B-0791-1F0283BFDB65}"/>
                </a:ext>
              </a:extLst>
            </p:cNvPr>
            <p:cNvSpPr txBox="1"/>
            <p:nvPr/>
          </p:nvSpPr>
          <p:spPr>
            <a:xfrm>
              <a:off x="3634490" y="4657731"/>
              <a:ext cx="196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XGBoost</a:t>
              </a:r>
              <a:r>
                <a:rPr lang="en-US" altLang="ko-KR" b="1" dirty="0"/>
                <a:t> Model 2</a:t>
              </a:r>
              <a:endParaRPr lang="ko-KR" altLang="en-US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5FC9FB-E201-07BD-F020-B8017C6F9C8C}"/>
                </a:ext>
              </a:extLst>
            </p:cNvPr>
            <p:cNvSpPr txBox="1"/>
            <p:nvPr/>
          </p:nvSpPr>
          <p:spPr>
            <a:xfrm>
              <a:off x="3634490" y="2895157"/>
              <a:ext cx="196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XGBoost</a:t>
              </a:r>
              <a:r>
                <a:rPr lang="en-US" altLang="ko-KR" b="1" dirty="0"/>
                <a:t> Model 1</a:t>
              </a:r>
              <a:endParaRPr lang="ko-KR" altLang="en-US" b="1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EEA9E410-F73D-E664-1E3A-7F1F454D91A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9800" y="2487850"/>
              <a:ext cx="960761" cy="82354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9F6F9C7C-7AEF-88FF-2FAF-D59F7EE99EB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6019800" y="3311390"/>
              <a:ext cx="960761" cy="93035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128" name="Picture 8" descr="Database - Free seo and web icons">
              <a:extLst>
                <a:ext uri="{FF2B5EF4-FFF2-40B4-BE49-F238E27FC236}">
                  <a16:creationId xmlns:a16="http://schemas.microsoft.com/office/drawing/2014/main" id="{CE43F628-53A4-B323-B3ED-3B67E01CE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76" y="2749075"/>
              <a:ext cx="1124631" cy="112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BDEC1F05-E103-8CA1-7289-343CB7D3F9D9}"/>
                </a:ext>
              </a:extLst>
            </p:cNvPr>
            <p:cNvCxnSpPr>
              <a:cxnSpLocks/>
              <a:stCxn id="5128" idx="3"/>
              <a:endCxn id="30" idx="1"/>
            </p:cNvCxnSpPr>
            <p:nvPr/>
          </p:nvCxnSpPr>
          <p:spPr>
            <a:xfrm>
              <a:off x="1669507" y="3311391"/>
              <a:ext cx="1544956" cy="93035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43BB476-5153-3FA1-94D6-1542A4113B6C}"/>
                </a:ext>
              </a:extLst>
            </p:cNvPr>
            <p:cNvCxnSpPr>
              <a:cxnSpLocks/>
              <a:stCxn id="5128" idx="3"/>
              <a:endCxn id="29" idx="1"/>
            </p:cNvCxnSpPr>
            <p:nvPr/>
          </p:nvCxnSpPr>
          <p:spPr>
            <a:xfrm flipV="1">
              <a:off x="1669507" y="2487850"/>
              <a:ext cx="1544956" cy="82354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AF69A5-00F5-AE1E-580A-AC3636152D79}"/>
                </a:ext>
              </a:extLst>
            </p:cNvPr>
            <p:cNvSpPr txBox="1"/>
            <p:nvPr/>
          </p:nvSpPr>
          <p:spPr>
            <a:xfrm>
              <a:off x="329782" y="3980956"/>
              <a:ext cx="1703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Training Data</a:t>
              </a:r>
              <a:endParaRPr lang="ko-KR" altLang="en-US" sz="2000" b="1" dirty="0"/>
            </a:p>
          </p:txBody>
        </p:sp>
        <p:pic>
          <p:nvPicPr>
            <p:cNvPr id="5132" name="Picture 12" descr="Database Special Lineal color icon">
              <a:extLst>
                <a:ext uri="{FF2B5EF4-FFF2-40B4-BE49-F238E27FC236}">
                  <a16:creationId xmlns:a16="http://schemas.microsoft.com/office/drawing/2014/main" id="{14DDFB04-CE09-8513-FEC6-6D68C1954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93" y="7320510"/>
              <a:ext cx="1115896" cy="111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A631799-DAD2-9758-193C-07A7D2DD98CA}"/>
                </a:ext>
              </a:extLst>
            </p:cNvPr>
            <p:cNvSpPr/>
            <p:nvPr/>
          </p:nvSpPr>
          <p:spPr>
            <a:xfrm>
              <a:off x="3002657" y="1828800"/>
              <a:ext cx="3169543" cy="3277592"/>
            </a:xfrm>
            <a:prstGeom prst="roundRect">
              <a:avLst>
                <a:gd name="adj" fmla="val 9591"/>
              </a:avLst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3" name="사각형: 둥근 모서리 5132">
              <a:extLst>
                <a:ext uri="{FF2B5EF4-FFF2-40B4-BE49-F238E27FC236}">
                  <a16:creationId xmlns:a16="http://schemas.microsoft.com/office/drawing/2014/main" id="{29DA98E2-A3B7-27B3-26AB-1FFECCA9E37F}"/>
                </a:ext>
              </a:extLst>
            </p:cNvPr>
            <p:cNvSpPr/>
            <p:nvPr/>
          </p:nvSpPr>
          <p:spPr>
            <a:xfrm>
              <a:off x="3214463" y="6601742"/>
              <a:ext cx="2805337" cy="81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Multi-Classification</a:t>
              </a:r>
              <a:endParaRPr lang="ko-KR" altLang="en-US" sz="2200" dirty="0"/>
            </a:p>
          </p:txBody>
        </p:sp>
        <p:sp>
          <p:nvSpPr>
            <p:cNvPr id="5134" name="사각형: 둥근 모서리 5133">
              <a:extLst>
                <a:ext uri="{FF2B5EF4-FFF2-40B4-BE49-F238E27FC236}">
                  <a16:creationId xmlns:a16="http://schemas.microsoft.com/office/drawing/2014/main" id="{BCEA4BBD-9CEF-7259-CAA5-5295BA5FF4DF}"/>
                </a:ext>
              </a:extLst>
            </p:cNvPr>
            <p:cNvSpPr/>
            <p:nvPr/>
          </p:nvSpPr>
          <p:spPr>
            <a:xfrm>
              <a:off x="3214463" y="8355640"/>
              <a:ext cx="2805337" cy="81461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Multi-Label Classification</a:t>
              </a:r>
              <a:endParaRPr lang="ko-KR" altLang="en-US" sz="2200" dirty="0"/>
            </a:p>
          </p:txBody>
        </p:sp>
        <p:sp>
          <p:nvSpPr>
            <p:cNvPr id="5135" name="TextBox 5134">
              <a:extLst>
                <a:ext uri="{FF2B5EF4-FFF2-40B4-BE49-F238E27FC236}">
                  <a16:creationId xmlns:a16="http://schemas.microsoft.com/office/drawing/2014/main" id="{7AC8FC78-3B1B-9C63-8CD9-D1841055134C}"/>
                </a:ext>
              </a:extLst>
            </p:cNvPr>
            <p:cNvSpPr txBox="1"/>
            <p:nvPr/>
          </p:nvSpPr>
          <p:spPr>
            <a:xfrm>
              <a:off x="3634490" y="9178931"/>
              <a:ext cx="196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XGBoost</a:t>
              </a:r>
              <a:r>
                <a:rPr lang="en-US" altLang="ko-KR" b="1" dirty="0"/>
                <a:t> Model 2</a:t>
              </a:r>
              <a:endParaRPr lang="ko-KR" altLang="en-US" b="1" dirty="0"/>
            </a:p>
          </p:txBody>
        </p:sp>
        <p:sp>
          <p:nvSpPr>
            <p:cNvPr id="5136" name="TextBox 5135">
              <a:extLst>
                <a:ext uri="{FF2B5EF4-FFF2-40B4-BE49-F238E27FC236}">
                  <a16:creationId xmlns:a16="http://schemas.microsoft.com/office/drawing/2014/main" id="{75592811-3689-DEEC-9CA1-519A49A0F18E}"/>
                </a:ext>
              </a:extLst>
            </p:cNvPr>
            <p:cNvSpPr txBox="1"/>
            <p:nvPr/>
          </p:nvSpPr>
          <p:spPr>
            <a:xfrm>
              <a:off x="3634490" y="7416357"/>
              <a:ext cx="196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XGBoost</a:t>
              </a:r>
              <a:r>
                <a:rPr lang="en-US" altLang="ko-KR" b="1" dirty="0"/>
                <a:t> Model 1</a:t>
              </a:r>
              <a:endParaRPr lang="ko-KR" altLang="en-US" b="1" dirty="0"/>
            </a:p>
          </p:txBody>
        </p:sp>
        <p:sp>
          <p:nvSpPr>
            <p:cNvPr id="5137" name="사각형: 둥근 모서리 5136">
              <a:extLst>
                <a:ext uri="{FF2B5EF4-FFF2-40B4-BE49-F238E27FC236}">
                  <a16:creationId xmlns:a16="http://schemas.microsoft.com/office/drawing/2014/main" id="{2D0B1666-BB70-DABB-5027-91B4BE2AF271}"/>
                </a:ext>
              </a:extLst>
            </p:cNvPr>
            <p:cNvSpPr/>
            <p:nvPr/>
          </p:nvSpPr>
          <p:spPr>
            <a:xfrm>
              <a:off x="3002657" y="6350000"/>
              <a:ext cx="3169543" cy="3277592"/>
            </a:xfrm>
            <a:prstGeom prst="roundRect">
              <a:avLst>
                <a:gd name="adj" fmla="val 9591"/>
              </a:avLst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39" name="연결선: 꺾임 5138">
              <a:extLst>
                <a:ext uri="{FF2B5EF4-FFF2-40B4-BE49-F238E27FC236}">
                  <a16:creationId xmlns:a16="http://schemas.microsoft.com/office/drawing/2014/main" id="{5E28C43E-E267-725E-4CDD-D6B9FC224DE2}"/>
                </a:ext>
              </a:extLst>
            </p:cNvPr>
            <p:cNvCxnSpPr>
              <a:cxnSpLocks/>
              <a:stCxn id="5132" idx="3"/>
              <a:endCxn id="5134" idx="1"/>
            </p:cNvCxnSpPr>
            <p:nvPr/>
          </p:nvCxnSpPr>
          <p:spPr>
            <a:xfrm>
              <a:off x="1670989" y="7878458"/>
              <a:ext cx="1543474" cy="8844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40" name="연결선: 꺾임 5139">
              <a:extLst>
                <a:ext uri="{FF2B5EF4-FFF2-40B4-BE49-F238E27FC236}">
                  <a16:creationId xmlns:a16="http://schemas.microsoft.com/office/drawing/2014/main" id="{DF34C7F7-D154-AE59-5623-EB2E267182DF}"/>
                </a:ext>
              </a:extLst>
            </p:cNvPr>
            <p:cNvCxnSpPr>
              <a:cxnSpLocks/>
              <a:stCxn id="5132" idx="3"/>
              <a:endCxn id="5133" idx="1"/>
            </p:cNvCxnSpPr>
            <p:nvPr/>
          </p:nvCxnSpPr>
          <p:spPr>
            <a:xfrm flipV="1">
              <a:off x="1670989" y="7009050"/>
              <a:ext cx="1543474" cy="86940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45" name="화살표: 아래쪽 5144">
              <a:extLst>
                <a:ext uri="{FF2B5EF4-FFF2-40B4-BE49-F238E27FC236}">
                  <a16:creationId xmlns:a16="http://schemas.microsoft.com/office/drawing/2014/main" id="{7C1094D0-881B-CE38-EEE7-D470E7D0B332}"/>
                </a:ext>
              </a:extLst>
            </p:cNvPr>
            <p:cNvSpPr/>
            <p:nvPr/>
          </p:nvSpPr>
          <p:spPr>
            <a:xfrm>
              <a:off x="4337731" y="5363948"/>
              <a:ext cx="558800" cy="810663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6" name="TextBox 5145">
              <a:extLst>
                <a:ext uri="{FF2B5EF4-FFF2-40B4-BE49-F238E27FC236}">
                  <a16:creationId xmlns:a16="http://schemas.microsoft.com/office/drawing/2014/main" id="{0A795F37-ACAE-7E12-836B-8D5E7B4A0877}"/>
                </a:ext>
              </a:extLst>
            </p:cNvPr>
            <p:cNvSpPr txBox="1"/>
            <p:nvPr/>
          </p:nvSpPr>
          <p:spPr>
            <a:xfrm>
              <a:off x="485287" y="8479491"/>
              <a:ext cx="1263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Test Data</a:t>
              </a:r>
              <a:endParaRPr lang="ko-KR" altLang="en-US" sz="2000" b="1" dirty="0"/>
            </a:p>
          </p:txBody>
        </p:sp>
        <p:sp>
          <p:nvSpPr>
            <p:cNvPr id="5147" name="TextBox 5146">
              <a:extLst>
                <a:ext uri="{FF2B5EF4-FFF2-40B4-BE49-F238E27FC236}">
                  <a16:creationId xmlns:a16="http://schemas.microsoft.com/office/drawing/2014/main" id="{D2D7A595-57C9-518D-5AB3-2E658F093B6C}"/>
                </a:ext>
              </a:extLst>
            </p:cNvPr>
            <p:cNvSpPr txBox="1"/>
            <p:nvPr/>
          </p:nvSpPr>
          <p:spPr>
            <a:xfrm>
              <a:off x="5036883" y="5446113"/>
              <a:ext cx="1394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Pretrained </a:t>
              </a:r>
            </a:p>
            <a:p>
              <a:pPr algn="ctr"/>
              <a:r>
                <a:rPr lang="en-US" altLang="ko-KR" b="1" dirty="0"/>
                <a:t>parameters</a:t>
              </a:r>
              <a:endParaRPr lang="ko-KR" altLang="en-US" b="1" dirty="0"/>
            </a:p>
          </p:txBody>
        </p:sp>
        <p:cxnSp>
          <p:nvCxnSpPr>
            <p:cNvPr id="5162" name="연결선: 꺾임 5161">
              <a:extLst>
                <a:ext uri="{FF2B5EF4-FFF2-40B4-BE49-F238E27FC236}">
                  <a16:creationId xmlns:a16="http://schemas.microsoft.com/office/drawing/2014/main" id="{EDD17804-BAD5-3BCC-6A15-F553CBEF008C}"/>
                </a:ext>
              </a:extLst>
            </p:cNvPr>
            <p:cNvCxnSpPr>
              <a:cxnSpLocks/>
              <a:stCxn id="5134" idx="3"/>
              <a:endCxn id="19" idx="1"/>
            </p:cNvCxnSpPr>
            <p:nvPr/>
          </p:nvCxnSpPr>
          <p:spPr>
            <a:xfrm flipV="1">
              <a:off x="6019800" y="7793704"/>
              <a:ext cx="1484068" cy="96924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98" name="TextBox 5197">
              <a:extLst>
                <a:ext uri="{FF2B5EF4-FFF2-40B4-BE49-F238E27FC236}">
                  <a16:creationId xmlns:a16="http://schemas.microsoft.com/office/drawing/2014/main" id="{876A0E45-40F4-ED33-4ED8-4F04A578B775}"/>
                </a:ext>
              </a:extLst>
            </p:cNvPr>
            <p:cNvSpPr txBox="1"/>
            <p:nvPr/>
          </p:nvSpPr>
          <p:spPr>
            <a:xfrm>
              <a:off x="3726117" y="1351832"/>
              <a:ext cx="17820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Step</a:t>
              </a:r>
              <a:endParaRPr lang="ko-KR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37" name="연결선: 꺾임 5236">
              <a:extLst>
                <a:ext uri="{FF2B5EF4-FFF2-40B4-BE49-F238E27FC236}">
                  <a16:creationId xmlns:a16="http://schemas.microsoft.com/office/drawing/2014/main" id="{5F2636A7-39B1-AF76-10F3-76D8580EC7BE}"/>
                </a:ext>
              </a:extLst>
            </p:cNvPr>
            <p:cNvCxnSpPr>
              <a:cxnSpLocks/>
              <a:stCxn id="5133" idx="3"/>
              <a:endCxn id="19" idx="1"/>
            </p:cNvCxnSpPr>
            <p:nvPr/>
          </p:nvCxnSpPr>
          <p:spPr>
            <a:xfrm>
              <a:off x="6019800" y="7009050"/>
              <a:ext cx="1484068" cy="78465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90" name="순서도: 가산 접합 5289">
              <a:extLst>
                <a:ext uri="{FF2B5EF4-FFF2-40B4-BE49-F238E27FC236}">
                  <a16:creationId xmlns:a16="http://schemas.microsoft.com/office/drawing/2014/main" id="{6517A847-ED6F-4BAC-F9D9-D5271F1DD793}"/>
                </a:ext>
              </a:extLst>
            </p:cNvPr>
            <p:cNvSpPr/>
            <p:nvPr/>
          </p:nvSpPr>
          <p:spPr>
            <a:xfrm>
              <a:off x="12802379" y="4680397"/>
              <a:ext cx="314032" cy="314032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91" name="연결선: 꺾임 5290">
              <a:extLst>
                <a:ext uri="{FF2B5EF4-FFF2-40B4-BE49-F238E27FC236}">
                  <a16:creationId xmlns:a16="http://schemas.microsoft.com/office/drawing/2014/main" id="{07B81B41-77B7-2749-7FB4-8586A4293BB4}"/>
                </a:ext>
              </a:extLst>
            </p:cNvPr>
            <p:cNvCxnSpPr>
              <a:cxnSpLocks/>
              <a:stCxn id="19" idx="3"/>
              <a:endCxn id="5290" idx="2"/>
            </p:cNvCxnSpPr>
            <p:nvPr/>
          </p:nvCxnSpPr>
          <p:spPr>
            <a:xfrm flipV="1">
              <a:off x="9195718" y="4837413"/>
              <a:ext cx="3606661" cy="2956291"/>
            </a:xfrm>
            <a:prstGeom prst="bentConnector3">
              <a:avLst>
                <a:gd name="adj1" fmla="val 46479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94" name="연결선: 꺾임 5293">
              <a:extLst>
                <a:ext uri="{FF2B5EF4-FFF2-40B4-BE49-F238E27FC236}">
                  <a16:creationId xmlns:a16="http://schemas.microsoft.com/office/drawing/2014/main" id="{5CAF6B3C-45B3-CD68-07EE-0BD7551A85CC}"/>
                </a:ext>
              </a:extLst>
            </p:cNvPr>
            <p:cNvCxnSpPr>
              <a:cxnSpLocks/>
              <a:stCxn id="24" idx="3"/>
              <a:endCxn id="5290" idx="0"/>
            </p:cNvCxnSpPr>
            <p:nvPr/>
          </p:nvCxnSpPr>
          <p:spPr>
            <a:xfrm>
              <a:off x="12260168" y="3262130"/>
              <a:ext cx="699227" cy="14182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98A418-8E95-4CA8-E201-274FA156A9B7}"/>
                </a:ext>
              </a:extLst>
            </p:cNvPr>
            <p:cNvSpPr txBox="1"/>
            <p:nvPr/>
          </p:nvSpPr>
          <p:spPr>
            <a:xfrm>
              <a:off x="11091337" y="4873278"/>
              <a:ext cx="14453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100" b="1" dirty="0"/>
                <a:t>Prediction</a:t>
              </a:r>
            </a:p>
            <a:p>
              <a:pPr algn="ctr"/>
              <a:r>
                <a:rPr lang="en-US" altLang="ko-KR" sz="2100" b="1" dirty="0"/>
                <a:t>Result</a:t>
              </a:r>
              <a:endParaRPr lang="ko-KR" altLang="en-US" sz="2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2E0AE6-95CC-7DBC-DADC-559185ED8DA9}"/>
                </a:ext>
              </a:extLst>
            </p:cNvPr>
            <p:cNvSpPr txBox="1"/>
            <p:nvPr/>
          </p:nvSpPr>
          <p:spPr>
            <a:xfrm>
              <a:off x="8537617" y="1745703"/>
              <a:ext cx="28316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/>
                <a:t>Analysis</a:t>
              </a:r>
              <a:endParaRPr lang="ko-KR" altLang="en-US" sz="2500" b="1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E5CA5F5-F332-EE8D-FD2B-8929D733E466}"/>
                </a:ext>
              </a:extLst>
            </p:cNvPr>
            <p:cNvCxnSpPr>
              <a:cxnSpLocks/>
              <a:stCxn id="5290" idx="6"/>
            </p:cNvCxnSpPr>
            <p:nvPr/>
          </p:nvCxnSpPr>
          <p:spPr>
            <a:xfrm>
              <a:off x="13116411" y="4837413"/>
              <a:ext cx="16040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1F200E-4C96-A371-41A5-9A4AEDE0556F}"/>
                </a:ext>
              </a:extLst>
            </p:cNvPr>
            <p:cNvSpPr txBox="1"/>
            <p:nvPr/>
          </p:nvSpPr>
          <p:spPr>
            <a:xfrm>
              <a:off x="3721856" y="9688849"/>
              <a:ext cx="18357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step</a:t>
              </a:r>
              <a:endParaRPr lang="ko-KR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C1DFB1-BEA7-BF43-C322-D3CF64C0FD51}"/>
                </a:ext>
              </a:extLst>
            </p:cNvPr>
            <p:cNvSpPr txBox="1"/>
            <p:nvPr/>
          </p:nvSpPr>
          <p:spPr>
            <a:xfrm>
              <a:off x="13262301" y="4880440"/>
              <a:ext cx="12650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100" b="1" dirty="0"/>
                <a:t>Decision</a:t>
              </a:r>
            </a:p>
            <a:p>
              <a:pPr algn="ctr"/>
              <a:r>
                <a:rPr lang="en-US" altLang="ko-KR" sz="2100" b="1" dirty="0"/>
                <a:t>-making</a:t>
              </a:r>
              <a:endParaRPr lang="ko-KR" altLang="en-US" sz="2100" b="1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2640EBF-3443-B5EA-9417-98180691D5A5}"/>
                </a:ext>
              </a:extLst>
            </p:cNvPr>
            <p:cNvGrpSpPr/>
            <p:nvPr/>
          </p:nvGrpSpPr>
          <p:grpSpPr>
            <a:xfrm>
              <a:off x="6990343" y="2222757"/>
              <a:ext cx="5582657" cy="2133599"/>
              <a:chOff x="6813134" y="6750050"/>
              <a:chExt cx="5828398" cy="21335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066014-1D97-0A26-396F-A911020B325F}"/>
                  </a:ext>
                </a:extLst>
              </p:cNvPr>
              <p:cNvSpPr txBox="1"/>
              <p:nvPr/>
            </p:nvSpPr>
            <p:spPr>
              <a:xfrm>
                <a:off x="9542342" y="8449212"/>
                <a:ext cx="1777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SHAP Analysis</a:t>
                </a:r>
                <a:endParaRPr lang="ko-KR" altLang="en-US" b="1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5421755E-6199-42C1-A353-30D9BB3F8C03}"/>
                  </a:ext>
                </a:extLst>
              </p:cNvPr>
              <p:cNvSpPr/>
              <p:nvPr/>
            </p:nvSpPr>
            <p:spPr>
              <a:xfrm>
                <a:off x="7025743" y="6891608"/>
                <a:ext cx="593299" cy="40730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PI</a:t>
                </a:r>
                <a:endParaRPr lang="ko-KR" altLang="en-US" sz="2200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35CFFA-412D-8CFE-968A-263D00101DD8}"/>
                  </a:ext>
                </a:extLst>
              </p:cNvPr>
              <p:cNvSpPr/>
              <p:nvPr/>
            </p:nvSpPr>
            <p:spPr>
              <a:xfrm>
                <a:off x="6813134" y="6750050"/>
                <a:ext cx="5828398" cy="2133599"/>
              </a:xfrm>
              <a:prstGeom prst="roundRect">
                <a:avLst>
                  <a:gd name="adj" fmla="val 10119"/>
                </a:avLst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dirty="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4FB297A-53E6-A38C-D33A-7C5719C3065B}"/>
                  </a:ext>
                </a:extLst>
              </p:cNvPr>
              <p:cNvSpPr/>
              <p:nvPr/>
            </p:nvSpPr>
            <p:spPr>
              <a:xfrm>
                <a:off x="7091922" y="6967991"/>
                <a:ext cx="593299" cy="40730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PI</a:t>
                </a:r>
                <a:endParaRPr lang="ko-KR" altLang="en-US" sz="2200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9C7E04A-FD39-EC91-7C5E-1EBEF4A1E002}"/>
                  </a:ext>
                </a:extLst>
              </p:cNvPr>
              <p:cNvSpPr/>
              <p:nvPr/>
            </p:nvSpPr>
            <p:spPr>
              <a:xfrm>
                <a:off x="7171560" y="7041759"/>
                <a:ext cx="593299" cy="40730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PI</a:t>
                </a:r>
                <a:endParaRPr lang="ko-KR" altLang="en-US" sz="2200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5BB236-0099-6AC8-E49A-5C5571C4C090}"/>
                  </a:ext>
                </a:extLst>
              </p:cNvPr>
              <p:cNvSpPr/>
              <p:nvPr/>
            </p:nvSpPr>
            <p:spPr>
              <a:xfrm>
                <a:off x="7411036" y="7225288"/>
                <a:ext cx="593299" cy="40730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PI</a:t>
                </a:r>
                <a:endParaRPr lang="ko-KR" altLang="en-US" sz="2200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4FA5784-61BB-7DC3-2BF6-DD840910F154}"/>
                  </a:ext>
                </a:extLst>
              </p:cNvPr>
              <p:cNvSpPr/>
              <p:nvPr/>
            </p:nvSpPr>
            <p:spPr>
              <a:xfrm>
                <a:off x="7016259" y="7976983"/>
                <a:ext cx="593299" cy="40730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PI</a:t>
                </a:r>
                <a:endParaRPr lang="ko-KR" altLang="en-US" sz="2200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6D01005-D885-5A64-7F0B-574860118FB1}"/>
                  </a:ext>
                </a:extLst>
              </p:cNvPr>
              <p:cNvSpPr/>
              <p:nvPr/>
            </p:nvSpPr>
            <p:spPr>
              <a:xfrm>
                <a:off x="7082438" y="8053366"/>
                <a:ext cx="593299" cy="40730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PI</a:t>
                </a:r>
                <a:endParaRPr lang="ko-KR" altLang="en-US" sz="2200" dirty="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44A79AF-6669-3E0A-F023-E7E6A30B2A7A}"/>
                  </a:ext>
                </a:extLst>
              </p:cNvPr>
              <p:cNvSpPr/>
              <p:nvPr/>
            </p:nvSpPr>
            <p:spPr>
              <a:xfrm>
                <a:off x="7162076" y="8127134"/>
                <a:ext cx="593299" cy="40730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FI</a:t>
                </a:r>
                <a:endParaRPr lang="ko-KR" altLang="en-US" sz="2200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B745EB9-E791-E6D4-C718-3CEC584FA5AF}"/>
                  </a:ext>
                </a:extLst>
              </p:cNvPr>
              <p:cNvSpPr/>
              <p:nvPr/>
            </p:nvSpPr>
            <p:spPr>
              <a:xfrm>
                <a:off x="7401552" y="8310663"/>
                <a:ext cx="593299" cy="40730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/>
                  <a:t>FI</a:t>
                </a:r>
                <a:endParaRPr lang="ko-KR" altLang="en-US" sz="2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A0F55-AAD4-49E5-EC45-7190B45BDDD5}"/>
                  </a:ext>
                </a:extLst>
              </p:cNvPr>
              <p:cNvSpPr txBox="1"/>
              <p:nvPr/>
            </p:nvSpPr>
            <p:spPr>
              <a:xfrm rot="2189925">
                <a:off x="7193936" y="7363493"/>
                <a:ext cx="316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…</a:t>
                </a:r>
                <a:endParaRPr lang="ko-KR" altLang="en-US" sz="12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007489-7253-C15C-1D77-64CBDA28A00B}"/>
                  </a:ext>
                </a:extLst>
              </p:cNvPr>
              <p:cNvSpPr txBox="1"/>
              <p:nvPr/>
            </p:nvSpPr>
            <p:spPr>
              <a:xfrm rot="2189925">
                <a:off x="7168244" y="8460886"/>
                <a:ext cx="316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…</a:t>
                </a:r>
                <a:endParaRPr lang="ko-KR" altLang="en-US" sz="1200" b="1" dirty="0"/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07873A-C904-0331-89DF-3AA1087BACE8}"/>
                </a:ext>
              </a:extLst>
            </p:cNvPr>
            <p:cNvSpPr/>
            <p:nvPr/>
          </p:nvSpPr>
          <p:spPr>
            <a:xfrm>
              <a:off x="7503868" y="7443754"/>
              <a:ext cx="1691850" cy="6999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1" dirty="0">
                  <a:solidFill>
                    <a:schemeClr val="tx1"/>
                  </a:solidFill>
                </a:rPr>
                <a:t>Prediction</a:t>
              </a:r>
              <a:endParaRPr lang="ko-KR" altLang="en-US" sz="24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F3C1E0-184D-069C-E716-4B0D89517853}"/>
                </a:ext>
              </a:extLst>
            </p:cNvPr>
            <p:cNvGrpSpPr/>
            <p:nvPr/>
          </p:nvGrpSpPr>
          <p:grpSpPr>
            <a:xfrm>
              <a:off x="8602566" y="2592650"/>
              <a:ext cx="3657602" cy="1338960"/>
              <a:chOff x="14212270" y="8716437"/>
              <a:chExt cx="3657602" cy="1338960"/>
            </a:xfrm>
          </p:grpSpPr>
          <p:pic>
            <p:nvPicPr>
              <p:cNvPr id="21" name="Picture 4">
                <a:extLst>
                  <a:ext uri="{FF2B5EF4-FFF2-40B4-BE49-F238E27FC236}">
                    <a16:creationId xmlns:a16="http://schemas.microsoft.com/office/drawing/2014/main" id="{6B6094FE-A9F8-3115-0292-7D80D73A3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35222" y="8843957"/>
                <a:ext cx="1626218" cy="1113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6">
                <a:extLst>
                  <a:ext uri="{FF2B5EF4-FFF2-40B4-BE49-F238E27FC236}">
                    <a16:creationId xmlns:a16="http://schemas.microsoft.com/office/drawing/2014/main" id="{2B73023E-70C0-D308-F346-65948CF456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6691" y="8843957"/>
                <a:ext cx="1541714" cy="1113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B020401-18DC-A268-276C-F9591BAA4EF2}"/>
                  </a:ext>
                </a:extLst>
              </p:cNvPr>
              <p:cNvSpPr/>
              <p:nvPr/>
            </p:nvSpPr>
            <p:spPr>
              <a:xfrm>
                <a:off x="14212270" y="8716437"/>
                <a:ext cx="3657602" cy="133896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EA7E16-56F3-14A3-610D-D315A5AF7F96}"/>
                </a:ext>
              </a:extLst>
            </p:cNvPr>
            <p:cNvSpPr txBox="1"/>
            <p:nvPr/>
          </p:nvSpPr>
          <p:spPr>
            <a:xfrm rot="16200000">
              <a:off x="11972245" y="6023010"/>
              <a:ext cx="153452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100" b="1" dirty="0"/>
                <a:t>Knowledge</a:t>
              </a:r>
              <a:endParaRPr lang="ko-KR" altLang="en-US" sz="2100" b="1" dirty="0"/>
            </a:p>
          </p:txBody>
        </p:sp>
        <p:sp>
          <p:nvSpPr>
            <p:cNvPr id="41" name="오른쪽 중괄호 40">
              <a:extLst>
                <a:ext uri="{FF2B5EF4-FFF2-40B4-BE49-F238E27FC236}">
                  <a16:creationId xmlns:a16="http://schemas.microsoft.com/office/drawing/2014/main" id="{652BAE71-4A50-75A4-946E-C272F9322CE7}"/>
                </a:ext>
              </a:extLst>
            </p:cNvPr>
            <p:cNvSpPr/>
            <p:nvPr/>
          </p:nvSpPr>
          <p:spPr>
            <a:xfrm>
              <a:off x="8217273" y="2890822"/>
              <a:ext cx="320344" cy="1137678"/>
            </a:xfrm>
            <a:prstGeom prst="rightBrace">
              <a:avLst>
                <a:gd name="adj1" fmla="val 5293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EE5620-3CE9-4838-D598-BC1C45200F2D}"/>
                </a:ext>
              </a:extLst>
            </p:cNvPr>
            <p:cNvSpPr txBox="1"/>
            <p:nvPr/>
          </p:nvSpPr>
          <p:spPr>
            <a:xfrm rot="5400000">
              <a:off x="12199148" y="3595746"/>
              <a:ext cx="2139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00" b="1" dirty="0"/>
                <a:t>Interpretation</a:t>
              </a:r>
              <a:endParaRPr lang="ko-KR" altLang="en-US" sz="2100" b="1" dirty="0"/>
            </a:p>
          </p:txBody>
        </p:sp>
        <p:grpSp>
          <p:nvGrpSpPr>
            <p:cNvPr id="5143" name="그룹 5142">
              <a:extLst>
                <a:ext uri="{FF2B5EF4-FFF2-40B4-BE49-F238E27FC236}">
                  <a16:creationId xmlns:a16="http://schemas.microsoft.com/office/drawing/2014/main" id="{14DFFAB8-AE89-24C6-5043-F916D8C9883B}"/>
                </a:ext>
              </a:extLst>
            </p:cNvPr>
            <p:cNvGrpSpPr/>
            <p:nvPr/>
          </p:nvGrpSpPr>
          <p:grpSpPr>
            <a:xfrm>
              <a:off x="11640300" y="7368429"/>
              <a:ext cx="2638189" cy="2357871"/>
              <a:chOff x="12414041" y="7761863"/>
              <a:chExt cx="2638189" cy="2357871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9A0F1E8-B5F6-A11F-9140-22E21350B1C7}"/>
                  </a:ext>
                </a:extLst>
              </p:cNvPr>
              <p:cNvSpPr/>
              <p:nvPr/>
            </p:nvSpPr>
            <p:spPr>
              <a:xfrm>
                <a:off x="12767522" y="8848823"/>
                <a:ext cx="2032459" cy="108734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i="1" dirty="0">
                    <a:solidFill>
                      <a:schemeClr val="tx1"/>
                    </a:solidFill>
                  </a:rPr>
                  <a:t>HRD</a:t>
                </a:r>
              </a:p>
              <a:p>
                <a:pPr algn="ctr"/>
                <a:r>
                  <a:rPr lang="en-US" altLang="ko-KR" sz="2200" b="1" i="1" dirty="0">
                    <a:solidFill>
                      <a:schemeClr val="tx1"/>
                    </a:solidFill>
                  </a:rPr>
                  <a:t>Practitioner &amp; Researcher</a:t>
                </a:r>
                <a:endParaRPr lang="ko-KR" altLang="en-US" sz="22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Picture 20" descr="user Vector Icons free download in SVG, PNG Format">
                <a:extLst>
                  <a:ext uri="{FF2B5EF4-FFF2-40B4-BE49-F238E27FC236}">
                    <a16:creationId xmlns:a16="http://schemas.microsoft.com/office/drawing/2014/main" id="{215680CE-9138-579F-843C-35F79E0A52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8995" y="7896982"/>
                <a:ext cx="847442" cy="847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41" name="사각형: 둥근 모서리 5140">
                <a:extLst>
                  <a:ext uri="{FF2B5EF4-FFF2-40B4-BE49-F238E27FC236}">
                    <a16:creationId xmlns:a16="http://schemas.microsoft.com/office/drawing/2014/main" id="{D551FD62-52BB-18DD-D435-C0BD0DE22662}"/>
                  </a:ext>
                </a:extLst>
              </p:cNvPr>
              <p:cNvSpPr/>
              <p:nvPr/>
            </p:nvSpPr>
            <p:spPr>
              <a:xfrm>
                <a:off x="12414041" y="7761863"/>
                <a:ext cx="2638189" cy="2357871"/>
              </a:xfrm>
              <a:prstGeom prst="roundRect">
                <a:avLst>
                  <a:gd name="adj" fmla="val 10119"/>
                </a:avLst>
              </a:prstGeom>
              <a:noFill/>
              <a:ln w="38100"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dirty="0"/>
              </a:p>
            </p:txBody>
          </p:sp>
          <p:pic>
            <p:nvPicPr>
              <p:cNvPr id="5142" name="Picture 20" descr="user Vector Icons free download in SVG, PNG Format">
                <a:extLst>
                  <a:ext uri="{FF2B5EF4-FFF2-40B4-BE49-F238E27FC236}">
                    <a16:creationId xmlns:a16="http://schemas.microsoft.com/office/drawing/2014/main" id="{9BF2A4D3-2D6D-6C9F-B13E-CC064C271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97913" y="7896982"/>
                <a:ext cx="847442" cy="847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48" name="직선 화살표 연결선 5147">
              <a:extLst>
                <a:ext uri="{FF2B5EF4-FFF2-40B4-BE49-F238E27FC236}">
                  <a16:creationId xmlns:a16="http://schemas.microsoft.com/office/drawing/2014/main" id="{F96B7B04-9CA7-6671-2995-6FE5645B1382}"/>
                </a:ext>
              </a:extLst>
            </p:cNvPr>
            <p:cNvCxnSpPr>
              <a:cxnSpLocks/>
              <a:stCxn id="5141" idx="0"/>
              <a:endCxn id="5290" idx="4"/>
            </p:cNvCxnSpPr>
            <p:nvPr/>
          </p:nvCxnSpPr>
          <p:spPr>
            <a:xfrm flipV="1">
              <a:off x="12959395" y="4994429"/>
              <a:ext cx="0" cy="237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52" name="사각형: 둥근 모서리 5151">
              <a:extLst>
                <a:ext uri="{FF2B5EF4-FFF2-40B4-BE49-F238E27FC236}">
                  <a16:creationId xmlns:a16="http://schemas.microsoft.com/office/drawing/2014/main" id="{65D7FC0B-F142-189D-B8B5-767C9E2BA256}"/>
                </a:ext>
              </a:extLst>
            </p:cNvPr>
            <p:cNvSpPr/>
            <p:nvPr/>
          </p:nvSpPr>
          <p:spPr>
            <a:xfrm>
              <a:off x="15125343" y="5076190"/>
              <a:ext cx="2410777" cy="1273810"/>
            </a:xfrm>
            <a:prstGeom prst="roundRect">
              <a:avLst/>
            </a:prstGeom>
            <a:solidFill>
              <a:srgbClr val="FFC000"/>
            </a:solidFill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i="1" dirty="0">
                  <a:solidFill>
                    <a:schemeClr val="tx1"/>
                  </a:solidFill>
                </a:rPr>
                <a:t>Organizational</a:t>
              </a:r>
            </a:p>
            <a:p>
              <a:pPr algn="ctr"/>
              <a:r>
                <a:rPr lang="en-US" altLang="ko-KR" sz="2200" b="1" i="1" dirty="0">
                  <a:solidFill>
                    <a:schemeClr val="tx1"/>
                  </a:solidFill>
                </a:rPr>
                <a:t>management </a:t>
              </a:r>
            </a:p>
            <a:p>
              <a:pPr algn="ctr"/>
              <a:r>
                <a:rPr lang="en-US" altLang="ko-KR" sz="2200" b="1" i="1" dirty="0">
                  <a:solidFill>
                    <a:schemeClr val="tx1"/>
                  </a:solidFill>
                </a:rPr>
                <a:t>strategic plan</a:t>
              </a:r>
            </a:p>
          </p:txBody>
        </p:sp>
        <p:sp>
          <p:nvSpPr>
            <p:cNvPr id="5158" name="사각형: 둥근 모서리 5157">
              <a:extLst>
                <a:ext uri="{FF2B5EF4-FFF2-40B4-BE49-F238E27FC236}">
                  <a16:creationId xmlns:a16="http://schemas.microsoft.com/office/drawing/2014/main" id="{5F0889B1-0E13-CDBF-23B0-E704FCE86341}"/>
                </a:ext>
              </a:extLst>
            </p:cNvPr>
            <p:cNvSpPr/>
            <p:nvPr/>
          </p:nvSpPr>
          <p:spPr>
            <a:xfrm>
              <a:off x="14726708" y="2976317"/>
              <a:ext cx="3116115" cy="3625425"/>
            </a:xfrm>
            <a:prstGeom prst="roundRect">
              <a:avLst>
                <a:gd name="adj" fmla="val 10119"/>
              </a:avLst>
            </a:prstGeom>
            <a:noFill/>
            <a:ln w="381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pic>
          <p:nvPicPr>
            <p:cNvPr id="1030" name="Picture 6" descr="Strategy Special Lineal color icon">
              <a:extLst>
                <a:ext uri="{FF2B5EF4-FFF2-40B4-BE49-F238E27FC236}">
                  <a16:creationId xmlns:a16="http://schemas.microsoft.com/office/drawing/2014/main" id="{F5BD4A69-67D1-70D1-89B8-868B8B04D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8691" y="3380132"/>
              <a:ext cx="1526033" cy="15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119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3E1B7EA3-0CF7-9F9F-6F47-7D1AFFA2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88" y="5339849"/>
            <a:ext cx="2996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6743187-A9B8-7E32-AC53-765EBC80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788" y="5339849"/>
            <a:ext cx="2992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E041A26-9851-79A2-D625-EFE867C0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788" y="5339849"/>
            <a:ext cx="2992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CB5036C-7BF1-AD61-77B3-A0235F24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88" y="7980363"/>
            <a:ext cx="2992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CDD930C-630B-D19C-D1EC-0A39F80D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88" y="7980363"/>
            <a:ext cx="2996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A845127-9F6A-F5EB-5709-629517E7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788" y="7980363"/>
            <a:ext cx="2996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C6D806-4763-89E6-247C-756E26D7A7F6}"/>
                  </a:ext>
                </a:extLst>
              </p:cNvPr>
              <p:cNvSpPr txBox="1"/>
              <p:nvPr/>
            </p:nvSpPr>
            <p:spPr>
              <a:xfrm>
                <a:off x="12617737" y="10140363"/>
                <a:ext cx="12841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(W21Q24F)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C6D806-4763-89E6-247C-756E26D7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737" y="10140363"/>
                <a:ext cx="1284101" cy="307777"/>
              </a:xfrm>
              <a:prstGeom prst="rect">
                <a:avLst/>
              </a:prstGeom>
              <a:blipFill>
                <a:blip r:embed="rId8"/>
                <a:stretch>
                  <a:fillRect t="-1961" r="-6190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85A21E-E9E3-7EE8-7860-DD0BFCA0550F}"/>
                  </a:ext>
                </a:extLst>
              </p:cNvPr>
              <p:cNvSpPr txBox="1"/>
              <p:nvPr/>
            </p:nvSpPr>
            <p:spPr>
              <a:xfrm>
                <a:off x="12617736" y="7499849"/>
                <a:ext cx="13497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(W21Q24C)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85A21E-E9E3-7EE8-7860-DD0BFCA05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736" y="7499849"/>
                <a:ext cx="1349724" cy="307777"/>
              </a:xfrm>
              <a:prstGeom prst="rect">
                <a:avLst/>
              </a:prstGeom>
              <a:blipFill>
                <a:blip r:embed="rId9"/>
                <a:stretch>
                  <a:fillRect t="-1961" r="-6335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63866-667E-2C75-BAE9-AB04E455B47F}"/>
                  </a:ext>
                </a:extLst>
              </p:cNvPr>
              <p:cNvSpPr txBox="1"/>
              <p:nvPr/>
            </p:nvSpPr>
            <p:spPr>
              <a:xfrm>
                <a:off x="9613736" y="10140363"/>
                <a:ext cx="12841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(W21Q24E)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63866-667E-2C75-BAE9-AB04E455B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736" y="10140363"/>
                <a:ext cx="1284101" cy="307777"/>
              </a:xfrm>
              <a:prstGeom prst="rect">
                <a:avLst/>
              </a:prstGeom>
              <a:blipFill>
                <a:blip r:embed="rId10"/>
                <a:stretch>
                  <a:fillRect t="-1961" r="-5687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B186C-43C9-4005-D4D8-69A41CA1504E}"/>
                  </a:ext>
                </a:extLst>
              </p:cNvPr>
              <p:cNvSpPr txBox="1"/>
              <p:nvPr/>
            </p:nvSpPr>
            <p:spPr>
              <a:xfrm>
                <a:off x="9613735" y="7499849"/>
                <a:ext cx="13497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(W21Q24B)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B186C-43C9-4005-D4D8-69A41CA15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735" y="7499849"/>
                <a:ext cx="1349724" cy="307777"/>
              </a:xfrm>
              <a:prstGeom prst="rect">
                <a:avLst/>
              </a:prstGeom>
              <a:blipFill>
                <a:blip r:embed="rId11"/>
                <a:stretch>
                  <a:fillRect t="-1961" r="-6335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486014-4329-01D7-D371-AA3EC34D161C}"/>
                  </a:ext>
                </a:extLst>
              </p:cNvPr>
              <p:cNvSpPr txBox="1"/>
              <p:nvPr/>
            </p:nvSpPr>
            <p:spPr>
              <a:xfrm>
                <a:off x="6592927" y="10140363"/>
                <a:ext cx="13169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(W21Q24D)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486014-4329-01D7-D371-AA3EC34D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27" y="10140363"/>
                <a:ext cx="1316911" cy="307777"/>
              </a:xfrm>
              <a:prstGeom prst="rect">
                <a:avLst/>
              </a:prstGeom>
              <a:blipFill>
                <a:blip r:embed="rId12"/>
                <a:stretch>
                  <a:fillRect t="-1961" r="-6019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68F6E-1C38-16A5-F5C9-362920B127DC}"/>
                  </a:ext>
                </a:extLst>
              </p:cNvPr>
              <p:cNvSpPr txBox="1"/>
              <p:nvPr/>
            </p:nvSpPr>
            <p:spPr>
              <a:xfrm>
                <a:off x="6592926" y="7499849"/>
                <a:ext cx="13497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(W21Q24A)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68F6E-1C38-16A5-F5C9-362920B12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26" y="7499849"/>
                <a:ext cx="1349724" cy="307777"/>
              </a:xfrm>
              <a:prstGeom prst="rect">
                <a:avLst/>
              </a:prstGeom>
              <a:blipFill>
                <a:blip r:embed="rId13"/>
                <a:stretch>
                  <a:fillRect t="-1961" r="-5882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4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4C763B-F2DF-B6B4-2B1E-615D5F25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388"/>
            <a:ext cx="1979930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26B4363-CA70-C753-F38E-E011C77F4E20}"/>
              </a:ext>
            </a:extLst>
          </p:cNvPr>
          <p:cNvGrpSpPr/>
          <p:nvPr/>
        </p:nvGrpSpPr>
        <p:grpSpPr>
          <a:xfrm>
            <a:off x="4742688" y="9837484"/>
            <a:ext cx="15056612" cy="3879850"/>
            <a:chOff x="4742688" y="9837484"/>
            <a:chExt cx="15056612" cy="38798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D56DE12-A17F-06B3-216B-89130AE36F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5"/>
            <a:stretch/>
          </p:blipFill>
          <p:spPr bwMode="auto">
            <a:xfrm>
              <a:off x="5065776" y="9837484"/>
              <a:ext cx="14733524" cy="387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E4CB2-38B5-3150-E7BB-D8B2EA333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368"/>
            <a:stretch/>
          </p:blipFill>
          <p:spPr bwMode="auto">
            <a:xfrm>
              <a:off x="4742688" y="9837484"/>
              <a:ext cx="323088" cy="387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64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CF930-0AB8-E506-FAE0-D99A7CD5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AFDB46-1833-D3B2-6D61-D570EDA4EAF3}"/>
              </a:ext>
            </a:extLst>
          </p:cNvPr>
          <p:cNvSpPr/>
          <p:nvPr/>
        </p:nvSpPr>
        <p:spPr>
          <a:xfrm>
            <a:off x="3214463" y="2080542"/>
            <a:ext cx="2805337" cy="8146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Multi-Classification</a:t>
            </a:r>
            <a:endParaRPr lang="ko-KR" altLang="en-US" sz="2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6A8A21-0C07-6368-E40A-6D9707F49A6C}"/>
              </a:ext>
            </a:extLst>
          </p:cNvPr>
          <p:cNvSpPr/>
          <p:nvPr/>
        </p:nvSpPr>
        <p:spPr>
          <a:xfrm>
            <a:off x="3214463" y="3834440"/>
            <a:ext cx="2805337" cy="8146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Multi-Label Classification</a:t>
            </a:r>
            <a:endParaRPr lang="ko-KR" altLang="en-US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83CF-098B-D60B-0791-1F0283BFDB65}"/>
              </a:ext>
            </a:extLst>
          </p:cNvPr>
          <p:cNvSpPr txBox="1"/>
          <p:nvPr/>
        </p:nvSpPr>
        <p:spPr>
          <a:xfrm>
            <a:off x="3634490" y="4657731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2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FC9FB-E201-07BD-F020-B8017C6F9C8C}"/>
              </a:ext>
            </a:extLst>
          </p:cNvPr>
          <p:cNvSpPr txBox="1"/>
          <p:nvPr/>
        </p:nvSpPr>
        <p:spPr>
          <a:xfrm>
            <a:off x="3634490" y="2895157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1</a:t>
            </a:r>
            <a:endParaRPr lang="ko-KR" altLang="en-US" b="1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EA9E410-F73D-E664-1E3A-7F1F454D91A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019800" y="2487850"/>
            <a:ext cx="960761" cy="8235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F6F9C7C-7AEF-88FF-2FAF-D59F7EE99EBD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019800" y="3311390"/>
            <a:ext cx="960761" cy="9303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8" name="Picture 8" descr="Database - Free seo and web icons">
            <a:extLst>
              <a:ext uri="{FF2B5EF4-FFF2-40B4-BE49-F238E27FC236}">
                <a16:creationId xmlns:a16="http://schemas.microsoft.com/office/drawing/2014/main" id="{CE43F628-53A4-B323-B3ED-3B67E01CE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6" y="2749075"/>
            <a:ext cx="1124631" cy="11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EC1F05-E103-8CA1-7289-343CB7D3F9D9}"/>
              </a:ext>
            </a:extLst>
          </p:cNvPr>
          <p:cNvCxnSpPr>
            <a:cxnSpLocks/>
            <a:stCxn id="5128" idx="3"/>
            <a:endCxn id="30" idx="1"/>
          </p:cNvCxnSpPr>
          <p:nvPr/>
        </p:nvCxnSpPr>
        <p:spPr>
          <a:xfrm>
            <a:off x="1669507" y="3311391"/>
            <a:ext cx="1544956" cy="9303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43BB476-5153-3FA1-94D6-1542A4113B6C}"/>
              </a:ext>
            </a:extLst>
          </p:cNvPr>
          <p:cNvCxnSpPr>
            <a:cxnSpLocks/>
            <a:stCxn id="5128" idx="3"/>
            <a:endCxn id="29" idx="1"/>
          </p:cNvCxnSpPr>
          <p:nvPr/>
        </p:nvCxnSpPr>
        <p:spPr>
          <a:xfrm flipV="1">
            <a:off x="1669507" y="2487850"/>
            <a:ext cx="1544956" cy="8235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AF69A5-00F5-AE1E-580A-AC3636152D79}"/>
              </a:ext>
            </a:extLst>
          </p:cNvPr>
          <p:cNvSpPr txBox="1"/>
          <p:nvPr/>
        </p:nvSpPr>
        <p:spPr>
          <a:xfrm>
            <a:off x="329782" y="3980956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Training Data</a:t>
            </a:r>
            <a:endParaRPr lang="ko-KR" altLang="en-US" b="1" dirty="0"/>
          </a:p>
        </p:txBody>
      </p:sp>
      <p:pic>
        <p:nvPicPr>
          <p:cNvPr id="5132" name="Picture 12" descr="Database Special Lineal color icon">
            <a:extLst>
              <a:ext uri="{FF2B5EF4-FFF2-40B4-BE49-F238E27FC236}">
                <a16:creationId xmlns:a16="http://schemas.microsoft.com/office/drawing/2014/main" id="{14DDFB04-CE09-8513-FEC6-6D68C195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3" y="7320510"/>
            <a:ext cx="1115896" cy="11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A631799-DAD2-9758-193C-07A7D2DD98CA}"/>
              </a:ext>
            </a:extLst>
          </p:cNvPr>
          <p:cNvSpPr/>
          <p:nvPr/>
        </p:nvSpPr>
        <p:spPr>
          <a:xfrm>
            <a:off x="3002657" y="1828800"/>
            <a:ext cx="3169543" cy="3277592"/>
          </a:xfrm>
          <a:prstGeom prst="roundRect">
            <a:avLst>
              <a:gd name="adj" fmla="val 9591"/>
            </a:avLst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3" name="사각형: 둥근 모서리 5132">
            <a:extLst>
              <a:ext uri="{FF2B5EF4-FFF2-40B4-BE49-F238E27FC236}">
                <a16:creationId xmlns:a16="http://schemas.microsoft.com/office/drawing/2014/main" id="{29DA98E2-A3B7-27B3-26AB-1FFECCA9E37F}"/>
              </a:ext>
            </a:extLst>
          </p:cNvPr>
          <p:cNvSpPr/>
          <p:nvPr/>
        </p:nvSpPr>
        <p:spPr>
          <a:xfrm>
            <a:off x="3214463" y="6601742"/>
            <a:ext cx="2805337" cy="8146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Multi-Classification</a:t>
            </a:r>
            <a:endParaRPr lang="ko-KR" altLang="en-US" sz="2200" dirty="0"/>
          </a:p>
        </p:txBody>
      </p:sp>
      <p:sp>
        <p:nvSpPr>
          <p:cNvPr id="5134" name="사각형: 둥근 모서리 5133">
            <a:extLst>
              <a:ext uri="{FF2B5EF4-FFF2-40B4-BE49-F238E27FC236}">
                <a16:creationId xmlns:a16="http://schemas.microsoft.com/office/drawing/2014/main" id="{BCEA4BBD-9CEF-7259-CAA5-5295BA5FF4DF}"/>
              </a:ext>
            </a:extLst>
          </p:cNvPr>
          <p:cNvSpPr/>
          <p:nvPr/>
        </p:nvSpPr>
        <p:spPr>
          <a:xfrm>
            <a:off x="3214463" y="8355640"/>
            <a:ext cx="2805337" cy="8146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Multi-Label Classification</a:t>
            </a:r>
            <a:endParaRPr lang="ko-KR" altLang="en-US" sz="2200" dirty="0"/>
          </a:p>
        </p:txBody>
      </p:sp>
      <p:sp>
        <p:nvSpPr>
          <p:cNvPr id="5135" name="TextBox 5134">
            <a:extLst>
              <a:ext uri="{FF2B5EF4-FFF2-40B4-BE49-F238E27FC236}">
                <a16:creationId xmlns:a16="http://schemas.microsoft.com/office/drawing/2014/main" id="{7AC8FC78-3B1B-9C63-8CD9-D1841055134C}"/>
              </a:ext>
            </a:extLst>
          </p:cNvPr>
          <p:cNvSpPr txBox="1"/>
          <p:nvPr/>
        </p:nvSpPr>
        <p:spPr>
          <a:xfrm>
            <a:off x="3634490" y="9178931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2</a:t>
            </a:r>
            <a:endParaRPr lang="ko-KR" altLang="en-US" b="1" dirty="0"/>
          </a:p>
        </p:txBody>
      </p:sp>
      <p:sp>
        <p:nvSpPr>
          <p:cNvPr id="5136" name="TextBox 5135">
            <a:extLst>
              <a:ext uri="{FF2B5EF4-FFF2-40B4-BE49-F238E27FC236}">
                <a16:creationId xmlns:a16="http://schemas.microsoft.com/office/drawing/2014/main" id="{75592811-3689-DEEC-9CA1-519A49A0F18E}"/>
              </a:ext>
            </a:extLst>
          </p:cNvPr>
          <p:cNvSpPr txBox="1"/>
          <p:nvPr/>
        </p:nvSpPr>
        <p:spPr>
          <a:xfrm>
            <a:off x="3634490" y="7416357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1</a:t>
            </a:r>
            <a:endParaRPr lang="ko-KR" altLang="en-US" b="1" dirty="0"/>
          </a:p>
        </p:txBody>
      </p:sp>
      <p:sp>
        <p:nvSpPr>
          <p:cNvPr id="5137" name="사각형: 둥근 모서리 5136">
            <a:extLst>
              <a:ext uri="{FF2B5EF4-FFF2-40B4-BE49-F238E27FC236}">
                <a16:creationId xmlns:a16="http://schemas.microsoft.com/office/drawing/2014/main" id="{2D0B1666-BB70-DABB-5027-91B4BE2AF271}"/>
              </a:ext>
            </a:extLst>
          </p:cNvPr>
          <p:cNvSpPr/>
          <p:nvPr/>
        </p:nvSpPr>
        <p:spPr>
          <a:xfrm>
            <a:off x="3002657" y="6350000"/>
            <a:ext cx="3169543" cy="3277592"/>
          </a:xfrm>
          <a:prstGeom prst="roundRect">
            <a:avLst>
              <a:gd name="adj" fmla="val 9591"/>
            </a:avLst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39" name="연결선: 꺾임 5138">
            <a:extLst>
              <a:ext uri="{FF2B5EF4-FFF2-40B4-BE49-F238E27FC236}">
                <a16:creationId xmlns:a16="http://schemas.microsoft.com/office/drawing/2014/main" id="{5E28C43E-E267-725E-4CDD-D6B9FC224DE2}"/>
              </a:ext>
            </a:extLst>
          </p:cNvPr>
          <p:cNvCxnSpPr>
            <a:cxnSpLocks/>
            <a:stCxn id="5132" idx="3"/>
            <a:endCxn id="5134" idx="1"/>
          </p:cNvCxnSpPr>
          <p:nvPr/>
        </p:nvCxnSpPr>
        <p:spPr>
          <a:xfrm>
            <a:off x="1670989" y="7878458"/>
            <a:ext cx="1543474" cy="8844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0" name="연결선: 꺾임 5139">
            <a:extLst>
              <a:ext uri="{FF2B5EF4-FFF2-40B4-BE49-F238E27FC236}">
                <a16:creationId xmlns:a16="http://schemas.microsoft.com/office/drawing/2014/main" id="{DF34C7F7-D154-AE59-5623-EB2E267182DF}"/>
              </a:ext>
            </a:extLst>
          </p:cNvPr>
          <p:cNvCxnSpPr>
            <a:cxnSpLocks/>
            <a:stCxn id="5132" idx="3"/>
            <a:endCxn id="5133" idx="1"/>
          </p:cNvCxnSpPr>
          <p:nvPr/>
        </p:nvCxnSpPr>
        <p:spPr>
          <a:xfrm flipV="1">
            <a:off x="1670989" y="7009050"/>
            <a:ext cx="1543474" cy="8694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45" name="화살표: 아래쪽 5144">
            <a:extLst>
              <a:ext uri="{FF2B5EF4-FFF2-40B4-BE49-F238E27FC236}">
                <a16:creationId xmlns:a16="http://schemas.microsoft.com/office/drawing/2014/main" id="{7C1094D0-881B-CE38-EEE7-D470E7D0B332}"/>
              </a:ext>
            </a:extLst>
          </p:cNvPr>
          <p:cNvSpPr/>
          <p:nvPr/>
        </p:nvSpPr>
        <p:spPr>
          <a:xfrm>
            <a:off x="4337731" y="5363948"/>
            <a:ext cx="558800" cy="810663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6" name="TextBox 5145">
            <a:extLst>
              <a:ext uri="{FF2B5EF4-FFF2-40B4-BE49-F238E27FC236}">
                <a16:creationId xmlns:a16="http://schemas.microsoft.com/office/drawing/2014/main" id="{0A795F37-ACAE-7E12-836B-8D5E7B4A0877}"/>
              </a:ext>
            </a:extLst>
          </p:cNvPr>
          <p:cNvSpPr txBox="1"/>
          <p:nvPr/>
        </p:nvSpPr>
        <p:spPr>
          <a:xfrm>
            <a:off x="485287" y="8479491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Test Data</a:t>
            </a:r>
            <a:endParaRPr lang="ko-KR" altLang="en-US" b="1" dirty="0"/>
          </a:p>
        </p:txBody>
      </p:sp>
      <p:sp>
        <p:nvSpPr>
          <p:cNvPr id="5147" name="TextBox 5146">
            <a:extLst>
              <a:ext uri="{FF2B5EF4-FFF2-40B4-BE49-F238E27FC236}">
                <a16:creationId xmlns:a16="http://schemas.microsoft.com/office/drawing/2014/main" id="{D2D7A595-57C9-518D-5AB3-2E658F093B6C}"/>
              </a:ext>
            </a:extLst>
          </p:cNvPr>
          <p:cNvSpPr txBox="1"/>
          <p:nvPr/>
        </p:nvSpPr>
        <p:spPr>
          <a:xfrm>
            <a:off x="5036883" y="5446113"/>
            <a:ext cx="1394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Pretrained </a:t>
            </a:r>
          </a:p>
          <a:p>
            <a:pPr algn="ctr"/>
            <a:r>
              <a:rPr lang="en-US" altLang="ko-KR" b="1" dirty="0"/>
              <a:t>parameters</a:t>
            </a:r>
            <a:endParaRPr lang="ko-KR" altLang="en-US" b="1" dirty="0"/>
          </a:p>
        </p:txBody>
      </p:sp>
      <p:cxnSp>
        <p:nvCxnSpPr>
          <p:cNvPr id="5162" name="연결선: 꺾임 5161">
            <a:extLst>
              <a:ext uri="{FF2B5EF4-FFF2-40B4-BE49-F238E27FC236}">
                <a16:creationId xmlns:a16="http://schemas.microsoft.com/office/drawing/2014/main" id="{EDD17804-BAD5-3BCC-6A15-F553CBEF008C}"/>
              </a:ext>
            </a:extLst>
          </p:cNvPr>
          <p:cNvCxnSpPr>
            <a:cxnSpLocks/>
            <a:stCxn id="5134" idx="3"/>
            <a:endCxn id="5234" idx="1"/>
          </p:cNvCxnSpPr>
          <p:nvPr/>
        </p:nvCxnSpPr>
        <p:spPr>
          <a:xfrm flipV="1">
            <a:off x="6019800" y="7840716"/>
            <a:ext cx="791111" cy="9222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98" name="TextBox 5197">
            <a:extLst>
              <a:ext uri="{FF2B5EF4-FFF2-40B4-BE49-F238E27FC236}">
                <a16:creationId xmlns:a16="http://schemas.microsoft.com/office/drawing/2014/main" id="{876A0E45-40F4-ED33-4ED8-4F04A578B775}"/>
              </a:ext>
            </a:extLst>
          </p:cNvPr>
          <p:cNvSpPr txBox="1"/>
          <p:nvPr/>
        </p:nvSpPr>
        <p:spPr>
          <a:xfrm>
            <a:off x="3726117" y="1351832"/>
            <a:ext cx="1782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Step</a:t>
            </a:r>
            <a:endParaRPr lang="ko-KR" alt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0" name="사각형: 둥근 모서리 5199">
            <a:extLst>
              <a:ext uri="{FF2B5EF4-FFF2-40B4-BE49-F238E27FC236}">
                <a16:creationId xmlns:a16="http://schemas.microsoft.com/office/drawing/2014/main" id="{8A1A60BD-216B-92AB-EE57-832DB92EAD66}"/>
              </a:ext>
            </a:extLst>
          </p:cNvPr>
          <p:cNvSpPr/>
          <p:nvPr/>
        </p:nvSpPr>
        <p:spPr>
          <a:xfrm>
            <a:off x="8605681" y="7368190"/>
            <a:ext cx="2122764" cy="85240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Interpretation</a:t>
            </a:r>
          </a:p>
        </p:txBody>
      </p:sp>
      <p:cxnSp>
        <p:nvCxnSpPr>
          <p:cNvPr id="5202" name="직선 화살표 연결선 5201">
            <a:extLst>
              <a:ext uri="{FF2B5EF4-FFF2-40B4-BE49-F238E27FC236}">
                <a16:creationId xmlns:a16="http://schemas.microsoft.com/office/drawing/2014/main" id="{28E80712-F243-0F74-3D8C-1CDD90111BD1}"/>
              </a:ext>
            </a:extLst>
          </p:cNvPr>
          <p:cNvCxnSpPr>
            <a:cxnSpLocks/>
            <a:endCxn id="5200" idx="1"/>
          </p:cNvCxnSpPr>
          <p:nvPr/>
        </p:nvCxnSpPr>
        <p:spPr>
          <a:xfrm flipV="1">
            <a:off x="8178655" y="7794392"/>
            <a:ext cx="427026" cy="5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16" name="사각형: 둥근 모서리 5215">
            <a:extLst>
              <a:ext uri="{FF2B5EF4-FFF2-40B4-BE49-F238E27FC236}">
                <a16:creationId xmlns:a16="http://schemas.microsoft.com/office/drawing/2014/main" id="{89A0F1E8-B5F6-A11F-9140-22E21350B1C7}"/>
              </a:ext>
            </a:extLst>
          </p:cNvPr>
          <p:cNvSpPr/>
          <p:nvPr/>
        </p:nvSpPr>
        <p:spPr>
          <a:xfrm>
            <a:off x="11191568" y="3113692"/>
            <a:ext cx="2032459" cy="1087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HRD</a:t>
            </a:r>
          </a:p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Practitioner &amp; Researcher</a:t>
            </a:r>
            <a:endParaRPr lang="ko-KR" altLang="en-US" sz="2200" b="1" i="1" dirty="0">
              <a:solidFill>
                <a:schemeClr val="tx1"/>
              </a:solidFill>
            </a:endParaRPr>
          </a:p>
        </p:txBody>
      </p:sp>
      <p:pic>
        <p:nvPicPr>
          <p:cNvPr id="5217" name="Picture 20" descr="user Vector Icons free download in SVG, PNG Format">
            <a:extLst>
              <a:ext uri="{FF2B5EF4-FFF2-40B4-BE49-F238E27FC236}">
                <a16:creationId xmlns:a16="http://schemas.microsoft.com/office/drawing/2014/main" id="{215680CE-9138-579F-843C-35F79E0A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020" y="1952083"/>
            <a:ext cx="1221579" cy="12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37" name="연결선: 꺾임 5236">
            <a:extLst>
              <a:ext uri="{FF2B5EF4-FFF2-40B4-BE49-F238E27FC236}">
                <a16:creationId xmlns:a16="http://schemas.microsoft.com/office/drawing/2014/main" id="{5F2636A7-39B1-AF76-10F3-76D8580EC7BE}"/>
              </a:ext>
            </a:extLst>
          </p:cNvPr>
          <p:cNvCxnSpPr>
            <a:cxnSpLocks/>
            <a:stCxn id="5133" idx="3"/>
            <a:endCxn id="5234" idx="1"/>
          </p:cNvCxnSpPr>
          <p:nvPr/>
        </p:nvCxnSpPr>
        <p:spPr>
          <a:xfrm>
            <a:off x="6019800" y="7009050"/>
            <a:ext cx="791111" cy="8316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87" name="그룹 5286">
            <a:extLst>
              <a:ext uri="{FF2B5EF4-FFF2-40B4-BE49-F238E27FC236}">
                <a16:creationId xmlns:a16="http://schemas.microsoft.com/office/drawing/2014/main" id="{D2640EBF-3443-B5EA-9417-98180691D5A5}"/>
              </a:ext>
            </a:extLst>
          </p:cNvPr>
          <p:cNvGrpSpPr/>
          <p:nvPr/>
        </p:nvGrpSpPr>
        <p:grpSpPr>
          <a:xfrm>
            <a:off x="6810911" y="6773916"/>
            <a:ext cx="1371615" cy="2489678"/>
            <a:chOff x="6813134" y="6750050"/>
            <a:chExt cx="1371615" cy="2489678"/>
          </a:xfrm>
        </p:grpSpPr>
        <p:sp>
          <p:nvSpPr>
            <p:cNvPr id="5199" name="TextBox 5198">
              <a:extLst>
                <a:ext uri="{FF2B5EF4-FFF2-40B4-BE49-F238E27FC236}">
                  <a16:creationId xmlns:a16="http://schemas.microsoft.com/office/drawing/2014/main" id="{53066014-1D97-0A26-396F-A911020B325F}"/>
                </a:ext>
              </a:extLst>
            </p:cNvPr>
            <p:cNvSpPr txBox="1"/>
            <p:nvPr/>
          </p:nvSpPr>
          <p:spPr>
            <a:xfrm>
              <a:off x="7109985" y="887039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SHAP</a:t>
              </a:r>
              <a:endParaRPr lang="ko-KR" altLang="en-US" b="1" dirty="0"/>
            </a:p>
          </p:txBody>
        </p:sp>
        <p:sp>
          <p:nvSpPr>
            <p:cNvPr id="5231" name="사각형: 둥근 모서리 5230">
              <a:extLst>
                <a:ext uri="{FF2B5EF4-FFF2-40B4-BE49-F238E27FC236}">
                  <a16:creationId xmlns:a16="http://schemas.microsoft.com/office/drawing/2014/main" id="{5421755E-6199-42C1-A353-30D9BB3F8C03}"/>
                </a:ext>
              </a:extLst>
            </p:cNvPr>
            <p:cNvSpPr/>
            <p:nvPr/>
          </p:nvSpPr>
          <p:spPr>
            <a:xfrm>
              <a:off x="7025743" y="6891608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34" name="사각형: 둥근 모서리 5233">
              <a:extLst>
                <a:ext uri="{FF2B5EF4-FFF2-40B4-BE49-F238E27FC236}">
                  <a16:creationId xmlns:a16="http://schemas.microsoft.com/office/drawing/2014/main" id="{9F35CFFA-412D-8CFE-968A-263D00101DD8}"/>
                </a:ext>
              </a:extLst>
            </p:cNvPr>
            <p:cNvSpPr/>
            <p:nvPr/>
          </p:nvSpPr>
          <p:spPr>
            <a:xfrm>
              <a:off x="6813134" y="6750050"/>
              <a:ext cx="1371615" cy="213359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242" name="사각형: 둥근 모서리 5241">
              <a:extLst>
                <a:ext uri="{FF2B5EF4-FFF2-40B4-BE49-F238E27FC236}">
                  <a16:creationId xmlns:a16="http://schemas.microsoft.com/office/drawing/2014/main" id="{54FB297A-53E6-A38C-D33A-7C5719C3065B}"/>
                </a:ext>
              </a:extLst>
            </p:cNvPr>
            <p:cNvSpPr/>
            <p:nvPr/>
          </p:nvSpPr>
          <p:spPr>
            <a:xfrm>
              <a:off x="7091922" y="6967991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49" name="사각형: 둥근 모서리 5248">
              <a:extLst>
                <a:ext uri="{FF2B5EF4-FFF2-40B4-BE49-F238E27FC236}">
                  <a16:creationId xmlns:a16="http://schemas.microsoft.com/office/drawing/2014/main" id="{B9C7E04A-FD39-EC91-7C5E-1EBEF4A1E002}"/>
                </a:ext>
              </a:extLst>
            </p:cNvPr>
            <p:cNvSpPr/>
            <p:nvPr/>
          </p:nvSpPr>
          <p:spPr>
            <a:xfrm>
              <a:off x="7171560" y="7041759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0" name="사각형: 둥근 모서리 5249">
              <a:extLst>
                <a:ext uri="{FF2B5EF4-FFF2-40B4-BE49-F238E27FC236}">
                  <a16:creationId xmlns:a16="http://schemas.microsoft.com/office/drawing/2014/main" id="{E55BB236-0099-6AC8-E49A-5C5571C4C090}"/>
                </a:ext>
              </a:extLst>
            </p:cNvPr>
            <p:cNvSpPr/>
            <p:nvPr/>
          </p:nvSpPr>
          <p:spPr>
            <a:xfrm>
              <a:off x="7411036" y="7225288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5" name="사각형: 둥근 모서리 5254">
              <a:extLst>
                <a:ext uri="{FF2B5EF4-FFF2-40B4-BE49-F238E27FC236}">
                  <a16:creationId xmlns:a16="http://schemas.microsoft.com/office/drawing/2014/main" id="{04FA5784-61BB-7DC3-2BF6-DD840910F154}"/>
                </a:ext>
              </a:extLst>
            </p:cNvPr>
            <p:cNvSpPr/>
            <p:nvPr/>
          </p:nvSpPr>
          <p:spPr>
            <a:xfrm>
              <a:off x="7016259" y="7976983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6" name="사각형: 둥근 모서리 5255">
              <a:extLst>
                <a:ext uri="{FF2B5EF4-FFF2-40B4-BE49-F238E27FC236}">
                  <a16:creationId xmlns:a16="http://schemas.microsoft.com/office/drawing/2014/main" id="{26D01005-D885-5A64-7F0B-574860118FB1}"/>
                </a:ext>
              </a:extLst>
            </p:cNvPr>
            <p:cNvSpPr/>
            <p:nvPr/>
          </p:nvSpPr>
          <p:spPr>
            <a:xfrm>
              <a:off x="7082438" y="8053366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7" name="사각형: 둥근 모서리 5256">
              <a:extLst>
                <a:ext uri="{FF2B5EF4-FFF2-40B4-BE49-F238E27FC236}">
                  <a16:creationId xmlns:a16="http://schemas.microsoft.com/office/drawing/2014/main" id="{044A79AF-6669-3E0A-F023-E7E6A30B2A7A}"/>
                </a:ext>
              </a:extLst>
            </p:cNvPr>
            <p:cNvSpPr/>
            <p:nvPr/>
          </p:nvSpPr>
          <p:spPr>
            <a:xfrm>
              <a:off x="7162076" y="8127134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FI</a:t>
              </a:r>
              <a:endParaRPr lang="ko-KR" altLang="en-US" sz="2200" dirty="0"/>
            </a:p>
          </p:txBody>
        </p:sp>
        <p:sp>
          <p:nvSpPr>
            <p:cNvPr id="5258" name="사각형: 둥근 모서리 5257">
              <a:extLst>
                <a:ext uri="{FF2B5EF4-FFF2-40B4-BE49-F238E27FC236}">
                  <a16:creationId xmlns:a16="http://schemas.microsoft.com/office/drawing/2014/main" id="{BB745EB9-E791-E6D4-C718-3CEC584FA5AF}"/>
                </a:ext>
              </a:extLst>
            </p:cNvPr>
            <p:cNvSpPr/>
            <p:nvPr/>
          </p:nvSpPr>
          <p:spPr>
            <a:xfrm>
              <a:off x="7401552" y="8310663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FI</a:t>
              </a:r>
              <a:endParaRPr lang="ko-KR" altLang="en-US" sz="2200" dirty="0"/>
            </a:p>
          </p:txBody>
        </p:sp>
        <p:sp>
          <p:nvSpPr>
            <p:cNvPr id="5273" name="TextBox 5272">
              <a:extLst>
                <a:ext uri="{FF2B5EF4-FFF2-40B4-BE49-F238E27FC236}">
                  <a16:creationId xmlns:a16="http://schemas.microsoft.com/office/drawing/2014/main" id="{8F7A0F55-AAD4-49E5-EC45-7190B45BDDD5}"/>
                </a:ext>
              </a:extLst>
            </p:cNvPr>
            <p:cNvSpPr txBox="1"/>
            <p:nvPr/>
          </p:nvSpPr>
          <p:spPr>
            <a:xfrm rot="2189925">
              <a:off x="7193936" y="7363493"/>
              <a:ext cx="31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…</a:t>
              </a:r>
              <a:endParaRPr lang="ko-KR" altLang="en-US" sz="1200" b="1" dirty="0"/>
            </a:p>
          </p:txBody>
        </p:sp>
        <p:sp>
          <p:nvSpPr>
            <p:cNvPr id="5274" name="TextBox 5273">
              <a:extLst>
                <a:ext uri="{FF2B5EF4-FFF2-40B4-BE49-F238E27FC236}">
                  <a16:creationId xmlns:a16="http://schemas.microsoft.com/office/drawing/2014/main" id="{C8007489-7253-C15C-1D77-64CBDA28A00B}"/>
                </a:ext>
              </a:extLst>
            </p:cNvPr>
            <p:cNvSpPr txBox="1"/>
            <p:nvPr/>
          </p:nvSpPr>
          <p:spPr>
            <a:xfrm rot="2189925">
              <a:off x="7168244" y="8460886"/>
              <a:ext cx="31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…</a:t>
              </a:r>
              <a:endParaRPr lang="ko-KR" altLang="en-US" sz="1200" b="1" dirty="0"/>
            </a:p>
          </p:txBody>
        </p:sp>
      </p:grpSp>
      <p:sp>
        <p:nvSpPr>
          <p:cNvPr id="5290" name="순서도: 가산 접합 5289">
            <a:extLst>
              <a:ext uri="{FF2B5EF4-FFF2-40B4-BE49-F238E27FC236}">
                <a16:creationId xmlns:a16="http://schemas.microsoft.com/office/drawing/2014/main" id="{6517A847-ED6F-4BAC-F9D9-D5271F1DD793}"/>
              </a:ext>
            </a:extLst>
          </p:cNvPr>
          <p:cNvSpPr/>
          <p:nvPr/>
        </p:nvSpPr>
        <p:spPr>
          <a:xfrm>
            <a:off x="12050781" y="5591468"/>
            <a:ext cx="314032" cy="31403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91" name="연결선: 꺾임 5290">
            <a:extLst>
              <a:ext uri="{FF2B5EF4-FFF2-40B4-BE49-F238E27FC236}">
                <a16:creationId xmlns:a16="http://schemas.microsoft.com/office/drawing/2014/main" id="{07B81B41-77B7-2749-7FB4-8586A4293BB4}"/>
              </a:ext>
            </a:extLst>
          </p:cNvPr>
          <p:cNvCxnSpPr>
            <a:cxnSpLocks/>
            <a:endCxn id="5290" idx="2"/>
          </p:cNvCxnSpPr>
          <p:nvPr/>
        </p:nvCxnSpPr>
        <p:spPr>
          <a:xfrm>
            <a:off x="8672411" y="3311390"/>
            <a:ext cx="3378370" cy="2437094"/>
          </a:xfrm>
          <a:prstGeom prst="bentConnector3">
            <a:avLst>
              <a:gd name="adj1" fmla="val 3721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94" name="연결선: 꺾임 5293">
            <a:extLst>
              <a:ext uri="{FF2B5EF4-FFF2-40B4-BE49-F238E27FC236}">
                <a16:creationId xmlns:a16="http://schemas.microsoft.com/office/drawing/2014/main" id="{5CAF6B3C-45B3-CD68-07EE-0BD7551A85CC}"/>
              </a:ext>
            </a:extLst>
          </p:cNvPr>
          <p:cNvCxnSpPr>
            <a:cxnSpLocks/>
            <a:stCxn id="5200" idx="3"/>
            <a:endCxn id="5290" idx="4"/>
          </p:cNvCxnSpPr>
          <p:nvPr/>
        </p:nvCxnSpPr>
        <p:spPr>
          <a:xfrm flipV="1">
            <a:off x="10728445" y="5905500"/>
            <a:ext cx="1479352" cy="188889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97" name="연결선: 꺾임 5296">
            <a:extLst>
              <a:ext uri="{FF2B5EF4-FFF2-40B4-BE49-F238E27FC236}">
                <a16:creationId xmlns:a16="http://schemas.microsoft.com/office/drawing/2014/main" id="{81020E82-C32E-71EA-19DA-EA017FAFB0BF}"/>
              </a:ext>
            </a:extLst>
          </p:cNvPr>
          <p:cNvCxnSpPr>
            <a:cxnSpLocks/>
            <a:stCxn id="5216" idx="2"/>
            <a:endCxn id="5290" idx="0"/>
          </p:cNvCxnSpPr>
          <p:nvPr/>
        </p:nvCxnSpPr>
        <p:spPr>
          <a:xfrm rot="5400000">
            <a:off x="11512581" y="4896250"/>
            <a:ext cx="139043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07873A-C904-0331-89DF-3AA1087BACE8}"/>
              </a:ext>
            </a:extLst>
          </p:cNvPr>
          <p:cNvSpPr/>
          <p:nvPr/>
        </p:nvSpPr>
        <p:spPr>
          <a:xfrm>
            <a:off x="6980561" y="2961440"/>
            <a:ext cx="1691850" cy="699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Prediction</a:t>
            </a:r>
            <a:endParaRPr lang="ko-KR" altLang="en-US" sz="2200" b="1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8A418-8E95-4CA8-E201-274FA156A9B7}"/>
              </a:ext>
            </a:extLst>
          </p:cNvPr>
          <p:cNvSpPr txBox="1"/>
          <p:nvPr/>
        </p:nvSpPr>
        <p:spPr>
          <a:xfrm>
            <a:off x="8670282" y="418201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Prediction</a:t>
            </a:r>
          </a:p>
          <a:p>
            <a:pPr algn="ctr"/>
            <a:r>
              <a:rPr lang="en-US" altLang="ko-KR" b="1" dirty="0"/>
              <a:t>Result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A7E16-56F3-14A3-610D-D315A5AF7F96}"/>
              </a:ext>
            </a:extLst>
          </p:cNvPr>
          <p:cNvSpPr txBox="1"/>
          <p:nvPr/>
        </p:nvSpPr>
        <p:spPr>
          <a:xfrm>
            <a:off x="10863134" y="4246422"/>
            <a:ext cx="134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Knowledge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E0AE6-95CC-7DBC-DADC-559185ED8DA9}"/>
              </a:ext>
            </a:extLst>
          </p:cNvPr>
          <p:cNvSpPr txBox="1"/>
          <p:nvPr/>
        </p:nvSpPr>
        <p:spPr>
          <a:xfrm>
            <a:off x="11058977" y="7119128"/>
            <a:ext cx="1114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Analysis </a:t>
            </a:r>
          </a:p>
          <a:p>
            <a:pPr algn="ctr"/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5D7FC0B-F142-189D-B8B5-767C9E2BA256}"/>
              </a:ext>
            </a:extLst>
          </p:cNvPr>
          <p:cNvSpPr/>
          <p:nvPr/>
        </p:nvSpPr>
        <p:spPr>
          <a:xfrm>
            <a:off x="13968838" y="5040979"/>
            <a:ext cx="2638188" cy="141500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Organizational</a:t>
            </a:r>
          </a:p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altLang="ko-KR" sz="2200" b="1" i="1" dirty="0">
                <a:solidFill>
                  <a:schemeClr val="tx1"/>
                </a:solidFill>
              </a:rPr>
              <a:t>strategic plan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5CA5F5-F332-EE8D-FD2B-8929D733E466}"/>
              </a:ext>
            </a:extLst>
          </p:cNvPr>
          <p:cNvCxnSpPr>
            <a:cxnSpLocks/>
            <a:stCxn id="5290" idx="6"/>
            <a:endCxn id="35" idx="1"/>
          </p:cNvCxnSpPr>
          <p:nvPr/>
        </p:nvCxnSpPr>
        <p:spPr>
          <a:xfrm>
            <a:off x="12364813" y="5748484"/>
            <a:ext cx="16040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1F200E-4C96-A371-41A5-9A4AEDE0556F}"/>
              </a:ext>
            </a:extLst>
          </p:cNvPr>
          <p:cNvSpPr txBox="1"/>
          <p:nvPr/>
        </p:nvSpPr>
        <p:spPr>
          <a:xfrm>
            <a:off x="3634490" y="9688849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step</a:t>
            </a:r>
            <a:endParaRPr lang="ko-KR" alt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1DFB1-BEA7-BF43-C322-D3CF64C0FD51}"/>
              </a:ext>
            </a:extLst>
          </p:cNvPr>
          <p:cNvSpPr txBox="1"/>
          <p:nvPr/>
        </p:nvSpPr>
        <p:spPr>
          <a:xfrm>
            <a:off x="12556479" y="5106392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Decision</a:t>
            </a:r>
          </a:p>
          <a:p>
            <a:pPr algn="ctr"/>
            <a:r>
              <a:rPr lang="en-US" altLang="ko-KR" b="1" dirty="0"/>
              <a:t>-making</a:t>
            </a:r>
            <a:endParaRPr lang="ko-KR" altLang="en-US" b="1" dirty="0"/>
          </a:p>
        </p:txBody>
      </p:sp>
      <p:pic>
        <p:nvPicPr>
          <p:cNvPr id="1028" name="Picture 4" descr="Strategy - Free business and finance icons">
            <a:extLst>
              <a:ext uri="{FF2B5EF4-FFF2-40B4-BE49-F238E27FC236}">
                <a16:creationId xmlns:a16="http://schemas.microsoft.com/office/drawing/2014/main" id="{1248B0EF-98BE-7B95-A606-CE9C5E29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587" y="12367433"/>
            <a:ext cx="1594324" cy="159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5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5793CB84-D530-12ED-5509-AF510C91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0" y="10715492"/>
            <a:ext cx="3586163" cy="245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E3468FB-93C2-A740-A070-3441D0C9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13" y="11241314"/>
            <a:ext cx="3454400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C0670E4-B247-ABA6-29FD-F605211D56E6}"/>
              </a:ext>
            </a:extLst>
          </p:cNvPr>
          <p:cNvSpPr/>
          <p:nvPr/>
        </p:nvSpPr>
        <p:spPr>
          <a:xfrm>
            <a:off x="3214463" y="2080542"/>
            <a:ext cx="2805337" cy="8146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Multi-Classification</a:t>
            </a:r>
            <a:endParaRPr lang="ko-KR" altLang="en-US" sz="2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687B0A9-3F5B-6BBE-1721-8F92A15136A2}"/>
              </a:ext>
            </a:extLst>
          </p:cNvPr>
          <p:cNvSpPr/>
          <p:nvPr/>
        </p:nvSpPr>
        <p:spPr>
          <a:xfrm>
            <a:off x="3214463" y="3834440"/>
            <a:ext cx="2805337" cy="8146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Multi-Label Classification</a:t>
            </a:r>
            <a:endParaRPr lang="ko-KR" altLang="en-US" sz="2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D841D4D-5078-DC79-7D6B-6CC247279CE8}"/>
              </a:ext>
            </a:extLst>
          </p:cNvPr>
          <p:cNvSpPr/>
          <p:nvPr/>
        </p:nvSpPr>
        <p:spPr>
          <a:xfrm>
            <a:off x="6980561" y="2961440"/>
            <a:ext cx="1691850" cy="699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Prediction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0B984-2EAF-F994-89B5-A14DB5C0F66D}"/>
              </a:ext>
            </a:extLst>
          </p:cNvPr>
          <p:cNvSpPr txBox="1"/>
          <p:nvPr/>
        </p:nvSpPr>
        <p:spPr>
          <a:xfrm>
            <a:off x="3634490" y="4657731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2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752A7-8CE0-635B-CBEA-A20444A01C5B}"/>
              </a:ext>
            </a:extLst>
          </p:cNvPr>
          <p:cNvSpPr txBox="1"/>
          <p:nvPr/>
        </p:nvSpPr>
        <p:spPr>
          <a:xfrm>
            <a:off x="3634490" y="2895157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1</a:t>
            </a:r>
            <a:endParaRPr lang="ko-KR" altLang="en-US" b="1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6619926-4227-CEE6-8408-820BAD9BC2B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6019800" y="2487850"/>
            <a:ext cx="960761" cy="8235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ED1A1C1-9BC0-CA72-0AEA-98E825E51ED3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019800" y="3311390"/>
            <a:ext cx="960761" cy="9303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8" name="Picture 8" descr="Database - Free seo and web icons">
            <a:extLst>
              <a:ext uri="{FF2B5EF4-FFF2-40B4-BE49-F238E27FC236}">
                <a16:creationId xmlns:a16="http://schemas.microsoft.com/office/drawing/2014/main" id="{301C88EF-6EA1-44F0-48F8-0A6B4790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6" y="2749075"/>
            <a:ext cx="1124631" cy="11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3185542-4DAE-29AB-8844-3CDB18852E24}"/>
              </a:ext>
            </a:extLst>
          </p:cNvPr>
          <p:cNvCxnSpPr>
            <a:cxnSpLocks/>
            <a:stCxn id="5128" idx="3"/>
            <a:endCxn id="30" idx="1"/>
          </p:cNvCxnSpPr>
          <p:nvPr/>
        </p:nvCxnSpPr>
        <p:spPr>
          <a:xfrm>
            <a:off x="1669507" y="3311391"/>
            <a:ext cx="1544956" cy="9303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E5C0F81-8EF5-9C21-E77F-CE1D1A15B2B8}"/>
              </a:ext>
            </a:extLst>
          </p:cNvPr>
          <p:cNvCxnSpPr>
            <a:cxnSpLocks/>
            <a:stCxn id="5128" idx="3"/>
            <a:endCxn id="29" idx="1"/>
          </p:cNvCxnSpPr>
          <p:nvPr/>
        </p:nvCxnSpPr>
        <p:spPr>
          <a:xfrm flipV="1">
            <a:off x="1669507" y="2487850"/>
            <a:ext cx="1544956" cy="8235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41E9C8-22A1-AB60-BCD4-9BC61A4C64AA}"/>
              </a:ext>
            </a:extLst>
          </p:cNvPr>
          <p:cNvSpPr txBox="1"/>
          <p:nvPr/>
        </p:nvSpPr>
        <p:spPr>
          <a:xfrm>
            <a:off x="329782" y="3980956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Training Data</a:t>
            </a:r>
            <a:endParaRPr lang="ko-KR" altLang="en-US" b="1" dirty="0"/>
          </a:p>
        </p:txBody>
      </p:sp>
      <p:pic>
        <p:nvPicPr>
          <p:cNvPr id="5132" name="Picture 12" descr="Database Special Lineal color icon">
            <a:extLst>
              <a:ext uri="{FF2B5EF4-FFF2-40B4-BE49-F238E27FC236}">
                <a16:creationId xmlns:a16="http://schemas.microsoft.com/office/drawing/2014/main" id="{7B63E7C9-56FC-F39A-4C7B-D1C44ACB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6" y="7460807"/>
            <a:ext cx="1115896" cy="11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707FA37-2C8E-BBD5-5CB6-EB6D3FAA82C8}"/>
              </a:ext>
            </a:extLst>
          </p:cNvPr>
          <p:cNvSpPr/>
          <p:nvPr/>
        </p:nvSpPr>
        <p:spPr>
          <a:xfrm>
            <a:off x="3002657" y="1828800"/>
            <a:ext cx="3169543" cy="3390900"/>
          </a:xfrm>
          <a:prstGeom prst="roundRect">
            <a:avLst>
              <a:gd name="adj" fmla="val 9591"/>
            </a:avLst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38" name="그룹 5137">
            <a:extLst>
              <a:ext uri="{FF2B5EF4-FFF2-40B4-BE49-F238E27FC236}">
                <a16:creationId xmlns:a16="http://schemas.microsoft.com/office/drawing/2014/main" id="{07B96916-317C-AE5A-A021-7A88ACAA083E}"/>
              </a:ext>
            </a:extLst>
          </p:cNvPr>
          <p:cNvGrpSpPr/>
          <p:nvPr/>
        </p:nvGrpSpPr>
        <p:grpSpPr>
          <a:xfrm>
            <a:off x="3002657" y="6350000"/>
            <a:ext cx="3169543" cy="3390900"/>
            <a:chOff x="10775058" y="2045928"/>
            <a:chExt cx="3169543" cy="3390900"/>
          </a:xfrm>
        </p:grpSpPr>
        <p:sp>
          <p:nvSpPr>
            <p:cNvPr id="5133" name="사각형: 둥근 모서리 5132">
              <a:extLst>
                <a:ext uri="{FF2B5EF4-FFF2-40B4-BE49-F238E27FC236}">
                  <a16:creationId xmlns:a16="http://schemas.microsoft.com/office/drawing/2014/main" id="{A0107C7D-019D-5B70-0F8F-F040B5B342F5}"/>
                </a:ext>
              </a:extLst>
            </p:cNvPr>
            <p:cNvSpPr/>
            <p:nvPr/>
          </p:nvSpPr>
          <p:spPr>
            <a:xfrm>
              <a:off x="10986864" y="2297670"/>
              <a:ext cx="2805337" cy="81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Multi-Classification</a:t>
              </a:r>
              <a:endParaRPr lang="ko-KR" altLang="en-US" sz="2200" dirty="0"/>
            </a:p>
          </p:txBody>
        </p:sp>
        <p:sp>
          <p:nvSpPr>
            <p:cNvPr id="5134" name="사각형: 둥근 모서리 5133">
              <a:extLst>
                <a:ext uri="{FF2B5EF4-FFF2-40B4-BE49-F238E27FC236}">
                  <a16:creationId xmlns:a16="http://schemas.microsoft.com/office/drawing/2014/main" id="{E0B36564-1A24-B316-AA54-FE2912F4CA46}"/>
                </a:ext>
              </a:extLst>
            </p:cNvPr>
            <p:cNvSpPr/>
            <p:nvPr/>
          </p:nvSpPr>
          <p:spPr>
            <a:xfrm>
              <a:off x="10986864" y="4051568"/>
              <a:ext cx="2805337" cy="81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Multi-Label Classification</a:t>
              </a:r>
              <a:endParaRPr lang="ko-KR" altLang="en-US" sz="2200" dirty="0"/>
            </a:p>
          </p:txBody>
        </p:sp>
        <p:sp>
          <p:nvSpPr>
            <p:cNvPr id="5135" name="TextBox 5134">
              <a:extLst>
                <a:ext uri="{FF2B5EF4-FFF2-40B4-BE49-F238E27FC236}">
                  <a16:creationId xmlns:a16="http://schemas.microsoft.com/office/drawing/2014/main" id="{F867816E-2C2E-850D-800E-5090A531499B}"/>
                </a:ext>
              </a:extLst>
            </p:cNvPr>
            <p:cNvSpPr txBox="1"/>
            <p:nvPr/>
          </p:nvSpPr>
          <p:spPr>
            <a:xfrm>
              <a:off x="11406891" y="4874859"/>
              <a:ext cx="196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XGBoost</a:t>
              </a:r>
              <a:r>
                <a:rPr lang="en-US" altLang="ko-KR" b="1" dirty="0"/>
                <a:t> Model 2</a:t>
              </a:r>
              <a:endParaRPr lang="ko-KR" altLang="en-US" b="1" dirty="0"/>
            </a:p>
          </p:txBody>
        </p:sp>
        <p:sp>
          <p:nvSpPr>
            <p:cNvPr id="5136" name="TextBox 5135">
              <a:extLst>
                <a:ext uri="{FF2B5EF4-FFF2-40B4-BE49-F238E27FC236}">
                  <a16:creationId xmlns:a16="http://schemas.microsoft.com/office/drawing/2014/main" id="{8431D315-05A9-3D29-29C2-729D55F618A2}"/>
                </a:ext>
              </a:extLst>
            </p:cNvPr>
            <p:cNvSpPr txBox="1"/>
            <p:nvPr/>
          </p:nvSpPr>
          <p:spPr>
            <a:xfrm>
              <a:off x="11406891" y="3112285"/>
              <a:ext cx="196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XGBoost</a:t>
              </a:r>
              <a:r>
                <a:rPr lang="en-US" altLang="ko-KR" b="1" dirty="0"/>
                <a:t> Model 1</a:t>
              </a:r>
              <a:endParaRPr lang="ko-KR" altLang="en-US" b="1" dirty="0"/>
            </a:p>
          </p:txBody>
        </p:sp>
        <p:sp>
          <p:nvSpPr>
            <p:cNvPr id="5137" name="사각형: 둥근 모서리 5136">
              <a:extLst>
                <a:ext uri="{FF2B5EF4-FFF2-40B4-BE49-F238E27FC236}">
                  <a16:creationId xmlns:a16="http://schemas.microsoft.com/office/drawing/2014/main" id="{1D4B9673-644B-25E8-C26C-3416AEF5E612}"/>
                </a:ext>
              </a:extLst>
            </p:cNvPr>
            <p:cNvSpPr/>
            <p:nvPr/>
          </p:nvSpPr>
          <p:spPr>
            <a:xfrm>
              <a:off x="10775058" y="2045928"/>
              <a:ext cx="3169543" cy="3390900"/>
            </a:xfrm>
            <a:prstGeom prst="roundRect">
              <a:avLst>
                <a:gd name="adj" fmla="val 9591"/>
              </a:avLst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39" name="연결선: 꺾임 5138">
            <a:extLst>
              <a:ext uri="{FF2B5EF4-FFF2-40B4-BE49-F238E27FC236}">
                <a16:creationId xmlns:a16="http://schemas.microsoft.com/office/drawing/2014/main" id="{5DF0C1AB-5A64-61B0-0056-46F97B41338B}"/>
              </a:ext>
            </a:extLst>
          </p:cNvPr>
          <p:cNvCxnSpPr>
            <a:cxnSpLocks/>
            <a:stCxn id="5132" idx="3"/>
            <a:endCxn id="5134" idx="1"/>
          </p:cNvCxnSpPr>
          <p:nvPr/>
        </p:nvCxnSpPr>
        <p:spPr>
          <a:xfrm>
            <a:off x="1660772" y="8018755"/>
            <a:ext cx="1553691" cy="7441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0" name="연결선: 꺾임 5139">
            <a:extLst>
              <a:ext uri="{FF2B5EF4-FFF2-40B4-BE49-F238E27FC236}">
                <a16:creationId xmlns:a16="http://schemas.microsoft.com/office/drawing/2014/main" id="{C93DD15F-4A4D-BE85-4070-6E23865D87EF}"/>
              </a:ext>
            </a:extLst>
          </p:cNvPr>
          <p:cNvCxnSpPr>
            <a:cxnSpLocks/>
            <a:stCxn id="5132" idx="3"/>
            <a:endCxn id="5133" idx="1"/>
          </p:cNvCxnSpPr>
          <p:nvPr/>
        </p:nvCxnSpPr>
        <p:spPr>
          <a:xfrm flipV="1">
            <a:off x="1660772" y="7009050"/>
            <a:ext cx="1553691" cy="10097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45" name="화살표: 아래쪽 5144">
            <a:extLst>
              <a:ext uri="{FF2B5EF4-FFF2-40B4-BE49-F238E27FC236}">
                <a16:creationId xmlns:a16="http://schemas.microsoft.com/office/drawing/2014/main" id="{728B6B82-1978-8911-0D10-60096E5D62C0}"/>
              </a:ext>
            </a:extLst>
          </p:cNvPr>
          <p:cNvSpPr/>
          <p:nvPr/>
        </p:nvSpPr>
        <p:spPr>
          <a:xfrm>
            <a:off x="4337731" y="5363948"/>
            <a:ext cx="558800" cy="8106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6" name="TextBox 5145">
            <a:extLst>
              <a:ext uri="{FF2B5EF4-FFF2-40B4-BE49-F238E27FC236}">
                <a16:creationId xmlns:a16="http://schemas.microsoft.com/office/drawing/2014/main" id="{62C90989-F97A-8067-1016-2D7B1BA1F720}"/>
              </a:ext>
            </a:extLst>
          </p:cNvPr>
          <p:cNvSpPr txBox="1"/>
          <p:nvPr/>
        </p:nvSpPr>
        <p:spPr>
          <a:xfrm>
            <a:off x="475070" y="8619788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Test Data</a:t>
            </a:r>
            <a:endParaRPr lang="ko-KR" altLang="en-US" b="1" dirty="0"/>
          </a:p>
        </p:txBody>
      </p:sp>
      <p:sp>
        <p:nvSpPr>
          <p:cNvPr id="5147" name="TextBox 5146">
            <a:extLst>
              <a:ext uri="{FF2B5EF4-FFF2-40B4-BE49-F238E27FC236}">
                <a16:creationId xmlns:a16="http://schemas.microsoft.com/office/drawing/2014/main" id="{89C0F0D2-87C8-65D6-721B-EA8875CDB344}"/>
              </a:ext>
            </a:extLst>
          </p:cNvPr>
          <p:cNvSpPr txBox="1"/>
          <p:nvPr/>
        </p:nvSpPr>
        <p:spPr>
          <a:xfrm>
            <a:off x="5036883" y="5446113"/>
            <a:ext cx="1394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Pretrained </a:t>
            </a:r>
          </a:p>
          <a:p>
            <a:pPr algn="ctr"/>
            <a:r>
              <a:rPr lang="en-US" altLang="ko-KR" b="1" dirty="0"/>
              <a:t>parameters</a:t>
            </a:r>
            <a:endParaRPr lang="ko-KR" altLang="en-US" b="1" dirty="0"/>
          </a:p>
        </p:txBody>
      </p:sp>
      <p:cxnSp>
        <p:nvCxnSpPr>
          <p:cNvPr id="5162" name="연결선: 꺾임 5161">
            <a:extLst>
              <a:ext uri="{FF2B5EF4-FFF2-40B4-BE49-F238E27FC236}">
                <a16:creationId xmlns:a16="http://schemas.microsoft.com/office/drawing/2014/main" id="{46EE7379-2AFF-AC54-0C64-5F44490DE269}"/>
              </a:ext>
            </a:extLst>
          </p:cNvPr>
          <p:cNvCxnSpPr>
            <a:cxnSpLocks/>
            <a:stCxn id="5134" idx="3"/>
            <a:endCxn id="5234" idx="1"/>
          </p:cNvCxnSpPr>
          <p:nvPr/>
        </p:nvCxnSpPr>
        <p:spPr>
          <a:xfrm flipV="1">
            <a:off x="6019800" y="7840716"/>
            <a:ext cx="791111" cy="9222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98" name="TextBox 5197">
            <a:extLst>
              <a:ext uri="{FF2B5EF4-FFF2-40B4-BE49-F238E27FC236}">
                <a16:creationId xmlns:a16="http://schemas.microsoft.com/office/drawing/2014/main" id="{1005341F-252B-C36B-AD21-B39F0592986F}"/>
              </a:ext>
            </a:extLst>
          </p:cNvPr>
          <p:cNvSpPr txBox="1"/>
          <p:nvPr/>
        </p:nvSpPr>
        <p:spPr>
          <a:xfrm>
            <a:off x="3850318" y="1291026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Training Step</a:t>
            </a:r>
            <a:endParaRPr lang="ko-KR" altLang="en-US" b="1" dirty="0"/>
          </a:p>
        </p:txBody>
      </p:sp>
      <p:sp>
        <p:nvSpPr>
          <p:cNvPr id="5200" name="사각형: 둥근 모서리 5199">
            <a:extLst>
              <a:ext uri="{FF2B5EF4-FFF2-40B4-BE49-F238E27FC236}">
                <a16:creationId xmlns:a16="http://schemas.microsoft.com/office/drawing/2014/main" id="{0679F13E-8F53-9938-82CB-42054B769829}"/>
              </a:ext>
            </a:extLst>
          </p:cNvPr>
          <p:cNvSpPr/>
          <p:nvPr/>
        </p:nvSpPr>
        <p:spPr>
          <a:xfrm>
            <a:off x="8605681" y="7368190"/>
            <a:ext cx="2021134" cy="85240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Interpretation</a:t>
            </a:r>
          </a:p>
        </p:txBody>
      </p:sp>
      <p:cxnSp>
        <p:nvCxnSpPr>
          <p:cNvPr id="5202" name="직선 화살표 연결선 5201">
            <a:extLst>
              <a:ext uri="{FF2B5EF4-FFF2-40B4-BE49-F238E27FC236}">
                <a16:creationId xmlns:a16="http://schemas.microsoft.com/office/drawing/2014/main" id="{D42CF02C-1DA2-CCB7-9776-AB769FE1EDEF}"/>
              </a:ext>
            </a:extLst>
          </p:cNvPr>
          <p:cNvCxnSpPr>
            <a:cxnSpLocks/>
            <a:endCxn id="5200" idx="1"/>
          </p:cNvCxnSpPr>
          <p:nvPr/>
        </p:nvCxnSpPr>
        <p:spPr>
          <a:xfrm flipV="1">
            <a:off x="8178655" y="7794392"/>
            <a:ext cx="427026" cy="5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16" name="사각형: 둥근 모서리 5215">
            <a:extLst>
              <a:ext uri="{FF2B5EF4-FFF2-40B4-BE49-F238E27FC236}">
                <a16:creationId xmlns:a16="http://schemas.microsoft.com/office/drawing/2014/main" id="{014A931E-2D9E-FD92-A68F-1F38DD3600A1}"/>
              </a:ext>
            </a:extLst>
          </p:cNvPr>
          <p:cNvSpPr/>
          <p:nvPr/>
        </p:nvSpPr>
        <p:spPr>
          <a:xfrm>
            <a:off x="11191568" y="3348629"/>
            <a:ext cx="2032459" cy="852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HRD</a:t>
            </a:r>
          </a:p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Practitioner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pic>
        <p:nvPicPr>
          <p:cNvPr id="5217" name="Picture 20" descr="user Vector Icons free download in SVG, PNG Format">
            <a:extLst>
              <a:ext uri="{FF2B5EF4-FFF2-40B4-BE49-F238E27FC236}">
                <a16:creationId xmlns:a16="http://schemas.microsoft.com/office/drawing/2014/main" id="{4BB925B1-7A81-C736-864E-BF6B928C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162" y="2180547"/>
            <a:ext cx="1221579" cy="12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" name="사각형: 둥근 모서리 5231">
            <a:extLst>
              <a:ext uri="{FF2B5EF4-FFF2-40B4-BE49-F238E27FC236}">
                <a16:creationId xmlns:a16="http://schemas.microsoft.com/office/drawing/2014/main" id="{0D0559CB-01EE-1445-0BEE-3B847A128F34}"/>
              </a:ext>
            </a:extLst>
          </p:cNvPr>
          <p:cNvSpPr/>
          <p:nvPr/>
        </p:nvSpPr>
        <p:spPr>
          <a:xfrm>
            <a:off x="14297451" y="5188776"/>
            <a:ext cx="593299" cy="4073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FI</a:t>
            </a:r>
            <a:endParaRPr lang="ko-KR" altLang="en-US" sz="2200" dirty="0"/>
          </a:p>
        </p:txBody>
      </p:sp>
      <p:sp>
        <p:nvSpPr>
          <p:cNvPr id="5233" name="사각형: 둥근 모서리 5232">
            <a:extLst>
              <a:ext uri="{FF2B5EF4-FFF2-40B4-BE49-F238E27FC236}">
                <a16:creationId xmlns:a16="http://schemas.microsoft.com/office/drawing/2014/main" id="{4323FE2A-2365-BDEF-5F4C-7223E80F26FB}"/>
              </a:ext>
            </a:extLst>
          </p:cNvPr>
          <p:cNvSpPr/>
          <p:nvPr/>
        </p:nvSpPr>
        <p:spPr>
          <a:xfrm>
            <a:off x="14297451" y="5847825"/>
            <a:ext cx="593299" cy="4073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PI</a:t>
            </a:r>
            <a:endParaRPr lang="ko-KR" altLang="en-US" sz="2200" dirty="0"/>
          </a:p>
        </p:txBody>
      </p:sp>
      <p:cxnSp>
        <p:nvCxnSpPr>
          <p:cNvPr id="5237" name="연결선: 꺾임 5236">
            <a:extLst>
              <a:ext uri="{FF2B5EF4-FFF2-40B4-BE49-F238E27FC236}">
                <a16:creationId xmlns:a16="http://schemas.microsoft.com/office/drawing/2014/main" id="{66EADA34-332F-A3DE-ACCA-E425B75883A2}"/>
              </a:ext>
            </a:extLst>
          </p:cNvPr>
          <p:cNvCxnSpPr>
            <a:cxnSpLocks/>
            <a:stCxn id="5133" idx="3"/>
            <a:endCxn id="5234" idx="1"/>
          </p:cNvCxnSpPr>
          <p:nvPr/>
        </p:nvCxnSpPr>
        <p:spPr>
          <a:xfrm>
            <a:off x="6019800" y="7009050"/>
            <a:ext cx="791111" cy="8316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45" name="사각형: 둥근 모서리 5244">
            <a:extLst>
              <a:ext uri="{FF2B5EF4-FFF2-40B4-BE49-F238E27FC236}">
                <a16:creationId xmlns:a16="http://schemas.microsoft.com/office/drawing/2014/main" id="{A47E62F7-ECDD-0DED-579B-40B356C34F82}"/>
              </a:ext>
            </a:extLst>
          </p:cNvPr>
          <p:cNvSpPr/>
          <p:nvPr/>
        </p:nvSpPr>
        <p:spPr>
          <a:xfrm>
            <a:off x="15868160" y="7212703"/>
            <a:ext cx="593299" cy="4073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PI</a:t>
            </a:r>
            <a:endParaRPr lang="ko-KR" altLang="en-US" sz="2200" dirty="0"/>
          </a:p>
        </p:txBody>
      </p:sp>
      <p:sp>
        <p:nvSpPr>
          <p:cNvPr id="5246" name="사각형: 둥근 모서리 5245">
            <a:extLst>
              <a:ext uri="{FF2B5EF4-FFF2-40B4-BE49-F238E27FC236}">
                <a16:creationId xmlns:a16="http://schemas.microsoft.com/office/drawing/2014/main" id="{4AB5C6EC-E503-3013-652C-32FF18C08DD4}"/>
              </a:ext>
            </a:extLst>
          </p:cNvPr>
          <p:cNvSpPr/>
          <p:nvPr/>
        </p:nvSpPr>
        <p:spPr>
          <a:xfrm>
            <a:off x="15868160" y="7310248"/>
            <a:ext cx="593299" cy="4073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PI</a:t>
            </a:r>
            <a:endParaRPr lang="ko-KR" altLang="en-US" sz="2200" dirty="0"/>
          </a:p>
        </p:txBody>
      </p:sp>
      <p:sp>
        <p:nvSpPr>
          <p:cNvPr id="5247" name="사각형: 둥근 모서리 5246">
            <a:extLst>
              <a:ext uri="{FF2B5EF4-FFF2-40B4-BE49-F238E27FC236}">
                <a16:creationId xmlns:a16="http://schemas.microsoft.com/office/drawing/2014/main" id="{12CD0629-750E-0385-8028-CD15545BB077}"/>
              </a:ext>
            </a:extLst>
          </p:cNvPr>
          <p:cNvSpPr/>
          <p:nvPr/>
        </p:nvSpPr>
        <p:spPr>
          <a:xfrm>
            <a:off x="15868160" y="7427412"/>
            <a:ext cx="593299" cy="3851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PI</a:t>
            </a:r>
            <a:endParaRPr lang="ko-KR" altLang="en-US" sz="2200" dirty="0"/>
          </a:p>
        </p:txBody>
      </p:sp>
      <p:sp>
        <p:nvSpPr>
          <p:cNvPr id="5248" name="사각형: 둥근 모서리 5247">
            <a:extLst>
              <a:ext uri="{FF2B5EF4-FFF2-40B4-BE49-F238E27FC236}">
                <a16:creationId xmlns:a16="http://schemas.microsoft.com/office/drawing/2014/main" id="{733506E6-2AB4-EDDC-3492-0E331DC4F206}"/>
              </a:ext>
            </a:extLst>
          </p:cNvPr>
          <p:cNvSpPr/>
          <p:nvPr/>
        </p:nvSpPr>
        <p:spPr>
          <a:xfrm>
            <a:off x="15868160" y="7524957"/>
            <a:ext cx="593299" cy="3851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PI</a:t>
            </a:r>
            <a:endParaRPr lang="ko-KR" altLang="en-US" sz="2200" dirty="0"/>
          </a:p>
        </p:txBody>
      </p:sp>
      <p:grpSp>
        <p:nvGrpSpPr>
          <p:cNvPr id="5287" name="그룹 5286">
            <a:extLst>
              <a:ext uri="{FF2B5EF4-FFF2-40B4-BE49-F238E27FC236}">
                <a16:creationId xmlns:a16="http://schemas.microsoft.com/office/drawing/2014/main" id="{3ACC7032-7C5F-EC15-6475-499898E4AD14}"/>
              </a:ext>
            </a:extLst>
          </p:cNvPr>
          <p:cNvGrpSpPr/>
          <p:nvPr/>
        </p:nvGrpSpPr>
        <p:grpSpPr>
          <a:xfrm>
            <a:off x="6810911" y="6773916"/>
            <a:ext cx="1371615" cy="2489678"/>
            <a:chOff x="6813134" y="6750050"/>
            <a:chExt cx="1371615" cy="2489678"/>
          </a:xfrm>
        </p:grpSpPr>
        <p:sp>
          <p:nvSpPr>
            <p:cNvPr id="5199" name="TextBox 5198">
              <a:extLst>
                <a:ext uri="{FF2B5EF4-FFF2-40B4-BE49-F238E27FC236}">
                  <a16:creationId xmlns:a16="http://schemas.microsoft.com/office/drawing/2014/main" id="{F115F85B-C014-A2FA-BFA0-68D39EA618D3}"/>
                </a:ext>
              </a:extLst>
            </p:cNvPr>
            <p:cNvSpPr txBox="1"/>
            <p:nvPr/>
          </p:nvSpPr>
          <p:spPr>
            <a:xfrm>
              <a:off x="7109985" y="887039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SHAP</a:t>
              </a:r>
              <a:endParaRPr lang="ko-KR" altLang="en-US" b="1" dirty="0"/>
            </a:p>
          </p:txBody>
        </p:sp>
        <p:sp>
          <p:nvSpPr>
            <p:cNvPr id="5231" name="사각형: 둥근 모서리 5230">
              <a:extLst>
                <a:ext uri="{FF2B5EF4-FFF2-40B4-BE49-F238E27FC236}">
                  <a16:creationId xmlns:a16="http://schemas.microsoft.com/office/drawing/2014/main" id="{BC64B4A6-F2B2-37D1-A098-1811D28BD96D}"/>
                </a:ext>
              </a:extLst>
            </p:cNvPr>
            <p:cNvSpPr/>
            <p:nvPr/>
          </p:nvSpPr>
          <p:spPr>
            <a:xfrm>
              <a:off x="7025743" y="6891608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34" name="사각형: 둥근 모서리 5233">
              <a:extLst>
                <a:ext uri="{FF2B5EF4-FFF2-40B4-BE49-F238E27FC236}">
                  <a16:creationId xmlns:a16="http://schemas.microsoft.com/office/drawing/2014/main" id="{81F92EF5-8E20-D363-47A8-F163E21F85B0}"/>
                </a:ext>
              </a:extLst>
            </p:cNvPr>
            <p:cNvSpPr/>
            <p:nvPr/>
          </p:nvSpPr>
          <p:spPr>
            <a:xfrm>
              <a:off x="6813134" y="6750050"/>
              <a:ext cx="1371615" cy="213359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5242" name="사각형: 둥근 모서리 5241">
              <a:extLst>
                <a:ext uri="{FF2B5EF4-FFF2-40B4-BE49-F238E27FC236}">
                  <a16:creationId xmlns:a16="http://schemas.microsoft.com/office/drawing/2014/main" id="{D078AC22-6D18-A0AF-091F-41308FCF7E0B}"/>
                </a:ext>
              </a:extLst>
            </p:cNvPr>
            <p:cNvSpPr/>
            <p:nvPr/>
          </p:nvSpPr>
          <p:spPr>
            <a:xfrm>
              <a:off x="7091922" y="6967991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49" name="사각형: 둥근 모서리 5248">
              <a:extLst>
                <a:ext uri="{FF2B5EF4-FFF2-40B4-BE49-F238E27FC236}">
                  <a16:creationId xmlns:a16="http://schemas.microsoft.com/office/drawing/2014/main" id="{DCC417DC-F7A3-60CE-5D9E-23CFE7B0D2A5}"/>
                </a:ext>
              </a:extLst>
            </p:cNvPr>
            <p:cNvSpPr/>
            <p:nvPr/>
          </p:nvSpPr>
          <p:spPr>
            <a:xfrm>
              <a:off x="7171560" y="7041759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0" name="사각형: 둥근 모서리 5249">
              <a:extLst>
                <a:ext uri="{FF2B5EF4-FFF2-40B4-BE49-F238E27FC236}">
                  <a16:creationId xmlns:a16="http://schemas.microsoft.com/office/drawing/2014/main" id="{A404D145-6B98-07F6-ED03-7C58EF7508B3}"/>
                </a:ext>
              </a:extLst>
            </p:cNvPr>
            <p:cNvSpPr/>
            <p:nvPr/>
          </p:nvSpPr>
          <p:spPr>
            <a:xfrm>
              <a:off x="7411036" y="7225288"/>
              <a:ext cx="593299" cy="40730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5" name="사각형: 둥근 모서리 5254">
              <a:extLst>
                <a:ext uri="{FF2B5EF4-FFF2-40B4-BE49-F238E27FC236}">
                  <a16:creationId xmlns:a16="http://schemas.microsoft.com/office/drawing/2014/main" id="{D7C97FFF-41B1-688F-060E-525616537FCD}"/>
                </a:ext>
              </a:extLst>
            </p:cNvPr>
            <p:cNvSpPr/>
            <p:nvPr/>
          </p:nvSpPr>
          <p:spPr>
            <a:xfrm>
              <a:off x="7016259" y="7976983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6" name="사각형: 둥근 모서리 5255">
              <a:extLst>
                <a:ext uri="{FF2B5EF4-FFF2-40B4-BE49-F238E27FC236}">
                  <a16:creationId xmlns:a16="http://schemas.microsoft.com/office/drawing/2014/main" id="{D0C0E895-B7FF-2A38-3A04-C2C69EEE8144}"/>
                </a:ext>
              </a:extLst>
            </p:cNvPr>
            <p:cNvSpPr/>
            <p:nvPr/>
          </p:nvSpPr>
          <p:spPr>
            <a:xfrm>
              <a:off x="7082438" y="8053366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PI</a:t>
              </a:r>
              <a:endParaRPr lang="ko-KR" altLang="en-US" sz="2200" dirty="0"/>
            </a:p>
          </p:txBody>
        </p:sp>
        <p:sp>
          <p:nvSpPr>
            <p:cNvPr id="5257" name="사각형: 둥근 모서리 5256">
              <a:extLst>
                <a:ext uri="{FF2B5EF4-FFF2-40B4-BE49-F238E27FC236}">
                  <a16:creationId xmlns:a16="http://schemas.microsoft.com/office/drawing/2014/main" id="{176D847A-A4C8-3422-6363-5ED7751B9545}"/>
                </a:ext>
              </a:extLst>
            </p:cNvPr>
            <p:cNvSpPr/>
            <p:nvPr/>
          </p:nvSpPr>
          <p:spPr>
            <a:xfrm>
              <a:off x="7162076" y="8127134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FI</a:t>
              </a:r>
              <a:endParaRPr lang="ko-KR" altLang="en-US" sz="2200" dirty="0"/>
            </a:p>
          </p:txBody>
        </p:sp>
        <p:sp>
          <p:nvSpPr>
            <p:cNvPr id="5258" name="사각형: 둥근 모서리 5257">
              <a:extLst>
                <a:ext uri="{FF2B5EF4-FFF2-40B4-BE49-F238E27FC236}">
                  <a16:creationId xmlns:a16="http://schemas.microsoft.com/office/drawing/2014/main" id="{3F5A4278-BE09-F16E-0396-B6E9E7A2F49E}"/>
                </a:ext>
              </a:extLst>
            </p:cNvPr>
            <p:cNvSpPr/>
            <p:nvPr/>
          </p:nvSpPr>
          <p:spPr>
            <a:xfrm>
              <a:off x="7401552" y="8310663"/>
              <a:ext cx="593299" cy="4073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/>
                <a:t>FI</a:t>
              </a:r>
              <a:endParaRPr lang="ko-KR" altLang="en-US" sz="2200" dirty="0"/>
            </a:p>
          </p:txBody>
        </p:sp>
        <p:sp>
          <p:nvSpPr>
            <p:cNvPr id="5273" name="TextBox 5272">
              <a:extLst>
                <a:ext uri="{FF2B5EF4-FFF2-40B4-BE49-F238E27FC236}">
                  <a16:creationId xmlns:a16="http://schemas.microsoft.com/office/drawing/2014/main" id="{D7A18848-1FFF-30E5-897C-B770F1B3C8BD}"/>
                </a:ext>
              </a:extLst>
            </p:cNvPr>
            <p:cNvSpPr txBox="1"/>
            <p:nvPr/>
          </p:nvSpPr>
          <p:spPr>
            <a:xfrm rot="2189925">
              <a:off x="7193936" y="7363493"/>
              <a:ext cx="31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…</a:t>
              </a:r>
              <a:endParaRPr lang="ko-KR" altLang="en-US" sz="1200" b="1" dirty="0"/>
            </a:p>
          </p:txBody>
        </p:sp>
        <p:sp>
          <p:nvSpPr>
            <p:cNvPr id="5274" name="TextBox 5273">
              <a:extLst>
                <a:ext uri="{FF2B5EF4-FFF2-40B4-BE49-F238E27FC236}">
                  <a16:creationId xmlns:a16="http://schemas.microsoft.com/office/drawing/2014/main" id="{C629369C-A818-6E93-8126-2D57E03411E8}"/>
                </a:ext>
              </a:extLst>
            </p:cNvPr>
            <p:cNvSpPr txBox="1"/>
            <p:nvPr/>
          </p:nvSpPr>
          <p:spPr>
            <a:xfrm rot="2189925">
              <a:off x="7168244" y="8460886"/>
              <a:ext cx="31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…</a:t>
              </a:r>
              <a:endParaRPr lang="ko-KR" altLang="en-US" sz="1200" b="1" dirty="0"/>
            </a:p>
          </p:txBody>
        </p:sp>
      </p:grpSp>
      <p:sp>
        <p:nvSpPr>
          <p:cNvPr id="5290" name="순서도: 가산 접합 5289">
            <a:extLst>
              <a:ext uri="{FF2B5EF4-FFF2-40B4-BE49-F238E27FC236}">
                <a16:creationId xmlns:a16="http://schemas.microsoft.com/office/drawing/2014/main" id="{D56B3F0F-8B2A-2336-7483-E3B212C26D81}"/>
              </a:ext>
            </a:extLst>
          </p:cNvPr>
          <p:cNvSpPr/>
          <p:nvPr/>
        </p:nvSpPr>
        <p:spPr>
          <a:xfrm>
            <a:off x="12050781" y="5591468"/>
            <a:ext cx="314032" cy="31403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91" name="연결선: 꺾임 5290">
            <a:extLst>
              <a:ext uri="{FF2B5EF4-FFF2-40B4-BE49-F238E27FC236}">
                <a16:creationId xmlns:a16="http://schemas.microsoft.com/office/drawing/2014/main" id="{DB052D4F-859C-AD50-ABC0-01DEB3D41556}"/>
              </a:ext>
            </a:extLst>
          </p:cNvPr>
          <p:cNvCxnSpPr>
            <a:cxnSpLocks/>
            <a:stCxn id="32" idx="3"/>
            <a:endCxn id="5290" idx="2"/>
          </p:cNvCxnSpPr>
          <p:nvPr/>
        </p:nvCxnSpPr>
        <p:spPr>
          <a:xfrm>
            <a:off x="8672411" y="3311390"/>
            <a:ext cx="3378370" cy="24370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94" name="연결선: 꺾임 5293">
            <a:extLst>
              <a:ext uri="{FF2B5EF4-FFF2-40B4-BE49-F238E27FC236}">
                <a16:creationId xmlns:a16="http://schemas.microsoft.com/office/drawing/2014/main" id="{D5EE27D9-BB7B-3AED-E6BF-738898234250}"/>
              </a:ext>
            </a:extLst>
          </p:cNvPr>
          <p:cNvCxnSpPr>
            <a:cxnSpLocks/>
            <a:stCxn id="5200" idx="3"/>
            <a:endCxn id="5290" idx="4"/>
          </p:cNvCxnSpPr>
          <p:nvPr/>
        </p:nvCxnSpPr>
        <p:spPr>
          <a:xfrm flipV="1">
            <a:off x="10626815" y="5905500"/>
            <a:ext cx="1580982" cy="188889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97" name="연결선: 꺾임 5296">
            <a:extLst>
              <a:ext uri="{FF2B5EF4-FFF2-40B4-BE49-F238E27FC236}">
                <a16:creationId xmlns:a16="http://schemas.microsoft.com/office/drawing/2014/main" id="{AEA4970C-2395-CD7A-A80E-93509F375CDA}"/>
              </a:ext>
            </a:extLst>
          </p:cNvPr>
          <p:cNvCxnSpPr>
            <a:cxnSpLocks/>
            <a:stCxn id="5216" idx="2"/>
            <a:endCxn id="5290" idx="0"/>
          </p:cNvCxnSpPr>
          <p:nvPr/>
        </p:nvCxnSpPr>
        <p:spPr>
          <a:xfrm rot="5400000">
            <a:off x="11512581" y="4896250"/>
            <a:ext cx="139043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01" name="그룹 5300">
            <a:extLst>
              <a:ext uri="{FF2B5EF4-FFF2-40B4-BE49-F238E27FC236}">
                <a16:creationId xmlns:a16="http://schemas.microsoft.com/office/drawing/2014/main" id="{B35BD2DB-6CD9-52E2-266B-269C2B1D947C}"/>
              </a:ext>
            </a:extLst>
          </p:cNvPr>
          <p:cNvGrpSpPr/>
          <p:nvPr/>
        </p:nvGrpSpPr>
        <p:grpSpPr>
          <a:xfrm>
            <a:off x="14212270" y="8716437"/>
            <a:ext cx="3657602" cy="1757638"/>
            <a:chOff x="14212270" y="8716437"/>
            <a:chExt cx="3657602" cy="1757638"/>
          </a:xfrm>
        </p:grpSpPr>
        <p:pic>
          <p:nvPicPr>
            <p:cNvPr id="5302" name="Picture 4">
              <a:extLst>
                <a:ext uri="{FF2B5EF4-FFF2-40B4-BE49-F238E27FC236}">
                  <a16:creationId xmlns:a16="http://schemas.microsoft.com/office/drawing/2014/main" id="{6954C522-5BF7-5B20-E6EC-7EA72AE0F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5222" y="8843957"/>
              <a:ext cx="1626218" cy="1113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03" name="Picture 6">
              <a:extLst>
                <a:ext uri="{FF2B5EF4-FFF2-40B4-BE49-F238E27FC236}">
                  <a16:creationId xmlns:a16="http://schemas.microsoft.com/office/drawing/2014/main" id="{7A3F86AC-57BD-52EF-A5A7-7D55B72A9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6691" y="8843957"/>
              <a:ext cx="1541714" cy="1113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04" name="TextBox 5303">
              <a:extLst>
                <a:ext uri="{FF2B5EF4-FFF2-40B4-BE49-F238E27FC236}">
                  <a16:creationId xmlns:a16="http://schemas.microsoft.com/office/drawing/2014/main" id="{88BA10D3-8DD4-5FD1-3B77-80BC3A0ED480}"/>
                </a:ext>
              </a:extLst>
            </p:cNvPr>
            <p:cNvSpPr txBox="1"/>
            <p:nvPr/>
          </p:nvSpPr>
          <p:spPr>
            <a:xfrm>
              <a:off x="14898078" y="10104743"/>
              <a:ext cx="2139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Analysis data</a:t>
              </a:r>
              <a:endParaRPr lang="ko-KR" altLang="en-US" b="1" dirty="0"/>
            </a:p>
          </p:txBody>
        </p:sp>
        <p:sp>
          <p:nvSpPr>
            <p:cNvPr id="5305" name="사각형: 둥근 모서리 5304">
              <a:extLst>
                <a:ext uri="{FF2B5EF4-FFF2-40B4-BE49-F238E27FC236}">
                  <a16:creationId xmlns:a16="http://schemas.microsoft.com/office/drawing/2014/main" id="{98D5B9A2-4799-C106-CAA0-F7696D0E2031}"/>
                </a:ext>
              </a:extLst>
            </p:cNvPr>
            <p:cNvSpPr/>
            <p:nvPr/>
          </p:nvSpPr>
          <p:spPr>
            <a:xfrm>
              <a:off x="14212270" y="8716437"/>
              <a:ext cx="3657602" cy="13389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13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7D0711-19B0-A8C6-2637-CE7D6659A8E7}"/>
              </a:ext>
            </a:extLst>
          </p:cNvPr>
          <p:cNvSpPr/>
          <p:nvPr/>
        </p:nvSpPr>
        <p:spPr>
          <a:xfrm>
            <a:off x="2432050" y="8006834"/>
            <a:ext cx="3238952" cy="8146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Multi-Classification</a:t>
            </a:r>
            <a:endParaRPr lang="ko-KR" altLang="en-US" sz="2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29FA0D-D764-E830-AD6A-5E61135724F7}"/>
              </a:ext>
            </a:extLst>
          </p:cNvPr>
          <p:cNvSpPr/>
          <p:nvPr/>
        </p:nvSpPr>
        <p:spPr>
          <a:xfrm>
            <a:off x="2432050" y="9895505"/>
            <a:ext cx="3238952" cy="8146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Multi-Label Classification</a:t>
            </a:r>
            <a:endParaRPr lang="ko-KR" altLang="en-US" sz="2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309340-6A7D-0FBD-A90C-619313756016}"/>
              </a:ext>
            </a:extLst>
          </p:cNvPr>
          <p:cNvSpPr/>
          <p:nvPr/>
        </p:nvSpPr>
        <p:spPr>
          <a:xfrm>
            <a:off x="6651625" y="9895505"/>
            <a:ext cx="1932213" cy="8146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Interpretation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C9FFB3-B686-6CE7-96E5-40EE697D6112}"/>
              </a:ext>
            </a:extLst>
          </p:cNvPr>
          <p:cNvSpPr/>
          <p:nvPr/>
        </p:nvSpPr>
        <p:spPr>
          <a:xfrm>
            <a:off x="6651624" y="8006834"/>
            <a:ext cx="1932213" cy="8146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Prediction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8F0C7-422E-70E8-C69E-0027E0504F0B}"/>
              </a:ext>
            </a:extLst>
          </p:cNvPr>
          <p:cNvSpPr txBox="1"/>
          <p:nvPr/>
        </p:nvSpPr>
        <p:spPr>
          <a:xfrm>
            <a:off x="3068885" y="10710120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2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43D73-C025-75A1-3635-81EC2114BD78}"/>
              </a:ext>
            </a:extLst>
          </p:cNvPr>
          <p:cNvSpPr txBox="1"/>
          <p:nvPr/>
        </p:nvSpPr>
        <p:spPr>
          <a:xfrm>
            <a:off x="3068885" y="8821449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r>
              <a:rPr lang="en-US" altLang="ko-KR" b="1" dirty="0"/>
              <a:t> Model 1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EBF15D-EDF2-FAA4-BA98-A55ECEF9E24A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5671002" y="8414142"/>
            <a:ext cx="98062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A2110E1-A0C3-3888-43EC-7DED05CB76F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671002" y="8414142"/>
            <a:ext cx="980623" cy="18886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2AAB45-D4C1-7627-9F30-94AEE90E7EE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671002" y="8414142"/>
            <a:ext cx="980622" cy="18886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E48772-3151-355A-2ACC-4BFFD3B7418D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671002" y="10302813"/>
            <a:ext cx="98062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4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40">
            <a:extLst>
              <a:ext uri="{FF2B5EF4-FFF2-40B4-BE49-F238E27FC236}">
                <a16:creationId xmlns:a16="http://schemas.microsoft.com/office/drawing/2014/main" id="{EA0F043E-3384-3B95-979C-6814E486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0" y="2733448"/>
            <a:ext cx="26464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E37DDFA1-48FD-E3DA-6A84-4C8CE385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95" y="2733448"/>
            <a:ext cx="26464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4D39A723-9C80-3EAD-E7FF-E7D22559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20" y="2733448"/>
            <a:ext cx="26464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56F99B3A-7A76-AFB0-E37C-F07817B7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38" y="8786765"/>
            <a:ext cx="317576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CE86472D-325F-EB75-0283-C7F1E9D7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09" y="8786020"/>
            <a:ext cx="317576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F8B82D3-2860-30FD-1EF8-5A5D5C3E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240" y="8786020"/>
            <a:ext cx="317576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7249D19A-E2D4-C7BF-E08D-30E698CE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821" y="8786020"/>
            <a:ext cx="317576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BC8861-F616-7B87-D248-B0B3F5CA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7" y="10745701"/>
            <a:ext cx="319164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436E173-79A9-DD6B-8FA0-F99E1F3F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9" y="10745701"/>
            <a:ext cx="319164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975F88D-F1B2-6004-4498-365C3119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81" y="10745701"/>
            <a:ext cx="319164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FC80972-2269-C477-3AC9-C66D8497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410" y="10745701"/>
            <a:ext cx="319164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>
            <a:extLst>
              <a:ext uri="{FF2B5EF4-FFF2-40B4-BE49-F238E27FC236}">
                <a16:creationId xmlns:a16="http://schemas.microsoft.com/office/drawing/2014/main" id="{90DAD14F-EAA5-F388-E494-2D55ED08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00" y="2309813"/>
            <a:ext cx="37050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2">
            <a:extLst>
              <a:ext uri="{FF2B5EF4-FFF2-40B4-BE49-F238E27FC236}">
                <a16:creationId xmlns:a16="http://schemas.microsoft.com/office/drawing/2014/main" id="{4432E31F-983F-1E7C-C91C-5F2597C41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95" y="2309813"/>
            <a:ext cx="37050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4">
            <a:extLst>
              <a:ext uri="{FF2B5EF4-FFF2-40B4-BE49-F238E27FC236}">
                <a16:creationId xmlns:a16="http://schemas.microsoft.com/office/drawing/2014/main" id="{E2CA413D-46AD-4D7C-3698-CA96031E3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90" y="2309813"/>
            <a:ext cx="37050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486EBDD-CCC8-F143-96E3-765EF33F2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00" y="4588513"/>
            <a:ext cx="378940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4E58E96-72EB-441D-90C7-FA9A1F63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95" y="4588513"/>
            <a:ext cx="374238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E00356-15F6-5660-DF11-16F4ED7F5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563" y="4588513"/>
            <a:ext cx="372358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1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018CBC-EFC4-EB74-8B96-9BC48CB6F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6881089" y="3065711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34006E-10B4-BCE0-D865-4B2E9C659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9514423" y="3065711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EB7873-B113-60A5-83AE-C514D819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6881089" y="4761728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A4C63EE-1BF1-5194-9535-8861091BF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9514424" y="4761728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FA0EF0-EF8C-4E85-10F2-E707BB05C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6881089" y="6457745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E86C847-2066-0115-6AA6-D0D68965A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9514422" y="6457745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99ACF17-2E60-BC1D-661D-30CE4FBA3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 bwMode="auto">
          <a:xfrm>
            <a:off x="6881088" y="8172811"/>
            <a:ext cx="5266666" cy="34204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8BE26A-5801-8286-970B-A856F1278EA8}"/>
              </a:ext>
            </a:extLst>
          </p:cNvPr>
          <p:cNvSpPr txBox="1"/>
          <p:nvPr/>
        </p:nvSpPr>
        <p:spPr>
          <a:xfrm>
            <a:off x="8301577" y="4254501"/>
            <a:ext cx="10860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F9A8-111B-0E64-B31E-C8BBF16DC20C}"/>
              </a:ext>
            </a:extLst>
          </p:cNvPr>
          <p:cNvSpPr txBox="1"/>
          <p:nvPr/>
        </p:nvSpPr>
        <p:spPr>
          <a:xfrm>
            <a:off x="10937022" y="4254501"/>
            <a:ext cx="10758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W21Q24B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F5B90-902D-5D27-4F13-156E41D97946}"/>
              </a:ext>
            </a:extLst>
          </p:cNvPr>
          <p:cNvSpPr txBox="1"/>
          <p:nvPr/>
        </p:nvSpPr>
        <p:spPr>
          <a:xfrm>
            <a:off x="8303689" y="5964747"/>
            <a:ext cx="10758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W21Q24C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9D212-CDEE-66ED-76C0-D3AAB344A90F}"/>
              </a:ext>
            </a:extLst>
          </p:cNvPr>
          <p:cNvSpPr txBox="1"/>
          <p:nvPr/>
        </p:nvSpPr>
        <p:spPr>
          <a:xfrm>
            <a:off x="10934910" y="5964747"/>
            <a:ext cx="10860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1542B-BBE5-4683-83DE-16CCDFA46EBA}"/>
              </a:ext>
            </a:extLst>
          </p:cNvPr>
          <p:cNvSpPr txBox="1"/>
          <p:nvPr/>
        </p:nvSpPr>
        <p:spPr>
          <a:xfrm>
            <a:off x="8305801" y="7660764"/>
            <a:ext cx="10657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A3A22-7FD0-28F4-AC0A-D8316402D612}"/>
              </a:ext>
            </a:extLst>
          </p:cNvPr>
          <p:cNvSpPr txBox="1"/>
          <p:nvPr/>
        </p:nvSpPr>
        <p:spPr>
          <a:xfrm>
            <a:off x="10941668" y="7660764"/>
            <a:ext cx="10535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W21Q24F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76BA0-9294-45D8-920C-B3B0040BA50E}"/>
              </a:ext>
            </a:extLst>
          </p:cNvPr>
          <p:cNvSpPr txBox="1"/>
          <p:nvPr/>
        </p:nvSpPr>
        <p:spPr>
          <a:xfrm>
            <a:off x="9899651" y="10880214"/>
            <a:ext cx="8338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W21Q24F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3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810D-4A50-AE3C-8CBF-3E8375C7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D609A3-690F-64FC-7C6F-E1794C519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4582389" y="2373561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8F92F6-733C-D5FA-2F2B-D674892BE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7215723" y="2373561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8A7A8E-2633-8CD3-D74E-2717525BE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4582387" y="4079101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744AE0-F666-7B88-FDA8-E39E3087A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7215722" y="4079101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82520EF-7B4E-E53A-7CBC-90827DC19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4582389" y="5775118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345789-BFC5-DFC1-26E1-3AD221A90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7215722" y="5775118"/>
            <a:ext cx="2633333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C856094-4093-E967-240C-6CD58FEBB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 bwMode="auto">
          <a:xfrm>
            <a:off x="9991923" y="3726181"/>
            <a:ext cx="5436214" cy="37449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0C2E22-692F-A6D4-2229-10BCCC66C894}"/>
                  </a:ext>
                </a:extLst>
              </p:cNvPr>
              <p:cNvSpPr txBox="1"/>
              <p:nvPr/>
            </p:nvSpPr>
            <p:spPr>
              <a:xfrm>
                <a:off x="5765285" y="3562351"/>
                <a:ext cx="132359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(W21Q24A)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0C2E22-692F-A6D4-2229-10BCCC66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85" y="3562351"/>
                <a:ext cx="1323597" cy="307777"/>
              </a:xfrm>
              <a:prstGeom prst="rect">
                <a:avLst/>
              </a:prstGeom>
              <a:blipFill>
                <a:blip r:embed="rId9"/>
                <a:stretch>
                  <a:fillRect r="-5936" b="-169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D9CF24-0B01-BD74-B139-197C8C3A2BC4}"/>
                  </a:ext>
                </a:extLst>
              </p:cNvPr>
              <p:cNvSpPr txBox="1"/>
              <p:nvPr/>
            </p:nvSpPr>
            <p:spPr>
              <a:xfrm>
                <a:off x="8402946" y="3562351"/>
                <a:ext cx="13112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(W21Q24B)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D9CF24-0B01-BD74-B139-197C8C3A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946" y="3562351"/>
                <a:ext cx="1311253" cy="307777"/>
              </a:xfrm>
              <a:prstGeom prst="rect">
                <a:avLst/>
              </a:prstGeom>
              <a:blipFill>
                <a:blip r:embed="rId10"/>
                <a:stretch>
                  <a:fillRect r="-5505" b="-169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0B3A6-9582-B0DA-1106-A0CD5A92F738}"/>
                  </a:ext>
                </a:extLst>
              </p:cNvPr>
              <p:cNvSpPr txBox="1"/>
              <p:nvPr/>
            </p:nvSpPr>
            <p:spPr>
              <a:xfrm>
                <a:off x="5769611" y="5282120"/>
                <a:ext cx="13112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(W21Q24C)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0B3A6-9582-B0DA-1106-A0CD5A92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11" y="5282120"/>
                <a:ext cx="1311253" cy="307777"/>
              </a:xfrm>
              <a:prstGeom prst="rect">
                <a:avLst/>
              </a:prstGeom>
              <a:blipFill>
                <a:blip r:embed="rId11"/>
                <a:stretch>
                  <a:fillRect r="-5505" b="-169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D85256-7CC9-DAF7-A589-610B35C89AD3}"/>
                  </a:ext>
                </a:extLst>
              </p:cNvPr>
              <p:cNvSpPr txBox="1"/>
              <p:nvPr/>
            </p:nvSpPr>
            <p:spPr>
              <a:xfrm>
                <a:off x="8398616" y="5282120"/>
                <a:ext cx="132359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(W21Q24D)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D85256-7CC9-DAF7-A589-610B35C8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16" y="5282120"/>
                <a:ext cx="1323597" cy="307777"/>
              </a:xfrm>
              <a:prstGeom prst="rect">
                <a:avLst/>
              </a:prstGeom>
              <a:blipFill>
                <a:blip r:embed="rId12"/>
                <a:stretch>
                  <a:fillRect r="-5479" b="-169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3A48BF-BE56-B9FA-2385-86AA1E869058}"/>
                  </a:ext>
                </a:extLst>
              </p:cNvPr>
              <p:cNvSpPr txBox="1"/>
              <p:nvPr/>
            </p:nvSpPr>
            <p:spPr>
              <a:xfrm>
                <a:off x="5773940" y="6978137"/>
                <a:ext cx="129891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(W21Q24E)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3A48BF-BE56-B9FA-2385-86AA1E86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0" y="6978137"/>
                <a:ext cx="1298912" cy="307777"/>
              </a:xfrm>
              <a:prstGeom prst="rect">
                <a:avLst/>
              </a:prstGeom>
              <a:blipFill>
                <a:blip r:embed="rId13"/>
                <a:stretch>
                  <a:fillRect t="-1923" r="-5581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7CAD8F-9616-3E99-8497-58D86453E2A5}"/>
                  </a:ext>
                </a:extLst>
              </p:cNvPr>
              <p:cNvSpPr txBox="1"/>
              <p:nvPr/>
            </p:nvSpPr>
            <p:spPr>
              <a:xfrm>
                <a:off x="8412466" y="6978137"/>
                <a:ext cx="128410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(W21Q24F)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7CAD8F-9616-3E99-8497-58D8645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66" y="6978137"/>
                <a:ext cx="1284101" cy="307777"/>
              </a:xfrm>
              <a:prstGeom prst="rect">
                <a:avLst/>
              </a:prstGeom>
              <a:blipFill>
                <a:blip r:embed="rId14"/>
                <a:stretch>
                  <a:fillRect t="-1923" r="-5164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BA46A-EAB2-5B99-1222-7A58F5AE9797}"/>
                  </a:ext>
                </a:extLst>
              </p:cNvPr>
              <p:cNvSpPr txBox="1"/>
              <p:nvPr/>
            </p:nvSpPr>
            <p:spPr>
              <a:xfrm>
                <a:off x="11316988" y="7471134"/>
                <a:ext cx="29556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BA46A-EAB2-5B99-1222-7A58F5AE9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988" y="7471134"/>
                <a:ext cx="2955635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5E92E9-9746-48EC-42E7-E8EAA693B385}"/>
                  </a:ext>
                </a:extLst>
              </p:cNvPr>
              <p:cNvSpPr txBox="1"/>
              <p:nvPr/>
            </p:nvSpPr>
            <p:spPr>
              <a:xfrm>
                <a:off x="5737902" y="7480657"/>
                <a:ext cx="29556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5E92E9-9746-48EC-42E7-E8EAA693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02" y="7480657"/>
                <a:ext cx="2955635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5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9ED3-20E7-D28E-2BDE-C738FF8B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754C7E-4E92-B84B-7AF4-182EB73DB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2610730" y="3027611"/>
            <a:ext cx="2500136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0A824C-1930-B03A-569D-D15991176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5119207" y="3027611"/>
            <a:ext cx="2500136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C8A74A-2B80-8124-9BA2-EFF716DE3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7627354" y="3027611"/>
            <a:ext cx="2500136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8E7212-75C5-51A3-EA5D-23AC64128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2610730" y="4733151"/>
            <a:ext cx="2500136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019E9C-F60D-82F9-58BA-FC81F7643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5119206" y="4733151"/>
            <a:ext cx="2500136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53261DA-DDBD-F93E-B609-F50840595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7627354" y="4733151"/>
            <a:ext cx="2500136" cy="1696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CE6272-F1EF-50D0-ECCF-A5051FF51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 bwMode="auto">
          <a:xfrm>
            <a:off x="10135501" y="3027611"/>
            <a:ext cx="5336274" cy="34110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F861D-318C-1F3E-12D9-22F97CAE60CC}"/>
                  </a:ext>
                </a:extLst>
              </p:cNvPr>
              <p:cNvSpPr txBox="1"/>
              <p:nvPr/>
            </p:nvSpPr>
            <p:spPr>
              <a:xfrm>
                <a:off x="3660429" y="4216401"/>
                <a:ext cx="132359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(W21Q24A)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F861D-318C-1F3E-12D9-22F97CAE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29" y="4216401"/>
                <a:ext cx="1323597" cy="307777"/>
              </a:xfrm>
              <a:prstGeom prst="rect">
                <a:avLst/>
              </a:prstGeom>
              <a:blipFill>
                <a:blip r:embed="rId9"/>
                <a:stretch>
                  <a:fillRect t="-1923" r="-5455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79F59-F97D-84C4-9CF9-2E8AC75B54BE}"/>
                  </a:ext>
                </a:extLst>
              </p:cNvPr>
              <p:cNvSpPr txBox="1"/>
              <p:nvPr/>
            </p:nvSpPr>
            <p:spPr>
              <a:xfrm>
                <a:off x="6251628" y="4230630"/>
                <a:ext cx="13112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(W21Q24B)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79F59-F97D-84C4-9CF9-2E8AC75B5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28" y="4230630"/>
                <a:ext cx="1311253" cy="307777"/>
              </a:xfrm>
              <a:prstGeom prst="rect">
                <a:avLst/>
              </a:prstGeom>
              <a:blipFill>
                <a:blip r:embed="rId10"/>
                <a:stretch>
                  <a:fillRect t="-1923" r="-5991"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AB035-930D-8CB2-38AE-6488969157BB}"/>
                  </a:ext>
                </a:extLst>
              </p:cNvPr>
              <p:cNvSpPr txBox="1"/>
              <p:nvPr/>
            </p:nvSpPr>
            <p:spPr>
              <a:xfrm>
                <a:off x="8681381" y="4230630"/>
                <a:ext cx="13112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(W21Q24C)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AB035-930D-8CB2-38AE-648896915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381" y="4230630"/>
                <a:ext cx="1311253" cy="307777"/>
              </a:xfrm>
              <a:prstGeom prst="rect">
                <a:avLst/>
              </a:prstGeom>
              <a:blipFill>
                <a:blip r:embed="rId11"/>
                <a:stretch>
                  <a:fillRect t="-1923" r="-5991"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8398C1-197A-304B-BECE-EF30179A620A}"/>
                  </a:ext>
                </a:extLst>
              </p:cNvPr>
              <p:cNvSpPr txBox="1"/>
              <p:nvPr/>
            </p:nvSpPr>
            <p:spPr>
              <a:xfrm>
                <a:off x="3660427" y="5936170"/>
                <a:ext cx="132359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(W21Q24D)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8398C1-197A-304B-BECE-EF30179A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27" y="5936170"/>
                <a:ext cx="1323597" cy="307777"/>
              </a:xfrm>
              <a:prstGeom prst="rect">
                <a:avLst/>
              </a:prstGeom>
              <a:blipFill>
                <a:blip r:embed="rId12"/>
                <a:stretch>
                  <a:fillRect t="-1923" r="-5000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96995E-6629-1D8C-A695-3B16F36CE57D}"/>
                  </a:ext>
                </a:extLst>
              </p:cNvPr>
              <p:cNvSpPr txBox="1"/>
              <p:nvPr/>
            </p:nvSpPr>
            <p:spPr>
              <a:xfrm>
                <a:off x="6255955" y="5950399"/>
                <a:ext cx="129891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(W21Q24E)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96995E-6629-1D8C-A695-3B16F36C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55" y="5950399"/>
                <a:ext cx="1298912" cy="307777"/>
              </a:xfrm>
              <a:prstGeom prst="rect">
                <a:avLst/>
              </a:prstGeom>
              <a:blipFill>
                <a:blip r:embed="rId13"/>
                <a:stretch>
                  <a:fillRect t="-1887" r="-5581" b="-169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8BD78-6DC0-3E97-E45A-807EF0FB2B2A}"/>
                  </a:ext>
                </a:extLst>
              </p:cNvPr>
              <p:cNvSpPr txBox="1"/>
              <p:nvPr/>
            </p:nvSpPr>
            <p:spPr>
              <a:xfrm>
                <a:off x="8690901" y="5936170"/>
                <a:ext cx="128410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(W21Q24F)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8BD78-6DC0-3E97-E45A-807EF0FB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01" y="5936170"/>
                <a:ext cx="1284101" cy="307777"/>
              </a:xfrm>
              <a:prstGeom prst="rect">
                <a:avLst/>
              </a:prstGeom>
              <a:blipFill>
                <a:blip r:embed="rId14"/>
                <a:stretch>
                  <a:fillRect t="-1923" r="-5660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D889D6-DDD4-798D-4449-79B4544667BE}"/>
                  </a:ext>
                </a:extLst>
              </p:cNvPr>
              <p:cNvSpPr txBox="1"/>
              <p:nvPr/>
            </p:nvSpPr>
            <p:spPr>
              <a:xfrm>
                <a:off x="11325820" y="6438690"/>
                <a:ext cx="295563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ko-KR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D889D6-DDD4-798D-4449-79B45446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820" y="6438690"/>
                <a:ext cx="2955635" cy="430887"/>
              </a:xfrm>
              <a:prstGeom prst="rect">
                <a:avLst/>
              </a:prstGeom>
              <a:blipFill>
                <a:blip r:embed="rId15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62757-DC97-3FA1-8839-75FBB2FCE871}"/>
                  </a:ext>
                </a:extLst>
              </p:cNvPr>
              <p:cNvSpPr txBox="1"/>
              <p:nvPr/>
            </p:nvSpPr>
            <p:spPr>
              <a:xfrm>
                <a:off x="4824857" y="6438690"/>
                <a:ext cx="295563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ko-KR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62757-DC97-3FA1-8839-75FBB2FC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57" y="6438690"/>
                <a:ext cx="2955635" cy="430887"/>
              </a:xfrm>
              <a:prstGeom prst="rect">
                <a:avLst/>
              </a:prstGeom>
              <a:blipFill>
                <a:blip r:embed="rId16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9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</TotalTime>
  <Words>261</Words>
  <Application>Microsoft Office PowerPoint</Application>
  <PresentationFormat>사용자 지정</PresentationFormat>
  <Paragraphs>147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Hunmin Lee</dc:creator>
  <cp:lastModifiedBy>훈민 이</cp:lastModifiedBy>
  <cp:revision>79</cp:revision>
  <dcterms:created xsi:type="dcterms:W3CDTF">2024-03-04T20:15:47Z</dcterms:created>
  <dcterms:modified xsi:type="dcterms:W3CDTF">2024-07-25T08:59:24Z</dcterms:modified>
</cp:coreProperties>
</file>