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58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ape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3037205"/>
            <a:ext cx="8933815" cy="24237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944495" y="2731770"/>
            <a:ext cx="4387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 sz="4800">
                <a:latin typeface="Impact" panose="020B0806030902050204" charset="0"/>
                <a:cs typeface="Impact" panose="020B0806030902050204" charset="0"/>
              </a:rPr>
              <a:t>Welcome to</a:t>
            </a:r>
            <a:endParaRPr lang="hu-HU" altLang="en-US" sz="4800">
              <a:latin typeface="Impact" panose="020B0806030902050204" charset="0"/>
              <a:cs typeface="Impact" panose="020B080603090205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hu-HU" altLang="en-US">
                <a:latin typeface="Impact" panose="020B0806030902050204" charset="0"/>
                <a:cs typeface="Impact" panose="020B0806030902050204" charset="0"/>
              </a:rPr>
              <a:t>Get chosen</a:t>
            </a:r>
            <a:endParaRPr lang="hu-HU" altLang="en-US"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hu-HU" altLang="en-US">
                <a:latin typeface="MS Gothic" panose="020B0609070205080204" charset="-128"/>
                <a:ea typeface="MS Gothic" panose="020B0609070205080204" charset="-128"/>
                <a:cs typeface="Arial Black" panose="020B0A04020102020204" charset="0"/>
              </a:rPr>
              <a:t>Olimpians</a:t>
            </a:r>
            <a:endParaRPr lang="hu-HU" altLang="en-US">
              <a:latin typeface="MS Gothic" panose="020B0609070205080204" charset="-128"/>
              <a:ea typeface="MS Gothic" panose="020B0609070205080204" charset="-128"/>
              <a:cs typeface="Arial Black" panose="020B0A04020102020204" charset="0"/>
            </a:endParaRPr>
          </a:p>
          <a:p>
            <a:r>
              <a:rPr lang="hu-HU" altLang="en-US">
                <a:latin typeface="MS Gothic" panose="020B0609070205080204" charset="-128"/>
                <a:ea typeface="MS Gothic" panose="020B0609070205080204" charset="-128"/>
                <a:cs typeface="Arial Black" panose="020B0A04020102020204" charset="0"/>
              </a:rPr>
              <a:t>Warheroes</a:t>
            </a:r>
            <a:endParaRPr lang="hu-HU" altLang="en-US">
              <a:latin typeface="MS Gothic" panose="020B0609070205080204" charset="-128"/>
              <a:ea typeface="MS Gothic" panose="020B0609070205080204" charset="-128"/>
              <a:cs typeface="Arial Black" panose="020B0A04020102020204" charset="0"/>
            </a:endParaRPr>
          </a:p>
          <a:p>
            <a:r>
              <a:rPr lang="hu-HU" altLang="en-US">
                <a:latin typeface="MS Gothic" panose="020B0609070205080204" charset="-128"/>
                <a:ea typeface="MS Gothic" panose="020B0609070205080204" charset="-128"/>
                <a:cs typeface="Arial Black" panose="020B0A04020102020204" charset="0"/>
              </a:rPr>
              <a:t>Astronauts</a:t>
            </a:r>
            <a:endParaRPr lang="hu-HU" altLang="en-US">
              <a:latin typeface="MS Gothic" panose="020B0609070205080204" charset="-128"/>
              <a:ea typeface="MS Gothic" panose="020B0609070205080204" charset="-128"/>
              <a:cs typeface="Arial Black" panose="020B0A04020102020204" charset="0"/>
            </a:endParaRPr>
          </a:p>
          <a:p>
            <a:r>
              <a:rPr lang="hu-HU" altLang="en-US">
                <a:latin typeface="MS Gothic" panose="020B0609070205080204" charset="-128"/>
                <a:ea typeface="MS Gothic" panose="020B0609070205080204" charset="-128"/>
                <a:cs typeface="Arial Black" panose="020B0A04020102020204" charset="0"/>
              </a:rPr>
              <a:t>All talent is welcome</a:t>
            </a:r>
            <a:endParaRPr lang="hu-HU" altLang="en-US">
              <a:latin typeface="MS Gothic" panose="020B0609070205080204" charset="-128"/>
              <a:ea typeface="MS Gothic" panose="020B0609070205080204" charset="-128"/>
              <a:cs typeface="Arial Black" panose="020B0A0402010202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20583" t="10481" r="19694" b="5556"/>
          <a:stretch>
            <a:fillRect/>
          </a:stretch>
        </p:blipFill>
        <p:spPr>
          <a:xfrm>
            <a:off x="7226935" y="2455545"/>
            <a:ext cx="2730500" cy="28790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752715" y="313055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 sz="2000">
                <a:latin typeface="Impact" panose="020B0806030902050204" charset="0"/>
                <a:cs typeface="Impact" panose="020B0806030902050204" charset="0"/>
              </a:rPr>
              <a:t>You</a:t>
            </a:r>
            <a:endParaRPr lang="hu-HU" altLang="en-US" sz="2000">
              <a:latin typeface="Impact" panose="020B0806030902050204" charset="0"/>
              <a:cs typeface="Impact" panose="020B080603090205020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49920" y="3438525"/>
            <a:ext cx="386715" cy="30797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build="p"/>
      <p:bldP spid="2" grpId="0"/>
      <p:bldP spid="2" grpId="1"/>
      <p:bldP spid="3" grpId="1" bldLvl="0" build="allAtOnce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hu-HU" altLang="en-US">
                <a:latin typeface="Impact" panose="020B0806030902050204" charset="0"/>
                <a:cs typeface="Impact" panose="020B0806030902050204" charset="0"/>
                <a:sym typeface="+mn-ea"/>
              </a:rPr>
              <a:t>Your career at A.L.</a:t>
            </a:r>
            <a:endParaRPr lang="hu-HU" altLang="en-US"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65845" cy="4351655"/>
          </a:xfrm>
        </p:spPr>
        <p:txBody>
          <a:bodyPr/>
          <a:p>
            <a:r>
              <a:rPr lang="hu-HU" altLang="en-US">
                <a:latin typeface="MS Gothic" panose="020B0609070205080204" charset="-128"/>
                <a:ea typeface="MS Gothic" panose="020B0609070205080204" charset="-128"/>
                <a:sym typeface="+mn-ea"/>
              </a:rPr>
              <a:t>In house preference for new departments</a:t>
            </a:r>
            <a:endParaRPr lang="hu-HU" altLang="en-US">
              <a:latin typeface="MS Gothic" panose="020B0609070205080204" charset="-128"/>
              <a:ea typeface="MS Gothic" panose="020B0609070205080204" charset="-128"/>
            </a:endParaRPr>
          </a:p>
          <a:p>
            <a:r>
              <a:rPr lang="hu-HU" altLang="en-US">
                <a:latin typeface="MS Gothic" panose="020B0609070205080204" charset="-128"/>
                <a:ea typeface="MS Gothic" panose="020B0609070205080204" charset="-128"/>
                <a:sym typeface="+mn-ea"/>
              </a:rPr>
              <a:t>regular salary re-negotiations</a:t>
            </a:r>
            <a:endParaRPr lang="hu-HU" altLang="en-US">
              <a:latin typeface="MS Gothic" panose="020B0609070205080204" charset="-128"/>
              <a:ea typeface="MS Gothic" panose="020B0609070205080204" charset="-128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build="p"/>
      <p:bldP spid="2" grpId="0"/>
      <p:bldP spid="2" grpId="1"/>
      <p:bldP spid="3" grpId="1" bldLvl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hu-HU" altLang="en-US">
                <a:latin typeface="Impact" panose="020B0806030902050204" charset="0"/>
                <a:cs typeface="Impact" panose="020B0806030902050204" charset="0"/>
              </a:rPr>
              <a:t>Stuck?</a:t>
            </a:r>
            <a:endParaRPr lang="hu-HU" altLang="en-US"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hu-HU" altLang="en-US">
                <a:latin typeface="MS Gothic" panose="020B0609070205080204" charset="-128"/>
                <a:ea typeface="MS Gothic" panose="020B0609070205080204" charset="-128"/>
              </a:rPr>
              <a:t>Get help from a generous collegue</a:t>
            </a:r>
            <a:endParaRPr lang="hu-HU" altLang="en-US">
              <a:latin typeface="MS Gothic" panose="020B0609070205080204" charset="-128"/>
              <a:ea typeface="MS Gothic" panose="020B0609070205080204" charset="-128"/>
            </a:endParaRPr>
          </a:p>
          <a:p>
            <a:endParaRPr lang="hu-HU" altLang="en-US">
              <a:latin typeface="MS Gothic" panose="020B0609070205080204" charset="-128"/>
              <a:ea typeface="MS Gothic" panose="020B060907020508020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hu-HU" altLang="en-US">
                <a:latin typeface="Impact" panose="020B0806030902050204" charset="0"/>
                <a:cs typeface="Impact" panose="020B0806030902050204" charset="0"/>
                <a:sym typeface="+mn-ea"/>
              </a:rPr>
              <a:t>Join a bustling community</a:t>
            </a:r>
            <a:endParaRPr lang="hu-HU" altLang="en-US"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hu-HU" altLang="en-US">
                <a:latin typeface="MS Gothic" panose="020B0609070205080204" charset="-128"/>
                <a:ea typeface="MS Gothic" panose="020B0609070205080204" charset="-128"/>
                <a:sym typeface="+mn-ea"/>
              </a:rPr>
              <a:t>Have fun</a:t>
            </a:r>
            <a:endParaRPr lang="hu-HU" altLang="en-US">
              <a:latin typeface="MS Gothic" panose="020B0609070205080204" charset="-128"/>
              <a:ea typeface="MS Gothic" panose="020B0609070205080204" charset="-128"/>
            </a:endParaRPr>
          </a:p>
          <a:p>
            <a:r>
              <a:rPr lang="hu-HU" altLang="en-US">
                <a:latin typeface="MS Gothic" panose="020B0609070205080204" charset="-128"/>
                <a:ea typeface="MS Gothic" panose="020B0609070205080204" charset="-128"/>
                <a:sym typeface="+mn-ea"/>
              </a:rPr>
              <a:t>Meet creative people</a:t>
            </a:r>
            <a:endParaRPr lang="hu-HU" altLang="en-US">
              <a:latin typeface="MS Gothic" panose="020B0609070205080204" charset="-128"/>
              <a:ea typeface="MS Gothic" panose="020B0609070205080204" charset="-128"/>
            </a:endParaRPr>
          </a:p>
          <a:p>
            <a:r>
              <a:rPr lang="hu-HU" altLang="en-US">
                <a:latin typeface="MS Gothic" panose="020B0609070205080204" charset="-128"/>
                <a:ea typeface="MS Gothic" panose="020B0609070205080204" charset="-128"/>
                <a:sym typeface="+mn-ea"/>
              </a:rPr>
              <a:t>complete tests</a:t>
            </a:r>
            <a:endParaRPr lang="hu-HU" altLang="en-US">
              <a:latin typeface="MS Gothic" panose="020B0609070205080204" charset="-128"/>
              <a:ea typeface="MS Gothic" panose="020B060907020508020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ldLvl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hu-HU" altLang="en-US">
                <a:latin typeface="Impact" panose="020B0806030902050204" charset="0"/>
                <a:cs typeface="Impact" panose="020B0806030902050204" charset="0"/>
                <a:sym typeface="+mn-ea"/>
              </a:rPr>
              <a:t>Our new fronteer: </a:t>
            </a:r>
            <a:r>
              <a:rPr lang="hu-HU" altLang="en-US" i="1">
                <a:latin typeface="Impact" panose="020B0806030902050204" charset="0"/>
                <a:cs typeface="Impact" panose="020B0806030902050204" charset="0"/>
                <a:sym typeface="+mn-ea"/>
              </a:rPr>
              <a:t>team work</a:t>
            </a:r>
            <a:endParaRPr lang="hu-HU" altLang="en-US"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hu-HU" altLang="en-US">
                <a:latin typeface="MS Gothic" panose="020B0609070205080204" charset="-128"/>
                <a:ea typeface="MS Gothic" panose="020B0609070205080204" charset="-128"/>
                <a:sym typeface="+mn-ea"/>
              </a:rPr>
              <a:t>Depend on each other</a:t>
            </a:r>
            <a:endParaRPr lang="hu-HU" altLang="en-US">
              <a:latin typeface="MS Gothic" panose="020B0609070205080204" charset="-128"/>
              <a:ea typeface="MS Gothic" panose="020B0609070205080204" charset="-128"/>
            </a:endParaRPr>
          </a:p>
          <a:p>
            <a:r>
              <a:rPr lang="hu-HU" altLang="en-US">
                <a:latin typeface="MS Gothic" panose="020B0609070205080204" charset="-128"/>
                <a:ea typeface="MS Gothic" panose="020B0609070205080204" charset="-128"/>
                <a:sym typeface="+mn-ea"/>
              </a:rPr>
              <a:t>4 eyes see more than 2</a:t>
            </a:r>
            <a:endParaRPr lang="hu-HU" altLang="en-US">
              <a:latin typeface="MS Gothic" panose="020B0609070205080204" charset="-128"/>
              <a:ea typeface="MS Gothic" panose="020B0609070205080204" charset="-128"/>
            </a:endParaRPr>
          </a:p>
          <a:p>
            <a:endParaRPr lang="hu-HU" altLang="en-US">
              <a:latin typeface="MS Gothic" panose="020B0609070205080204" charset="-128"/>
              <a:ea typeface="MS Gothic" panose="020B0609070205080204" charset="-128"/>
            </a:endParaRPr>
          </a:p>
        </p:txBody>
      </p:sp>
      <p:pic>
        <p:nvPicPr>
          <p:cNvPr id="4" name="Content Placeholder 3" descr="apeturefrien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844790" y="3198495"/>
            <a:ext cx="3509010" cy="3659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ldLvl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ape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3037205"/>
            <a:ext cx="8933815" cy="24237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944495" y="2731770"/>
            <a:ext cx="6520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 sz="4800">
                <a:latin typeface="Impact" panose="020B0806030902050204" charset="0"/>
                <a:cs typeface="Impact" panose="020B0806030902050204" charset="0"/>
              </a:rPr>
              <a:t>We hope to see you at</a:t>
            </a:r>
            <a:endParaRPr lang="hu-HU" altLang="en-US" sz="4800">
              <a:latin typeface="Impact" panose="020B0806030902050204" charset="0"/>
              <a:cs typeface="Impact" panose="020B080603090205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WPS Presentation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 Black</vt:lpstr>
      <vt:lpstr>Times New Roman</vt:lpstr>
      <vt:lpstr>Impact</vt:lpstr>
      <vt:lpstr>MS Gothic</vt:lpstr>
      <vt:lpstr>Office Theme</vt:lpstr>
      <vt:lpstr>PowerPoint 演示文稿</vt:lpstr>
      <vt:lpstr>PowerPoint 演示文稿</vt:lpstr>
      <vt:lpstr>Get chosen</vt:lpstr>
      <vt:lpstr>PowerPoint 演示文稿</vt:lpstr>
      <vt:lpstr>Stuck?</vt:lpstr>
      <vt:lpstr>Join a bustling community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Fhunoru</dc:creator>
  <cp:lastModifiedBy>hunor335</cp:lastModifiedBy>
  <cp:revision>53</cp:revision>
  <dcterms:created xsi:type="dcterms:W3CDTF">2024-11-29T06:42:33Z</dcterms:created>
  <dcterms:modified xsi:type="dcterms:W3CDTF">2024-11-29T07:11:51Z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630382A4F42648F381000E6DB2E9622C_11</vt:lpwstr>
  </property>
  <property fmtid="{D5CDD505-2E9C-101B-9397-08002B2CF9AE}" pid="3" name="KSOProductBuildVer">
    <vt:lpwstr>1033-12.2.0.18911</vt:lpwstr>
  </property>
</Properties>
</file>