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59" r:id="rId6"/>
    <p:sldId id="260" r:id="rId7"/>
    <p:sldId id="266" r:id="rId8"/>
    <p:sldId id="261"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59"/>
  </p:normalViewPr>
  <p:slideViewPr>
    <p:cSldViewPr snapToGrid="0">
      <p:cViewPr varScale="1">
        <p:scale>
          <a:sx n="112" d="100"/>
          <a:sy n="112" d="100"/>
        </p:scale>
        <p:origin x="5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ata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ata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9D395C-E0D1-495B-9CBA-A838B3850761}"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8F4A77D1-9180-4202-87DB-E9D2ACA7F954}">
      <dgm:prSet custT="1"/>
      <dgm:spPr/>
      <dgm:t>
        <a:bodyPr/>
        <a:lstStyle/>
        <a:p>
          <a:r>
            <a:rPr lang="en-US" sz="1400" dirty="0"/>
            <a:t>Python</a:t>
          </a:r>
        </a:p>
      </dgm:t>
    </dgm:pt>
    <dgm:pt modelId="{E85DB0B3-619A-4774-AE3D-B1840CE79F22}" type="parTrans" cxnId="{F9E7AC4C-1768-4EBB-AB64-D1F9C0E51A95}">
      <dgm:prSet/>
      <dgm:spPr/>
      <dgm:t>
        <a:bodyPr/>
        <a:lstStyle/>
        <a:p>
          <a:endParaRPr lang="en-US"/>
        </a:p>
      </dgm:t>
    </dgm:pt>
    <dgm:pt modelId="{0B1D8A49-4B7D-4254-A447-35D5B31AF6F6}" type="sibTrans" cxnId="{F9E7AC4C-1768-4EBB-AB64-D1F9C0E51A95}">
      <dgm:prSet/>
      <dgm:spPr/>
      <dgm:t>
        <a:bodyPr/>
        <a:lstStyle/>
        <a:p>
          <a:endParaRPr lang="en-US"/>
        </a:p>
      </dgm:t>
    </dgm:pt>
    <dgm:pt modelId="{E1AB9AB0-574E-4D96-80FE-9E792CB35081}">
      <dgm:prSet custT="1"/>
      <dgm:spPr/>
      <dgm:t>
        <a:bodyPr/>
        <a:lstStyle/>
        <a:p>
          <a:r>
            <a:rPr lang="en-US" sz="1400" dirty="0"/>
            <a:t>Jupyter notebook is used to code in Python</a:t>
          </a:r>
        </a:p>
      </dgm:t>
    </dgm:pt>
    <dgm:pt modelId="{6924A78A-5C36-4202-95F6-2DCC88E26F1C}" type="parTrans" cxnId="{123C2A6D-138A-43CA-9ADA-05E4A02C4EC1}">
      <dgm:prSet/>
      <dgm:spPr/>
      <dgm:t>
        <a:bodyPr/>
        <a:lstStyle/>
        <a:p>
          <a:endParaRPr lang="en-US"/>
        </a:p>
      </dgm:t>
    </dgm:pt>
    <dgm:pt modelId="{84007F03-E0D5-4458-B97C-C49B14EB5340}" type="sibTrans" cxnId="{123C2A6D-138A-43CA-9ADA-05E4A02C4EC1}">
      <dgm:prSet/>
      <dgm:spPr/>
      <dgm:t>
        <a:bodyPr/>
        <a:lstStyle/>
        <a:p>
          <a:endParaRPr lang="en-US"/>
        </a:p>
      </dgm:t>
    </dgm:pt>
    <dgm:pt modelId="{000EDBC4-98C3-4A11-BD6D-A42A8823B2D3}">
      <dgm:prSet custT="1"/>
      <dgm:spPr/>
      <dgm:t>
        <a:bodyPr/>
        <a:lstStyle/>
        <a:p>
          <a:r>
            <a:rPr lang="en-US" sz="1400" dirty="0"/>
            <a:t>Kaggle dataset on Driving Behavior</a:t>
          </a:r>
        </a:p>
      </dgm:t>
    </dgm:pt>
    <dgm:pt modelId="{04452463-0576-4FF4-9335-1E2E0CA9C989}" type="parTrans" cxnId="{F01C61D0-982B-4B64-A6B7-85187FA2C98D}">
      <dgm:prSet/>
      <dgm:spPr/>
      <dgm:t>
        <a:bodyPr/>
        <a:lstStyle/>
        <a:p>
          <a:endParaRPr lang="en-US"/>
        </a:p>
      </dgm:t>
    </dgm:pt>
    <dgm:pt modelId="{598FE6AC-73C6-446A-9B32-2246E20C276B}" type="sibTrans" cxnId="{F01C61D0-982B-4B64-A6B7-85187FA2C98D}">
      <dgm:prSet/>
      <dgm:spPr/>
      <dgm:t>
        <a:bodyPr/>
        <a:lstStyle/>
        <a:p>
          <a:endParaRPr lang="en-US"/>
        </a:p>
      </dgm:t>
    </dgm:pt>
    <dgm:pt modelId="{DA6C2F4E-077F-497A-8101-AF1F1BBF9A7C}">
      <dgm:prSet custT="1"/>
      <dgm:spPr/>
      <dgm:t>
        <a:bodyPr/>
        <a:lstStyle/>
        <a:p>
          <a:r>
            <a:rPr lang="en-US" sz="1400" dirty="0"/>
            <a:t>LSTM classifier, Convolution LSTM and CNN LSTM deep leaning algorithms are used to run the models</a:t>
          </a:r>
        </a:p>
      </dgm:t>
    </dgm:pt>
    <dgm:pt modelId="{3C6E870E-FA91-4575-B22F-CA60E381FF08}" type="parTrans" cxnId="{EB755CB9-C5BE-40C1-B786-04ECBBC92B20}">
      <dgm:prSet/>
      <dgm:spPr/>
      <dgm:t>
        <a:bodyPr/>
        <a:lstStyle/>
        <a:p>
          <a:endParaRPr lang="en-US"/>
        </a:p>
      </dgm:t>
    </dgm:pt>
    <dgm:pt modelId="{BCCC477B-9DB0-4B48-931C-09846B23856A}" type="sibTrans" cxnId="{EB755CB9-C5BE-40C1-B786-04ECBBC92B20}">
      <dgm:prSet/>
      <dgm:spPr/>
      <dgm:t>
        <a:bodyPr/>
        <a:lstStyle/>
        <a:p>
          <a:endParaRPr lang="en-US"/>
        </a:p>
      </dgm:t>
    </dgm:pt>
    <dgm:pt modelId="{D96C9D38-4B56-4983-B023-588441E39D2D}" type="pres">
      <dgm:prSet presAssocID="{1E9D395C-E0D1-495B-9CBA-A838B3850761}" presName="root" presStyleCnt="0">
        <dgm:presLayoutVars>
          <dgm:dir/>
          <dgm:resizeHandles val="exact"/>
        </dgm:presLayoutVars>
      </dgm:prSet>
      <dgm:spPr/>
    </dgm:pt>
    <dgm:pt modelId="{27DDAA3E-9FC9-4508-A6E1-D28E0D91B0EA}" type="pres">
      <dgm:prSet presAssocID="{1E9D395C-E0D1-495B-9CBA-A838B3850761}" presName="container" presStyleCnt="0">
        <dgm:presLayoutVars>
          <dgm:dir/>
          <dgm:resizeHandles val="exact"/>
        </dgm:presLayoutVars>
      </dgm:prSet>
      <dgm:spPr/>
    </dgm:pt>
    <dgm:pt modelId="{6AEB3919-5570-4008-988D-53F95D9D3B70}" type="pres">
      <dgm:prSet presAssocID="{8F4A77D1-9180-4202-87DB-E9D2ACA7F954}" presName="compNode" presStyleCnt="0"/>
      <dgm:spPr/>
    </dgm:pt>
    <dgm:pt modelId="{775C7712-A529-49CB-A4E4-345C85ECDA6B}" type="pres">
      <dgm:prSet presAssocID="{8F4A77D1-9180-4202-87DB-E9D2ACA7F954}" presName="iconBgRect" presStyleLbl="bgShp" presStyleIdx="0" presStyleCnt="4"/>
      <dgm:spPr/>
    </dgm:pt>
    <dgm:pt modelId="{746306A7-C823-453E-8FBB-CDF583F7E45A}" type="pres">
      <dgm:prSet presAssocID="{8F4A77D1-9180-4202-87DB-E9D2ACA7F95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4F6AB18D-C260-4185-A6D7-910DE0557DE9}" type="pres">
      <dgm:prSet presAssocID="{8F4A77D1-9180-4202-87DB-E9D2ACA7F954}" presName="spaceRect" presStyleCnt="0"/>
      <dgm:spPr/>
    </dgm:pt>
    <dgm:pt modelId="{CD07665A-3D97-4A36-B91A-AE66222F7798}" type="pres">
      <dgm:prSet presAssocID="{8F4A77D1-9180-4202-87DB-E9D2ACA7F954}" presName="textRect" presStyleLbl="revTx" presStyleIdx="0" presStyleCnt="4">
        <dgm:presLayoutVars>
          <dgm:chMax val="1"/>
          <dgm:chPref val="1"/>
        </dgm:presLayoutVars>
      </dgm:prSet>
      <dgm:spPr/>
    </dgm:pt>
    <dgm:pt modelId="{EA33F093-C282-477D-95FA-16FA6C21940F}" type="pres">
      <dgm:prSet presAssocID="{0B1D8A49-4B7D-4254-A447-35D5B31AF6F6}" presName="sibTrans" presStyleLbl="sibTrans2D1" presStyleIdx="0" presStyleCnt="0"/>
      <dgm:spPr/>
    </dgm:pt>
    <dgm:pt modelId="{4370745B-28EB-4AF1-A83C-6D44325DF18D}" type="pres">
      <dgm:prSet presAssocID="{E1AB9AB0-574E-4D96-80FE-9E792CB35081}" presName="compNode" presStyleCnt="0"/>
      <dgm:spPr/>
    </dgm:pt>
    <dgm:pt modelId="{BFF348E0-06D7-4AEC-AB74-0CC5FFF1BDF2}" type="pres">
      <dgm:prSet presAssocID="{E1AB9AB0-574E-4D96-80FE-9E792CB35081}" presName="iconBgRect" presStyleLbl="bgShp" presStyleIdx="1" presStyleCnt="4"/>
      <dgm:spPr/>
    </dgm:pt>
    <dgm:pt modelId="{6A48C8DA-8E62-4F7A-92CB-75C8AA0D7DCE}" type="pres">
      <dgm:prSet presAssocID="{E1AB9AB0-574E-4D96-80FE-9E792CB3508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C89EAA2A-1A1E-4C15-A843-6AB72FC08548}" type="pres">
      <dgm:prSet presAssocID="{E1AB9AB0-574E-4D96-80FE-9E792CB35081}" presName="spaceRect" presStyleCnt="0"/>
      <dgm:spPr/>
    </dgm:pt>
    <dgm:pt modelId="{86597BCA-9C7E-4685-8478-0CD352258D1C}" type="pres">
      <dgm:prSet presAssocID="{E1AB9AB0-574E-4D96-80FE-9E792CB35081}" presName="textRect" presStyleLbl="revTx" presStyleIdx="1" presStyleCnt="4">
        <dgm:presLayoutVars>
          <dgm:chMax val="1"/>
          <dgm:chPref val="1"/>
        </dgm:presLayoutVars>
      </dgm:prSet>
      <dgm:spPr/>
    </dgm:pt>
    <dgm:pt modelId="{76384F22-584C-4794-B12A-20472EA7D295}" type="pres">
      <dgm:prSet presAssocID="{84007F03-E0D5-4458-B97C-C49B14EB5340}" presName="sibTrans" presStyleLbl="sibTrans2D1" presStyleIdx="0" presStyleCnt="0"/>
      <dgm:spPr/>
    </dgm:pt>
    <dgm:pt modelId="{39FC4710-AE50-474E-899A-AFCF956C5228}" type="pres">
      <dgm:prSet presAssocID="{000EDBC4-98C3-4A11-BD6D-A42A8823B2D3}" presName="compNode" presStyleCnt="0"/>
      <dgm:spPr/>
    </dgm:pt>
    <dgm:pt modelId="{9C552971-C633-4413-A87B-42FC3A1975DF}" type="pres">
      <dgm:prSet presAssocID="{000EDBC4-98C3-4A11-BD6D-A42A8823B2D3}" presName="iconBgRect" presStyleLbl="bgShp" presStyleIdx="2" presStyleCnt="4"/>
      <dgm:spPr/>
    </dgm:pt>
    <dgm:pt modelId="{5501F3F7-F39F-4F0F-BD9C-91EAEF74AF56}" type="pres">
      <dgm:prSet presAssocID="{000EDBC4-98C3-4A11-BD6D-A42A8823B2D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975DF237-F239-4C95-97F7-8812EA5882D1}" type="pres">
      <dgm:prSet presAssocID="{000EDBC4-98C3-4A11-BD6D-A42A8823B2D3}" presName="spaceRect" presStyleCnt="0"/>
      <dgm:spPr/>
    </dgm:pt>
    <dgm:pt modelId="{9C1AF2F3-2DE1-4E78-B766-1D72D49D98E3}" type="pres">
      <dgm:prSet presAssocID="{000EDBC4-98C3-4A11-BD6D-A42A8823B2D3}" presName="textRect" presStyleLbl="revTx" presStyleIdx="2" presStyleCnt="4">
        <dgm:presLayoutVars>
          <dgm:chMax val="1"/>
          <dgm:chPref val="1"/>
        </dgm:presLayoutVars>
      </dgm:prSet>
      <dgm:spPr/>
    </dgm:pt>
    <dgm:pt modelId="{99DB2786-2BB0-4D05-BA02-2799E4CFE131}" type="pres">
      <dgm:prSet presAssocID="{598FE6AC-73C6-446A-9B32-2246E20C276B}" presName="sibTrans" presStyleLbl="sibTrans2D1" presStyleIdx="0" presStyleCnt="0"/>
      <dgm:spPr/>
    </dgm:pt>
    <dgm:pt modelId="{3B55E5DD-824F-4179-A308-3EC2EEC5158A}" type="pres">
      <dgm:prSet presAssocID="{DA6C2F4E-077F-497A-8101-AF1F1BBF9A7C}" presName="compNode" presStyleCnt="0"/>
      <dgm:spPr/>
    </dgm:pt>
    <dgm:pt modelId="{981CD3FC-B623-4CF2-9223-1E643E598E8E}" type="pres">
      <dgm:prSet presAssocID="{DA6C2F4E-077F-497A-8101-AF1F1BBF9A7C}" presName="iconBgRect" presStyleLbl="bgShp" presStyleIdx="3" presStyleCnt="4"/>
      <dgm:spPr/>
    </dgm:pt>
    <dgm:pt modelId="{2CB707F0-D113-4B74-8B6A-2A9555B878A8}" type="pres">
      <dgm:prSet presAssocID="{DA6C2F4E-077F-497A-8101-AF1F1BBF9A7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00949D81-FD5A-4020-873B-3BE21D0022EE}" type="pres">
      <dgm:prSet presAssocID="{DA6C2F4E-077F-497A-8101-AF1F1BBF9A7C}" presName="spaceRect" presStyleCnt="0"/>
      <dgm:spPr/>
    </dgm:pt>
    <dgm:pt modelId="{47409FEE-A8E2-44FE-9EB7-005CD5E50CB5}" type="pres">
      <dgm:prSet presAssocID="{DA6C2F4E-077F-497A-8101-AF1F1BBF9A7C}" presName="textRect" presStyleLbl="revTx" presStyleIdx="3" presStyleCnt="4">
        <dgm:presLayoutVars>
          <dgm:chMax val="1"/>
          <dgm:chPref val="1"/>
        </dgm:presLayoutVars>
      </dgm:prSet>
      <dgm:spPr/>
    </dgm:pt>
  </dgm:ptLst>
  <dgm:cxnLst>
    <dgm:cxn modelId="{5BC05C10-A011-4CCC-BD44-B83D00994DF6}" type="presOf" srcId="{E1AB9AB0-574E-4D96-80FE-9E792CB35081}" destId="{86597BCA-9C7E-4685-8478-0CD352258D1C}" srcOrd="0" destOrd="0" presId="urn:microsoft.com/office/officeart/2018/2/layout/IconCircleList"/>
    <dgm:cxn modelId="{0D99D732-21CB-47FE-AD6E-165B640670E7}" type="presOf" srcId="{1E9D395C-E0D1-495B-9CBA-A838B3850761}" destId="{D96C9D38-4B56-4983-B023-588441E39D2D}" srcOrd="0" destOrd="0" presId="urn:microsoft.com/office/officeart/2018/2/layout/IconCircleList"/>
    <dgm:cxn modelId="{F9E7AC4C-1768-4EBB-AB64-D1F9C0E51A95}" srcId="{1E9D395C-E0D1-495B-9CBA-A838B3850761}" destId="{8F4A77D1-9180-4202-87DB-E9D2ACA7F954}" srcOrd="0" destOrd="0" parTransId="{E85DB0B3-619A-4774-AE3D-B1840CE79F22}" sibTransId="{0B1D8A49-4B7D-4254-A447-35D5B31AF6F6}"/>
    <dgm:cxn modelId="{BB9FB44C-D7AE-42C7-9B7D-AAAACBEAD4BB}" type="presOf" srcId="{0B1D8A49-4B7D-4254-A447-35D5B31AF6F6}" destId="{EA33F093-C282-477D-95FA-16FA6C21940F}" srcOrd="0" destOrd="0" presId="urn:microsoft.com/office/officeart/2018/2/layout/IconCircleList"/>
    <dgm:cxn modelId="{F0A1A566-72F4-4535-871E-E5C28AEC5B1C}" type="presOf" srcId="{DA6C2F4E-077F-497A-8101-AF1F1BBF9A7C}" destId="{47409FEE-A8E2-44FE-9EB7-005CD5E50CB5}" srcOrd="0" destOrd="0" presId="urn:microsoft.com/office/officeart/2018/2/layout/IconCircleList"/>
    <dgm:cxn modelId="{A8FD2767-9668-4108-B86E-139239019E13}" type="presOf" srcId="{598FE6AC-73C6-446A-9B32-2246E20C276B}" destId="{99DB2786-2BB0-4D05-BA02-2799E4CFE131}" srcOrd="0" destOrd="0" presId="urn:microsoft.com/office/officeart/2018/2/layout/IconCircleList"/>
    <dgm:cxn modelId="{123C2A6D-138A-43CA-9ADA-05E4A02C4EC1}" srcId="{1E9D395C-E0D1-495B-9CBA-A838B3850761}" destId="{E1AB9AB0-574E-4D96-80FE-9E792CB35081}" srcOrd="1" destOrd="0" parTransId="{6924A78A-5C36-4202-95F6-2DCC88E26F1C}" sibTransId="{84007F03-E0D5-4458-B97C-C49B14EB5340}"/>
    <dgm:cxn modelId="{23D62DB0-CEF8-4F0E-BFCF-AC00CC1FCC17}" type="presOf" srcId="{84007F03-E0D5-4458-B97C-C49B14EB5340}" destId="{76384F22-584C-4794-B12A-20472EA7D295}" srcOrd="0" destOrd="0" presId="urn:microsoft.com/office/officeart/2018/2/layout/IconCircleList"/>
    <dgm:cxn modelId="{EB755CB9-C5BE-40C1-B786-04ECBBC92B20}" srcId="{1E9D395C-E0D1-495B-9CBA-A838B3850761}" destId="{DA6C2F4E-077F-497A-8101-AF1F1BBF9A7C}" srcOrd="3" destOrd="0" parTransId="{3C6E870E-FA91-4575-B22F-CA60E381FF08}" sibTransId="{BCCC477B-9DB0-4B48-931C-09846B23856A}"/>
    <dgm:cxn modelId="{58B8ADCE-2145-470A-A734-9A22F3660B8E}" type="presOf" srcId="{8F4A77D1-9180-4202-87DB-E9D2ACA7F954}" destId="{CD07665A-3D97-4A36-B91A-AE66222F7798}" srcOrd="0" destOrd="0" presId="urn:microsoft.com/office/officeart/2018/2/layout/IconCircleList"/>
    <dgm:cxn modelId="{F01C61D0-982B-4B64-A6B7-85187FA2C98D}" srcId="{1E9D395C-E0D1-495B-9CBA-A838B3850761}" destId="{000EDBC4-98C3-4A11-BD6D-A42A8823B2D3}" srcOrd="2" destOrd="0" parTransId="{04452463-0576-4FF4-9335-1E2E0CA9C989}" sibTransId="{598FE6AC-73C6-446A-9B32-2246E20C276B}"/>
    <dgm:cxn modelId="{C01103D2-1659-4C16-80ED-B0BDF0E29EF6}" type="presOf" srcId="{000EDBC4-98C3-4A11-BD6D-A42A8823B2D3}" destId="{9C1AF2F3-2DE1-4E78-B766-1D72D49D98E3}" srcOrd="0" destOrd="0" presId="urn:microsoft.com/office/officeart/2018/2/layout/IconCircleList"/>
    <dgm:cxn modelId="{6AE8B127-C1BE-4D90-BC8E-F51F857604BD}" type="presParOf" srcId="{D96C9D38-4B56-4983-B023-588441E39D2D}" destId="{27DDAA3E-9FC9-4508-A6E1-D28E0D91B0EA}" srcOrd="0" destOrd="0" presId="urn:microsoft.com/office/officeart/2018/2/layout/IconCircleList"/>
    <dgm:cxn modelId="{EB2AA892-8535-497D-9693-21F1FD09B095}" type="presParOf" srcId="{27DDAA3E-9FC9-4508-A6E1-D28E0D91B0EA}" destId="{6AEB3919-5570-4008-988D-53F95D9D3B70}" srcOrd="0" destOrd="0" presId="urn:microsoft.com/office/officeart/2018/2/layout/IconCircleList"/>
    <dgm:cxn modelId="{1A82C19E-2A03-47BF-A04D-972CFC7760C7}" type="presParOf" srcId="{6AEB3919-5570-4008-988D-53F95D9D3B70}" destId="{775C7712-A529-49CB-A4E4-345C85ECDA6B}" srcOrd="0" destOrd="0" presId="urn:microsoft.com/office/officeart/2018/2/layout/IconCircleList"/>
    <dgm:cxn modelId="{94055FF6-B6DA-49D4-AB47-CDF37D9FC8B1}" type="presParOf" srcId="{6AEB3919-5570-4008-988D-53F95D9D3B70}" destId="{746306A7-C823-453E-8FBB-CDF583F7E45A}" srcOrd="1" destOrd="0" presId="urn:microsoft.com/office/officeart/2018/2/layout/IconCircleList"/>
    <dgm:cxn modelId="{E20F3EEA-FD07-438D-A245-F6E448140916}" type="presParOf" srcId="{6AEB3919-5570-4008-988D-53F95D9D3B70}" destId="{4F6AB18D-C260-4185-A6D7-910DE0557DE9}" srcOrd="2" destOrd="0" presId="urn:microsoft.com/office/officeart/2018/2/layout/IconCircleList"/>
    <dgm:cxn modelId="{4A05EC46-C61E-4E7F-A3A1-69F177F90919}" type="presParOf" srcId="{6AEB3919-5570-4008-988D-53F95D9D3B70}" destId="{CD07665A-3D97-4A36-B91A-AE66222F7798}" srcOrd="3" destOrd="0" presId="urn:microsoft.com/office/officeart/2018/2/layout/IconCircleList"/>
    <dgm:cxn modelId="{E59067D1-5CF1-4956-8553-762AC8ACB2B1}" type="presParOf" srcId="{27DDAA3E-9FC9-4508-A6E1-D28E0D91B0EA}" destId="{EA33F093-C282-477D-95FA-16FA6C21940F}" srcOrd="1" destOrd="0" presId="urn:microsoft.com/office/officeart/2018/2/layout/IconCircleList"/>
    <dgm:cxn modelId="{1D5B21B8-99D4-4FC0-A931-9F827BDAFB47}" type="presParOf" srcId="{27DDAA3E-9FC9-4508-A6E1-D28E0D91B0EA}" destId="{4370745B-28EB-4AF1-A83C-6D44325DF18D}" srcOrd="2" destOrd="0" presId="urn:microsoft.com/office/officeart/2018/2/layout/IconCircleList"/>
    <dgm:cxn modelId="{482EDA4A-3699-453F-AEA0-6F649CC917CD}" type="presParOf" srcId="{4370745B-28EB-4AF1-A83C-6D44325DF18D}" destId="{BFF348E0-06D7-4AEC-AB74-0CC5FFF1BDF2}" srcOrd="0" destOrd="0" presId="urn:microsoft.com/office/officeart/2018/2/layout/IconCircleList"/>
    <dgm:cxn modelId="{7DCCF4D3-5DE5-4A7E-9D76-040C7EB90622}" type="presParOf" srcId="{4370745B-28EB-4AF1-A83C-6D44325DF18D}" destId="{6A48C8DA-8E62-4F7A-92CB-75C8AA0D7DCE}" srcOrd="1" destOrd="0" presId="urn:microsoft.com/office/officeart/2018/2/layout/IconCircleList"/>
    <dgm:cxn modelId="{502533D6-B7C6-4C00-9172-A9DA562622F4}" type="presParOf" srcId="{4370745B-28EB-4AF1-A83C-6D44325DF18D}" destId="{C89EAA2A-1A1E-4C15-A843-6AB72FC08548}" srcOrd="2" destOrd="0" presId="urn:microsoft.com/office/officeart/2018/2/layout/IconCircleList"/>
    <dgm:cxn modelId="{177B56FA-BAA7-4307-8976-2CFA99168764}" type="presParOf" srcId="{4370745B-28EB-4AF1-A83C-6D44325DF18D}" destId="{86597BCA-9C7E-4685-8478-0CD352258D1C}" srcOrd="3" destOrd="0" presId="urn:microsoft.com/office/officeart/2018/2/layout/IconCircleList"/>
    <dgm:cxn modelId="{A35537B8-D40A-48A8-9CA6-6FAEE7B227E2}" type="presParOf" srcId="{27DDAA3E-9FC9-4508-A6E1-D28E0D91B0EA}" destId="{76384F22-584C-4794-B12A-20472EA7D295}" srcOrd="3" destOrd="0" presId="urn:microsoft.com/office/officeart/2018/2/layout/IconCircleList"/>
    <dgm:cxn modelId="{0121F01C-F543-4127-B51F-3BFECCDBBFA9}" type="presParOf" srcId="{27DDAA3E-9FC9-4508-A6E1-D28E0D91B0EA}" destId="{39FC4710-AE50-474E-899A-AFCF956C5228}" srcOrd="4" destOrd="0" presId="urn:microsoft.com/office/officeart/2018/2/layout/IconCircleList"/>
    <dgm:cxn modelId="{80C82B5F-42CC-46B0-8633-6629499E3064}" type="presParOf" srcId="{39FC4710-AE50-474E-899A-AFCF956C5228}" destId="{9C552971-C633-4413-A87B-42FC3A1975DF}" srcOrd="0" destOrd="0" presId="urn:microsoft.com/office/officeart/2018/2/layout/IconCircleList"/>
    <dgm:cxn modelId="{B44D8253-6251-4FA9-A40C-1788E776C91D}" type="presParOf" srcId="{39FC4710-AE50-474E-899A-AFCF956C5228}" destId="{5501F3F7-F39F-4F0F-BD9C-91EAEF74AF56}" srcOrd="1" destOrd="0" presId="urn:microsoft.com/office/officeart/2018/2/layout/IconCircleList"/>
    <dgm:cxn modelId="{C7B6CF4C-DF9E-4A41-88A9-AE61E69F81AF}" type="presParOf" srcId="{39FC4710-AE50-474E-899A-AFCF956C5228}" destId="{975DF237-F239-4C95-97F7-8812EA5882D1}" srcOrd="2" destOrd="0" presId="urn:microsoft.com/office/officeart/2018/2/layout/IconCircleList"/>
    <dgm:cxn modelId="{224D6D08-1537-4A98-8057-C66344B7F557}" type="presParOf" srcId="{39FC4710-AE50-474E-899A-AFCF956C5228}" destId="{9C1AF2F3-2DE1-4E78-B766-1D72D49D98E3}" srcOrd="3" destOrd="0" presId="urn:microsoft.com/office/officeart/2018/2/layout/IconCircleList"/>
    <dgm:cxn modelId="{DAA3C3CF-27BA-4991-960F-2E1B7BA3E674}" type="presParOf" srcId="{27DDAA3E-9FC9-4508-A6E1-D28E0D91B0EA}" destId="{99DB2786-2BB0-4D05-BA02-2799E4CFE131}" srcOrd="5" destOrd="0" presId="urn:microsoft.com/office/officeart/2018/2/layout/IconCircleList"/>
    <dgm:cxn modelId="{315E0020-765D-49EA-940D-DE1CBE5FC725}" type="presParOf" srcId="{27DDAA3E-9FC9-4508-A6E1-D28E0D91B0EA}" destId="{3B55E5DD-824F-4179-A308-3EC2EEC5158A}" srcOrd="6" destOrd="0" presId="urn:microsoft.com/office/officeart/2018/2/layout/IconCircleList"/>
    <dgm:cxn modelId="{6CCF8C0D-0DA6-44E9-B8EE-C90F29E9D2FD}" type="presParOf" srcId="{3B55E5DD-824F-4179-A308-3EC2EEC5158A}" destId="{981CD3FC-B623-4CF2-9223-1E643E598E8E}" srcOrd="0" destOrd="0" presId="urn:microsoft.com/office/officeart/2018/2/layout/IconCircleList"/>
    <dgm:cxn modelId="{B84E140C-EA85-41A3-9B28-E0FBCC61A65A}" type="presParOf" srcId="{3B55E5DD-824F-4179-A308-3EC2EEC5158A}" destId="{2CB707F0-D113-4B74-8B6A-2A9555B878A8}" srcOrd="1" destOrd="0" presId="urn:microsoft.com/office/officeart/2018/2/layout/IconCircleList"/>
    <dgm:cxn modelId="{115E72B7-CA38-4A6C-9377-ABC0F57F9C76}" type="presParOf" srcId="{3B55E5DD-824F-4179-A308-3EC2EEC5158A}" destId="{00949D81-FD5A-4020-873B-3BE21D0022EE}" srcOrd="2" destOrd="0" presId="urn:microsoft.com/office/officeart/2018/2/layout/IconCircleList"/>
    <dgm:cxn modelId="{ECCC4668-5EBA-46CE-A620-C9DF521A8F87}" type="presParOf" srcId="{3B55E5DD-824F-4179-A308-3EC2EEC5158A}" destId="{47409FEE-A8E2-44FE-9EB7-005CD5E50CB5}"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495824-870A-413F-8590-E1F6F5C89AB8}"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83E0F68D-F4CF-42DD-9CBF-5F023C0A6D8A}">
      <dgm:prSet/>
      <dgm:spPr/>
      <dgm:t>
        <a:bodyPr/>
        <a:lstStyle/>
        <a:p>
          <a:pPr>
            <a:lnSpc>
              <a:spcPct val="100000"/>
            </a:lnSpc>
            <a:defRPr cap="all"/>
          </a:pPr>
          <a:r>
            <a:rPr lang="en-US"/>
            <a:t>Sampling Rate: 2 samples (rows) per second.</a:t>
          </a:r>
        </a:p>
      </dgm:t>
    </dgm:pt>
    <dgm:pt modelId="{8637B74E-5F7F-4545-B213-48C0A2AA03DA}" type="parTrans" cxnId="{326C4E03-3F69-49F5-A785-61CD5C7E9BF4}">
      <dgm:prSet/>
      <dgm:spPr/>
      <dgm:t>
        <a:bodyPr/>
        <a:lstStyle/>
        <a:p>
          <a:endParaRPr lang="en-US"/>
        </a:p>
      </dgm:t>
    </dgm:pt>
    <dgm:pt modelId="{A2C664FB-1666-4955-BFEA-3B7C828CFCB6}" type="sibTrans" cxnId="{326C4E03-3F69-49F5-A785-61CD5C7E9BF4}">
      <dgm:prSet/>
      <dgm:spPr/>
      <dgm:t>
        <a:bodyPr/>
        <a:lstStyle/>
        <a:p>
          <a:endParaRPr lang="en-US"/>
        </a:p>
      </dgm:t>
    </dgm:pt>
    <dgm:pt modelId="{6F9F8F2A-F107-460E-830F-0995366BA0E8}">
      <dgm:prSet/>
      <dgm:spPr/>
      <dgm:t>
        <a:bodyPr/>
        <a:lstStyle/>
        <a:p>
          <a:pPr>
            <a:lnSpc>
              <a:spcPct val="100000"/>
            </a:lnSpc>
            <a:defRPr cap="all"/>
          </a:pPr>
          <a:r>
            <a:rPr lang="en-US"/>
            <a:t>Acceleration (X,Y,Z axis in meters per second squared )</a:t>
          </a:r>
        </a:p>
      </dgm:t>
    </dgm:pt>
    <dgm:pt modelId="{28718B90-7E27-46B2-BC18-5139E5ECDA37}" type="parTrans" cxnId="{E552DF0F-47A9-43DB-B528-8C3657D09550}">
      <dgm:prSet/>
      <dgm:spPr/>
      <dgm:t>
        <a:bodyPr/>
        <a:lstStyle/>
        <a:p>
          <a:endParaRPr lang="en-US"/>
        </a:p>
      </dgm:t>
    </dgm:pt>
    <dgm:pt modelId="{BD310317-DA93-4876-8997-791D48B580C7}" type="sibTrans" cxnId="{E552DF0F-47A9-43DB-B528-8C3657D09550}">
      <dgm:prSet/>
      <dgm:spPr/>
      <dgm:t>
        <a:bodyPr/>
        <a:lstStyle/>
        <a:p>
          <a:endParaRPr lang="en-US"/>
        </a:p>
      </dgm:t>
    </dgm:pt>
    <dgm:pt modelId="{FE951808-7EF4-4DAC-9EAB-323B4994A3CC}">
      <dgm:prSet/>
      <dgm:spPr/>
      <dgm:t>
        <a:bodyPr/>
        <a:lstStyle/>
        <a:p>
          <a:pPr>
            <a:lnSpc>
              <a:spcPct val="100000"/>
            </a:lnSpc>
            <a:defRPr cap="all"/>
          </a:pPr>
          <a:r>
            <a:rPr lang="en-US"/>
            <a:t>Rotation (X,Y, Z axis in degrees per second)</a:t>
          </a:r>
        </a:p>
      </dgm:t>
    </dgm:pt>
    <dgm:pt modelId="{4E0F2FF9-FB80-4F57-81F8-D0353D169EDD}" type="parTrans" cxnId="{57A37531-5B45-4BF8-BFFF-BF58ECB575FE}">
      <dgm:prSet/>
      <dgm:spPr/>
      <dgm:t>
        <a:bodyPr/>
        <a:lstStyle/>
        <a:p>
          <a:endParaRPr lang="en-US"/>
        </a:p>
      </dgm:t>
    </dgm:pt>
    <dgm:pt modelId="{ABFF362B-F31F-4706-9C8E-CC4667CA4E93}" type="sibTrans" cxnId="{57A37531-5B45-4BF8-BFFF-BF58ECB575FE}">
      <dgm:prSet/>
      <dgm:spPr/>
      <dgm:t>
        <a:bodyPr/>
        <a:lstStyle/>
        <a:p>
          <a:endParaRPr lang="en-US"/>
        </a:p>
      </dgm:t>
    </dgm:pt>
    <dgm:pt modelId="{7DC0A63D-C2A6-444B-9F1D-4C32D7962F3B}">
      <dgm:prSet/>
      <dgm:spPr/>
      <dgm:t>
        <a:bodyPr/>
        <a:lstStyle/>
        <a:p>
          <a:pPr>
            <a:lnSpc>
              <a:spcPct val="100000"/>
            </a:lnSpc>
            <a:defRPr cap="all"/>
          </a:pPr>
          <a:r>
            <a:rPr lang="en-US"/>
            <a:t>Classification label (SLOW, NORMAL, AGGRESSIVE)</a:t>
          </a:r>
        </a:p>
      </dgm:t>
    </dgm:pt>
    <dgm:pt modelId="{A9DD5E18-60C8-431E-9984-9DA477CE1F87}" type="parTrans" cxnId="{DD039D84-3B2F-457A-8676-880D70F6481E}">
      <dgm:prSet/>
      <dgm:spPr/>
      <dgm:t>
        <a:bodyPr/>
        <a:lstStyle/>
        <a:p>
          <a:endParaRPr lang="en-US"/>
        </a:p>
      </dgm:t>
    </dgm:pt>
    <dgm:pt modelId="{1E4DCBC1-7914-4A59-9CE7-3CFBB3899E90}" type="sibTrans" cxnId="{DD039D84-3B2F-457A-8676-880D70F6481E}">
      <dgm:prSet/>
      <dgm:spPr/>
      <dgm:t>
        <a:bodyPr/>
        <a:lstStyle/>
        <a:p>
          <a:endParaRPr lang="en-US"/>
        </a:p>
      </dgm:t>
    </dgm:pt>
    <dgm:pt modelId="{D028AED4-9B2C-4E77-8656-E42C5EBE457B}">
      <dgm:prSet/>
      <dgm:spPr/>
      <dgm:t>
        <a:bodyPr/>
        <a:lstStyle/>
        <a:p>
          <a:pPr>
            <a:lnSpc>
              <a:spcPct val="100000"/>
            </a:lnSpc>
            <a:defRPr cap="all"/>
          </a:pPr>
          <a:r>
            <a:rPr lang="en-US"/>
            <a:t>Timestamp (time in seconds)</a:t>
          </a:r>
        </a:p>
      </dgm:t>
    </dgm:pt>
    <dgm:pt modelId="{6E4591BD-CC9E-48A2-8E6E-8BF3346DFB5B}" type="parTrans" cxnId="{0ADD3E46-CB4B-4455-B816-8FE5A6766C73}">
      <dgm:prSet/>
      <dgm:spPr/>
      <dgm:t>
        <a:bodyPr/>
        <a:lstStyle/>
        <a:p>
          <a:endParaRPr lang="en-US"/>
        </a:p>
      </dgm:t>
    </dgm:pt>
    <dgm:pt modelId="{95A09C3F-C08B-47CF-8089-45681C431921}" type="sibTrans" cxnId="{0ADD3E46-CB4B-4455-B816-8FE5A6766C73}">
      <dgm:prSet/>
      <dgm:spPr/>
      <dgm:t>
        <a:bodyPr/>
        <a:lstStyle/>
        <a:p>
          <a:endParaRPr lang="en-US"/>
        </a:p>
      </dgm:t>
    </dgm:pt>
    <dgm:pt modelId="{62B931C8-D4D8-477A-B6A5-A2FB607D1D22}" type="pres">
      <dgm:prSet presAssocID="{D2495824-870A-413F-8590-E1F6F5C89AB8}" presName="root" presStyleCnt="0">
        <dgm:presLayoutVars>
          <dgm:dir/>
          <dgm:resizeHandles val="exact"/>
        </dgm:presLayoutVars>
      </dgm:prSet>
      <dgm:spPr/>
    </dgm:pt>
    <dgm:pt modelId="{02E172A5-6ECA-436A-A84B-0CDE683461DC}" type="pres">
      <dgm:prSet presAssocID="{83E0F68D-F4CF-42DD-9CBF-5F023C0A6D8A}" presName="compNode" presStyleCnt="0"/>
      <dgm:spPr/>
    </dgm:pt>
    <dgm:pt modelId="{CE008185-A7C4-4E9E-A58A-F9122ACBD1A1}" type="pres">
      <dgm:prSet presAssocID="{83E0F68D-F4CF-42DD-9CBF-5F023C0A6D8A}" presName="iconBgRect" presStyleLbl="bgShp" presStyleIdx="0" presStyleCnt="5"/>
      <dgm:spPr/>
    </dgm:pt>
    <dgm:pt modelId="{5D7BDA2E-4109-4180-9009-C456649381FA}" type="pres">
      <dgm:prSet presAssocID="{83E0F68D-F4CF-42DD-9CBF-5F023C0A6D8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e"/>
        </a:ext>
      </dgm:extLst>
    </dgm:pt>
    <dgm:pt modelId="{5776FD62-103B-4F98-9511-3A2135D27206}" type="pres">
      <dgm:prSet presAssocID="{83E0F68D-F4CF-42DD-9CBF-5F023C0A6D8A}" presName="spaceRect" presStyleCnt="0"/>
      <dgm:spPr/>
    </dgm:pt>
    <dgm:pt modelId="{75C270B0-E710-4FF4-9731-CD289C17AC1A}" type="pres">
      <dgm:prSet presAssocID="{83E0F68D-F4CF-42DD-9CBF-5F023C0A6D8A}" presName="textRect" presStyleLbl="revTx" presStyleIdx="0" presStyleCnt="5">
        <dgm:presLayoutVars>
          <dgm:chMax val="1"/>
          <dgm:chPref val="1"/>
        </dgm:presLayoutVars>
      </dgm:prSet>
      <dgm:spPr/>
    </dgm:pt>
    <dgm:pt modelId="{31D3E35B-6AAE-4D77-8EF7-26504B0D13B7}" type="pres">
      <dgm:prSet presAssocID="{A2C664FB-1666-4955-BFEA-3B7C828CFCB6}" presName="sibTrans" presStyleCnt="0"/>
      <dgm:spPr/>
    </dgm:pt>
    <dgm:pt modelId="{5CCDFDBC-B380-46B2-88D7-4F51E204A31E}" type="pres">
      <dgm:prSet presAssocID="{6F9F8F2A-F107-460E-830F-0995366BA0E8}" presName="compNode" presStyleCnt="0"/>
      <dgm:spPr/>
    </dgm:pt>
    <dgm:pt modelId="{8AE5ED7F-695A-498B-B615-6FC1185595F2}" type="pres">
      <dgm:prSet presAssocID="{6F9F8F2A-F107-460E-830F-0995366BA0E8}" presName="iconBgRect" presStyleLbl="bgShp" presStyleIdx="1" presStyleCnt="5"/>
      <dgm:spPr/>
    </dgm:pt>
    <dgm:pt modelId="{B0867733-BF58-478C-B599-70577A164DE8}" type="pres">
      <dgm:prSet presAssocID="{6F9F8F2A-F107-460E-830F-0995366BA0E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peed Bump"/>
        </a:ext>
      </dgm:extLst>
    </dgm:pt>
    <dgm:pt modelId="{CAA26B73-BBB4-4060-A767-DF476EB64162}" type="pres">
      <dgm:prSet presAssocID="{6F9F8F2A-F107-460E-830F-0995366BA0E8}" presName="spaceRect" presStyleCnt="0"/>
      <dgm:spPr/>
    </dgm:pt>
    <dgm:pt modelId="{BA67D71D-2CC4-4157-A275-9E564276325A}" type="pres">
      <dgm:prSet presAssocID="{6F9F8F2A-F107-460E-830F-0995366BA0E8}" presName="textRect" presStyleLbl="revTx" presStyleIdx="1" presStyleCnt="5">
        <dgm:presLayoutVars>
          <dgm:chMax val="1"/>
          <dgm:chPref val="1"/>
        </dgm:presLayoutVars>
      </dgm:prSet>
      <dgm:spPr/>
    </dgm:pt>
    <dgm:pt modelId="{85D0C632-2E00-4B81-9C29-6AC896A8CA2A}" type="pres">
      <dgm:prSet presAssocID="{BD310317-DA93-4876-8997-791D48B580C7}" presName="sibTrans" presStyleCnt="0"/>
      <dgm:spPr/>
    </dgm:pt>
    <dgm:pt modelId="{5420E6B4-8AB1-44F1-AD84-AF5194218D36}" type="pres">
      <dgm:prSet presAssocID="{FE951808-7EF4-4DAC-9EAB-323B4994A3CC}" presName="compNode" presStyleCnt="0"/>
      <dgm:spPr/>
    </dgm:pt>
    <dgm:pt modelId="{D1FC63B2-A93F-4431-83FF-A2274163E004}" type="pres">
      <dgm:prSet presAssocID="{FE951808-7EF4-4DAC-9EAB-323B4994A3CC}" presName="iconBgRect" presStyleLbl="bgShp" presStyleIdx="2" presStyleCnt="5"/>
      <dgm:spPr/>
    </dgm:pt>
    <dgm:pt modelId="{2072C6E1-9011-44A1-9242-72D436727C3D}" type="pres">
      <dgm:prSet presAssocID="{FE951808-7EF4-4DAC-9EAB-323B4994A3C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ransfer"/>
        </a:ext>
      </dgm:extLst>
    </dgm:pt>
    <dgm:pt modelId="{E7F6FE1A-279F-470C-8B92-48925D5B123D}" type="pres">
      <dgm:prSet presAssocID="{FE951808-7EF4-4DAC-9EAB-323B4994A3CC}" presName="spaceRect" presStyleCnt="0"/>
      <dgm:spPr/>
    </dgm:pt>
    <dgm:pt modelId="{956948E4-A71A-4483-8EE0-9ADF06F37831}" type="pres">
      <dgm:prSet presAssocID="{FE951808-7EF4-4DAC-9EAB-323B4994A3CC}" presName="textRect" presStyleLbl="revTx" presStyleIdx="2" presStyleCnt="5">
        <dgm:presLayoutVars>
          <dgm:chMax val="1"/>
          <dgm:chPref val="1"/>
        </dgm:presLayoutVars>
      </dgm:prSet>
      <dgm:spPr/>
    </dgm:pt>
    <dgm:pt modelId="{DFF1A704-CF7E-42E8-9D23-294FCFD2571B}" type="pres">
      <dgm:prSet presAssocID="{ABFF362B-F31F-4706-9C8E-CC4667CA4E93}" presName="sibTrans" presStyleCnt="0"/>
      <dgm:spPr/>
    </dgm:pt>
    <dgm:pt modelId="{EA27DA3C-CF14-463D-8302-7DC26E416D80}" type="pres">
      <dgm:prSet presAssocID="{7DC0A63D-C2A6-444B-9F1D-4C32D7962F3B}" presName="compNode" presStyleCnt="0"/>
      <dgm:spPr/>
    </dgm:pt>
    <dgm:pt modelId="{EE5B3F53-C6A4-4D7A-98F4-754C7945CCF7}" type="pres">
      <dgm:prSet presAssocID="{7DC0A63D-C2A6-444B-9F1D-4C32D7962F3B}" presName="iconBgRect" presStyleLbl="bgShp" presStyleIdx="3" presStyleCnt="5"/>
      <dgm:spPr/>
    </dgm:pt>
    <dgm:pt modelId="{10D2C424-C75C-4F26-8A04-F0D383EB4BF7}" type="pres">
      <dgm:prSet presAssocID="{7DC0A63D-C2A6-444B-9F1D-4C32D7962F3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urtle"/>
        </a:ext>
      </dgm:extLst>
    </dgm:pt>
    <dgm:pt modelId="{5E25F1D7-7694-4DB5-BA5F-0E93A50F43DA}" type="pres">
      <dgm:prSet presAssocID="{7DC0A63D-C2A6-444B-9F1D-4C32D7962F3B}" presName="spaceRect" presStyleCnt="0"/>
      <dgm:spPr/>
    </dgm:pt>
    <dgm:pt modelId="{B894321D-C7BC-4DC7-9E4A-2287D8F8BFD2}" type="pres">
      <dgm:prSet presAssocID="{7DC0A63D-C2A6-444B-9F1D-4C32D7962F3B}" presName="textRect" presStyleLbl="revTx" presStyleIdx="3" presStyleCnt="5">
        <dgm:presLayoutVars>
          <dgm:chMax val="1"/>
          <dgm:chPref val="1"/>
        </dgm:presLayoutVars>
      </dgm:prSet>
      <dgm:spPr/>
    </dgm:pt>
    <dgm:pt modelId="{84FF0D60-7893-46E5-A920-8F9AFE9616D3}" type="pres">
      <dgm:prSet presAssocID="{1E4DCBC1-7914-4A59-9CE7-3CFBB3899E90}" presName="sibTrans" presStyleCnt="0"/>
      <dgm:spPr/>
    </dgm:pt>
    <dgm:pt modelId="{E70FDBD4-9B40-4A62-B98B-8EC5B7C41450}" type="pres">
      <dgm:prSet presAssocID="{D028AED4-9B2C-4E77-8656-E42C5EBE457B}" presName="compNode" presStyleCnt="0"/>
      <dgm:spPr/>
    </dgm:pt>
    <dgm:pt modelId="{7834A49B-8197-4199-A931-6A990A183FED}" type="pres">
      <dgm:prSet presAssocID="{D028AED4-9B2C-4E77-8656-E42C5EBE457B}" presName="iconBgRect" presStyleLbl="bgShp" presStyleIdx="4" presStyleCnt="5"/>
      <dgm:spPr/>
    </dgm:pt>
    <dgm:pt modelId="{2E377D1C-3542-416C-B2A5-38F86509EEA2}" type="pres">
      <dgm:prSet presAssocID="{D028AED4-9B2C-4E77-8656-E42C5EBE457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ourglass Finished"/>
        </a:ext>
      </dgm:extLst>
    </dgm:pt>
    <dgm:pt modelId="{5780D870-1082-4F41-89E0-3E80A9F53DEF}" type="pres">
      <dgm:prSet presAssocID="{D028AED4-9B2C-4E77-8656-E42C5EBE457B}" presName="spaceRect" presStyleCnt="0"/>
      <dgm:spPr/>
    </dgm:pt>
    <dgm:pt modelId="{4E43F7B6-E03E-4EE1-9FF4-2DDA5601A47F}" type="pres">
      <dgm:prSet presAssocID="{D028AED4-9B2C-4E77-8656-E42C5EBE457B}" presName="textRect" presStyleLbl="revTx" presStyleIdx="4" presStyleCnt="5">
        <dgm:presLayoutVars>
          <dgm:chMax val="1"/>
          <dgm:chPref val="1"/>
        </dgm:presLayoutVars>
      </dgm:prSet>
      <dgm:spPr/>
    </dgm:pt>
  </dgm:ptLst>
  <dgm:cxnLst>
    <dgm:cxn modelId="{326C4E03-3F69-49F5-A785-61CD5C7E9BF4}" srcId="{D2495824-870A-413F-8590-E1F6F5C89AB8}" destId="{83E0F68D-F4CF-42DD-9CBF-5F023C0A6D8A}" srcOrd="0" destOrd="0" parTransId="{8637B74E-5F7F-4545-B213-48C0A2AA03DA}" sibTransId="{A2C664FB-1666-4955-BFEA-3B7C828CFCB6}"/>
    <dgm:cxn modelId="{E552DF0F-47A9-43DB-B528-8C3657D09550}" srcId="{D2495824-870A-413F-8590-E1F6F5C89AB8}" destId="{6F9F8F2A-F107-460E-830F-0995366BA0E8}" srcOrd="1" destOrd="0" parTransId="{28718B90-7E27-46B2-BC18-5139E5ECDA37}" sibTransId="{BD310317-DA93-4876-8997-791D48B580C7}"/>
    <dgm:cxn modelId="{F75AA320-16EA-4375-9B00-DBD56F159E7D}" type="presOf" srcId="{FE951808-7EF4-4DAC-9EAB-323B4994A3CC}" destId="{956948E4-A71A-4483-8EE0-9ADF06F37831}" srcOrd="0" destOrd="0" presId="urn:microsoft.com/office/officeart/2018/5/layout/IconCircleLabelList"/>
    <dgm:cxn modelId="{57A37531-5B45-4BF8-BFFF-BF58ECB575FE}" srcId="{D2495824-870A-413F-8590-E1F6F5C89AB8}" destId="{FE951808-7EF4-4DAC-9EAB-323B4994A3CC}" srcOrd="2" destOrd="0" parTransId="{4E0F2FF9-FB80-4F57-81F8-D0353D169EDD}" sibTransId="{ABFF362B-F31F-4706-9C8E-CC4667CA4E93}"/>
    <dgm:cxn modelId="{4D689D3D-0EBB-4EFE-8187-51FE84B62872}" type="presOf" srcId="{D028AED4-9B2C-4E77-8656-E42C5EBE457B}" destId="{4E43F7B6-E03E-4EE1-9FF4-2DDA5601A47F}" srcOrd="0" destOrd="0" presId="urn:microsoft.com/office/officeart/2018/5/layout/IconCircleLabelList"/>
    <dgm:cxn modelId="{0ADD3E46-CB4B-4455-B816-8FE5A6766C73}" srcId="{D2495824-870A-413F-8590-E1F6F5C89AB8}" destId="{D028AED4-9B2C-4E77-8656-E42C5EBE457B}" srcOrd="4" destOrd="0" parTransId="{6E4591BD-CC9E-48A2-8E6E-8BF3346DFB5B}" sibTransId="{95A09C3F-C08B-47CF-8089-45681C431921}"/>
    <dgm:cxn modelId="{DD039D84-3B2F-457A-8676-880D70F6481E}" srcId="{D2495824-870A-413F-8590-E1F6F5C89AB8}" destId="{7DC0A63D-C2A6-444B-9F1D-4C32D7962F3B}" srcOrd="3" destOrd="0" parTransId="{A9DD5E18-60C8-431E-9984-9DA477CE1F87}" sibTransId="{1E4DCBC1-7914-4A59-9CE7-3CFBB3899E90}"/>
    <dgm:cxn modelId="{2F7016AF-8AFE-4D51-8A22-D27716E89E93}" type="presOf" srcId="{D2495824-870A-413F-8590-E1F6F5C89AB8}" destId="{62B931C8-D4D8-477A-B6A5-A2FB607D1D22}" srcOrd="0" destOrd="0" presId="urn:microsoft.com/office/officeart/2018/5/layout/IconCircleLabelList"/>
    <dgm:cxn modelId="{61F6A4BA-7024-45E6-8951-AA5217D66D2D}" type="presOf" srcId="{83E0F68D-F4CF-42DD-9CBF-5F023C0A6D8A}" destId="{75C270B0-E710-4FF4-9731-CD289C17AC1A}" srcOrd="0" destOrd="0" presId="urn:microsoft.com/office/officeart/2018/5/layout/IconCircleLabelList"/>
    <dgm:cxn modelId="{1CB109C1-2EA9-4CEB-A77A-01BEF249B895}" type="presOf" srcId="{6F9F8F2A-F107-460E-830F-0995366BA0E8}" destId="{BA67D71D-2CC4-4157-A275-9E564276325A}" srcOrd="0" destOrd="0" presId="urn:microsoft.com/office/officeart/2018/5/layout/IconCircleLabelList"/>
    <dgm:cxn modelId="{68E93CF2-2A95-4F1F-8019-47C48A07BBD6}" type="presOf" srcId="{7DC0A63D-C2A6-444B-9F1D-4C32D7962F3B}" destId="{B894321D-C7BC-4DC7-9E4A-2287D8F8BFD2}" srcOrd="0" destOrd="0" presId="urn:microsoft.com/office/officeart/2018/5/layout/IconCircleLabelList"/>
    <dgm:cxn modelId="{165F4B44-2D02-4C83-871C-CEDE2D1451A3}" type="presParOf" srcId="{62B931C8-D4D8-477A-B6A5-A2FB607D1D22}" destId="{02E172A5-6ECA-436A-A84B-0CDE683461DC}" srcOrd="0" destOrd="0" presId="urn:microsoft.com/office/officeart/2018/5/layout/IconCircleLabelList"/>
    <dgm:cxn modelId="{FAD9BD8D-B88A-488F-97EB-81361B6A9570}" type="presParOf" srcId="{02E172A5-6ECA-436A-A84B-0CDE683461DC}" destId="{CE008185-A7C4-4E9E-A58A-F9122ACBD1A1}" srcOrd="0" destOrd="0" presId="urn:microsoft.com/office/officeart/2018/5/layout/IconCircleLabelList"/>
    <dgm:cxn modelId="{0268A135-4217-45E7-A2D7-2F202D4D90C2}" type="presParOf" srcId="{02E172A5-6ECA-436A-A84B-0CDE683461DC}" destId="{5D7BDA2E-4109-4180-9009-C456649381FA}" srcOrd="1" destOrd="0" presId="urn:microsoft.com/office/officeart/2018/5/layout/IconCircleLabelList"/>
    <dgm:cxn modelId="{B56A7D9E-5974-4C31-BBAD-B659F8D0EBF3}" type="presParOf" srcId="{02E172A5-6ECA-436A-A84B-0CDE683461DC}" destId="{5776FD62-103B-4F98-9511-3A2135D27206}" srcOrd="2" destOrd="0" presId="urn:microsoft.com/office/officeart/2018/5/layout/IconCircleLabelList"/>
    <dgm:cxn modelId="{E709B6AE-D472-48A9-ACB4-48500A737B2C}" type="presParOf" srcId="{02E172A5-6ECA-436A-A84B-0CDE683461DC}" destId="{75C270B0-E710-4FF4-9731-CD289C17AC1A}" srcOrd="3" destOrd="0" presId="urn:microsoft.com/office/officeart/2018/5/layout/IconCircleLabelList"/>
    <dgm:cxn modelId="{16E3BB6E-B156-4135-97B8-F0E63F423B23}" type="presParOf" srcId="{62B931C8-D4D8-477A-B6A5-A2FB607D1D22}" destId="{31D3E35B-6AAE-4D77-8EF7-26504B0D13B7}" srcOrd="1" destOrd="0" presId="urn:microsoft.com/office/officeart/2018/5/layout/IconCircleLabelList"/>
    <dgm:cxn modelId="{3B812662-31E4-426D-A0EA-F39CC716D871}" type="presParOf" srcId="{62B931C8-D4D8-477A-B6A5-A2FB607D1D22}" destId="{5CCDFDBC-B380-46B2-88D7-4F51E204A31E}" srcOrd="2" destOrd="0" presId="urn:microsoft.com/office/officeart/2018/5/layout/IconCircleLabelList"/>
    <dgm:cxn modelId="{2D5B3173-E08E-49F0-8EE1-EEB955B0D229}" type="presParOf" srcId="{5CCDFDBC-B380-46B2-88D7-4F51E204A31E}" destId="{8AE5ED7F-695A-498B-B615-6FC1185595F2}" srcOrd="0" destOrd="0" presId="urn:microsoft.com/office/officeart/2018/5/layout/IconCircleLabelList"/>
    <dgm:cxn modelId="{D0A109E9-6287-4849-95CE-BA68D4B8B973}" type="presParOf" srcId="{5CCDFDBC-B380-46B2-88D7-4F51E204A31E}" destId="{B0867733-BF58-478C-B599-70577A164DE8}" srcOrd="1" destOrd="0" presId="urn:microsoft.com/office/officeart/2018/5/layout/IconCircleLabelList"/>
    <dgm:cxn modelId="{D9D66FD3-33E2-4E10-8B05-76205AB6A96C}" type="presParOf" srcId="{5CCDFDBC-B380-46B2-88D7-4F51E204A31E}" destId="{CAA26B73-BBB4-4060-A767-DF476EB64162}" srcOrd="2" destOrd="0" presId="urn:microsoft.com/office/officeart/2018/5/layout/IconCircleLabelList"/>
    <dgm:cxn modelId="{74349193-321A-4D14-A464-4382D22ABD29}" type="presParOf" srcId="{5CCDFDBC-B380-46B2-88D7-4F51E204A31E}" destId="{BA67D71D-2CC4-4157-A275-9E564276325A}" srcOrd="3" destOrd="0" presId="urn:microsoft.com/office/officeart/2018/5/layout/IconCircleLabelList"/>
    <dgm:cxn modelId="{51E975C7-AF85-4977-918E-5A4361DC42DD}" type="presParOf" srcId="{62B931C8-D4D8-477A-B6A5-A2FB607D1D22}" destId="{85D0C632-2E00-4B81-9C29-6AC896A8CA2A}" srcOrd="3" destOrd="0" presId="urn:microsoft.com/office/officeart/2018/5/layout/IconCircleLabelList"/>
    <dgm:cxn modelId="{B542F878-9E42-46E9-AEC9-3E7EC39D4A31}" type="presParOf" srcId="{62B931C8-D4D8-477A-B6A5-A2FB607D1D22}" destId="{5420E6B4-8AB1-44F1-AD84-AF5194218D36}" srcOrd="4" destOrd="0" presId="urn:microsoft.com/office/officeart/2018/5/layout/IconCircleLabelList"/>
    <dgm:cxn modelId="{EE7FA28D-7BA9-41D5-99E4-068A0734458C}" type="presParOf" srcId="{5420E6B4-8AB1-44F1-AD84-AF5194218D36}" destId="{D1FC63B2-A93F-4431-83FF-A2274163E004}" srcOrd="0" destOrd="0" presId="urn:microsoft.com/office/officeart/2018/5/layout/IconCircleLabelList"/>
    <dgm:cxn modelId="{F6B7F523-261C-4C12-8340-D470F4DAA26F}" type="presParOf" srcId="{5420E6B4-8AB1-44F1-AD84-AF5194218D36}" destId="{2072C6E1-9011-44A1-9242-72D436727C3D}" srcOrd="1" destOrd="0" presId="urn:microsoft.com/office/officeart/2018/5/layout/IconCircleLabelList"/>
    <dgm:cxn modelId="{B7EBAB81-D5FE-4A97-A682-8A958703381A}" type="presParOf" srcId="{5420E6B4-8AB1-44F1-AD84-AF5194218D36}" destId="{E7F6FE1A-279F-470C-8B92-48925D5B123D}" srcOrd="2" destOrd="0" presId="urn:microsoft.com/office/officeart/2018/5/layout/IconCircleLabelList"/>
    <dgm:cxn modelId="{28713406-467E-4518-95C2-D6CAE4D98A73}" type="presParOf" srcId="{5420E6B4-8AB1-44F1-AD84-AF5194218D36}" destId="{956948E4-A71A-4483-8EE0-9ADF06F37831}" srcOrd="3" destOrd="0" presId="urn:microsoft.com/office/officeart/2018/5/layout/IconCircleLabelList"/>
    <dgm:cxn modelId="{070424B8-FAB1-478E-B959-D4CEB5D0C90E}" type="presParOf" srcId="{62B931C8-D4D8-477A-B6A5-A2FB607D1D22}" destId="{DFF1A704-CF7E-42E8-9D23-294FCFD2571B}" srcOrd="5" destOrd="0" presId="urn:microsoft.com/office/officeart/2018/5/layout/IconCircleLabelList"/>
    <dgm:cxn modelId="{A39CA3C5-4F43-4D9B-BF24-4D9DC7367A4D}" type="presParOf" srcId="{62B931C8-D4D8-477A-B6A5-A2FB607D1D22}" destId="{EA27DA3C-CF14-463D-8302-7DC26E416D80}" srcOrd="6" destOrd="0" presId="urn:microsoft.com/office/officeart/2018/5/layout/IconCircleLabelList"/>
    <dgm:cxn modelId="{31B97656-39F4-44BE-93EF-E701E5E29EF6}" type="presParOf" srcId="{EA27DA3C-CF14-463D-8302-7DC26E416D80}" destId="{EE5B3F53-C6A4-4D7A-98F4-754C7945CCF7}" srcOrd="0" destOrd="0" presId="urn:microsoft.com/office/officeart/2018/5/layout/IconCircleLabelList"/>
    <dgm:cxn modelId="{9333B5CA-283D-4FBE-BCF8-FE7E364CE575}" type="presParOf" srcId="{EA27DA3C-CF14-463D-8302-7DC26E416D80}" destId="{10D2C424-C75C-4F26-8A04-F0D383EB4BF7}" srcOrd="1" destOrd="0" presId="urn:microsoft.com/office/officeart/2018/5/layout/IconCircleLabelList"/>
    <dgm:cxn modelId="{103DB460-E64A-45CF-A62C-BB80A363F635}" type="presParOf" srcId="{EA27DA3C-CF14-463D-8302-7DC26E416D80}" destId="{5E25F1D7-7694-4DB5-BA5F-0E93A50F43DA}" srcOrd="2" destOrd="0" presId="urn:microsoft.com/office/officeart/2018/5/layout/IconCircleLabelList"/>
    <dgm:cxn modelId="{CB1E27C7-8554-4FA7-B44C-917C81AD011C}" type="presParOf" srcId="{EA27DA3C-CF14-463D-8302-7DC26E416D80}" destId="{B894321D-C7BC-4DC7-9E4A-2287D8F8BFD2}" srcOrd="3" destOrd="0" presId="urn:microsoft.com/office/officeart/2018/5/layout/IconCircleLabelList"/>
    <dgm:cxn modelId="{6E48FA12-E924-4B7A-A240-AC8F36909A13}" type="presParOf" srcId="{62B931C8-D4D8-477A-B6A5-A2FB607D1D22}" destId="{84FF0D60-7893-46E5-A920-8F9AFE9616D3}" srcOrd="7" destOrd="0" presId="urn:microsoft.com/office/officeart/2018/5/layout/IconCircleLabelList"/>
    <dgm:cxn modelId="{D240DF3B-FB60-44E2-82EE-94835C8138D8}" type="presParOf" srcId="{62B931C8-D4D8-477A-B6A5-A2FB607D1D22}" destId="{E70FDBD4-9B40-4A62-B98B-8EC5B7C41450}" srcOrd="8" destOrd="0" presId="urn:microsoft.com/office/officeart/2018/5/layout/IconCircleLabelList"/>
    <dgm:cxn modelId="{56FFB654-CE4C-48D7-AFA7-4EBF06A2039D}" type="presParOf" srcId="{E70FDBD4-9B40-4A62-B98B-8EC5B7C41450}" destId="{7834A49B-8197-4199-A931-6A990A183FED}" srcOrd="0" destOrd="0" presId="urn:microsoft.com/office/officeart/2018/5/layout/IconCircleLabelList"/>
    <dgm:cxn modelId="{F8A76BD9-B446-4874-8DC0-3D98376D3EBA}" type="presParOf" srcId="{E70FDBD4-9B40-4A62-B98B-8EC5B7C41450}" destId="{2E377D1C-3542-416C-B2A5-38F86509EEA2}" srcOrd="1" destOrd="0" presId="urn:microsoft.com/office/officeart/2018/5/layout/IconCircleLabelList"/>
    <dgm:cxn modelId="{0D7A92C7-1F66-4705-87A4-5D414E60728B}" type="presParOf" srcId="{E70FDBD4-9B40-4A62-B98B-8EC5B7C41450}" destId="{5780D870-1082-4F41-89E0-3E80A9F53DEF}" srcOrd="2" destOrd="0" presId="urn:microsoft.com/office/officeart/2018/5/layout/IconCircleLabelList"/>
    <dgm:cxn modelId="{C47F77FD-9F92-461B-B4F4-816161DBDF40}" type="presParOf" srcId="{E70FDBD4-9B40-4A62-B98B-8EC5B7C41450}" destId="{4E43F7B6-E03E-4EE1-9FF4-2DDA5601A47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214AF2-37CB-49B9-AF98-7050D072A788}"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C246C95-BFE4-4FD0-B697-7ECC5C394887}">
      <dgm:prSet custT="1"/>
      <dgm:spPr/>
      <dgm:t>
        <a:bodyPr/>
        <a:lstStyle/>
        <a:p>
          <a:pPr algn="just"/>
          <a:r>
            <a:rPr lang="en-US" sz="1400" dirty="0"/>
            <a:t>Deep learning approach for aggressive driving detection, proposes a model that can discover aggressive driving pattern behavior by capturing GPS record every second. RNN based methods (GRU,LSTM) are used to create models.</a:t>
          </a:r>
        </a:p>
      </dgm:t>
    </dgm:pt>
    <dgm:pt modelId="{21357B64-EA4B-4B1A-8F3D-97A8ABD06B0D}" type="parTrans" cxnId="{C6B2F347-01A2-4792-9BBA-594E4DC68317}">
      <dgm:prSet/>
      <dgm:spPr/>
      <dgm:t>
        <a:bodyPr/>
        <a:lstStyle/>
        <a:p>
          <a:endParaRPr lang="en-US"/>
        </a:p>
      </dgm:t>
    </dgm:pt>
    <dgm:pt modelId="{E08200D1-8416-479C-8D28-843844EAC791}" type="sibTrans" cxnId="{C6B2F347-01A2-4792-9BBA-594E4DC68317}">
      <dgm:prSet/>
      <dgm:spPr/>
      <dgm:t>
        <a:bodyPr/>
        <a:lstStyle/>
        <a:p>
          <a:endParaRPr lang="en-US"/>
        </a:p>
      </dgm:t>
    </dgm:pt>
    <dgm:pt modelId="{1AFEA82D-0230-477A-8E0F-71719B749F25}">
      <dgm:prSet custT="1"/>
      <dgm:spPr/>
      <dgm:t>
        <a:bodyPr/>
        <a:lstStyle/>
        <a:p>
          <a:pPr algn="just"/>
          <a:r>
            <a:rPr lang="en-US" sz="1400" dirty="0"/>
            <a:t>Driver behavior analysis using deep learning, to identify fatigue in drives, the device uses a small security camera that points straight at the driver's face and watches the driver's eyes and mouth. Using CNN, if the driver's conduct is not usual or normal, it will assess whether he or she is drowsy or preoccupied. If the driver is drowsy, an authentication SMS will be issued to multiple approved individuals</a:t>
          </a:r>
          <a:r>
            <a:rPr lang="en-US" sz="1100" dirty="0"/>
            <a:t>.</a:t>
          </a:r>
        </a:p>
      </dgm:t>
    </dgm:pt>
    <dgm:pt modelId="{E5B60D75-F42D-432A-BBAE-2C63E1A27137}" type="parTrans" cxnId="{784A248B-7E13-41BF-9960-D6173102AD9C}">
      <dgm:prSet/>
      <dgm:spPr/>
      <dgm:t>
        <a:bodyPr/>
        <a:lstStyle/>
        <a:p>
          <a:endParaRPr lang="en-US"/>
        </a:p>
      </dgm:t>
    </dgm:pt>
    <dgm:pt modelId="{718B6B5B-B67E-4E85-925B-8522CB75B4C7}" type="sibTrans" cxnId="{784A248B-7E13-41BF-9960-D6173102AD9C}">
      <dgm:prSet/>
      <dgm:spPr/>
      <dgm:t>
        <a:bodyPr/>
        <a:lstStyle/>
        <a:p>
          <a:endParaRPr lang="en-US"/>
        </a:p>
      </dgm:t>
    </dgm:pt>
    <dgm:pt modelId="{16BE3B70-3EBA-454F-8A01-4490375A64C8}" type="pres">
      <dgm:prSet presAssocID="{EA214AF2-37CB-49B9-AF98-7050D072A788}" presName="root" presStyleCnt="0">
        <dgm:presLayoutVars>
          <dgm:dir/>
          <dgm:resizeHandles val="exact"/>
        </dgm:presLayoutVars>
      </dgm:prSet>
      <dgm:spPr/>
    </dgm:pt>
    <dgm:pt modelId="{42001668-240F-4433-BF37-A3E65F117EA7}" type="pres">
      <dgm:prSet presAssocID="{BC246C95-BFE4-4FD0-B697-7ECC5C394887}" presName="compNode" presStyleCnt="0"/>
      <dgm:spPr/>
    </dgm:pt>
    <dgm:pt modelId="{E1244505-1CAC-4ED1-B2FD-F1154EAA4CA7}" type="pres">
      <dgm:prSet presAssocID="{BC246C95-BFE4-4FD0-B697-7ECC5C39488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
        </a:ext>
      </dgm:extLst>
    </dgm:pt>
    <dgm:pt modelId="{042F82B2-9626-4DB2-BCDE-E747B879DC7A}" type="pres">
      <dgm:prSet presAssocID="{BC246C95-BFE4-4FD0-B697-7ECC5C394887}" presName="spaceRect" presStyleCnt="0"/>
      <dgm:spPr/>
    </dgm:pt>
    <dgm:pt modelId="{C25EFCB6-07C9-4E38-A287-01F7D1CAFF8C}" type="pres">
      <dgm:prSet presAssocID="{BC246C95-BFE4-4FD0-B697-7ECC5C394887}" presName="textRect" presStyleLbl="revTx" presStyleIdx="0" presStyleCnt="2">
        <dgm:presLayoutVars>
          <dgm:chMax val="1"/>
          <dgm:chPref val="1"/>
        </dgm:presLayoutVars>
      </dgm:prSet>
      <dgm:spPr/>
    </dgm:pt>
    <dgm:pt modelId="{987A659F-8066-42C5-9857-70B9988A6983}" type="pres">
      <dgm:prSet presAssocID="{E08200D1-8416-479C-8D28-843844EAC791}" presName="sibTrans" presStyleCnt="0"/>
      <dgm:spPr/>
    </dgm:pt>
    <dgm:pt modelId="{7B73533E-B314-49C4-A16F-9CCEC83C516C}" type="pres">
      <dgm:prSet presAssocID="{1AFEA82D-0230-477A-8E0F-71719B749F25}" presName="compNode" presStyleCnt="0"/>
      <dgm:spPr/>
    </dgm:pt>
    <dgm:pt modelId="{1E682755-33C0-42D4-A8A1-262DA433C55E}" type="pres">
      <dgm:prSet presAssocID="{1AFEA82D-0230-477A-8E0F-71719B749F2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xi"/>
        </a:ext>
      </dgm:extLst>
    </dgm:pt>
    <dgm:pt modelId="{E114B779-A837-4C94-B97E-714FBD420B77}" type="pres">
      <dgm:prSet presAssocID="{1AFEA82D-0230-477A-8E0F-71719B749F25}" presName="spaceRect" presStyleCnt="0"/>
      <dgm:spPr/>
    </dgm:pt>
    <dgm:pt modelId="{9EA8C455-368B-4138-8E1F-93F2D280E084}" type="pres">
      <dgm:prSet presAssocID="{1AFEA82D-0230-477A-8E0F-71719B749F25}" presName="textRect" presStyleLbl="revTx" presStyleIdx="1" presStyleCnt="2" custScaleX="95879" custScaleY="105888">
        <dgm:presLayoutVars>
          <dgm:chMax val="1"/>
          <dgm:chPref val="1"/>
        </dgm:presLayoutVars>
      </dgm:prSet>
      <dgm:spPr/>
    </dgm:pt>
  </dgm:ptLst>
  <dgm:cxnLst>
    <dgm:cxn modelId="{0382B627-39FE-D045-85D5-71525DB907F2}" type="presOf" srcId="{BC246C95-BFE4-4FD0-B697-7ECC5C394887}" destId="{C25EFCB6-07C9-4E38-A287-01F7D1CAFF8C}" srcOrd="0" destOrd="0" presId="urn:microsoft.com/office/officeart/2018/2/layout/IconLabelList"/>
    <dgm:cxn modelId="{C6B2F347-01A2-4792-9BBA-594E4DC68317}" srcId="{EA214AF2-37CB-49B9-AF98-7050D072A788}" destId="{BC246C95-BFE4-4FD0-B697-7ECC5C394887}" srcOrd="0" destOrd="0" parTransId="{21357B64-EA4B-4B1A-8F3D-97A8ABD06B0D}" sibTransId="{E08200D1-8416-479C-8D28-843844EAC791}"/>
    <dgm:cxn modelId="{CCF96A48-AEDB-9B41-BD72-C14B924DBA89}" type="presOf" srcId="{1AFEA82D-0230-477A-8E0F-71719B749F25}" destId="{9EA8C455-368B-4138-8E1F-93F2D280E084}" srcOrd="0" destOrd="0" presId="urn:microsoft.com/office/officeart/2018/2/layout/IconLabelList"/>
    <dgm:cxn modelId="{784A248B-7E13-41BF-9960-D6173102AD9C}" srcId="{EA214AF2-37CB-49B9-AF98-7050D072A788}" destId="{1AFEA82D-0230-477A-8E0F-71719B749F25}" srcOrd="1" destOrd="0" parTransId="{E5B60D75-F42D-432A-BBAE-2C63E1A27137}" sibTransId="{718B6B5B-B67E-4E85-925B-8522CB75B4C7}"/>
    <dgm:cxn modelId="{B28566B7-4B70-594E-920A-A3A3A6967450}" type="presOf" srcId="{EA214AF2-37CB-49B9-AF98-7050D072A788}" destId="{16BE3B70-3EBA-454F-8A01-4490375A64C8}" srcOrd="0" destOrd="0" presId="urn:microsoft.com/office/officeart/2018/2/layout/IconLabelList"/>
    <dgm:cxn modelId="{C3D189A9-7732-C34E-9CDF-1902160A6769}" type="presParOf" srcId="{16BE3B70-3EBA-454F-8A01-4490375A64C8}" destId="{42001668-240F-4433-BF37-A3E65F117EA7}" srcOrd="0" destOrd="0" presId="urn:microsoft.com/office/officeart/2018/2/layout/IconLabelList"/>
    <dgm:cxn modelId="{5806DEA1-8167-604D-B424-79F50D173353}" type="presParOf" srcId="{42001668-240F-4433-BF37-A3E65F117EA7}" destId="{E1244505-1CAC-4ED1-B2FD-F1154EAA4CA7}" srcOrd="0" destOrd="0" presId="urn:microsoft.com/office/officeart/2018/2/layout/IconLabelList"/>
    <dgm:cxn modelId="{B03CD9E3-7D56-604F-8BDE-91F399E10068}" type="presParOf" srcId="{42001668-240F-4433-BF37-A3E65F117EA7}" destId="{042F82B2-9626-4DB2-BCDE-E747B879DC7A}" srcOrd="1" destOrd="0" presId="urn:microsoft.com/office/officeart/2018/2/layout/IconLabelList"/>
    <dgm:cxn modelId="{75C8865B-92CF-704D-8F3B-69AFAFFEF816}" type="presParOf" srcId="{42001668-240F-4433-BF37-A3E65F117EA7}" destId="{C25EFCB6-07C9-4E38-A287-01F7D1CAFF8C}" srcOrd="2" destOrd="0" presId="urn:microsoft.com/office/officeart/2018/2/layout/IconLabelList"/>
    <dgm:cxn modelId="{B76EEEE5-409D-D14F-9524-B2040955E51E}" type="presParOf" srcId="{16BE3B70-3EBA-454F-8A01-4490375A64C8}" destId="{987A659F-8066-42C5-9857-70B9988A6983}" srcOrd="1" destOrd="0" presId="urn:microsoft.com/office/officeart/2018/2/layout/IconLabelList"/>
    <dgm:cxn modelId="{6824B080-7928-5149-9672-29928FBF6754}" type="presParOf" srcId="{16BE3B70-3EBA-454F-8A01-4490375A64C8}" destId="{7B73533E-B314-49C4-A16F-9CCEC83C516C}" srcOrd="2" destOrd="0" presId="urn:microsoft.com/office/officeart/2018/2/layout/IconLabelList"/>
    <dgm:cxn modelId="{7BFBF396-8437-FF49-A6BC-5F0EEF12A9E5}" type="presParOf" srcId="{7B73533E-B314-49C4-A16F-9CCEC83C516C}" destId="{1E682755-33C0-42D4-A8A1-262DA433C55E}" srcOrd="0" destOrd="0" presId="urn:microsoft.com/office/officeart/2018/2/layout/IconLabelList"/>
    <dgm:cxn modelId="{9A836F53-CA98-A040-914D-8735A91E149D}" type="presParOf" srcId="{7B73533E-B314-49C4-A16F-9CCEC83C516C}" destId="{E114B779-A837-4C94-B97E-714FBD420B77}" srcOrd="1" destOrd="0" presId="urn:microsoft.com/office/officeart/2018/2/layout/IconLabelList"/>
    <dgm:cxn modelId="{DAFE9B93-6E35-D24C-B1D9-EE83BFB85DD4}" type="presParOf" srcId="{7B73533E-B314-49C4-A16F-9CCEC83C516C}" destId="{9EA8C455-368B-4138-8E1F-93F2D280E08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703669-21F2-4AEB-85A6-61759B563B3F}" type="doc">
      <dgm:prSet loTypeId="urn:microsoft.com/office/officeart/2016/7/layout/LinearArrowProcessNumbered" loCatId="process" qsTypeId="urn:microsoft.com/office/officeart/2005/8/quickstyle/simple4" qsCatId="simple" csTypeId="urn:microsoft.com/office/officeart/2005/8/colors/accent1_2" csCatId="accent1" phldr="1"/>
      <dgm:spPr/>
      <dgm:t>
        <a:bodyPr/>
        <a:lstStyle/>
        <a:p>
          <a:endParaRPr lang="en-US"/>
        </a:p>
      </dgm:t>
    </dgm:pt>
    <dgm:pt modelId="{0AED58BD-4B38-4D46-B6C2-AEF55D19E006}">
      <dgm:prSet custT="1"/>
      <dgm:spPr/>
      <dgm:t>
        <a:bodyPr/>
        <a:lstStyle/>
        <a:p>
          <a:r>
            <a:rPr lang="en-US" sz="1200" dirty="0"/>
            <a:t>At first remove the noise at the beginning and end of the dataset.</a:t>
          </a:r>
        </a:p>
      </dgm:t>
    </dgm:pt>
    <dgm:pt modelId="{8DF33393-8FBB-4338-AF8A-1608804DA845}" type="parTrans" cxnId="{F247E682-E9E5-43DB-B2C4-A0FDD4CE16B2}">
      <dgm:prSet/>
      <dgm:spPr/>
      <dgm:t>
        <a:bodyPr/>
        <a:lstStyle/>
        <a:p>
          <a:endParaRPr lang="en-US"/>
        </a:p>
      </dgm:t>
    </dgm:pt>
    <dgm:pt modelId="{BF8001EE-227B-41DC-8709-552FC996AD02}" type="sibTrans" cxnId="{F247E682-E9E5-43DB-B2C4-A0FDD4CE16B2}">
      <dgm:prSet phldrT="1"/>
      <dgm:spPr/>
      <dgm:t>
        <a:bodyPr/>
        <a:lstStyle/>
        <a:p>
          <a:r>
            <a:rPr lang="en-US"/>
            <a:t>1</a:t>
          </a:r>
        </a:p>
      </dgm:t>
    </dgm:pt>
    <dgm:pt modelId="{F4D140F2-F3F7-4677-A1AB-FE2FA323CE21}">
      <dgm:prSet custT="1"/>
      <dgm:spPr/>
      <dgm:t>
        <a:bodyPr/>
        <a:lstStyle/>
        <a:p>
          <a:r>
            <a:rPr lang="en-US" sz="1200" dirty="0"/>
            <a:t>Separate features from labels and then combine all the samples into train dataset.</a:t>
          </a:r>
        </a:p>
      </dgm:t>
    </dgm:pt>
    <dgm:pt modelId="{EEAFBE6C-C7AB-4362-863C-D911D15154DD}" type="parTrans" cxnId="{3C8BCFF9-3917-41AE-94C1-B70DDF61741F}">
      <dgm:prSet/>
      <dgm:spPr/>
      <dgm:t>
        <a:bodyPr/>
        <a:lstStyle/>
        <a:p>
          <a:endParaRPr lang="en-US"/>
        </a:p>
      </dgm:t>
    </dgm:pt>
    <dgm:pt modelId="{C0C0E5B8-F37A-4C4B-989A-78E0355E1DEA}" type="sibTrans" cxnId="{3C8BCFF9-3917-41AE-94C1-B70DDF61741F}">
      <dgm:prSet phldrT="2"/>
      <dgm:spPr/>
      <dgm:t>
        <a:bodyPr/>
        <a:lstStyle/>
        <a:p>
          <a:r>
            <a:rPr lang="en-US"/>
            <a:t>2</a:t>
          </a:r>
        </a:p>
      </dgm:t>
    </dgm:pt>
    <dgm:pt modelId="{C5203187-9F6F-476C-8E47-DA78D03CA281}">
      <dgm:prSet custT="1"/>
      <dgm:spPr/>
      <dgm:t>
        <a:bodyPr/>
        <a:lstStyle/>
        <a:p>
          <a:r>
            <a:rPr lang="en-US" sz="1200" dirty="0"/>
            <a:t>Labels are mapped to one-hot encoded vectors for Categorical Cross Entropy loss function</a:t>
          </a:r>
        </a:p>
      </dgm:t>
    </dgm:pt>
    <dgm:pt modelId="{006F6FDE-9BB2-4535-9DB8-121ADCD5CF7B}" type="parTrans" cxnId="{43320B97-12DD-44A8-9DF5-6AA88E5D5B2B}">
      <dgm:prSet/>
      <dgm:spPr/>
      <dgm:t>
        <a:bodyPr/>
        <a:lstStyle/>
        <a:p>
          <a:endParaRPr lang="en-US"/>
        </a:p>
      </dgm:t>
    </dgm:pt>
    <dgm:pt modelId="{BD4812AD-ACC6-4D32-A0F9-5C2EEA47486C}" type="sibTrans" cxnId="{43320B97-12DD-44A8-9DF5-6AA88E5D5B2B}">
      <dgm:prSet phldrT="3"/>
      <dgm:spPr/>
      <dgm:t>
        <a:bodyPr/>
        <a:lstStyle/>
        <a:p>
          <a:r>
            <a:rPr lang="en-US"/>
            <a:t>3</a:t>
          </a:r>
        </a:p>
      </dgm:t>
    </dgm:pt>
    <dgm:pt modelId="{BCD063CA-349B-4853-9025-AAA5B7EE08A2}">
      <dgm:prSet custT="1"/>
      <dgm:spPr/>
      <dgm:t>
        <a:bodyPr/>
        <a:lstStyle/>
        <a:p>
          <a:r>
            <a:rPr lang="en-US" sz="1200" dirty="0"/>
            <a:t>Standard scaler from sklearn is used  to standardized the samples.</a:t>
          </a:r>
        </a:p>
      </dgm:t>
    </dgm:pt>
    <dgm:pt modelId="{24C778E9-4B12-4EE8-A5D9-F79FD372AD6B}" type="parTrans" cxnId="{ED9889F6-2A16-4BC7-9989-FCBBDF60F1D5}">
      <dgm:prSet/>
      <dgm:spPr/>
      <dgm:t>
        <a:bodyPr/>
        <a:lstStyle/>
        <a:p>
          <a:endParaRPr lang="en-US"/>
        </a:p>
      </dgm:t>
    </dgm:pt>
    <dgm:pt modelId="{B4B8C744-D5E3-4A3A-A70D-8C06CD3A80BB}" type="sibTrans" cxnId="{ED9889F6-2A16-4BC7-9989-FCBBDF60F1D5}">
      <dgm:prSet phldrT="4"/>
      <dgm:spPr/>
      <dgm:t>
        <a:bodyPr/>
        <a:lstStyle/>
        <a:p>
          <a:r>
            <a:rPr lang="en-US"/>
            <a:t>4</a:t>
          </a:r>
        </a:p>
      </dgm:t>
    </dgm:pt>
    <dgm:pt modelId="{A0E75648-91BA-4E74-901B-E70832B04392}">
      <dgm:prSet custT="1"/>
      <dgm:spPr/>
      <dgm:t>
        <a:bodyPr/>
        <a:lstStyle/>
        <a:p>
          <a:r>
            <a:rPr lang="en-US" sz="1200"/>
            <a:t>Once the input is reshaped to fit the model, 20 epochs are run for predictions.</a:t>
          </a:r>
        </a:p>
      </dgm:t>
    </dgm:pt>
    <dgm:pt modelId="{BD89682D-1E39-41EF-9CEA-8072280526A4}" type="parTrans" cxnId="{8D22F969-647D-44DA-8806-83976CA69C89}">
      <dgm:prSet/>
      <dgm:spPr/>
      <dgm:t>
        <a:bodyPr/>
        <a:lstStyle/>
        <a:p>
          <a:endParaRPr lang="en-US"/>
        </a:p>
      </dgm:t>
    </dgm:pt>
    <dgm:pt modelId="{EF71A0A4-4EE7-4AF9-9A28-08A48861D6CA}" type="sibTrans" cxnId="{8D22F969-647D-44DA-8806-83976CA69C89}">
      <dgm:prSet phldrT="5"/>
      <dgm:spPr/>
      <dgm:t>
        <a:bodyPr/>
        <a:lstStyle/>
        <a:p>
          <a:r>
            <a:rPr lang="en-US"/>
            <a:t>5</a:t>
          </a:r>
        </a:p>
      </dgm:t>
    </dgm:pt>
    <dgm:pt modelId="{EB8662AB-F85A-463F-B8E1-A1B10749D8D3}">
      <dgm:prSet custT="1"/>
      <dgm:spPr/>
      <dgm:t>
        <a:bodyPr/>
        <a:lstStyle/>
        <a:p>
          <a:r>
            <a:rPr lang="en-US" sz="1200" dirty="0"/>
            <a:t>Long Short-Term Memory(LSTM) model is used for sequence modeling and classification.</a:t>
          </a:r>
        </a:p>
      </dgm:t>
    </dgm:pt>
    <dgm:pt modelId="{EBC0A081-95D2-45D9-BA7E-FF84BC33E2DA}" type="parTrans" cxnId="{E9DC52EC-E7B3-46A9-BB1C-F187A135210B}">
      <dgm:prSet/>
      <dgm:spPr/>
      <dgm:t>
        <a:bodyPr/>
        <a:lstStyle/>
        <a:p>
          <a:endParaRPr lang="en-US"/>
        </a:p>
      </dgm:t>
    </dgm:pt>
    <dgm:pt modelId="{406139DF-0939-4156-9163-8BEA124061D9}" type="sibTrans" cxnId="{E9DC52EC-E7B3-46A9-BB1C-F187A135210B}">
      <dgm:prSet phldrT="6"/>
      <dgm:spPr/>
      <dgm:t>
        <a:bodyPr/>
        <a:lstStyle/>
        <a:p>
          <a:r>
            <a:rPr lang="en-US"/>
            <a:t>6</a:t>
          </a:r>
        </a:p>
      </dgm:t>
    </dgm:pt>
    <dgm:pt modelId="{BE88C80E-3573-4180-BF43-9233BD71F3B2}">
      <dgm:prSet custT="1"/>
      <dgm:spPr/>
      <dgm:t>
        <a:bodyPr/>
        <a:lstStyle/>
        <a:p>
          <a:r>
            <a:rPr lang="en-US" sz="1200" dirty="0"/>
            <a:t>Samples are also run on ConvLSTM and CNN LSTM to compare the accuracy, precision and recall.</a:t>
          </a:r>
        </a:p>
      </dgm:t>
    </dgm:pt>
    <dgm:pt modelId="{10C50ADF-5425-4BE3-80C1-620134AFD943}" type="parTrans" cxnId="{FC3674F3-1D86-4248-95D2-B8FD235BF189}">
      <dgm:prSet/>
      <dgm:spPr/>
      <dgm:t>
        <a:bodyPr/>
        <a:lstStyle/>
        <a:p>
          <a:endParaRPr lang="en-US"/>
        </a:p>
      </dgm:t>
    </dgm:pt>
    <dgm:pt modelId="{74BDA03E-4431-41E9-948F-288276E75856}" type="sibTrans" cxnId="{FC3674F3-1D86-4248-95D2-B8FD235BF189}">
      <dgm:prSet phldrT="7"/>
      <dgm:spPr/>
      <dgm:t>
        <a:bodyPr/>
        <a:lstStyle/>
        <a:p>
          <a:r>
            <a:rPr lang="en-US"/>
            <a:t>7</a:t>
          </a:r>
        </a:p>
      </dgm:t>
    </dgm:pt>
    <dgm:pt modelId="{9CC81C5D-EF8C-8546-929A-B03DD765E611}" type="pres">
      <dgm:prSet presAssocID="{68703669-21F2-4AEB-85A6-61759B563B3F}" presName="linearFlow" presStyleCnt="0">
        <dgm:presLayoutVars>
          <dgm:dir/>
          <dgm:animLvl val="lvl"/>
          <dgm:resizeHandles val="exact"/>
        </dgm:presLayoutVars>
      </dgm:prSet>
      <dgm:spPr/>
    </dgm:pt>
    <dgm:pt modelId="{E2C27BC2-F3BD-7C4A-AB3E-1FFF3AE7268B}" type="pres">
      <dgm:prSet presAssocID="{0AED58BD-4B38-4D46-B6C2-AEF55D19E006}" presName="compositeNode" presStyleCnt="0"/>
      <dgm:spPr/>
    </dgm:pt>
    <dgm:pt modelId="{E572E633-B80D-5F42-B83A-A1373BFA8321}" type="pres">
      <dgm:prSet presAssocID="{0AED58BD-4B38-4D46-B6C2-AEF55D19E006}" presName="parTx" presStyleLbl="node1" presStyleIdx="0" presStyleCnt="0">
        <dgm:presLayoutVars>
          <dgm:chMax val="0"/>
          <dgm:chPref val="0"/>
          <dgm:bulletEnabled val="1"/>
        </dgm:presLayoutVars>
      </dgm:prSet>
      <dgm:spPr/>
    </dgm:pt>
    <dgm:pt modelId="{FDC5CC4F-E5C0-654E-8FA1-43CE68898E55}" type="pres">
      <dgm:prSet presAssocID="{0AED58BD-4B38-4D46-B6C2-AEF55D19E006}" presName="parSh" presStyleCnt="0"/>
      <dgm:spPr/>
    </dgm:pt>
    <dgm:pt modelId="{6DFE4141-1F51-3340-A679-AA6CC09AFF5F}" type="pres">
      <dgm:prSet presAssocID="{0AED58BD-4B38-4D46-B6C2-AEF55D19E006}" presName="lineNode" presStyleLbl="alignAccFollowNode1" presStyleIdx="0" presStyleCnt="21"/>
      <dgm:spPr/>
    </dgm:pt>
    <dgm:pt modelId="{711758E1-DA31-CC4C-A21D-3CB8AB02F7CD}" type="pres">
      <dgm:prSet presAssocID="{0AED58BD-4B38-4D46-B6C2-AEF55D19E006}" presName="lineArrowNode" presStyleLbl="alignAccFollowNode1" presStyleIdx="1" presStyleCnt="21"/>
      <dgm:spPr/>
    </dgm:pt>
    <dgm:pt modelId="{32DA06B0-F85C-6E43-A92E-FAEDFF416C44}" type="pres">
      <dgm:prSet presAssocID="{BF8001EE-227B-41DC-8709-552FC996AD02}" presName="sibTransNodeCircle" presStyleLbl="alignNode1" presStyleIdx="0" presStyleCnt="7">
        <dgm:presLayoutVars>
          <dgm:chMax val="0"/>
          <dgm:bulletEnabled/>
        </dgm:presLayoutVars>
      </dgm:prSet>
      <dgm:spPr/>
    </dgm:pt>
    <dgm:pt modelId="{00033F87-8C38-E444-B1E3-7B572257B851}" type="pres">
      <dgm:prSet presAssocID="{BF8001EE-227B-41DC-8709-552FC996AD02}" presName="spacerBetweenCircleAndCallout" presStyleCnt="0">
        <dgm:presLayoutVars/>
      </dgm:prSet>
      <dgm:spPr/>
    </dgm:pt>
    <dgm:pt modelId="{A1465DAC-CC85-5047-9531-AB69D6049297}" type="pres">
      <dgm:prSet presAssocID="{0AED58BD-4B38-4D46-B6C2-AEF55D19E006}" presName="nodeText" presStyleLbl="alignAccFollowNode1" presStyleIdx="2" presStyleCnt="21">
        <dgm:presLayoutVars>
          <dgm:bulletEnabled val="1"/>
        </dgm:presLayoutVars>
      </dgm:prSet>
      <dgm:spPr/>
    </dgm:pt>
    <dgm:pt modelId="{C7950E11-9D1E-3D41-8E42-59979F825B13}" type="pres">
      <dgm:prSet presAssocID="{BF8001EE-227B-41DC-8709-552FC996AD02}" presName="sibTransComposite" presStyleCnt="0"/>
      <dgm:spPr/>
    </dgm:pt>
    <dgm:pt modelId="{EB8C6DD0-598C-1E47-8E30-53FB6929881D}" type="pres">
      <dgm:prSet presAssocID="{F4D140F2-F3F7-4677-A1AB-FE2FA323CE21}" presName="compositeNode" presStyleCnt="0"/>
      <dgm:spPr/>
    </dgm:pt>
    <dgm:pt modelId="{36497924-4A8B-0B4A-BFAD-B58CE57024B8}" type="pres">
      <dgm:prSet presAssocID="{F4D140F2-F3F7-4677-A1AB-FE2FA323CE21}" presName="parTx" presStyleLbl="node1" presStyleIdx="0" presStyleCnt="0">
        <dgm:presLayoutVars>
          <dgm:chMax val="0"/>
          <dgm:chPref val="0"/>
          <dgm:bulletEnabled val="1"/>
        </dgm:presLayoutVars>
      </dgm:prSet>
      <dgm:spPr/>
    </dgm:pt>
    <dgm:pt modelId="{9ACA45AF-2995-554E-814A-16F61B1861AB}" type="pres">
      <dgm:prSet presAssocID="{F4D140F2-F3F7-4677-A1AB-FE2FA323CE21}" presName="parSh" presStyleCnt="0"/>
      <dgm:spPr/>
    </dgm:pt>
    <dgm:pt modelId="{2F75B442-1282-DA47-A2E1-28A8397C565E}" type="pres">
      <dgm:prSet presAssocID="{F4D140F2-F3F7-4677-A1AB-FE2FA323CE21}" presName="lineNode" presStyleLbl="alignAccFollowNode1" presStyleIdx="3" presStyleCnt="21"/>
      <dgm:spPr/>
    </dgm:pt>
    <dgm:pt modelId="{6C638368-9607-794A-972C-376E4A95F1EF}" type="pres">
      <dgm:prSet presAssocID="{F4D140F2-F3F7-4677-A1AB-FE2FA323CE21}" presName="lineArrowNode" presStyleLbl="alignAccFollowNode1" presStyleIdx="4" presStyleCnt="21"/>
      <dgm:spPr/>
    </dgm:pt>
    <dgm:pt modelId="{1FEE9E08-0A8E-CA41-8A70-4546BF52F597}" type="pres">
      <dgm:prSet presAssocID="{C0C0E5B8-F37A-4C4B-989A-78E0355E1DEA}" presName="sibTransNodeCircle" presStyleLbl="alignNode1" presStyleIdx="1" presStyleCnt="7">
        <dgm:presLayoutVars>
          <dgm:chMax val="0"/>
          <dgm:bulletEnabled/>
        </dgm:presLayoutVars>
      </dgm:prSet>
      <dgm:spPr/>
    </dgm:pt>
    <dgm:pt modelId="{DA8D6DBF-7755-D94C-8A4B-14E14646883E}" type="pres">
      <dgm:prSet presAssocID="{C0C0E5B8-F37A-4C4B-989A-78E0355E1DEA}" presName="spacerBetweenCircleAndCallout" presStyleCnt="0">
        <dgm:presLayoutVars/>
      </dgm:prSet>
      <dgm:spPr/>
    </dgm:pt>
    <dgm:pt modelId="{E22F4025-5269-5B4C-8FE7-D5C9A37C783A}" type="pres">
      <dgm:prSet presAssocID="{F4D140F2-F3F7-4677-A1AB-FE2FA323CE21}" presName="nodeText" presStyleLbl="alignAccFollowNode1" presStyleIdx="5" presStyleCnt="21">
        <dgm:presLayoutVars>
          <dgm:bulletEnabled val="1"/>
        </dgm:presLayoutVars>
      </dgm:prSet>
      <dgm:spPr/>
    </dgm:pt>
    <dgm:pt modelId="{9D63BF32-5334-AF44-A361-F1C23E6869E4}" type="pres">
      <dgm:prSet presAssocID="{C0C0E5B8-F37A-4C4B-989A-78E0355E1DEA}" presName="sibTransComposite" presStyleCnt="0"/>
      <dgm:spPr/>
    </dgm:pt>
    <dgm:pt modelId="{7F4420D4-B835-2F4F-BD6D-FB1630BF430A}" type="pres">
      <dgm:prSet presAssocID="{C5203187-9F6F-476C-8E47-DA78D03CA281}" presName="compositeNode" presStyleCnt="0"/>
      <dgm:spPr/>
    </dgm:pt>
    <dgm:pt modelId="{63EC2500-A250-9F4F-9A06-957FF358DBC4}" type="pres">
      <dgm:prSet presAssocID="{C5203187-9F6F-476C-8E47-DA78D03CA281}" presName="parTx" presStyleLbl="node1" presStyleIdx="0" presStyleCnt="0">
        <dgm:presLayoutVars>
          <dgm:chMax val="0"/>
          <dgm:chPref val="0"/>
          <dgm:bulletEnabled val="1"/>
        </dgm:presLayoutVars>
      </dgm:prSet>
      <dgm:spPr/>
    </dgm:pt>
    <dgm:pt modelId="{DCA4C024-54AA-DD46-B7C6-B1B4D8F03057}" type="pres">
      <dgm:prSet presAssocID="{C5203187-9F6F-476C-8E47-DA78D03CA281}" presName="parSh" presStyleCnt="0"/>
      <dgm:spPr/>
    </dgm:pt>
    <dgm:pt modelId="{4DBEFBF7-1EDB-7F4A-83B0-8769B93B28E2}" type="pres">
      <dgm:prSet presAssocID="{C5203187-9F6F-476C-8E47-DA78D03CA281}" presName="lineNode" presStyleLbl="alignAccFollowNode1" presStyleIdx="6" presStyleCnt="21"/>
      <dgm:spPr/>
    </dgm:pt>
    <dgm:pt modelId="{C499DDA0-20F0-F64D-B74F-202C80337D83}" type="pres">
      <dgm:prSet presAssocID="{C5203187-9F6F-476C-8E47-DA78D03CA281}" presName="lineArrowNode" presStyleLbl="alignAccFollowNode1" presStyleIdx="7" presStyleCnt="21"/>
      <dgm:spPr/>
    </dgm:pt>
    <dgm:pt modelId="{DC03F557-2C97-414D-B6E9-42C511D8FB3A}" type="pres">
      <dgm:prSet presAssocID="{BD4812AD-ACC6-4D32-A0F9-5C2EEA47486C}" presName="sibTransNodeCircle" presStyleLbl="alignNode1" presStyleIdx="2" presStyleCnt="7">
        <dgm:presLayoutVars>
          <dgm:chMax val="0"/>
          <dgm:bulletEnabled/>
        </dgm:presLayoutVars>
      </dgm:prSet>
      <dgm:spPr/>
    </dgm:pt>
    <dgm:pt modelId="{C690AA9E-A13F-FA42-BB80-3166C3898F8D}" type="pres">
      <dgm:prSet presAssocID="{BD4812AD-ACC6-4D32-A0F9-5C2EEA47486C}" presName="spacerBetweenCircleAndCallout" presStyleCnt="0">
        <dgm:presLayoutVars/>
      </dgm:prSet>
      <dgm:spPr/>
    </dgm:pt>
    <dgm:pt modelId="{C2904782-DCB1-4C45-B257-B3CB4344CFD1}" type="pres">
      <dgm:prSet presAssocID="{C5203187-9F6F-476C-8E47-DA78D03CA281}" presName="nodeText" presStyleLbl="alignAccFollowNode1" presStyleIdx="8" presStyleCnt="21">
        <dgm:presLayoutVars>
          <dgm:bulletEnabled val="1"/>
        </dgm:presLayoutVars>
      </dgm:prSet>
      <dgm:spPr/>
    </dgm:pt>
    <dgm:pt modelId="{EBF6BB6F-3D5E-E644-A1F7-1DA87265EDD2}" type="pres">
      <dgm:prSet presAssocID="{BD4812AD-ACC6-4D32-A0F9-5C2EEA47486C}" presName="sibTransComposite" presStyleCnt="0"/>
      <dgm:spPr/>
    </dgm:pt>
    <dgm:pt modelId="{24F79B1C-F24F-D14D-909E-587986F67D6B}" type="pres">
      <dgm:prSet presAssocID="{BCD063CA-349B-4853-9025-AAA5B7EE08A2}" presName="compositeNode" presStyleCnt="0"/>
      <dgm:spPr/>
    </dgm:pt>
    <dgm:pt modelId="{533BC9D0-AD4E-794B-A26F-12C4B3FAEA3D}" type="pres">
      <dgm:prSet presAssocID="{BCD063CA-349B-4853-9025-AAA5B7EE08A2}" presName="parTx" presStyleLbl="node1" presStyleIdx="0" presStyleCnt="0">
        <dgm:presLayoutVars>
          <dgm:chMax val="0"/>
          <dgm:chPref val="0"/>
          <dgm:bulletEnabled val="1"/>
        </dgm:presLayoutVars>
      </dgm:prSet>
      <dgm:spPr/>
    </dgm:pt>
    <dgm:pt modelId="{9A5B9DDF-8B1F-2448-9835-1201FDE8B508}" type="pres">
      <dgm:prSet presAssocID="{BCD063CA-349B-4853-9025-AAA5B7EE08A2}" presName="parSh" presStyleCnt="0"/>
      <dgm:spPr/>
    </dgm:pt>
    <dgm:pt modelId="{0102FD99-3E7F-BE48-BE4D-6BBB5F1F1689}" type="pres">
      <dgm:prSet presAssocID="{BCD063CA-349B-4853-9025-AAA5B7EE08A2}" presName="lineNode" presStyleLbl="alignAccFollowNode1" presStyleIdx="9" presStyleCnt="21"/>
      <dgm:spPr/>
    </dgm:pt>
    <dgm:pt modelId="{7533B045-5324-3142-B89E-EF75A207D5FA}" type="pres">
      <dgm:prSet presAssocID="{BCD063CA-349B-4853-9025-AAA5B7EE08A2}" presName="lineArrowNode" presStyleLbl="alignAccFollowNode1" presStyleIdx="10" presStyleCnt="21"/>
      <dgm:spPr/>
    </dgm:pt>
    <dgm:pt modelId="{0F79012E-4ECD-FB44-A718-5A3464FB6ADA}" type="pres">
      <dgm:prSet presAssocID="{B4B8C744-D5E3-4A3A-A70D-8C06CD3A80BB}" presName="sibTransNodeCircle" presStyleLbl="alignNode1" presStyleIdx="3" presStyleCnt="7">
        <dgm:presLayoutVars>
          <dgm:chMax val="0"/>
          <dgm:bulletEnabled/>
        </dgm:presLayoutVars>
      </dgm:prSet>
      <dgm:spPr/>
    </dgm:pt>
    <dgm:pt modelId="{62A60F5F-B5D8-5149-BBE1-F72E1674D0A0}" type="pres">
      <dgm:prSet presAssocID="{B4B8C744-D5E3-4A3A-A70D-8C06CD3A80BB}" presName="spacerBetweenCircleAndCallout" presStyleCnt="0">
        <dgm:presLayoutVars/>
      </dgm:prSet>
      <dgm:spPr/>
    </dgm:pt>
    <dgm:pt modelId="{D0256741-200F-C740-A966-34AFB0A94CCE}" type="pres">
      <dgm:prSet presAssocID="{BCD063CA-349B-4853-9025-AAA5B7EE08A2}" presName="nodeText" presStyleLbl="alignAccFollowNode1" presStyleIdx="11" presStyleCnt="21">
        <dgm:presLayoutVars>
          <dgm:bulletEnabled val="1"/>
        </dgm:presLayoutVars>
      </dgm:prSet>
      <dgm:spPr/>
    </dgm:pt>
    <dgm:pt modelId="{1494012E-DA74-4B49-91E3-5C6374114723}" type="pres">
      <dgm:prSet presAssocID="{B4B8C744-D5E3-4A3A-A70D-8C06CD3A80BB}" presName="sibTransComposite" presStyleCnt="0"/>
      <dgm:spPr/>
    </dgm:pt>
    <dgm:pt modelId="{04476CA3-2203-084A-97D9-D8C69481EB64}" type="pres">
      <dgm:prSet presAssocID="{A0E75648-91BA-4E74-901B-E70832B04392}" presName="compositeNode" presStyleCnt="0"/>
      <dgm:spPr/>
    </dgm:pt>
    <dgm:pt modelId="{865C23BC-7777-4649-A426-0AA0FEA25FF8}" type="pres">
      <dgm:prSet presAssocID="{A0E75648-91BA-4E74-901B-E70832B04392}" presName="parTx" presStyleLbl="node1" presStyleIdx="0" presStyleCnt="0">
        <dgm:presLayoutVars>
          <dgm:chMax val="0"/>
          <dgm:chPref val="0"/>
          <dgm:bulletEnabled val="1"/>
        </dgm:presLayoutVars>
      </dgm:prSet>
      <dgm:spPr/>
    </dgm:pt>
    <dgm:pt modelId="{2EAA89DF-F0EB-8743-98A6-A488353372B5}" type="pres">
      <dgm:prSet presAssocID="{A0E75648-91BA-4E74-901B-E70832B04392}" presName="parSh" presStyleCnt="0"/>
      <dgm:spPr/>
    </dgm:pt>
    <dgm:pt modelId="{DF3950E7-C785-A449-98C6-97100A977ADF}" type="pres">
      <dgm:prSet presAssocID="{A0E75648-91BA-4E74-901B-E70832B04392}" presName="lineNode" presStyleLbl="alignAccFollowNode1" presStyleIdx="12" presStyleCnt="21"/>
      <dgm:spPr/>
    </dgm:pt>
    <dgm:pt modelId="{D60C7C70-7232-CC4A-BC40-B8DFDD437C5C}" type="pres">
      <dgm:prSet presAssocID="{A0E75648-91BA-4E74-901B-E70832B04392}" presName="lineArrowNode" presStyleLbl="alignAccFollowNode1" presStyleIdx="13" presStyleCnt="21"/>
      <dgm:spPr/>
    </dgm:pt>
    <dgm:pt modelId="{C7926369-9B0C-1E45-938F-7A88000CD2B3}" type="pres">
      <dgm:prSet presAssocID="{EF71A0A4-4EE7-4AF9-9A28-08A48861D6CA}" presName="sibTransNodeCircle" presStyleLbl="alignNode1" presStyleIdx="4" presStyleCnt="7">
        <dgm:presLayoutVars>
          <dgm:chMax val="0"/>
          <dgm:bulletEnabled/>
        </dgm:presLayoutVars>
      </dgm:prSet>
      <dgm:spPr/>
    </dgm:pt>
    <dgm:pt modelId="{5F3146E3-4C37-374A-B8FD-823F5D050BE9}" type="pres">
      <dgm:prSet presAssocID="{EF71A0A4-4EE7-4AF9-9A28-08A48861D6CA}" presName="spacerBetweenCircleAndCallout" presStyleCnt="0">
        <dgm:presLayoutVars/>
      </dgm:prSet>
      <dgm:spPr/>
    </dgm:pt>
    <dgm:pt modelId="{40B57F60-535F-9C42-998D-7336EF5BF07C}" type="pres">
      <dgm:prSet presAssocID="{A0E75648-91BA-4E74-901B-E70832B04392}" presName="nodeText" presStyleLbl="alignAccFollowNode1" presStyleIdx="14" presStyleCnt="21">
        <dgm:presLayoutVars>
          <dgm:bulletEnabled val="1"/>
        </dgm:presLayoutVars>
      </dgm:prSet>
      <dgm:spPr/>
    </dgm:pt>
    <dgm:pt modelId="{A19AB541-37D7-664E-AC7B-5D50D25365E7}" type="pres">
      <dgm:prSet presAssocID="{EF71A0A4-4EE7-4AF9-9A28-08A48861D6CA}" presName="sibTransComposite" presStyleCnt="0"/>
      <dgm:spPr/>
    </dgm:pt>
    <dgm:pt modelId="{24EAC221-CBF5-664C-9A28-A2848A6FF6CD}" type="pres">
      <dgm:prSet presAssocID="{EB8662AB-F85A-463F-B8E1-A1B10749D8D3}" presName="compositeNode" presStyleCnt="0"/>
      <dgm:spPr/>
    </dgm:pt>
    <dgm:pt modelId="{1E07B2F6-53C4-134A-AA2F-FE91223161B8}" type="pres">
      <dgm:prSet presAssocID="{EB8662AB-F85A-463F-B8E1-A1B10749D8D3}" presName="parTx" presStyleLbl="node1" presStyleIdx="0" presStyleCnt="0">
        <dgm:presLayoutVars>
          <dgm:chMax val="0"/>
          <dgm:chPref val="0"/>
          <dgm:bulletEnabled val="1"/>
        </dgm:presLayoutVars>
      </dgm:prSet>
      <dgm:spPr/>
    </dgm:pt>
    <dgm:pt modelId="{B0798E41-3FCA-9F48-AA54-EE6A782E3C8D}" type="pres">
      <dgm:prSet presAssocID="{EB8662AB-F85A-463F-B8E1-A1B10749D8D3}" presName="parSh" presStyleCnt="0"/>
      <dgm:spPr/>
    </dgm:pt>
    <dgm:pt modelId="{A5338296-0935-2948-996A-5919BA5F3B12}" type="pres">
      <dgm:prSet presAssocID="{EB8662AB-F85A-463F-B8E1-A1B10749D8D3}" presName="lineNode" presStyleLbl="alignAccFollowNode1" presStyleIdx="15" presStyleCnt="21"/>
      <dgm:spPr/>
    </dgm:pt>
    <dgm:pt modelId="{0D8854CA-3772-9046-B093-69F91625964D}" type="pres">
      <dgm:prSet presAssocID="{EB8662AB-F85A-463F-B8E1-A1B10749D8D3}" presName="lineArrowNode" presStyleLbl="alignAccFollowNode1" presStyleIdx="16" presStyleCnt="21"/>
      <dgm:spPr/>
    </dgm:pt>
    <dgm:pt modelId="{D56E3F7D-FB89-8140-9117-07358AE19903}" type="pres">
      <dgm:prSet presAssocID="{406139DF-0939-4156-9163-8BEA124061D9}" presName="sibTransNodeCircle" presStyleLbl="alignNode1" presStyleIdx="5" presStyleCnt="7">
        <dgm:presLayoutVars>
          <dgm:chMax val="0"/>
          <dgm:bulletEnabled/>
        </dgm:presLayoutVars>
      </dgm:prSet>
      <dgm:spPr/>
    </dgm:pt>
    <dgm:pt modelId="{300FF343-467F-8C4D-9249-DF445EE86782}" type="pres">
      <dgm:prSet presAssocID="{406139DF-0939-4156-9163-8BEA124061D9}" presName="spacerBetweenCircleAndCallout" presStyleCnt="0">
        <dgm:presLayoutVars/>
      </dgm:prSet>
      <dgm:spPr/>
    </dgm:pt>
    <dgm:pt modelId="{C7755E09-45CB-D749-9853-638B5EA16A0C}" type="pres">
      <dgm:prSet presAssocID="{EB8662AB-F85A-463F-B8E1-A1B10749D8D3}" presName="nodeText" presStyleLbl="alignAccFollowNode1" presStyleIdx="17" presStyleCnt="21">
        <dgm:presLayoutVars>
          <dgm:bulletEnabled val="1"/>
        </dgm:presLayoutVars>
      </dgm:prSet>
      <dgm:spPr/>
    </dgm:pt>
    <dgm:pt modelId="{9714CCCB-F108-CE47-B636-35EE4202E3E2}" type="pres">
      <dgm:prSet presAssocID="{406139DF-0939-4156-9163-8BEA124061D9}" presName="sibTransComposite" presStyleCnt="0"/>
      <dgm:spPr/>
    </dgm:pt>
    <dgm:pt modelId="{EFDEFB82-9572-A842-8FEF-6206BADC57E0}" type="pres">
      <dgm:prSet presAssocID="{BE88C80E-3573-4180-BF43-9233BD71F3B2}" presName="compositeNode" presStyleCnt="0"/>
      <dgm:spPr/>
    </dgm:pt>
    <dgm:pt modelId="{BD8990D7-3F96-D543-A094-F7AB565B8749}" type="pres">
      <dgm:prSet presAssocID="{BE88C80E-3573-4180-BF43-9233BD71F3B2}" presName="parTx" presStyleLbl="node1" presStyleIdx="0" presStyleCnt="0">
        <dgm:presLayoutVars>
          <dgm:chMax val="0"/>
          <dgm:chPref val="0"/>
          <dgm:bulletEnabled val="1"/>
        </dgm:presLayoutVars>
      </dgm:prSet>
      <dgm:spPr/>
    </dgm:pt>
    <dgm:pt modelId="{F6FAAD65-24B6-4545-8836-385E35260F50}" type="pres">
      <dgm:prSet presAssocID="{BE88C80E-3573-4180-BF43-9233BD71F3B2}" presName="parSh" presStyleCnt="0"/>
      <dgm:spPr/>
    </dgm:pt>
    <dgm:pt modelId="{BBAF380D-9FBA-164D-8B68-FC0B4E52056E}" type="pres">
      <dgm:prSet presAssocID="{BE88C80E-3573-4180-BF43-9233BD71F3B2}" presName="lineNode" presStyleLbl="alignAccFollowNode1" presStyleIdx="18" presStyleCnt="21"/>
      <dgm:spPr/>
    </dgm:pt>
    <dgm:pt modelId="{A9AF8D9E-ECE2-D542-B517-010B85310850}" type="pres">
      <dgm:prSet presAssocID="{BE88C80E-3573-4180-BF43-9233BD71F3B2}" presName="lineArrowNode" presStyleLbl="alignAccFollowNode1" presStyleIdx="19" presStyleCnt="21"/>
      <dgm:spPr/>
    </dgm:pt>
    <dgm:pt modelId="{A7D3FD1F-D8DA-E248-A509-D13F891D3FB4}" type="pres">
      <dgm:prSet presAssocID="{74BDA03E-4431-41E9-948F-288276E75856}" presName="sibTransNodeCircle" presStyleLbl="alignNode1" presStyleIdx="6" presStyleCnt="7">
        <dgm:presLayoutVars>
          <dgm:chMax val="0"/>
          <dgm:bulletEnabled/>
        </dgm:presLayoutVars>
      </dgm:prSet>
      <dgm:spPr/>
    </dgm:pt>
    <dgm:pt modelId="{A8EEC2F0-37B3-7448-8DBF-66904B6D9BC8}" type="pres">
      <dgm:prSet presAssocID="{74BDA03E-4431-41E9-948F-288276E75856}" presName="spacerBetweenCircleAndCallout" presStyleCnt="0">
        <dgm:presLayoutVars/>
      </dgm:prSet>
      <dgm:spPr/>
    </dgm:pt>
    <dgm:pt modelId="{64DE897E-0E5F-A041-BD08-B2894217D46E}" type="pres">
      <dgm:prSet presAssocID="{BE88C80E-3573-4180-BF43-9233BD71F3B2}" presName="nodeText" presStyleLbl="alignAccFollowNode1" presStyleIdx="20" presStyleCnt="21">
        <dgm:presLayoutVars>
          <dgm:bulletEnabled val="1"/>
        </dgm:presLayoutVars>
      </dgm:prSet>
      <dgm:spPr/>
    </dgm:pt>
  </dgm:ptLst>
  <dgm:cxnLst>
    <dgm:cxn modelId="{F3070202-2818-5C40-915B-8CF50E9BDC49}" type="presOf" srcId="{0AED58BD-4B38-4D46-B6C2-AEF55D19E006}" destId="{A1465DAC-CC85-5047-9531-AB69D6049297}" srcOrd="0" destOrd="0" presId="urn:microsoft.com/office/officeart/2016/7/layout/LinearArrowProcessNumbered"/>
    <dgm:cxn modelId="{3D959607-1C29-6546-B8AA-4C8EB13E3503}" type="presOf" srcId="{74BDA03E-4431-41E9-948F-288276E75856}" destId="{A7D3FD1F-D8DA-E248-A509-D13F891D3FB4}" srcOrd="0" destOrd="0" presId="urn:microsoft.com/office/officeart/2016/7/layout/LinearArrowProcessNumbered"/>
    <dgm:cxn modelId="{7FEE051E-C994-054E-87B8-949A7FACCA22}" type="presOf" srcId="{EB8662AB-F85A-463F-B8E1-A1B10749D8D3}" destId="{C7755E09-45CB-D749-9853-638B5EA16A0C}" srcOrd="0" destOrd="0" presId="urn:microsoft.com/office/officeart/2016/7/layout/LinearArrowProcessNumbered"/>
    <dgm:cxn modelId="{0756A451-1F93-2043-B796-0285023CF915}" type="presOf" srcId="{EF71A0A4-4EE7-4AF9-9A28-08A48861D6CA}" destId="{C7926369-9B0C-1E45-938F-7A88000CD2B3}" srcOrd="0" destOrd="0" presId="urn:microsoft.com/office/officeart/2016/7/layout/LinearArrowProcessNumbered"/>
    <dgm:cxn modelId="{C3891864-074C-124B-94EA-9223C051D745}" type="presOf" srcId="{C0C0E5B8-F37A-4C4B-989A-78E0355E1DEA}" destId="{1FEE9E08-0A8E-CA41-8A70-4546BF52F597}" srcOrd="0" destOrd="0" presId="urn:microsoft.com/office/officeart/2016/7/layout/LinearArrowProcessNumbered"/>
    <dgm:cxn modelId="{8D22F969-647D-44DA-8806-83976CA69C89}" srcId="{68703669-21F2-4AEB-85A6-61759B563B3F}" destId="{A0E75648-91BA-4E74-901B-E70832B04392}" srcOrd="4" destOrd="0" parTransId="{BD89682D-1E39-41EF-9CEA-8072280526A4}" sibTransId="{EF71A0A4-4EE7-4AF9-9A28-08A48861D6CA}"/>
    <dgm:cxn modelId="{3B3FDF70-7A68-8E45-9B7B-4D01A8AD6415}" type="presOf" srcId="{B4B8C744-D5E3-4A3A-A70D-8C06CD3A80BB}" destId="{0F79012E-4ECD-FB44-A718-5A3464FB6ADA}" srcOrd="0" destOrd="0" presId="urn:microsoft.com/office/officeart/2016/7/layout/LinearArrowProcessNumbered"/>
    <dgm:cxn modelId="{C443E776-8C93-7043-8DAF-C15B70B9C4CF}" type="presOf" srcId="{BD4812AD-ACC6-4D32-A0F9-5C2EEA47486C}" destId="{DC03F557-2C97-414D-B6E9-42C511D8FB3A}" srcOrd="0" destOrd="0" presId="urn:microsoft.com/office/officeart/2016/7/layout/LinearArrowProcessNumbered"/>
    <dgm:cxn modelId="{CBBD4A80-3922-364A-AC66-D88181CB5255}" type="presOf" srcId="{BE88C80E-3573-4180-BF43-9233BD71F3B2}" destId="{64DE897E-0E5F-A041-BD08-B2894217D46E}" srcOrd="0" destOrd="0" presId="urn:microsoft.com/office/officeart/2016/7/layout/LinearArrowProcessNumbered"/>
    <dgm:cxn modelId="{F247E682-E9E5-43DB-B2C4-A0FDD4CE16B2}" srcId="{68703669-21F2-4AEB-85A6-61759B563B3F}" destId="{0AED58BD-4B38-4D46-B6C2-AEF55D19E006}" srcOrd="0" destOrd="0" parTransId="{8DF33393-8FBB-4338-AF8A-1608804DA845}" sibTransId="{BF8001EE-227B-41DC-8709-552FC996AD02}"/>
    <dgm:cxn modelId="{43320B97-12DD-44A8-9DF5-6AA88E5D5B2B}" srcId="{68703669-21F2-4AEB-85A6-61759B563B3F}" destId="{C5203187-9F6F-476C-8E47-DA78D03CA281}" srcOrd="2" destOrd="0" parTransId="{006F6FDE-9BB2-4535-9DB8-121ADCD5CF7B}" sibTransId="{BD4812AD-ACC6-4D32-A0F9-5C2EEA47486C}"/>
    <dgm:cxn modelId="{C9F639A7-4893-F34E-9A91-759524B3EA7F}" type="presOf" srcId="{BF8001EE-227B-41DC-8709-552FC996AD02}" destId="{32DA06B0-F85C-6E43-A92E-FAEDFF416C44}" srcOrd="0" destOrd="0" presId="urn:microsoft.com/office/officeart/2016/7/layout/LinearArrowProcessNumbered"/>
    <dgm:cxn modelId="{C3DF8BAC-2060-704F-A816-42BA207B2515}" type="presOf" srcId="{A0E75648-91BA-4E74-901B-E70832B04392}" destId="{40B57F60-535F-9C42-998D-7336EF5BF07C}" srcOrd="0" destOrd="0" presId="urn:microsoft.com/office/officeart/2016/7/layout/LinearArrowProcessNumbered"/>
    <dgm:cxn modelId="{997E68C2-BAF1-A443-B5CF-E956FEAA0E10}" type="presOf" srcId="{C5203187-9F6F-476C-8E47-DA78D03CA281}" destId="{C2904782-DCB1-4C45-B257-B3CB4344CFD1}" srcOrd="0" destOrd="0" presId="urn:microsoft.com/office/officeart/2016/7/layout/LinearArrowProcessNumbered"/>
    <dgm:cxn modelId="{A71BA9C7-58BA-9345-83F8-CBE708C44CC5}" type="presOf" srcId="{406139DF-0939-4156-9163-8BEA124061D9}" destId="{D56E3F7D-FB89-8140-9117-07358AE19903}" srcOrd="0" destOrd="0" presId="urn:microsoft.com/office/officeart/2016/7/layout/LinearArrowProcessNumbered"/>
    <dgm:cxn modelId="{37258DCF-3007-BA48-9157-F2E546C71CAA}" type="presOf" srcId="{68703669-21F2-4AEB-85A6-61759B563B3F}" destId="{9CC81C5D-EF8C-8546-929A-B03DD765E611}" srcOrd="0" destOrd="0" presId="urn:microsoft.com/office/officeart/2016/7/layout/LinearArrowProcessNumbered"/>
    <dgm:cxn modelId="{E9DC52EC-E7B3-46A9-BB1C-F187A135210B}" srcId="{68703669-21F2-4AEB-85A6-61759B563B3F}" destId="{EB8662AB-F85A-463F-B8E1-A1B10749D8D3}" srcOrd="5" destOrd="0" parTransId="{EBC0A081-95D2-45D9-BA7E-FF84BC33E2DA}" sibTransId="{406139DF-0939-4156-9163-8BEA124061D9}"/>
    <dgm:cxn modelId="{FC3674F3-1D86-4248-95D2-B8FD235BF189}" srcId="{68703669-21F2-4AEB-85A6-61759B563B3F}" destId="{BE88C80E-3573-4180-BF43-9233BD71F3B2}" srcOrd="6" destOrd="0" parTransId="{10C50ADF-5425-4BE3-80C1-620134AFD943}" sibTransId="{74BDA03E-4431-41E9-948F-288276E75856}"/>
    <dgm:cxn modelId="{785929F4-5613-E54E-9B06-834FCD91827E}" type="presOf" srcId="{F4D140F2-F3F7-4677-A1AB-FE2FA323CE21}" destId="{E22F4025-5269-5B4C-8FE7-D5C9A37C783A}" srcOrd="0" destOrd="0" presId="urn:microsoft.com/office/officeart/2016/7/layout/LinearArrowProcessNumbered"/>
    <dgm:cxn modelId="{ED9889F6-2A16-4BC7-9989-FCBBDF60F1D5}" srcId="{68703669-21F2-4AEB-85A6-61759B563B3F}" destId="{BCD063CA-349B-4853-9025-AAA5B7EE08A2}" srcOrd="3" destOrd="0" parTransId="{24C778E9-4B12-4EE8-A5D9-F79FD372AD6B}" sibTransId="{B4B8C744-D5E3-4A3A-A70D-8C06CD3A80BB}"/>
    <dgm:cxn modelId="{FFD69AF7-CB6C-E846-BC7D-370DA6AB11AA}" type="presOf" srcId="{BCD063CA-349B-4853-9025-AAA5B7EE08A2}" destId="{D0256741-200F-C740-A966-34AFB0A94CCE}" srcOrd="0" destOrd="0" presId="urn:microsoft.com/office/officeart/2016/7/layout/LinearArrowProcessNumbered"/>
    <dgm:cxn modelId="{3C8BCFF9-3917-41AE-94C1-B70DDF61741F}" srcId="{68703669-21F2-4AEB-85A6-61759B563B3F}" destId="{F4D140F2-F3F7-4677-A1AB-FE2FA323CE21}" srcOrd="1" destOrd="0" parTransId="{EEAFBE6C-C7AB-4362-863C-D911D15154DD}" sibTransId="{C0C0E5B8-F37A-4C4B-989A-78E0355E1DEA}"/>
    <dgm:cxn modelId="{77B8AAA1-C671-B04C-9824-18729A75FCEA}" type="presParOf" srcId="{9CC81C5D-EF8C-8546-929A-B03DD765E611}" destId="{E2C27BC2-F3BD-7C4A-AB3E-1FFF3AE7268B}" srcOrd="0" destOrd="0" presId="urn:microsoft.com/office/officeart/2016/7/layout/LinearArrowProcessNumbered"/>
    <dgm:cxn modelId="{393E5C5C-BF7A-3D48-8B4F-B000CF935EF2}" type="presParOf" srcId="{E2C27BC2-F3BD-7C4A-AB3E-1FFF3AE7268B}" destId="{E572E633-B80D-5F42-B83A-A1373BFA8321}" srcOrd="0" destOrd="0" presId="urn:microsoft.com/office/officeart/2016/7/layout/LinearArrowProcessNumbered"/>
    <dgm:cxn modelId="{E7F12DEA-1622-7345-8EB9-D0FBEEC5FA56}" type="presParOf" srcId="{E2C27BC2-F3BD-7C4A-AB3E-1FFF3AE7268B}" destId="{FDC5CC4F-E5C0-654E-8FA1-43CE68898E55}" srcOrd="1" destOrd="0" presId="urn:microsoft.com/office/officeart/2016/7/layout/LinearArrowProcessNumbered"/>
    <dgm:cxn modelId="{614BF973-97FA-1141-9730-9984E56C554B}" type="presParOf" srcId="{FDC5CC4F-E5C0-654E-8FA1-43CE68898E55}" destId="{6DFE4141-1F51-3340-A679-AA6CC09AFF5F}" srcOrd="0" destOrd="0" presId="urn:microsoft.com/office/officeart/2016/7/layout/LinearArrowProcessNumbered"/>
    <dgm:cxn modelId="{4B11519C-8352-4243-9A8A-C699D8DD86E1}" type="presParOf" srcId="{FDC5CC4F-E5C0-654E-8FA1-43CE68898E55}" destId="{711758E1-DA31-CC4C-A21D-3CB8AB02F7CD}" srcOrd="1" destOrd="0" presId="urn:microsoft.com/office/officeart/2016/7/layout/LinearArrowProcessNumbered"/>
    <dgm:cxn modelId="{311A5FFF-2F2B-CA4F-B346-80D25CF6FCA6}" type="presParOf" srcId="{FDC5CC4F-E5C0-654E-8FA1-43CE68898E55}" destId="{32DA06B0-F85C-6E43-A92E-FAEDFF416C44}" srcOrd="2" destOrd="0" presId="urn:microsoft.com/office/officeart/2016/7/layout/LinearArrowProcessNumbered"/>
    <dgm:cxn modelId="{4FAACAE1-84FD-BB49-9545-612D4A1AEDEB}" type="presParOf" srcId="{FDC5CC4F-E5C0-654E-8FA1-43CE68898E55}" destId="{00033F87-8C38-E444-B1E3-7B572257B851}" srcOrd="3" destOrd="0" presId="urn:microsoft.com/office/officeart/2016/7/layout/LinearArrowProcessNumbered"/>
    <dgm:cxn modelId="{C0900A8D-6B1F-BC4E-B421-F30F3C408468}" type="presParOf" srcId="{E2C27BC2-F3BD-7C4A-AB3E-1FFF3AE7268B}" destId="{A1465DAC-CC85-5047-9531-AB69D6049297}" srcOrd="2" destOrd="0" presId="urn:microsoft.com/office/officeart/2016/7/layout/LinearArrowProcessNumbered"/>
    <dgm:cxn modelId="{18541E55-C7CC-B846-91BD-6C980E9B7460}" type="presParOf" srcId="{9CC81C5D-EF8C-8546-929A-B03DD765E611}" destId="{C7950E11-9D1E-3D41-8E42-59979F825B13}" srcOrd="1" destOrd="0" presId="urn:microsoft.com/office/officeart/2016/7/layout/LinearArrowProcessNumbered"/>
    <dgm:cxn modelId="{39A28C30-467A-4641-9E27-1F0195A97677}" type="presParOf" srcId="{9CC81C5D-EF8C-8546-929A-B03DD765E611}" destId="{EB8C6DD0-598C-1E47-8E30-53FB6929881D}" srcOrd="2" destOrd="0" presId="urn:microsoft.com/office/officeart/2016/7/layout/LinearArrowProcessNumbered"/>
    <dgm:cxn modelId="{634C3D67-2043-D14E-AFEE-DD108CA8EA52}" type="presParOf" srcId="{EB8C6DD0-598C-1E47-8E30-53FB6929881D}" destId="{36497924-4A8B-0B4A-BFAD-B58CE57024B8}" srcOrd="0" destOrd="0" presId="urn:microsoft.com/office/officeart/2016/7/layout/LinearArrowProcessNumbered"/>
    <dgm:cxn modelId="{66FBE8FC-B676-D248-91B9-05371B1283FC}" type="presParOf" srcId="{EB8C6DD0-598C-1E47-8E30-53FB6929881D}" destId="{9ACA45AF-2995-554E-814A-16F61B1861AB}" srcOrd="1" destOrd="0" presId="urn:microsoft.com/office/officeart/2016/7/layout/LinearArrowProcessNumbered"/>
    <dgm:cxn modelId="{6773B7E2-3457-EF41-A1DD-9B36DAC6C1AD}" type="presParOf" srcId="{9ACA45AF-2995-554E-814A-16F61B1861AB}" destId="{2F75B442-1282-DA47-A2E1-28A8397C565E}" srcOrd="0" destOrd="0" presId="urn:microsoft.com/office/officeart/2016/7/layout/LinearArrowProcessNumbered"/>
    <dgm:cxn modelId="{510F1995-C0E6-5840-A929-B43E27415E1B}" type="presParOf" srcId="{9ACA45AF-2995-554E-814A-16F61B1861AB}" destId="{6C638368-9607-794A-972C-376E4A95F1EF}" srcOrd="1" destOrd="0" presId="urn:microsoft.com/office/officeart/2016/7/layout/LinearArrowProcessNumbered"/>
    <dgm:cxn modelId="{C5722E5B-CF84-9B42-9B03-1D2ABF2E993B}" type="presParOf" srcId="{9ACA45AF-2995-554E-814A-16F61B1861AB}" destId="{1FEE9E08-0A8E-CA41-8A70-4546BF52F597}" srcOrd="2" destOrd="0" presId="urn:microsoft.com/office/officeart/2016/7/layout/LinearArrowProcessNumbered"/>
    <dgm:cxn modelId="{00139C9B-5258-0F43-8BD7-5924663CC112}" type="presParOf" srcId="{9ACA45AF-2995-554E-814A-16F61B1861AB}" destId="{DA8D6DBF-7755-D94C-8A4B-14E14646883E}" srcOrd="3" destOrd="0" presId="urn:microsoft.com/office/officeart/2016/7/layout/LinearArrowProcessNumbered"/>
    <dgm:cxn modelId="{C0FABF67-05F2-FE4A-84E7-AD451FD4316D}" type="presParOf" srcId="{EB8C6DD0-598C-1E47-8E30-53FB6929881D}" destId="{E22F4025-5269-5B4C-8FE7-D5C9A37C783A}" srcOrd="2" destOrd="0" presId="urn:microsoft.com/office/officeart/2016/7/layout/LinearArrowProcessNumbered"/>
    <dgm:cxn modelId="{DCD12725-AE48-F24D-BC02-851DA7A49A4D}" type="presParOf" srcId="{9CC81C5D-EF8C-8546-929A-B03DD765E611}" destId="{9D63BF32-5334-AF44-A361-F1C23E6869E4}" srcOrd="3" destOrd="0" presId="urn:microsoft.com/office/officeart/2016/7/layout/LinearArrowProcessNumbered"/>
    <dgm:cxn modelId="{3EED925A-C7E0-034B-9091-6485C87A1472}" type="presParOf" srcId="{9CC81C5D-EF8C-8546-929A-B03DD765E611}" destId="{7F4420D4-B835-2F4F-BD6D-FB1630BF430A}" srcOrd="4" destOrd="0" presId="urn:microsoft.com/office/officeart/2016/7/layout/LinearArrowProcessNumbered"/>
    <dgm:cxn modelId="{D119DC78-4272-DA4C-A35F-CB670D3CE163}" type="presParOf" srcId="{7F4420D4-B835-2F4F-BD6D-FB1630BF430A}" destId="{63EC2500-A250-9F4F-9A06-957FF358DBC4}" srcOrd="0" destOrd="0" presId="urn:microsoft.com/office/officeart/2016/7/layout/LinearArrowProcessNumbered"/>
    <dgm:cxn modelId="{983F1794-0F46-F441-B180-FBB6EBA008F2}" type="presParOf" srcId="{7F4420D4-B835-2F4F-BD6D-FB1630BF430A}" destId="{DCA4C024-54AA-DD46-B7C6-B1B4D8F03057}" srcOrd="1" destOrd="0" presId="urn:microsoft.com/office/officeart/2016/7/layout/LinearArrowProcessNumbered"/>
    <dgm:cxn modelId="{15AF64D9-A6FA-C544-BD9E-260626BBA4EB}" type="presParOf" srcId="{DCA4C024-54AA-DD46-B7C6-B1B4D8F03057}" destId="{4DBEFBF7-1EDB-7F4A-83B0-8769B93B28E2}" srcOrd="0" destOrd="0" presId="urn:microsoft.com/office/officeart/2016/7/layout/LinearArrowProcessNumbered"/>
    <dgm:cxn modelId="{B5E25811-C892-5A48-A262-7DB21886A9B4}" type="presParOf" srcId="{DCA4C024-54AA-DD46-B7C6-B1B4D8F03057}" destId="{C499DDA0-20F0-F64D-B74F-202C80337D83}" srcOrd="1" destOrd="0" presId="urn:microsoft.com/office/officeart/2016/7/layout/LinearArrowProcessNumbered"/>
    <dgm:cxn modelId="{E0083537-B210-9E49-880B-E4B07D5D11FF}" type="presParOf" srcId="{DCA4C024-54AA-DD46-B7C6-B1B4D8F03057}" destId="{DC03F557-2C97-414D-B6E9-42C511D8FB3A}" srcOrd="2" destOrd="0" presId="urn:microsoft.com/office/officeart/2016/7/layout/LinearArrowProcessNumbered"/>
    <dgm:cxn modelId="{170B5C4C-88DF-C740-ABFA-DE9EEB4F5D84}" type="presParOf" srcId="{DCA4C024-54AA-DD46-B7C6-B1B4D8F03057}" destId="{C690AA9E-A13F-FA42-BB80-3166C3898F8D}" srcOrd="3" destOrd="0" presId="urn:microsoft.com/office/officeart/2016/7/layout/LinearArrowProcessNumbered"/>
    <dgm:cxn modelId="{DB0D75D3-AD1B-844F-A897-D3698391BD92}" type="presParOf" srcId="{7F4420D4-B835-2F4F-BD6D-FB1630BF430A}" destId="{C2904782-DCB1-4C45-B257-B3CB4344CFD1}" srcOrd="2" destOrd="0" presId="urn:microsoft.com/office/officeart/2016/7/layout/LinearArrowProcessNumbered"/>
    <dgm:cxn modelId="{AEECB6EF-1D5D-BF44-A4F6-7799143429E2}" type="presParOf" srcId="{9CC81C5D-EF8C-8546-929A-B03DD765E611}" destId="{EBF6BB6F-3D5E-E644-A1F7-1DA87265EDD2}" srcOrd="5" destOrd="0" presId="urn:microsoft.com/office/officeart/2016/7/layout/LinearArrowProcessNumbered"/>
    <dgm:cxn modelId="{954CCB61-578C-9943-818D-514EDFFB706A}" type="presParOf" srcId="{9CC81C5D-EF8C-8546-929A-B03DD765E611}" destId="{24F79B1C-F24F-D14D-909E-587986F67D6B}" srcOrd="6" destOrd="0" presId="urn:microsoft.com/office/officeart/2016/7/layout/LinearArrowProcessNumbered"/>
    <dgm:cxn modelId="{F63AB072-36DD-9C4D-829F-8F28DA5D6486}" type="presParOf" srcId="{24F79B1C-F24F-D14D-909E-587986F67D6B}" destId="{533BC9D0-AD4E-794B-A26F-12C4B3FAEA3D}" srcOrd="0" destOrd="0" presId="urn:microsoft.com/office/officeart/2016/7/layout/LinearArrowProcessNumbered"/>
    <dgm:cxn modelId="{A9F2E5E9-F86D-CF4E-B393-210992A494B6}" type="presParOf" srcId="{24F79B1C-F24F-D14D-909E-587986F67D6B}" destId="{9A5B9DDF-8B1F-2448-9835-1201FDE8B508}" srcOrd="1" destOrd="0" presId="urn:microsoft.com/office/officeart/2016/7/layout/LinearArrowProcessNumbered"/>
    <dgm:cxn modelId="{F8B24AB5-8CDA-2A4C-B069-E0041FD53F59}" type="presParOf" srcId="{9A5B9DDF-8B1F-2448-9835-1201FDE8B508}" destId="{0102FD99-3E7F-BE48-BE4D-6BBB5F1F1689}" srcOrd="0" destOrd="0" presId="urn:microsoft.com/office/officeart/2016/7/layout/LinearArrowProcessNumbered"/>
    <dgm:cxn modelId="{B987D1E9-0516-9442-95CE-D0E0162B1368}" type="presParOf" srcId="{9A5B9DDF-8B1F-2448-9835-1201FDE8B508}" destId="{7533B045-5324-3142-B89E-EF75A207D5FA}" srcOrd="1" destOrd="0" presId="urn:microsoft.com/office/officeart/2016/7/layout/LinearArrowProcessNumbered"/>
    <dgm:cxn modelId="{5D15574B-06FC-744F-9DA2-46F0E8F17D52}" type="presParOf" srcId="{9A5B9DDF-8B1F-2448-9835-1201FDE8B508}" destId="{0F79012E-4ECD-FB44-A718-5A3464FB6ADA}" srcOrd="2" destOrd="0" presId="urn:microsoft.com/office/officeart/2016/7/layout/LinearArrowProcessNumbered"/>
    <dgm:cxn modelId="{FEEA46F9-FF2F-FA4D-9492-0B281BB18ADB}" type="presParOf" srcId="{9A5B9DDF-8B1F-2448-9835-1201FDE8B508}" destId="{62A60F5F-B5D8-5149-BBE1-F72E1674D0A0}" srcOrd="3" destOrd="0" presId="urn:microsoft.com/office/officeart/2016/7/layout/LinearArrowProcessNumbered"/>
    <dgm:cxn modelId="{8C0E46A8-3779-6D41-B020-4FB482BEB7C6}" type="presParOf" srcId="{24F79B1C-F24F-D14D-909E-587986F67D6B}" destId="{D0256741-200F-C740-A966-34AFB0A94CCE}" srcOrd="2" destOrd="0" presId="urn:microsoft.com/office/officeart/2016/7/layout/LinearArrowProcessNumbered"/>
    <dgm:cxn modelId="{C11B5C82-F75B-5C40-8928-784BA8200185}" type="presParOf" srcId="{9CC81C5D-EF8C-8546-929A-B03DD765E611}" destId="{1494012E-DA74-4B49-91E3-5C6374114723}" srcOrd="7" destOrd="0" presId="urn:microsoft.com/office/officeart/2016/7/layout/LinearArrowProcessNumbered"/>
    <dgm:cxn modelId="{518E4E9C-9D28-8A40-8D58-FFEE36F78A55}" type="presParOf" srcId="{9CC81C5D-EF8C-8546-929A-B03DD765E611}" destId="{04476CA3-2203-084A-97D9-D8C69481EB64}" srcOrd="8" destOrd="0" presId="urn:microsoft.com/office/officeart/2016/7/layout/LinearArrowProcessNumbered"/>
    <dgm:cxn modelId="{2269BBD9-6EEF-4B43-970D-205D73573C65}" type="presParOf" srcId="{04476CA3-2203-084A-97D9-D8C69481EB64}" destId="{865C23BC-7777-4649-A426-0AA0FEA25FF8}" srcOrd="0" destOrd="0" presId="urn:microsoft.com/office/officeart/2016/7/layout/LinearArrowProcessNumbered"/>
    <dgm:cxn modelId="{CBB6F68F-1C5F-CA44-8C7B-CF0ECB2C6FD4}" type="presParOf" srcId="{04476CA3-2203-084A-97D9-D8C69481EB64}" destId="{2EAA89DF-F0EB-8743-98A6-A488353372B5}" srcOrd="1" destOrd="0" presId="urn:microsoft.com/office/officeart/2016/7/layout/LinearArrowProcessNumbered"/>
    <dgm:cxn modelId="{82B2679B-9D2B-D34B-BBB5-63C4C6D67371}" type="presParOf" srcId="{2EAA89DF-F0EB-8743-98A6-A488353372B5}" destId="{DF3950E7-C785-A449-98C6-97100A977ADF}" srcOrd="0" destOrd="0" presId="urn:microsoft.com/office/officeart/2016/7/layout/LinearArrowProcessNumbered"/>
    <dgm:cxn modelId="{E243AC6C-8F7A-C046-8BEA-B72D37831A82}" type="presParOf" srcId="{2EAA89DF-F0EB-8743-98A6-A488353372B5}" destId="{D60C7C70-7232-CC4A-BC40-B8DFDD437C5C}" srcOrd="1" destOrd="0" presId="urn:microsoft.com/office/officeart/2016/7/layout/LinearArrowProcessNumbered"/>
    <dgm:cxn modelId="{56BA57A1-E4C7-C340-8B09-FF57508B4918}" type="presParOf" srcId="{2EAA89DF-F0EB-8743-98A6-A488353372B5}" destId="{C7926369-9B0C-1E45-938F-7A88000CD2B3}" srcOrd="2" destOrd="0" presId="urn:microsoft.com/office/officeart/2016/7/layout/LinearArrowProcessNumbered"/>
    <dgm:cxn modelId="{73FA0F21-A8D5-F94E-9D2B-A79DB69E0EFC}" type="presParOf" srcId="{2EAA89DF-F0EB-8743-98A6-A488353372B5}" destId="{5F3146E3-4C37-374A-B8FD-823F5D050BE9}" srcOrd="3" destOrd="0" presId="urn:microsoft.com/office/officeart/2016/7/layout/LinearArrowProcessNumbered"/>
    <dgm:cxn modelId="{491D8331-49BC-054A-9BF0-A7A9A09B5486}" type="presParOf" srcId="{04476CA3-2203-084A-97D9-D8C69481EB64}" destId="{40B57F60-535F-9C42-998D-7336EF5BF07C}" srcOrd="2" destOrd="0" presId="urn:microsoft.com/office/officeart/2016/7/layout/LinearArrowProcessNumbered"/>
    <dgm:cxn modelId="{38D121FE-5B6D-3F4C-A3F2-2535E7916DA8}" type="presParOf" srcId="{9CC81C5D-EF8C-8546-929A-B03DD765E611}" destId="{A19AB541-37D7-664E-AC7B-5D50D25365E7}" srcOrd="9" destOrd="0" presId="urn:microsoft.com/office/officeart/2016/7/layout/LinearArrowProcessNumbered"/>
    <dgm:cxn modelId="{BA51C898-14A9-ED4C-93EF-02C6887BF582}" type="presParOf" srcId="{9CC81C5D-EF8C-8546-929A-B03DD765E611}" destId="{24EAC221-CBF5-664C-9A28-A2848A6FF6CD}" srcOrd="10" destOrd="0" presId="urn:microsoft.com/office/officeart/2016/7/layout/LinearArrowProcessNumbered"/>
    <dgm:cxn modelId="{D0233252-21CF-E448-9F5C-A25D4AA53AD2}" type="presParOf" srcId="{24EAC221-CBF5-664C-9A28-A2848A6FF6CD}" destId="{1E07B2F6-53C4-134A-AA2F-FE91223161B8}" srcOrd="0" destOrd="0" presId="urn:microsoft.com/office/officeart/2016/7/layout/LinearArrowProcessNumbered"/>
    <dgm:cxn modelId="{28255B15-B5DD-C84E-B75E-8DDBCF9E8FE2}" type="presParOf" srcId="{24EAC221-CBF5-664C-9A28-A2848A6FF6CD}" destId="{B0798E41-3FCA-9F48-AA54-EE6A782E3C8D}" srcOrd="1" destOrd="0" presId="urn:microsoft.com/office/officeart/2016/7/layout/LinearArrowProcessNumbered"/>
    <dgm:cxn modelId="{277F93F2-FD14-2F43-A91E-34C43174B091}" type="presParOf" srcId="{B0798E41-3FCA-9F48-AA54-EE6A782E3C8D}" destId="{A5338296-0935-2948-996A-5919BA5F3B12}" srcOrd="0" destOrd="0" presId="urn:microsoft.com/office/officeart/2016/7/layout/LinearArrowProcessNumbered"/>
    <dgm:cxn modelId="{8EC48FCB-E664-EF46-909F-F29B1432C4F6}" type="presParOf" srcId="{B0798E41-3FCA-9F48-AA54-EE6A782E3C8D}" destId="{0D8854CA-3772-9046-B093-69F91625964D}" srcOrd="1" destOrd="0" presId="urn:microsoft.com/office/officeart/2016/7/layout/LinearArrowProcessNumbered"/>
    <dgm:cxn modelId="{A9076475-49BC-624B-A40C-BBF8C390A145}" type="presParOf" srcId="{B0798E41-3FCA-9F48-AA54-EE6A782E3C8D}" destId="{D56E3F7D-FB89-8140-9117-07358AE19903}" srcOrd="2" destOrd="0" presId="urn:microsoft.com/office/officeart/2016/7/layout/LinearArrowProcessNumbered"/>
    <dgm:cxn modelId="{E81D3B97-F0FC-8B4B-99D6-9CE8A9EFF295}" type="presParOf" srcId="{B0798E41-3FCA-9F48-AA54-EE6A782E3C8D}" destId="{300FF343-467F-8C4D-9249-DF445EE86782}" srcOrd="3" destOrd="0" presId="urn:microsoft.com/office/officeart/2016/7/layout/LinearArrowProcessNumbered"/>
    <dgm:cxn modelId="{59996409-1B18-DB49-9834-0581DDDB011D}" type="presParOf" srcId="{24EAC221-CBF5-664C-9A28-A2848A6FF6CD}" destId="{C7755E09-45CB-D749-9853-638B5EA16A0C}" srcOrd="2" destOrd="0" presId="urn:microsoft.com/office/officeart/2016/7/layout/LinearArrowProcessNumbered"/>
    <dgm:cxn modelId="{B3E6A129-4DE1-4345-8D60-D9CB6B64D4A7}" type="presParOf" srcId="{9CC81C5D-EF8C-8546-929A-B03DD765E611}" destId="{9714CCCB-F108-CE47-B636-35EE4202E3E2}" srcOrd="11" destOrd="0" presId="urn:microsoft.com/office/officeart/2016/7/layout/LinearArrowProcessNumbered"/>
    <dgm:cxn modelId="{AE2A598F-38BF-5243-8CDD-DAF6122A8101}" type="presParOf" srcId="{9CC81C5D-EF8C-8546-929A-B03DD765E611}" destId="{EFDEFB82-9572-A842-8FEF-6206BADC57E0}" srcOrd="12" destOrd="0" presId="urn:microsoft.com/office/officeart/2016/7/layout/LinearArrowProcessNumbered"/>
    <dgm:cxn modelId="{4CC7FFD2-B79D-614A-AFB7-D55736602C39}" type="presParOf" srcId="{EFDEFB82-9572-A842-8FEF-6206BADC57E0}" destId="{BD8990D7-3F96-D543-A094-F7AB565B8749}" srcOrd="0" destOrd="0" presId="urn:microsoft.com/office/officeart/2016/7/layout/LinearArrowProcessNumbered"/>
    <dgm:cxn modelId="{4E69E7EB-D598-2441-82D3-C30BE99B5C08}" type="presParOf" srcId="{EFDEFB82-9572-A842-8FEF-6206BADC57E0}" destId="{F6FAAD65-24B6-4545-8836-385E35260F50}" srcOrd="1" destOrd="0" presId="urn:microsoft.com/office/officeart/2016/7/layout/LinearArrowProcessNumbered"/>
    <dgm:cxn modelId="{E426773F-122F-C046-A262-39358A54B29E}" type="presParOf" srcId="{F6FAAD65-24B6-4545-8836-385E35260F50}" destId="{BBAF380D-9FBA-164D-8B68-FC0B4E52056E}" srcOrd="0" destOrd="0" presId="urn:microsoft.com/office/officeart/2016/7/layout/LinearArrowProcessNumbered"/>
    <dgm:cxn modelId="{00E98F9F-D087-1648-87EC-F5BBD3A61D6F}" type="presParOf" srcId="{F6FAAD65-24B6-4545-8836-385E35260F50}" destId="{A9AF8D9E-ECE2-D542-B517-010B85310850}" srcOrd="1" destOrd="0" presId="urn:microsoft.com/office/officeart/2016/7/layout/LinearArrowProcessNumbered"/>
    <dgm:cxn modelId="{845AFDF2-0D5A-EF48-B016-45BB087238F7}" type="presParOf" srcId="{F6FAAD65-24B6-4545-8836-385E35260F50}" destId="{A7D3FD1F-D8DA-E248-A509-D13F891D3FB4}" srcOrd="2" destOrd="0" presId="urn:microsoft.com/office/officeart/2016/7/layout/LinearArrowProcessNumbered"/>
    <dgm:cxn modelId="{03E3EFA5-3F12-534D-A4C1-112C21310DCF}" type="presParOf" srcId="{F6FAAD65-24B6-4545-8836-385E35260F50}" destId="{A8EEC2F0-37B3-7448-8DBF-66904B6D9BC8}" srcOrd="3" destOrd="0" presId="urn:microsoft.com/office/officeart/2016/7/layout/LinearArrowProcessNumbered"/>
    <dgm:cxn modelId="{7B2A30D5-ABE5-A14E-A598-CA2D259D3234}" type="presParOf" srcId="{EFDEFB82-9572-A842-8FEF-6206BADC57E0}" destId="{64DE897E-0E5F-A041-BD08-B2894217D46E}"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BF7CA87-93D1-40EB-9EA5-C15FA2A2E5C7}"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1F3780EE-81F7-46C1-BD58-9BF84E25EE0F}">
      <dgm:prSet/>
      <dgm:spPr/>
      <dgm:t>
        <a:bodyPr/>
        <a:lstStyle/>
        <a:p>
          <a:r>
            <a:rPr lang="en-US"/>
            <a:t>As data is collected from censors of an android device, the samples may vary depending upon the conditions of the road irrespective of driver behavior.</a:t>
          </a:r>
        </a:p>
      </dgm:t>
    </dgm:pt>
    <dgm:pt modelId="{47B07FA1-4665-47EA-BC09-5D672CB6AFCF}" type="parTrans" cxnId="{9D99E252-FCF3-4840-8F0C-DDC909E1CE48}">
      <dgm:prSet/>
      <dgm:spPr/>
      <dgm:t>
        <a:bodyPr/>
        <a:lstStyle/>
        <a:p>
          <a:endParaRPr lang="en-US"/>
        </a:p>
      </dgm:t>
    </dgm:pt>
    <dgm:pt modelId="{7FE2E0AC-2E9B-439A-BE9B-140F6E24320B}" type="sibTrans" cxnId="{9D99E252-FCF3-4840-8F0C-DDC909E1CE48}">
      <dgm:prSet/>
      <dgm:spPr/>
      <dgm:t>
        <a:bodyPr/>
        <a:lstStyle/>
        <a:p>
          <a:endParaRPr lang="en-US"/>
        </a:p>
      </dgm:t>
    </dgm:pt>
    <dgm:pt modelId="{CC9CEF5B-7899-42FB-8A98-E009385E9DBB}">
      <dgm:prSet/>
      <dgm:spPr/>
      <dgm:t>
        <a:bodyPr/>
        <a:lstStyle/>
        <a:p>
          <a:r>
            <a:rPr lang="en-US"/>
            <a:t>Driver condition is not considered in this research, drivers' consciousness is important to understand if they have fatigue or not.</a:t>
          </a:r>
        </a:p>
      </dgm:t>
    </dgm:pt>
    <dgm:pt modelId="{333F4FBA-CFF1-4D9B-8923-5047792EE72A}" type="parTrans" cxnId="{1C3AAF79-63E8-4C43-AC33-EC455DFD6F26}">
      <dgm:prSet/>
      <dgm:spPr/>
      <dgm:t>
        <a:bodyPr/>
        <a:lstStyle/>
        <a:p>
          <a:endParaRPr lang="en-US"/>
        </a:p>
      </dgm:t>
    </dgm:pt>
    <dgm:pt modelId="{79AF2D52-BAFE-4619-B4CB-A362266D699F}" type="sibTrans" cxnId="{1C3AAF79-63E8-4C43-AC33-EC455DFD6F26}">
      <dgm:prSet/>
      <dgm:spPr/>
      <dgm:t>
        <a:bodyPr/>
        <a:lstStyle/>
        <a:p>
          <a:endParaRPr lang="en-US"/>
        </a:p>
      </dgm:t>
    </dgm:pt>
    <dgm:pt modelId="{6D4129F1-CED5-4CFB-84AB-31B5146EDE4A}">
      <dgm:prSet/>
      <dgm:spPr/>
      <dgm:t>
        <a:bodyPr/>
        <a:lstStyle/>
        <a:p>
          <a:r>
            <a:rPr lang="en-US"/>
            <a:t>Route analysis is not considered, as some routes may have high traffic hence irregular acceleration and deceleration can occur.</a:t>
          </a:r>
        </a:p>
      </dgm:t>
    </dgm:pt>
    <dgm:pt modelId="{52C1A53C-8B44-455A-AA02-269FAA672C0A}" type="parTrans" cxnId="{E7AE406D-3104-4946-8338-841230268D1A}">
      <dgm:prSet/>
      <dgm:spPr/>
      <dgm:t>
        <a:bodyPr/>
        <a:lstStyle/>
        <a:p>
          <a:endParaRPr lang="en-US"/>
        </a:p>
      </dgm:t>
    </dgm:pt>
    <dgm:pt modelId="{066FE2F0-C11E-42EA-98A8-C3AAEBDDE87C}" type="sibTrans" cxnId="{E7AE406D-3104-4946-8338-841230268D1A}">
      <dgm:prSet/>
      <dgm:spPr/>
      <dgm:t>
        <a:bodyPr/>
        <a:lstStyle/>
        <a:p>
          <a:endParaRPr lang="en-US"/>
        </a:p>
      </dgm:t>
    </dgm:pt>
    <dgm:pt modelId="{7C853FF4-E949-4E26-BF5D-679BC9511F59}" type="pres">
      <dgm:prSet presAssocID="{9BF7CA87-93D1-40EB-9EA5-C15FA2A2E5C7}" presName="root" presStyleCnt="0">
        <dgm:presLayoutVars>
          <dgm:dir/>
          <dgm:resizeHandles val="exact"/>
        </dgm:presLayoutVars>
      </dgm:prSet>
      <dgm:spPr/>
    </dgm:pt>
    <dgm:pt modelId="{BD3C3290-44AB-4479-913B-AAE95BC0BF73}" type="pres">
      <dgm:prSet presAssocID="{1F3780EE-81F7-46C1-BD58-9BF84E25EE0F}" presName="compNode" presStyleCnt="0"/>
      <dgm:spPr/>
    </dgm:pt>
    <dgm:pt modelId="{0AD5CC2D-E7F1-4850-9CBA-C09E39A4E918}" type="pres">
      <dgm:prSet presAssocID="{1F3780EE-81F7-46C1-BD58-9BF84E25EE0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BB2D2033-9E93-4E16-8997-8634405FC898}" type="pres">
      <dgm:prSet presAssocID="{1F3780EE-81F7-46C1-BD58-9BF84E25EE0F}" presName="spaceRect" presStyleCnt="0"/>
      <dgm:spPr/>
    </dgm:pt>
    <dgm:pt modelId="{31A74144-779F-40B0-84AC-AF58274B8CA4}" type="pres">
      <dgm:prSet presAssocID="{1F3780EE-81F7-46C1-BD58-9BF84E25EE0F}" presName="textRect" presStyleLbl="revTx" presStyleIdx="0" presStyleCnt="3" custScaleY="177796">
        <dgm:presLayoutVars>
          <dgm:chMax val="1"/>
          <dgm:chPref val="1"/>
        </dgm:presLayoutVars>
      </dgm:prSet>
      <dgm:spPr/>
    </dgm:pt>
    <dgm:pt modelId="{F084BEF3-DAFC-4E63-A13E-3982C65DFE52}" type="pres">
      <dgm:prSet presAssocID="{7FE2E0AC-2E9B-439A-BE9B-140F6E24320B}" presName="sibTrans" presStyleCnt="0"/>
      <dgm:spPr/>
    </dgm:pt>
    <dgm:pt modelId="{0EFCE10F-DC93-48D0-A637-413300572A4A}" type="pres">
      <dgm:prSet presAssocID="{CC9CEF5B-7899-42FB-8A98-E009385E9DBB}" presName="compNode" presStyleCnt="0"/>
      <dgm:spPr/>
    </dgm:pt>
    <dgm:pt modelId="{45CEF69A-4E0C-4E85-B4D4-DD3D8E78679F}" type="pres">
      <dgm:prSet presAssocID="{CC9CEF5B-7899-42FB-8A98-E009385E9DB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531EC48E-60A8-43CD-AFCC-AA482B518FDE}" type="pres">
      <dgm:prSet presAssocID="{CC9CEF5B-7899-42FB-8A98-E009385E9DBB}" presName="spaceRect" presStyleCnt="0"/>
      <dgm:spPr/>
    </dgm:pt>
    <dgm:pt modelId="{32257136-8689-4AB0-8BEA-14ACF39F6221}" type="pres">
      <dgm:prSet presAssocID="{CC9CEF5B-7899-42FB-8A98-E009385E9DBB}" presName="textRect" presStyleLbl="revTx" presStyleIdx="1" presStyleCnt="3" custScaleY="177798">
        <dgm:presLayoutVars>
          <dgm:chMax val="1"/>
          <dgm:chPref val="1"/>
        </dgm:presLayoutVars>
      </dgm:prSet>
      <dgm:spPr/>
    </dgm:pt>
    <dgm:pt modelId="{C072E6C5-5C88-460D-917A-DEE03FC06B9C}" type="pres">
      <dgm:prSet presAssocID="{79AF2D52-BAFE-4619-B4CB-A362266D699F}" presName="sibTrans" presStyleCnt="0"/>
      <dgm:spPr/>
    </dgm:pt>
    <dgm:pt modelId="{304430DC-91DE-437D-90EE-22126105E97C}" type="pres">
      <dgm:prSet presAssocID="{6D4129F1-CED5-4CFB-84AB-31B5146EDE4A}" presName="compNode" presStyleCnt="0"/>
      <dgm:spPr/>
    </dgm:pt>
    <dgm:pt modelId="{3FC73310-C9AB-4A8D-BA5B-D0816DC97F04}" type="pres">
      <dgm:prSet presAssocID="{6D4129F1-CED5-4CFB-84AB-31B5146EDE4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peed Bump"/>
        </a:ext>
      </dgm:extLst>
    </dgm:pt>
    <dgm:pt modelId="{557176E7-AC55-4519-BCF7-70D408D39DDD}" type="pres">
      <dgm:prSet presAssocID="{6D4129F1-CED5-4CFB-84AB-31B5146EDE4A}" presName="spaceRect" presStyleCnt="0"/>
      <dgm:spPr/>
    </dgm:pt>
    <dgm:pt modelId="{2C4D7957-625B-4737-9C9E-EA0E4F530CEC}" type="pres">
      <dgm:prSet presAssocID="{6D4129F1-CED5-4CFB-84AB-31B5146EDE4A}" presName="textRect" presStyleLbl="revTx" presStyleIdx="2" presStyleCnt="3" custScaleY="177796">
        <dgm:presLayoutVars>
          <dgm:chMax val="1"/>
          <dgm:chPref val="1"/>
        </dgm:presLayoutVars>
      </dgm:prSet>
      <dgm:spPr/>
    </dgm:pt>
  </dgm:ptLst>
  <dgm:cxnLst>
    <dgm:cxn modelId="{A0F5C828-CA7D-0644-9474-583FADFB903C}" type="presOf" srcId="{1F3780EE-81F7-46C1-BD58-9BF84E25EE0F}" destId="{31A74144-779F-40B0-84AC-AF58274B8CA4}" srcOrd="0" destOrd="0" presId="urn:microsoft.com/office/officeart/2018/2/layout/IconLabelList"/>
    <dgm:cxn modelId="{9D99E252-FCF3-4840-8F0C-DDC909E1CE48}" srcId="{9BF7CA87-93D1-40EB-9EA5-C15FA2A2E5C7}" destId="{1F3780EE-81F7-46C1-BD58-9BF84E25EE0F}" srcOrd="0" destOrd="0" parTransId="{47B07FA1-4665-47EA-BC09-5D672CB6AFCF}" sibTransId="{7FE2E0AC-2E9B-439A-BE9B-140F6E24320B}"/>
    <dgm:cxn modelId="{2F3B7A5F-8418-6C4D-BD68-941067860D0C}" type="presOf" srcId="{CC9CEF5B-7899-42FB-8A98-E009385E9DBB}" destId="{32257136-8689-4AB0-8BEA-14ACF39F6221}" srcOrd="0" destOrd="0" presId="urn:microsoft.com/office/officeart/2018/2/layout/IconLabelList"/>
    <dgm:cxn modelId="{E7AE406D-3104-4946-8338-841230268D1A}" srcId="{9BF7CA87-93D1-40EB-9EA5-C15FA2A2E5C7}" destId="{6D4129F1-CED5-4CFB-84AB-31B5146EDE4A}" srcOrd="2" destOrd="0" parTransId="{52C1A53C-8B44-455A-AA02-269FAA672C0A}" sibTransId="{066FE2F0-C11E-42EA-98A8-C3AAEBDDE87C}"/>
    <dgm:cxn modelId="{1C3AAF79-63E8-4C43-AC33-EC455DFD6F26}" srcId="{9BF7CA87-93D1-40EB-9EA5-C15FA2A2E5C7}" destId="{CC9CEF5B-7899-42FB-8A98-E009385E9DBB}" srcOrd="1" destOrd="0" parTransId="{333F4FBA-CFF1-4D9B-8923-5047792EE72A}" sibTransId="{79AF2D52-BAFE-4619-B4CB-A362266D699F}"/>
    <dgm:cxn modelId="{074CFBC0-7D9D-AD45-A4D9-242F85AE2899}" type="presOf" srcId="{9BF7CA87-93D1-40EB-9EA5-C15FA2A2E5C7}" destId="{7C853FF4-E949-4E26-BF5D-679BC9511F59}" srcOrd="0" destOrd="0" presId="urn:microsoft.com/office/officeart/2018/2/layout/IconLabelList"/>
    <dgm:cxn modelId="{6482B9D4-ACFC-F64A-9CF8-D8022E74584B}" type="presOf" srcId="{6D4129F1-CED5-4CFB-84AB-31B5146EDE4A}" destId="{2C4D7957-625B-4737-9C9E-EA0E4F530CEC}" srcOrd="0" destOrd="0" presId="urn:microsoft.com/office/officeart/2018/2/layout/IconLabelList"/>
    <dgm:cxn modelId="{E1C863F8-0013-4E46-8EB7-CA70842A0EB0}" type="presParOf" srcId="{7C853FF4-E949-4E26-BF5D-679BC9511F59}" destId="{BD3C3290-44AB-4479-913B-AAE95BC0BF73}" srcOrd="0" destOrd="0" presId="urn:microsoft.com/office/officeart/2018/2/layout/IconLabelList"/>
    <dgm:cxn modelId="{37BCFDFB-852B-9546-8373-8AF05735BA13}" type="presParOf" srcId="{BD3C3290-44AB-4479-913B-AAE95BC0BF73}" destId="{0AD5CC2D-E7F1-4850-9CBA-C09E39A4E918}" srcOrd="0" destOrd="0" presId="urn:microsoft.com/office/officeart/2018/2/layout/IconLabelList"/>
    <dgm:cxn modelId="{86E2185B-235C-7C4E-82AC-876EC18CEEA5}" type="presParOf" srcId="{BD3C3290-44AB-4479-913B-AAE95BC0BF73}" destId="{BB2D2033-9E93-4E16-8997-8634405FC898}" srcOrd="1" destOrd="0" presId="urn:microsoft.com/office/officeart/2018/2/layout/IconLabelList"/>
    <dgm:cxn modelId="{2B2442F2-DAAD-564C-9EEF-ABBCA4D943E2}" type="presParOf" srcId="{BD3C3290-44AB-4479-913B-AAE95BC0BF73}" destId="{31A74144-779F-40B0-84AC-AF58274B8CA4}" srcOrd="2" destOrd="0" presId="urn:microsoft.com/office/officeart/2018/2/layout/IconLabelList"/>
    <dgm:cxn modelId="{E06014DD-1420-8B41-9F57-E31744ECDDAA}" type="presParOf" srcId="{7C853FF4-E949-4E26-BF5D-679BC9511F59}" destId="{F084BEF3-DAFC-4E63-A13E-3982C65DFE52}" srcOrd="1" destOrd="0" presId="urn:microsoft.com/office/officeart/2018/2/layout/IconLabelList"/>
    <dgm:cxn modelId="{69C846D1-4145-7149-96AB-D32FD60E0C43}" type="presParOf" srcId="{7C853FF4-E949-4E26-BF5D-679BC9511F59}" destId="{0EFCE10F-DC93-48D0-A637-413300572A4A}" srcOrd="2" destOrd="0" presId="urn:microsoft.com/office/officeart/2018/2/layout/IconLabelList"/>
    <dgm:cxn modelId="{F0C5F2F7-D989-FC48-8818-29F1D29CCAC5}" type="presParOf" srcId="{0EFCE10F-DC93-48D0-A637-413300572A4A}" destId="{45CEF69A-4E0C-4E85-B4D4-DD3D8E78679F}" srcOrd="0" destOrd="0" presId="urn:microsoft.com/office/officeart/2018/2/layout/IconLabelList"/>
    <dgm:cxn modelId="{25BB0F7A-D7D3-0B48-A8C9-7E95C6DA4388}" type="presParOf" srcId="{0EFCE10F-DC93-48D0-A637-413300572A4A}" destId="{531EC48E-60A8-43CD-AFCC-AA482B518FDE}" srcOrd="1" destOrd="0" presId="urn:microsoft.com/office/officeart/2018/2/layout/IconLabelList"/>
    <dgm:cxn modelId="{6E2E26BD-3A01-554A-817D-760832330FDF}" type="presParOf" srcId="{0EFCE10F-DC93-48D0-A637-413300572A4A}" destId="{32257136-8689-4AB0-8BEA-14ACF39F6221}" srcOrd="2" destOrd="0" presId="urn:microsoft.com/office/officeart/2018/2/layout/IconLabelList"/>
    <dgm:cxn modelId="{90700158-68D2-F745-955C-2228DDBCFFC7}" type="presParOf" srcId="{7C853FF4-E949-4E26-BF5D-679BC9511F59}" destId="{C072E6C5-5C88-460D-917A-DEE03FC06B9C}" srcOrd="3" destOrd="0" presId="urn:microsoft.com/office/officeart/2018/2/layout/IconLabelList"/>
    <dgm:cxn modelId="{B26C6D86-2969-A645-8BB0-E8BB0C6BFA80}" type="presParOf" srcId="{7C853FF4-E949-4E26-BF5D-679BC9511F59}" destId="{304430DC-91DE-437D-90EE-22126105E97C}" srcOrd="4" destOrd="0" presId="urn:microsoft.com/office/officeart/2018/2/layout/IconLabelList"/>
    <dgm:cxn modelId="{AE228900-377F-F94E-A144-47BAB1E25F2F}" type="presParOf" srcId="{304430DC-91DE-437D-90EE-22126105E97C}" destId="{3FC73310-C9AB-4A8D-BA5B-D0816DC97F04}" srcOrd="0" destOrd="0" presId="urn:microsoft.com/office/officeart/2018/2/layout/IconLabelList"/>
    <dgm:cxn modelId="{511E886E-9C7A-724F-BFA2-44A5F4519784}" type="presParOf" srcId="{304430DC-91DE-437D-90EE-22126105E97C}" destId="{557176E7-AC55-4519-BCF7-70D408D39DDD}" srcOrd="1" destOrd="0" presId="urn:microsoft.com/office/officeart/2018/2/layout/IconLabelList"/>
    <dgm:cxn modelId="{8B9D4239-5803-0646-9BE5-D0DE736E6BCF}" type="presParOf" srcId="{304430DC-91DE-437D-90EE-22126105E97C}" destId="{2C4D7957-625B-4737-9C9E-EA0E4F530CE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5C7712-A529-49CB-A4E4-345C85ECDA6B}">
      <dsp:nvSpPr>
        <dsp:cNvPr id="0" name=""/>
        <dsp:cNvSpPr/>
      </dsp:nvSpPr>
      <dsp:spPr>
        <a:xfrm>
          <a:off x="109785" y="1173562"/>
          <a:ext cx="776522" cy="77652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6306A7-C823-453E-8FBB-CDF583F7E45A}">
      <dsp:nvSpPr>
        <dsp:cNvPr id="0" name=""/>
        <dsp:cNvSpPr/>
      </dsp:nvSpPr>
      <dsp:spPr>
        <a:xfrm>
          <a:off x="272855" y="1336632"/>
          <a:ext cx="450383" cy="4503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D07665A-3D97-4A36-B91A-AE66222F7798}">
      <dsp:nvSpPr>
        <dsp:cNvPr id="0" name=""/>
        <dsp:cNvSpPr/>
      </dsp:nvSpPr>
      <dsp:spPr>
        <a:xfrm>
          <a:off x="1052706" y="1173562"/>
          <a:ext cx="1830375" cy="776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t>Python</a:t>
          </a:r>
        </a:p>
      </dsp:txBody>
      <dsp:txXfrm>
        <a:off x="1052706" y="1173562"/>
        <a:ext cx="1830375" cy="776522"/>
      </dsp:txXfrm>
    </dsp:sp>
    <dsp:sp modelId="{BFF348E0-06D7-4AEC-AB74-0CC5FFF1BDF2}">
      <dsp:nvSpPr>
        <dsp:cNvPr id="0" name=""/>
        <dsp:cNvSpPr/>
      </dsp:nvSpPr>
      <dsp:spPr>
        <a:xfrm>
          <a:off x="3202009" y="1173562"/>
          <a:ext cx="776522" cy="77652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48C8DA-8E62-4F7A-92CB-75C8AA0D7DCE}">
      <dsp:nvSpPr>
        <dsp:cNvPr id="0" name=""/>
        <dsp:cNvSpPr/>
      </dsp:nvSpPr>
      <dsp:spPr>
        <a:xfrm>
          <a:off x="3365079" y="1336632"/>
          <a:ext cx="450383" cy="4503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597BCA-9C7E-4685-8478-0CD352258D1C}">
      <dsp:nvSpPr>
        <dsp:cNvPr id="0" name=""/>
        <dsp:cNvSpPr/>
      </dsp:nvSpPr>
      <dsp:spPr>
        <a:xfrm>
          <a:off x="4144930" y="1173562"/>
          <a:ext cx="1830375" cy="776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t>Jupyter notebook is used to code in Python</a:t>
          </a:r>
        </a:p>
      </dsp:txBody>
      <dsp:txXfrm>
        <a:off x="4144930" y="1173562"/>
        <a:ext cx="1830375" cy="776522"/>
      </dsp:txXfrm>
    </dsp:sp>
    <dsp:sp modelId="{9C552971-C633-4413-A87B-42FC3A1975DF}">
      <dsp:nvSpPr>
        <dsp:cNvPr id="0" name=""/>
        <dsp:cNvSpPr/>
      </dsp:nvSpPr>
      <dsp:spPr>
        <a:xfrm>
          <a:off x="109785" y="2748915"/>
          <a:ext cx="776522" cy="77652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01F3F7-F39F-4F0F-BD9C-91EAEF74AF56}">
      <dsp:nvSpPr>
        <dsp:cNvPr id="0" name=""/>
        <dsp:cNvSpPr/>
      </dsp:nvSpPr>
      <dsp:spPr>
        <a:xfrm>
          <a:off x="272855" y="2911984"/>
          <a:ext cx="450383" cy="4503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1AF2F3-2DE1-4E78-B766-1D72D49D98E3}">
      <dsp:nvSpPr>
        <dsp:cNvPr id="0" name=""/>
        <dsp:cNvSpPr/>
      </dsp:nvSpPr>
      <dsp:spPr>
        <a:xfrm>
          <a:off x="1052706" y="2748915"/>
          <a:ext cx="1830375" cy="776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t>Kaggle dataset on Driving Behavior</a:t>
          </a:r>
        </a:p>
      </dsp:txBody>
      <dsp:txXfrm>
        <a:off x="1052706" y="2748915"/>
        <a:ext cx="1830375" cy="776522"/>
      </dsp:txXfrm>
    </dsp:sp>
    <dsp:sp modelId="{981CD3FC-B623-4CF2-9223-1E643E598E8E}">
      <dsp:nvSpPr>
        <dsp:cNvPr id="0" name=""/>
        <dsp:cNvSpPr/>
      </dsp:nvSpPr>
      <dsp:spPr>
        <a:xfrm>
          <a:off x="3202009" y="2748915"/>
          <a:ext cx="776522" cy="77652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B707F0-D113-4B74-8B6A-2A9555B878A8}">
      <dsp:nvSpPr>
        <dsp:cNvPr id="0" name=""/>
        <dsp:cNvSpPr/>
      </dsp:nvSpPr>
      <dsp:spPr>
        <a:xfrm>
          <a:off x="3365079" y="2911984"/>
          <a:ext cx="450383" cy="4503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409FEE-A8E2-44FE-9EB7-005CD5E50CB5}">
      <dsp:nvSpPr>
        <dsp:cNvPr id="0" name=""/>
        <dsp:cNvSpPr/>
      </dsp:nvSpPr>
      <dsp:spPr>
        <a:xfrm>
          <a:off x="4144930" y="2748915"/>
          <a:ext cx="1830375" cy="776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t>LSTM classifier, Convolution LSTM and CNN LSTM deep leaning algorithms are used to run the models</a:t>
          </a:r>
        </a:p>
      </dsp:txBody>
      <dsp:txXfrm>
        <a:off x="4144930" y="2748915"/>
        <a:ext cx="1830375" cy="7765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008185-A7C4-4E9E-A58A-F9122ACBD1A1}">
      <dsp:nvSpPr>
        <dsp:cNvPr id="0" name=""/>
        <dsp:cNvSpPr/>
      </dsp:nvSpPr>
      <dsp:spPr>
        <a:xfrm>
          <a:off x="973345" y="1922"/>
          <a:ext cx="862101" cy="86210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7BDA2E-4109-4180-9009-C456649381FA}">
      <dsp:nvSpPr>
        <dsp:cNvPr id="0" name=""/>
        <dsp:cNvSpPr/>
      </dsp:nvSpPr>
      <dsp:spPr>
        <a:xfrm>
          <a:off x="1157071" y="185648"/>
          <a:ext cx="494648" cy="4946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C270B0-E710-4FF4-9731-CD289C17AC1A}">
      <dsp:nvSpPr>
        <dsp:cNvPr id="0" name=""/>
        <dsp:cNvSpPr/>
      </dsp:nvSpPr>
      <dsp:spPr>
        <a:xfrm>
          <a:off x="697755" y="1132547"/>
          <a:ext cx="1413281" cy="56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Sampling Rate: 2 samples (rows) per second.</a:t>
          </a:r>
        </a:p>
      </dsp:txBody>
      <dsp:txXfrm>
        <a:off x="697755" y="1132547"/>
        <a:ext cx="1413281" cy="565312"/>
      </dsp:txXfrm>
    </dsp:sp>
    <dsp:sp modelId="{8AE5ED7F-695A-498B-B615-6FC1185595F2}">
      <dsp:nvSpPr>
        <dsp:cNvPr id="0" name=""/>
        <dsp:cNvSpPr/>
      </dsp:nvSpPr>
      <dsp:spPr>
        <a:xfrm>
          <a:off x="2633950" y="1922"/>
          <a:ext cx="862101" cy="86210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867733-BF58-478C-B599-70577A164DE8}">
      <dsp:nvSpPr>
        <dsp:cNvPr id="0" name=""/>
        <dsp:cNvSpPr/>
      </dsp:nvSpPr>
      <dsp:spPr>
        <a:xfrm>
          <a:off x="2817677" y="185648"/>
          <a:ext cx="494648" cy="4946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67D71D-2CC4-4157-A275-9E564276325A}">
      <dsp:nvSpPr>
        <dsp:cNvPr id="0" name=""/>
        <dsp:cNvSpPr/>
      </dsp:nvSpPr>
      <dsp:spPr>
        <a:xfrm>
          <a:off x="2358360" y="1132547"/>
          <a:ext cx="1413281" cy="56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Acceleration (X,Y,Z axis in meters per second squared )</a:t>
          </a:r>
        </a:p>
      </dsp:txBody>
      <dsp:txXfrm>
        <a:off x="2358360" y="1132547"/>
        <a:ext cx="1413281" cy="565312"/>
      </dsp:txXfrm>
    </dsp:sp>
    <dsp:sp modelId="{D1FC63B2-A93F-4431-83FF-A2274163E004}">
      <dsp:nvSpPr>
        <dsp:cNvPr id="0" name=""/>
        <dsp:cNvSpPr/>
      </dsp:nvSpPr>
      <dsp:spPr>
        <a:xfrm>
          <a:off x="4294556" y="1922"/>
          <a:ext cx="862101" cy="86210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72C6E1-9011-44A1-9242-72D436727C3D}">
      <dsp:nvSpPr>
        <dsp:cNvPr id="0" name=""/>
        <dsp:cNvSpPr/>
      </dsp:nvSpPr>
      <dsp:spPr>
        <a:xfrm>
          <a:off x="4478282" y="185648"/>
          <a:ext cx="494648" cy="4946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6948E4-A71A-4483-8EE0-9ADF06F37831}">
      <dsp:nvSpPr>
        <dsp:cNvPr id="0" name=""/>
        <dsp:cNvSpPr/>
      </dsp:nvSpPr>
      <dsp:spPr>
        <a:xfrm>
          <a:off x="4018966" y="1132547"/>
          <a:ext cx="1413281" cy="56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Rotation (X,Y, Z axis in degrees per second)</a:t>
          </a:r>
        </a:p>
      </dsp:txBody>
      <dsp:txXfrm>
        <a:off x="4018966" y="1132547"/>
        <a:ext cx="1413281" cy="565312"/>
      </dsp:txXfrm>
    </dsp:sp>
    <dsp:sp modelId="{EE5B3F53-C6A4-4D7A-98F4-754C7945CCF7}">
      <dsp:nvSpPr>
        <dsp:cNvPr id="0" name=""/>
        <dsp:cNvSpPr/>
      </dsp:nvSpPr>
      <dsp:spPr>
        <a:xfrm>
          <a:off x="1803647" y="2051180"/>
          <a:ext cx="862101" cy="86210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D2C424-C75C-4F26-8A04-F0D383EB4BF7}">
      <dsp:nvSpPr>
        <dsp:cNvPr id="0" name=""/>
        <dsp:cNvSpPr/>
      </dsp:nvSpPr>
      <dsp:spPr>
        <a:xfrm>
          <a:off x="1987374" y="2234906"/>
          <a:ext cx="494648" cy="4946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94321D-C7BC-4DC7-9E4A-2287D8F8BFD2}">
      <dsp:nvSpPr>
        <dsp:cNvPr id="0" name=""/>
        <dsp:cNvSpPr/>
      </dsp:nvSpPr>
      <dsp:spPr>
        <a:xfrm>
          <a:off x="1528058" y="3181805"/>
          <a:ext cx="1413281" cy="56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Classification label (SLOW, NORMAL, AGGRESSIVE)</a:t>
          </a:r>
        </a:p>
      </dsp:txBody>
      <dsp:txXfrm>
        <a:off x="1528058" y="3181805"/>
        <a:ext cx="1413281" cy="565312"/>
      </dsp:txXfrm>
    </dsp:sp>
    <dsp:sp modelId="{7834A49B-8197-4199-A931-6A990A183FED}">
      <dsp:nvSpPr>
        <dsp:cNvPr id="0" name=""/>
        <dsp:cNvSpPr/>
      </dsp:nvSpPr>
      <dsp:spPr>
        <a:xfrm>
          <a:off x="3464253" y="2051180"/>
          <a:ext cx="862101" cy="86210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377D1C-3542-416C-B2A5-38F86509EEA2}">
      <dsp:nvSpPr>
        <dsp:cNvPr id="0" name=""/>
        <dsp:cNvSpPr/>
      </dsp:nvSpPr>
      <dsp:spPr>
        <a:xfrm>
          <a:off x="3647980" y="2234906"/>
          <a:ext cx="494648" cy="4946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43F7B6-E03E-4EE1-9FF4-2DDA5601A47F}">
      <dsp:nvSpPr>
        <dsp:cNvPr id="0" name=""/>
        <dsp:cNvSpPr/>
      </dsp:nvSpPr>
      <dsp:spPr>
        <a:xfrm>
          <a:off x="3188663" y="3181805"/>
          <a:ext cx="1413281" cy="56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Timestamp (time in seconds)</a:t>
          </a:r>
        </a:p>
      </dsp:txBody>
      <dsp:txXfrm>
        <a:off x="3188663" y="3181805"/>
        <a:ext cx="1413281" cy="5653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244505-1CAC-4ED1-B2FD-F1154EAA4CA7}">
      <dsp:nvSpPr>
        <dsp:cNvPr id="0" name=""/>
        <dsp:cNvSpPr/>
      </dsp:nvSpPr>
      <dsp:spPr>
        <a:xfrm>
          <a:off x="2465130" y="93559"/>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5EFCB6-07C9-4E38-A287-01F7D1CAFF8C}">
      <dsp:nvSpPr>
        <dsp:cNvPr id="0" name=""/>
        <dsp:cNvSpPr/>
      </dsp:nvSpPr>
      <dsp:spPr>
        <a:xfrm>
          <a:off x="1277130" y="2643309"/>
          <a:ext cx="4320000" cy="14885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622300">
            <a:lnSpc>
              <a:spcPct val="90000"/>
            </a:lnSpc>
            <a:spcBef>
              <a:spcPct val="0"/>
            </a:spcBef>
            <a:spcAft>
              <a:spcPct val="35000"/>
            </a:spcAft>
            <a:buNone/>
          </a:pPr>
          <a:r>
            <a:rPr lang="en-US" sz="1400" kern="1200" dirty="0"/>
            <a:t>Deep learning approach for aggressive driving detection, proposes a model that can discover aggressive driving pattern behavior by capturing GPS record every second. RNN based methods (GRU,LSTM) are used to create models.</a:t>
          </a:r>
        </a:p>
      </dsp:txBody>
      <dsp:txXfrm>
        <a:off x="1277130" y="2643309"/>
        <a:ext cx="4320000" cy="1488559"/>
      </dsp:txXfrm>
    </dsp:sp>
    <dsp:sp modelId="{1E682755-33C0-42D4-A8A1-262DA433C55E}">
      <dsp:nvSpPr>
        <dsp:cNvPr id="0" name=""/>
        <dsp:cNvSpPr/>
      </dsp:nvSpPr>
      <dsp:spPr>
        <a:xfrm>
          <a:off x="7541131" y="71647"/>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A8C455-368B-4138-8E1F-93F2D280E084}">
      <dsp:nvSpPr>
        <dsp:cNvPr id="0" name=""/>
        <dsp:cNvSpPr/>
      </dsp:nvSpPr>
      <dsp:spPr>
        <a:xfrm>
          <a:off x="6438476" y="2577575"/>
          <a:ext cx="3971282" cy="157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622300">
            <a:lnSpc>
              <a:spcPct val="90000"/>
            </a:lnSpc>
            <a:spcBef>
              <a:spcPct val="0"/>
            </a:spcBef>
            <a:spcAft>
              <a:spcPct val="35000"/>
            </a:spcAft>
            <a:buNone/>
          </a:pPr>
          <a:r>
            <a:rPr lang="en-US" sz="1400" kern="1200" dirty="0"/>
            <a:t>Driver behavior analysis using deep learning, to identify fatigue in drives, the device uses a small security camera that points straight at the driver's face and watches the driver's eyes and mouth. Using CNN, if the driver's conduct is not usual or normal, it will assess whether he or she is drowsy or preoccupied. If the driver is drowsy, an authentication SMS will be issued to multiple approved individuals</a:t>
          </a:r>
          <a:r>
            <a:rPr lang="en-US" sz="1100" kern="1200" dirty="0"/>
            <a:t>.</a:t>
          </a:r>
        </a:p>
      </dsp:txBody>
      <dsp:txXfrm>
        <a:off x="6438476" y="2577575"/>
        <a:ext cx="3971282" cy="15762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FE4141-1F51-3340-A679-AA6CC09AFF5F}">
      <dsp:nvSpPr>
        <dsp:cNvPr id="0" name=""/>
        <dsp:cNvSpPr/>
      </dsp:nvSpPr>
      <dsp:spPr>
        <a:xfrm>
          <a:off x="687442" y="1020624"/>
          <a:ext cx="544935" cy="71"/>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11758E1-DA31-CC4C-A21D-3CB8AB02F7CD}">
      <dsp:nvSpPr>
        <dsp:cNvPr id="0" name=""/>
        <dsp:cNvSpPr/>
      </dsp:nvSpPr>
      <dsp:spPr>
        <a:xfrm>
          <a:off x="1265074" y="974885"/>
          <a:ext cx="62667" cy="117685"/>
        </a:xfrm>
        <a:prstGeom prst="chevron">
          <a:avLst>
            <a:gd name="adj" fmla="val 9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2DA06B0-F85C-6E43-A92E-FAEDFF416C44}">
      <dsp:nvSpPr>
        <dsp:cNvPr id="0" name=""/>
        <dsp:cNvSpPr/>
      </dsp:nvSpPr>
      <dsp:spPr>
        <a:xfrm>
          <a:off x="375149" y="776484"/>
          <a:ext cx="488351" cy="488351"/>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8951" tIns="18951" rIns="18951" bIns="18951" numCol="1" spcCol="1270" anchor="ctr" anchorCtr="0">
          <a:noAutofit/>
        </a:bodyPr>
        <a:lstStyle/>
        <a:p>
          <a:pPr marL="0" lvl="0" indent="0" algn="ctr" defTabSz="1022350">
            <a:lnSpc>
              <a:spcPct val="90000"/>
            </a:lnSpc>
            <a:spcBef>
              <a:spcPct val="0"/>
            </a:spcBef>
            <a:spcAft>
              <a:spcPct val="35000"/>
            </a:spcAft>
            <a:buNone/>
          </a:pPr>
          <a:r>
            <a:rPr lang="en-US" sz="2300" kern="1200"/>
            <a:t>1</a:t>
          </a:r>
        </a:p>
      </dsp:txBody>
      <dsp:txXfrm>
        <a:off x="446666" y="848001"/>
        <a:ext cx="345317" cy="345317"/>
      </dsp:txXfrm>
    </dsp:sp>
    <dsp:sp modelId="{A1465DAC-CC85-5047-9531-AB69D6049297}">
      <dsp:nvSpPr>
        <dsp:cNvPr id="0" name=""/>
        <dsp:cNvSpPr/>
      </dsp:nvSpPr>
      <dsp:spPr>
        <a:xfrm>
          <a:off x="6272" y="1430407"/>
          <a:ext cx="1226105"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717" tIns="165100" rIns="96717" bIns="165100" numCol="1" spcCol="1270" anchor="t" anchorCtr="0">
          <a:noAutofit/>
        </a:bodyPr>
        <a:lstStyle/>
        <a:p>
          <a:pPr marL="0" lvl="0" indent="0" algn="l" defTabSz="533400">
            <a:lnSpc>
              <a:spcPct val="90000"/>
            </a:lnSpc>
            <a:spcBef>
              <a:spcPct val="0"/>
            </a:spcBef>
            <a:spcAft>
              <a:spcPct val="35000"/>
            </a:spcAft>
            <a:buNone/>
          </a:pPr>
          <a:r>
            <a:rPr lang="en-US" sz="1200" kern="1200" dirty="0"/>
            <a:t>At first remove the noise at the beginning and end of the dataset.</a:t>
          </a:r>
        </a:p>
      </dsp:txBody>
      <dsp:txXfrm>
        <a:off x="6272" y="1675628"/>
        <a:ext cx="1226105" cy="1720379"/>
      </dsp:txXfrm>
    </dsp:sp>
    <dsp:sp modelId="{2F75B442-1282-DA47-A2E1-28A8397C565E}">
      <dsp:nvSpPr>
        <dsp:cNvPr id="0" name=""/>
        <dsp:cNvSpPr/>
      </dsp:nvSpPr>
      <dsp:spPr>
        <a:xfrm>
          <a:off x="1368612" y="1020667"/>
          <a:ext cx="1226105" cy="72"/>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C638368-9607-794A-972C-376E4A95F1EF}">
      <dsp:nvSpPr>
        <dsp:cNvPr id="0" name=""/>
        <dsp:cNvSpPr/>
      </dsp:nvSpPr>
      <dsp:spPr>
        <a:xfrm>
          <a:off x="2627413" y="974920"/>
          <a:ext cx="62667" cy="117726"/>
        </a:xfrm>
        <a:prstGeom prst="chevron">
          <a:avLst>
            <a:gd name="adj" fmla="val 9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FEE9E08-0A8E-CA41-8A70-4546BF52F597}">
      <dsp:nvSpPr>
        <dsp:cNvPr id="0" name=""/>
        <dsp:cNvSpPr/>
      </dsp:nvSpPr>
      <dsp:spPr>
        <a:xfrm>
          <a:off x="1737488" y="776527"/>
          <a:ext cx="488351" cy="488351"/>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8951" tIns="18951" rIns="18951" bIns="18951" numCol="1" spcCol="1270" anchor="ctr" anchorCtr="0">
          <a:noAutofit/>
        </a:bodyPr>
        <a:lstStyle/>
        <a:p>
          <a:pPr marL="0" lvl="0" indent="0" algn="ctr" defTabSz="1022350">
            <a:lnSpc>
              <a:spcPct val="90000"/>
            </a:lnSpc>
            <a:spcBef>
              <a:spcPct val="0"/>
            </a:spcBef>
            <a:spcAft>
              <a:spcPct val="35000"/>
            </a:spcAft>
            <a:buNone/>
          </a:pPr>
          <a:r>
            <a:rPr lang="en-US" sz="2300" kern="1200"/>
            <a:t>2</a:t>
          </a:r>
        </a:p>
      </dsp:txBody>
      <dsp:txXfrm>
        <a:off x="1809005" y="848044"/>
        <a:ext cx="345317" cy="345317"/>
      </dsp:txXfrm>
    </dsp:sp>
    <dsp:sp modelId="{E22F4025-5269-5B4C-8FE7-D5C9A37C783A}">
      <dsp:nvSpPr>
        <dsp:cNvPr id="0" name=""/>
        <dsp:cNvSpPr/>
      </dsp:nvSpPr>
      <dsp:spPr>
        <a:xfrm>
          <a:off x="1368612" y="1430521"/>
          <a:ext cx="1226105"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717" tIns="165100" rIns="96717" bIns="165100" numCol="1" spcCol="1270" anchor="t" anchorCtr="0">
          <a:noAutofit/>
        </a:bodyPr>
        <a:lstStyle/>
        <a:p>
          <a:pPr marL="0" lvl="0" indent="0" algn="l" defTabSz="533400">
            <a:lnSpc>
              <a:spcPct val="90000"/>
            </a:lnSpc>
            <a:spcBef>
              <a:spcPct val="0"/>
            </a:spcBef>
            <a:spcAft>
              <a:spcPct val="35000"/>
            </a:spcAft>
            <a:buNone/>
          </a:pPr>
          <a:r>
            <a:rPr lang="en-US" sz="1200" kern="1200" dirty="0"/>
            <a:t>Separate features from labels and then combine all the samples into train dataset.</a:t>
          </a:r>
        </a:p>
      </dsp:txBody>
      <dsp:txXfrm>
        <a:off x="1368612" y="1675742"/>
        <a:ext cx="1226105" cy="1720379"/>
      </dsp:txXfrm>
    </dsp:sp>
    <dsp:sp modelId="{4DBEFBF7-1EDB-7F4A-83B0-8769B93B28E2}">
      <dsp:nvSpPr>
        <dsp:cNvPr id="0" name=""/>
        <dsp:cNvSpPr/>
      </dsp:nvSpPr>
      <dsp:spPr>
        <a:xfrm>
          <a:off x="2730951" y="1020667"/>
          <a:ext cx="1226105" cy="72"/>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499DDA0-20F0-F64D-B74F-202C80337D83}">
      <dsp:nvSpPr>
        <dsp:cNvPr id="0" name=""/>
        <dsp:cNvSpPr/>
      </dsp:nvSpPr>
      <dsp:spPr>
        <a:xfrm>
          <a:off x="3989752" y="974920"/>
          <a:ext cx="62667" cy="117726"/>
        </a:xfrm>
        <a:prstGeom prst="chevron">
          <a:avLst>
            <a:gd name="adj" fmla="val 9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C03F557-2C97-414D-B6E9-42C511D8FB3A}">
      <dsp:nvSpPr>
        <dsp:cNvPr id="0" name=""/>
        <dsp:cNvSpPr/>
      </dsp:nvSpPr>
      <dsp:spPr>
        <a:xfrm>
          <a:off x="3099828" y="776527"/>
          <a:ext cx="488351" cy="488351"/>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8951" tIns="18951" rIns="18951" bIns="18951" numCol="1" spcCol="1270" anchor="ctr" anchorCtr="0">
          <a:noAutofit/>
        </a:bodyPr>
        <a:lstStyle/>
        <a:p>
          <a:pPr marL="0" lvl="0" indent="0" algn="ctr" defTabSz="1022350">
            <a:lnSpc>
              <a:spcPct val="90000"/>
            </a:lnSpc>
            <a:spcBef>
              <a:spcPct val="0"/>
            </a:spcBef>
            <a:spcAft>
              <a:spcPct val="35000"/>
            </a:spcAft>
            <a:buNone/>
          </a:pPr>
          <a:r>
            <a:rPr lang="en-US" sz="2300" kern="1200"/>
            <a:t>3</a:t>
          </a:r>
        </a:p>
      </dsp:txBody>
      <dsp:txXfrm>
        <a:off x="3171345" y="848044"/>
        <a:ext cx="345317" cy="345317"/>
      </dsp:txXfrm>
    </dsp:sp>
    <dsp:sp modelId="{C2904782-DCB1-4C45-B257-B3CB4344CFD1}">
      <dsp:nvSpPr>
        <dsp:cNvPr id="0" name=""/>
        <dsp:cNvSpPr/>
      </dsp:nvSpPr>
      <dsp:spPr>
        <a:xfrm>
          <a:off x="2730951" y="1430521"/>
          <a:ext cx="1226105"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717" tIns="165100" rIns="96717" bIns="165100" numCol="1" spcCol="1270" anchor="t" anchorCtr="0">
          <a:noAutofit/>
        </a:bodyPr>
        <a:lstStyle/>
        <a:p>
          <a:pPr marL="0" lvl="0" indent="0" algn="l" defTabSz="533400">
            <a:lnSpc>
              <a:spcPct val="90000"/>
            </a:lnSpc>
            <a:spcBef>
              <a:spcPct val="0"/>
            </a:spcBef>
            <a:spcAft>
              <a:spcPct val="35000"/>
            </a:spcAft>
            <a:buNone/>
          </a:pPr>
          <a:r>
            <a:rPr lang="en-US" sz="1200" kern="1200" dirty="0"/>
            <a:t>Labels are mapped to one-hot encoded vectors for Categorical Cross Entropy loss function</a:t>
          </a:r>
        </a:p>
      </dsp:txBody>
      <dsp:txXfrm>
        <a:off x="2730951" y="1675742"/>
        <a:ext cx="1226105" cy="1720379"/>
      </dsp:txXfrm>
    </dsp:sp>
    <dsp:sp modelId="{0102FD99-3E7F-BE48-BE4D-6BBB5F1F1689}">
      <dsp:nvSpPr>
        <dsp:cNvPr id="0" name=""/>
        <dsp:cNvSpPr/>
      </dsp:nvSpPr>
      <dsp:spPr>
        <a:xfrm>
          <a:off x="4093290" y="1020667"/>
          <a:ext cx="1226105" cy="72"/>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533B045-5324-3142-B89E-EF75A207D5FA}">
      <dsp:nvSpPr>
        <dsp:cNvPr id="0" name=""/>
        <dsp:cNvSpPr/>
      </dsp:nvSpPr>
      <dsp:spPr>
        <a:xfrm>
          <a:off x="5352092" y="974920"/>
          <a:ext cx="62667" cy="117726"/>
        </a:xfrm>
        <a:prstGeom prst="chevron">
          <a:avLst>
            <a:gd name="adj" fmla="val 9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F79012E-4ECD-FB44-A718-5A3464FB6ADA}">
      <dsp:nvSpPr>
        <dsp:cNvPr id="0" name=""/>
        <dsp:cNvSpPr/>
      </dsp:nvSpPr>
      <dsp:spPr>
        <a:xfrm>
          <a:off x="4462167" y="776527"/>
          <a:ext cx="488351" cy="488351"/>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8951" tIns="18951" rIns="18951" bIns="18951" numCol="1" spcCol="1270" anchor="ctr" anchorCtr="0">
          <a:noAutofit/>
        </a:bodyPr>
        <a:lstStyle/>
        <a:p>
          <a:pPr marL="0" lvl="0" indent="0" algn="ctr" defTabSz="1022350">
            <a:lnSpc>
              <a:spcPct val="90000"/>
            </a:lnSpc>
            <a:spcBef>
              <a:spcPct val="0"/>
            </a:spcBef>
            <a:spcAft>
              <a:spcPct val="35000"/>
            </a:spcAft>
            <a:buNone/>
          </a:pPr>
          <a:r>
            <a:rPr lang="en-US" sz="2300" kern="1200"/>
            <a:t>4</a:t>
          </a:r>
        </a:p>
      </dsp:txBody>
      <dsp:txXfrm>
        <a:off x="4533684" y="848044"/>
        <a:ext cx="345317" cy="345317"/>
      </dsp:txXfrm>
    </dsp:sp>
    <dsp:sp modelId="{D0256741-200F-C740-A966-34AFB0A94CCE}">
      <dsp:nvSpPr>
        <dsp:cNvPr id="0" name=""/>
        <dsp:cNvSpPr/>
      </dsp:nvSpPr>
      <dsp:spPr>
        <a:xfrm>
          <a:off x="4093290" y="1430521"/>
          <a:ext cx="1226105"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717" tIns="165100" rIns="96717" bIns="165100" numCol="1" spcCol="1270" anchor="t" anchorCtr="0">
          <a:noAutofit/>
        </a:bodyPr>
        <a:lstStyle/>
        <a:p>
          <a:pPr marL="0" lvl="0" indent="0" algn="l" defTabSz="533400">
            <a:lnSpc>
              <a:spcPct val="90000"/>
            </a:lnSpc>
            <a:spcBef>
              <a:spcPct val="0"/>
            </a:spcBef>
            <a:spcAft>
              <a:spcPct val="35000"/>
            </a:spcAft>
            <a:buNone/>
          </a:pPr>
          <a:r>
            <a:rPr lang="en-US" sz="1200" kern="1200" dirty="0"/>
            <a:t>Standard scaler from sklearn is used  to standardized the samples.</a:t>
          </a:r>
        </a:p>
      </dsp:txBody>
      <dsp:txXfrm>
        <a:off x="4093290" y="1675742"/>
        <a:ext cx="1226105" cy="1720379"/>
      </dsp:txXfrm>
    </dsp:sp>
    <dsp:sp modelId="{DF3950E7-C785-A449-98C6-97100A977ADF}">
      <dsp:nvSpPr>
        <dsp:cNvPr id="0" name=""/>
        <dsp:cNvSpPr/>
      </dsp:nvSpPr>
      <dsp:spPr>
        <a:xfrm>
          <a:off x="5455630" y="1020667"/>
          <a:ext cx="1226105" cy="72"/>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60C7C70-7232-CC4A-BC40-B8DFDD437C5C}">
      <dsp:nvSpPr>
        <dsp:cNvPr id="0" name=""/>
        <dsp:cNvSpPr/>
      </dsp:nvSpPr>
      <dsp:spPr>
        <a:xfrm>
          <a:off x="6714431" y="974920"/>
          <a:ext cx="62667" cy="117726"/>
        </a:xfrm>
        <a:prstGeom prst="chevron">
          <a:avLst>
            <a:gd name="adj" fmla="val 9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7926369-9B0C-1E45-938F-7A88000CD2B3}">
      <dsp:nvSpPr>
        <dsp:cNvPr id="0" name=""/>
        <dsp:cNvSpPr/>
      </dsp:nvSpPr>
      <dsp:spPr>
        <a:xfrm>
          <a:off x="5824506" y="776527"/>
          <a:ext cx="488351" cy="488351"/>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8951" tIns="18951" rIns="18951" bIns="18951" numCol="1" spcCol="1270" anchor="ctr" anchorCtr="0">
          <a:noAutofit/>
        </a:bodyPr>
        <a:lstStyle/>
        <a:p>
          <a:pPr marL="0" lvl="0" indent="0" algn="ctr" defTabSz="1022350">
            <a:lnSpc>
              <a:spcPct val="90000"/>
            </a:lnSpc>
            <a:spcBef>
              <a:spcPct val="0"/>
            </a:spcBef>
            <a:spcAft>
              <a:spcPct val="35000"/>
            </a:spcAft>
            <a:buNone/>
          </a:pPr>
          <a:r>
            <a:rPr lang="en-US" sz="2300" kern="1200"/>
            <a:t>5</a:t>
          </a:r>
        </a:p>
      </dsp:txBody>
      <dsp:txXfrm>
        <a:off x="5896023" y="848044"/>
        <a:ext cx="345317" cy="345317"/>
      </dsp:txXfrm>
    </dsp:sp>
    <dsp:sp modelId="{40B57F60-535F-9C42-998D-7336EF5BF07C}">
      <dsp:nvSpPr>
        <dsp:cNvPr id="0" name=""/>
        <dsp:cNvSpPr/>
      </dsp:nvSpPr>
      <dsp:spPr>
        <a:xfrm>
          <a:off x="5455630" y="1430521"/>
          <a:ext cx="1226105"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717" tIns="165100" rIns="96717" bIns="165100" numCol="1" spcCol="1270" anchor="t" anchorCtr="0">
          <a:noAutofit/>
        </a:bodyPr>
        <a:lstStyle/>
        <a:p>
          <a:pPr marL="0" lvl="0" indent="0" algn="l" defTabSz="533400">
            <a:lnSpc>
              <a:spcPct val="90000"/>
            </a:lnSpc>
            <a:spcBef>
              <a:spcPct val="0"/>
            </a:spcBef>
            <a:spcAft>
              <a:spcPct val="35000"/>
            </a:spcAft>
            <a:buNone/>
          </a:pPr>
          <a:r>
            <a:rPr lang="en-US" sz="1200" kern="1200"/>
            <a:t>Once the input is reshaped to fit the model, 20 epochs are run for predictions.</a:t>
          </a:r>
        </a:p>
      </dsp:txBody>
      <dsp:txXfrm>
        <a:off x="5455630" y="1675742"/>
        <a:ext cx="1226105" cy="1720379"/>
      </dsp:txXfrm>
    </dsp:sp>
    <dsp:sp modelId="{A5338296-0935-2948-996A-5919BA5F3B12}">
      <dsp:nvSpPr>
        <dsp:cNvPr id="0" name=""/>
        <dsp:cNvSpPr/>
      </dsp:nvSpPr>
      <dsp:spPr>
        <a:xfrm>
          <a:off x="6817969" y="1020667"/>
          <a:ext cx="1226105" cy="72"/>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D8854CA-3772-9046-B093-69F91625964D}">
      <dsp:nvSpPr>
        <dsp:cNvPr id="0" name=""/>
        <dsp:cNvSpPr/>
      </dsp:nvSpPr>
      <dsp:spPr>
        <a:xfrm>
          <a:off x="8076770" y="974920"/>
          <a:ext cx="62667" cy="117726"/>
        </a:xfrm>
        <a:prstGeom prst="chevron">
          <a:avLst>
            <a:gd name="adj" fmla="val 9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56E3F7D-FB89-8140-9117-07358AE19903}">
      <dsp:nvSpPr>
        <dsp:cNvPr id="0" name=""/>
        <dsp:cNvSpPr/>
      </dsp:nvSpPr>
      <dsp:spPr>
        <a:xfrm>
          <a:off x="7186846" y="776527"/>
          <a:ext cx="488351" cy="488351"/>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8951" tIns="18951" rIns="18951" bIns="18951" numCol="1" spcCol="1270" anchor="ctr" anchorCtr="0">
          <a:noAutofit/>
        </a:bodyPr>
        <a:lstStyle/>
        <a:p>
          <a:pPr marL="0" lvl="0" indent="0" algn="ctr" defTabSz="1022350">
            <a:lnSpc>
              <a:spcPct val="90000"/>
            </a:lnSpc>
            <a:spcBef>
              <a:spcPct val="0"/>
            </a:spcBef>
            <a:spcAft>
              <a:spcPct val="35000"/>
            </a:spcAft>
            <a:buNone/>
          </a:pPr>
          <a:r>
            <a:rPr lang="en-US" sz="2300" kern="1200"/>
            <a:t>6</a:t>
          </a:r>
        </a:p>
      </dsp:txBody>
      <dsp:txXfrm>
        <a:off x="7258363" y="848044"/>
        <a:ext cx="345317" cy="345317"/>
      </dsp:txXfrm>
    </dsp:sp>
    <dsp:sp modelId="{C7755E09-45CB-D749-9853-638B5EA16A0C}">
      <dsp:nvSpPr>
        <dsp:cNvPr id="0" name=""/>
        <dsp:cNvSpPr/>
      </dsp:nvSpPr>
      <dsp:spPr>
        <a:xfrm>
          <a:off x="6817969" y="1430521"/>
          <a:ext cx="1226105"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6717" tIns="165100" rIns="96717" bIns="165100" numCol="1" spcCol="1270" anchor="t" anchorCtr="0">
          <a:noAutofit/>
        </a:bodyPr>
        <a:lstStyle/>
        <a:p>
          <a:pPr marL="0" lvl="0" indent="0" algn="l" defTabSz="533400">
            <a:lnSpc>
              <a:spcPct val="90000"/>
            </a:lnSpc>
            <a:spcBef>
              <a:spcPct val="0"/>
            </a:spcBef>
            <a:spcAft>
              <a:spcPct val="35000"/>
            </a:spcAft>
            <a:buNone/>
          </a:pPr>
          <a:r>
            <a:rPr lang="en-US" sz="1200" kern="1200" dirty="0"/>
            <a:t>Long Short-Term Memory(LSTM) model is used for sequence modeling and classification.</a:t>
          </a:r>
        </a:p>
      </dsp:txBody>
      <dsp:txXfrm>
        <a:off x="6817969" y="1675742"/>
        <a:ext cx="1226105" cy="1720379"/>
      </dsp:txXfrm>
    </dsp:sp>
    <dsp:sp modelId="{BBAF380D-9FBA-164D-8B68-FC0B4E52056E}">
      <dsp:nvSpPr>
        <dsp:cNvPr id="0" name=""/>
        <dsp:cNvSpPr/>
      </dsp:nvSpPr>
      <dsp:spPr>
        <a:xfrm>
          <a:off x="8180308" y="1020667"/>
          <a:ext cx="613052" cy="72"/>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7D3FD1F-D8DA-E248-A509-D13F891D3FB4}">
      <dsp:nvSpPr>
        <dsp:cNvPr id="0" name=""/>
        <dsp:cNvSpPr/>
      </dsp:nvSpPr>
      <dsp:spPr>
        <a:xfrm>
          <a:off x="8549185" y="776527"/>
          <a:ext cx="488351" cy="488351"/>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8951" tIns="18951" rIns="18951" bIns="18951" numCol="1" spcCol="1270" anchor="ctr" anchorCtr="0">
          <a:noAutofit/>
        </a:bodyPr>
        <a:lstStyle/>
        <a:p>
          <a:pPr marL="0" lvl="0" indent="0" algn="ctr" defTabSz="1022350">
            <a:lnSpc>
              <a:spcPct val="90000"/>
            </a:lnSpc>
            <a:spcBef>
              <a:spcPct val="0"/>
            </a:spcBef>
            <a:spcAft>
              <a:spcPct val="35000"/>
            </a:spcAft>
            <a:buNone/>
          </a:pPr>
          <a:r>
            <a:rPr lang="en-US" sz="2300" kern="1200"/>
            <a:t>7</a:t>
          </a:r>
        </a:p>
      </dsp:txBody>
      <dsp:txXfrm>
        <a:off x="8620702" y="848044"/>
        <a:ext cx="345317" cy="345317"/>
      </dsp:txXfrm>
    </dsp:sp>
    <dsp:sp modelId="{64DE897E-0E5F-A041-BD08-B2894217D46E}">
      <dsp:nvSpPr>
        <dsp:cNvPr id="0" name=""/>
        <dsp:cNvSpPr/>
      </dsp:nvSpPr>
      <dsp:spPr>
        <a:xfrm>
          <a:off x="8180308" y="1430521"/>
          <a:ext cx="1276014"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0653" tIns="165100" rIns="100653" bIns="165100" numCol="1" spcCol="1270" anchor="t" anchorCtr="0">
          <a:noAutofit/>
        </a:bodyPr>
        <a:lstStyle/>
        <a:p>
          <a:pPr marL="0" lvl="0" indent="0" algn="l" defTabSz="533400">
            <a:lnSpc>
              <a:spcPct val="90000"/>
            </a:lnSpc>
            <a:spcBef>
              <a:spcPct val="0"/>
            </a:spcBef>
            <a:spcAft>
              <a:spcPct val="35000"/>
            </a:spcAft>
            <a:buNone/>
          </a:pPr>
          <a:r>
            <a:rPr lang="en-US" sz="1200" kern="1200" dirty="0"/>
            <a:t>Samples are also run on ConvLSTM and CNN LSTM to compare the accuracy, precision and recall.</a:t>
          </a:r>
        </a:p>
      </dsp:txBody>
      <dsp:txXfrm>
        <a:off x="8180308" y="1685724"/>
        <a:ext cx="1276014" cy="17103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D5CC2D-E7F1-4850-9CBA-C09E39A4E918}">
      <dsp:nvSpPr>
        <dsp:cNvPr id="0" name=""/>
        <dsp:cNvSpPr/>
      </dsp:nvSpPr>
      <dsp:spPr>
        <a:xfrm>
          <a:off x="916421" y="426458"/>
          <a:ext cx="1248996" cy="12489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A74144-779F-40B0-84AC-AF58274B8CA4}">
      <dsp:nvSpPr>
        <dsp:cNvPr id="0" name=""/>
        <dsp:cNvSpPr/>
      </dsp:nvSpPr>
      <dsp:spPr>
        <a:xfrm>
          <a:off x="153146" y="1743048"/>
          <a:ext cx="2775546" cy="128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As data is collected from censors of an android device, the samples may vary depending upon the conditions of the road irrespective of driver behavior.</a:t>
          </a:r>
        </a:p>
      </dsp:txBody>
      <dsp:txXfrm>
        <a:off x="153146" y="1743048"/>
        <a:ext cx="2775546" cy="1280131"/>
      </dsp:txXfrm>
    </dsp:sp>
    <dsp:sp modelId="{45CEF69A-4E0C-4E85-B4D4-DD3D8E78679F}">
      <dsp:nvSpPr>
        <dsp:cNvPr id="0" name=""/>
        <dsp:cNvSpPr/>
      </dsp:nvSpPr>
      <dsp:spPr>
        <a:xfrm>
          <a:off x="4177689" y="426455"/>
          <a:ext cx="1248996" cy="12489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257136-8689-4AB0-8BEA-14ACF39F6221}">
      <dsp:nvSpPr>
        <dsp:cNvPr id="0" name=""/>
        <dsp:cNvSpPr/>
      </dsp:nvSpPr>
      <dsp:spPr>
        <a:xfrm>
          <a:off x="3414414" y="1743037"/>
          <a:ext cx="2775546" cy="1280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Driver condition is not considered in this research, drivers' consciousness is important to understand if they have fatigue or not.</a:t>
          </a:r>
        </a:p>
      </dsp:txBody>
      <dsp:txXfrm>
        <a:off x="3414414" y="1743037"/>
        <a:ext cx="2775546" cy="1280145"/>
      </dsp:txXfrm>
    </dsp:sp>
    <dsp:sp modelId="{3FC73310-C9AB-4A8D-BA5B-D0816DC97F04}">
      <dsp:nvSpPr>
        <dsp:cNvPr id="0" name=""/>
        <dsp:cNvSpPr/>
      </dsp:nvSpPr>
      <dsp:spPr>
        <a:xfrm>
          <a:off x="7438957" y="426458"/>
          <a:ext cx="1248996" cy="12489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4D7957-625B-4737-9C9E-EA0E4F530CEC}">
      <dsp:nvSpPr>
        <dsp:cNvPr id="0" name=""/>
        <dsp:cNvSpPr/>
      </dsp:nvSpPr>
      <dsp:spPr>
        <a:xfrm>
          <a:off x="6675681" y="1743048"/>
          <a:ext cx="2775546" cy="1280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pPr>
          <a:r>
            <a:rPr lang="en-US" sz="1300" kern="1200"/>
            <a:t>Route analysis is not considered, as some routes may have high traffic hence irregular acceleration and deceleration can occur.</a:t>
          </a:r>
        </a:p>
      </dsp:txBody>
      <dsp:txXfrm>
        <a:off x="6675681" y="1743048"/>
        <a:ext cx="2775546" cy="128013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5/4/23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5/4/23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ashboard of a car">
            <a:extLst>
              <a:ext uri="{FF2B5EF4-FFF2-40B4-BE49-F238E27FC236}">
                <a16:creationId xmlns:a16="http://schemas.microsoft.com/office/drawing/2014/main" id="{EE3A4461-A2D0-21B4-11FB-5D21C467CD66}"/>
              </a:ext>
            </a:extLst>
          </p:cNvPr>
          <p:cNvPicPr>
            <a:picLocks noChangeAspect="1"/>
          </p:cNvPicPr>
          <p:nvPr/>
        </p:nvPicPr>
        <p:blipFill rotWithShape="1">
          <a:blip r:embed="rId2">
            <a:alphaModFix amt="50000"/>
            <a:grayscl/>
          </a:blip>
          <a:srcRect t="15728" r="-1" b="-1"/>
          <a:stretch/>
        </p:blipFill>
        <p:spPr>
          <a:xfrm>
            <a:off x="2" y="10"/>
            <a:ext cx="12191695" cy="6857990"/>
          </a:xfrm>
          <a:prstGeom prst="rect">
            <a:avLst/>
          </a:prstGeom>
        </p:spPr>
      </p:pic>
      <p:sp>
        <p:nvSpPr>
          <p:cNvPr id="2" name="Title 1">
            <a:extLst>
              <a:ext uri="{FF2B5EF4-FFF2-40B4-BE49-F238E27FC236}">
                <a16:creationId xmlns:a16="http://schemas.microsoft.com/office/drawing/2014/main" id="{6A883894-C424-F382-E916-0BA09BC567E6}"/>
              </a:ext>
            </a:extLst>
          </p:cNvPr>
          <p:cNvSpPr>
            <a:spLocks noGrp="1"/>
          </p:cNvSpPr>
          <p:nvPr>
            <p:ph type="ctrTitle"/>
          </p:nvPr>
        </p:nvSpPr>
        <p:spPr>
          <a:xfrm>
            <a:off x="4976636" y="992221"/>
            <a:ext cx="6247308" cy="4873558"/>
          </a:xfrm>
        </p:spPr>
        <p:txBody>
          <a:bodyPr anchor="ctr">
            <a:normAutofit/>
          </a:bodyPr>
          <a:lstStyle/>
          <a:p>
            <a:r>
              <a:rPr lang="en-US" sz="4800" dirty="0"/>
              <a:t>Deep learning based driving behavior analysis</a:t>
            </a:r>
          </a:p>
        </p:txBody>
      </p:sp>
      <p:sp>
        <p:nvSpPr>
          <p:cNvPr id="3" name="Subtitle 2">
            <a:extLst>
              <a:ext uri="{FF2B5EF4-FFF2-40B4-BE49-F238E27FC236}">
                <a16:creationId xmlns:a16="http://schemas.microsoft.com/office/drawing/2014/main" id="{5764075B-D95A-F3DE-C7C7-1CE4B000C4AF}"/>
              </a:ext>
            </a:extLst>
          </p:cNvPr>
          <p:cNvSpPr>
            <a:spLocks noGrp="1"/>
          </p:cNvSpPr>
          <p:nvPr>
            <p:ph type="subTitle" idx="1"/>
          </p:nvPr>
        </p:nvSpPr>
        <p:spPr>
          <a:xfrm>
            <a:off x="968056" y="996610"/>
            <a:ext cx="3363901" cy="4864780"/>
          </a:xfrm>
        </p:spPr>
        <p:txBody>
          <a:bodyPr anchor="ctr">
            <a:normAutofit/>
          </a:bodyPr>
          <a:lstStyle/>
          <a:p>
            <a:pPr algn="r"/>
            <a:r>
              <a:rPr lang="en-US" sz="2000" dirty="0"/>
              <a:t>Hrishikesh balakrishnan</a:t>
            </a:r>
          </a:p>
        </p:txBody>
      </p:sp>
      <p:cxnSp>
        <p:nvCxnSpPr>
          <p:cNvPr id="18" name="Straight Connector 17">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44735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B6FE1E6-1155-46CD-9113-BC03DDD53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80DFCE9-814C-46CF-8B54-3DF7C405D5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8A5C35F-8E6C-0791-3A8F-A2E0BAB7312D}"/>
              </a:ext>
            </a:extLst>
          </p:cNvPr>
          <p:cNvSpPr>
            <a:spLocks noGrp="1"/>
          </p:cNvSpPr>
          <p:nvPr>
            <p:ph type="title"/>
          </p:nvPr>
        </p:nvSpPr>
        <p:spPr>
          <a:xfrm>
            <a:off x="1451581" y="5008500"/>
            <a:ext cx="9603272" cy="960755"/>
          </a:xfrm>
        </p:spPr>
        <p:txBody>
          <a:bodyPr anchor="t">
            <a:normAutofit/>
          </a:bodyPr>
          <a:lstStyle/>
          <a:p>
            <a:r>
              <a:rPr lang="en-US" dirty="0"/>
              <a:t>Limitations</a:t>
            </a:r>
          </a:p>
        </p:txBody>
      </p:sp>
      <p:cxnSp>
        <p:nvCxnSpPr>
          <p:cNvPr id="41" name="Straight Connector 40">
            <a:extLst>
              <a:ext uri="{FF2B5EF4-FFF2-40B4-BE49-F238E27FC236}">
                <a16:creationId xmlns:a16="http://schemas.microsoft.com/office/drawing/2014/main" id="{34EA8DE4-CCC2-431B-8C80-EA90145DB8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4826256"/>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3" name="Picture 42">
            <a:extLst>
              <a:ext uri="{FF2B5EF4-FFF2-40B4-BE49-F238E27FC236}">
                <a16:creationId xmlns:a16="http://schemas.microsoft.com/office/drawing/2014/main" id="{4CB4C886-8576-4974-AB93-DE953D243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15050"/>
            <a:ext cx="12192000" cy="742950"/>
          </a:xfrm>
          <a:prstGeom prst="rect">
            <a:avLst/>
          </a:prstGeom>
        </p:spPr>
      </p:pic>
      <p:cxnSp>
        <p:nvCxnSpPr>
          <p:cNvPr id="45" name="Straight Connector 44">
            <a:extLst>
              <a:ext uri="{FF2B5EF4-FFF2-40B4-BE49-F238E27FC236}">
                <a16:creationId xmlns:a16="http://schemas.microsoft.com/office/drawing/2014/main" id="{9F386762-7F04-4308-9C63-5F9B6DD515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6FF59AE-2F92-1317-ABE4-638835A33E61}"/>
              </a:ext>
            </a:extLst>
          </p:cNvPr>
          <p:cNvGraphicFramePr>
            <a:graphicFrameLocks noGrp="1"/>
          </p:cNvGraphicFramePr>
          <p:nvPr>
            <p:ph idx="1"/>
            <p:extLst>
              <p:ext uri="{D42A27DB-BD31-4B8C-83A1-F6EECF244321}">
                <p14:modId xmlns:p14="http://schemas.microsoft.com/office/powerpoint/2010/main" val="904513028"/>
              </p:ext>
            </p:extLst>
          </p:nvPr>
        </p:nvGraphicFramePr>
        <p:xfrm>
          <a:off x="1450975" y="933450"/>
          <a:ext cx="9604375" cy="3449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0432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314ACE6A-74AC-4B74-8632-7708BA975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1884801A-E0FA-4BF2-A364-55D515F60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6CA9806F-D69A-07E7-045C-6534C99F1D44}"/>
              </a:ext>
            </a:extLst>
          </p:cNvPr>
          <p:cNvSpPr>
            <a:spLocks noGrp="1"/>
          </p:cNvSpPr>
          <p:nvPr>
            <p:ph type="title"/>
          </p:nvPr>
        </p:nvSpPr>
        <p:spPr>
          <a:xfrm>
            <a:off x="1451579" y="804519"/>
            <a:ext cx="5550357" cy="1049235"/>
          </a:xfrm>
        </p:spPr>
        <p:txBody>
          <a:bodyPr>
            <a:normAutofit/>
          </a:bodyPr>
          <a:lstStyle/>
          <a:p>
            <a:r>
              <a:rPr lang="en-US" dirty="0"/>
              <a:t>Future directions</a:t>
            </a:r>
          </a:p>
        </p:txBody>
      </p:sp>
      <p:sp>
        <p:nvSpPr>
          <p:cNvPr id="72" name="Rectangle 71">
            <a:extLst>
              <a:ext uri="{FF2B5EF4-FFF2-40B4-BE49-F238E27FC236}">
                <a16:creationId xmlns:a16="http://schemas.microsoft.com/office/drawing/2014/main" id="{7A451E6B-0B58-4784-B975-4B31BE72D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9CE697EC-0C66-8D2B-22B3-EC0032C22EED}"/>
              </a:ext>
            </a:extLst>
          </p:cNvPr>
          <p:cNvSpPr>
            <a:spLocks noGrp="1"/>
          </p:cNvSpPr>
          <p:nvPr>
            <p:ph idx="1"/>
          </p:nvPr>
        </p:nvSpPr>
        <p:spPr>
          <a:xfrm>
            <a:off x="1451579" y="2015732"/>
            <a:ext cx="5550357" cy="3450613"/>
          </a:xfrm>
        </p:spPr>
        <p:txBody>
          <a:bodyPr>
            <a:normAutofit/>
          </a:bodyPr>
          <a:lstStyle/>
          <a:p>
            <a:pPr>
              <a:lnSpc>
                <a:spcPct val="110000"/>
              </a:lnSpc>
            </a:pPr>
            <a:r>
              <a:rPr lang="en-US" sz="1400"/>
              <a:t>Integration of multiple sensor modalities: With advances in technology, it is now possible to collect data from multiple sensors, such as cameras, radar, lidar, and GPS, simultaneously. Integrating data from multiple sensors can provide a more comprehensive understanding of driving behavior and lead to more accurate predictions of driver actions.</a:t>
            </a:r>
          </a:p>
          <a:p>
            <a:pPr>
              <a:lnSpc>
                <a:spcPct val="110000"/>
              </a:lnSpc>
            </a:pPr>
            <a:r>
              <a:rPr lang="en-US" sz="1400"/>
              <a:t>Real-time analysis and feedback: Real-time analysis of driving behavior can provide immediate feedback to the driver, which can help improve driving safety and performance.</a:t>
            </a:r>
          </a:p>
          <a:p>
            <a:pPr>
              <a:lnSpc>
                <a:spcPct val="110000"/>
              </a:lnSpc>
            </a:pPr>
            <a:r>
              <a:rPr lang="en-US" sz="1400"/>
              <a:t>Personalized driving behavior analysis: Ride sharing apps like Uber,Lyft can incorporate driving styles(Normal, Slow, Fast) for customers to  choose from depending upon their need to reach the destination.</a:t>
            </a:r>
          </a:p>
        </p:txBody>
      </p:sp>
      <p:grpSp>
        <p:nvGrpSpPr>
          <p:cNvPr id="74" name="Group 73">
            <a:extLst>
              <a:ext uri="{FF2B5EF4-FFF2-40B4-BE49-F238E27FC236}">
                <a16:creationId xmlns:a16="http://schemas.microsoft.com/office/drawing/2014/main" id="{0D09AF3B-54D9-4FC2-8ED2-C214912350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63259" y="583365"/>
            <a:chExt cx="4074533" cy="5181928"/>
          </a:xfrm>
        </p:grpSpPr>
        <p:sp>
          <p:nvSpPr>
            <p:cNvPr id="75" name="Rectangle 74">
              <a:extLst>
                <a:ext uri="{FF2B5EF4-FFF2-40B4-BE49-F238E27FC236}">
                  <a16:creationId xmlns:a16="http://schemas.microsoft.com/office/drawing/2014/main" id="{1DDE2D8C-A878-4E88-8FB8-E745D10CC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074533"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7C93815-71A7-4772-9135-A8EC4A0EC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345028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A person holding a phone&#10;&#10;Description automatically generated with low confidence">
            <a:extLst>
              <a:ext uri="{FF2B5EF4-FFF2-40B4-BE49-F238E27FC236}">
                <a16:creationId xmlns:a16="http://schemas.microsoft.com/office/drawing/2014/main" id="{6B407453-ED8D-FBD7-4A0C-D9FEC8043C01}"/>
              </a:ext>
            </a:extLst>
          </p:cNvPr>
          <p:cNvPicPr>
            <a:picLocks noChangeAspect="1"/>
          </p:cNvPicPr>
          <p:nvPr/>
        </p:nvPicPr>
        <p:blipFill rotWithShape="1">
          <a:blip r:embed="rId2"/>
          <a:srcRect l="15827" r="5" b="5"/>
          <a:stretch/>
        </p:blipFill>
        <p:spPr>
          <a:xfrm>
            <a:off x="8116373" y="1116344"/>
            <a:ext cx="2799103" cy="2219725"/>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F268DE37-B8CD-BFC5-E231-F4844CC22FF9}"/>
              </a:ext>
            </a:extLst>
          </p:cNvPr>
          <p:cNvPicPr>
            <a:picLocks noChangeAspect="1"/>
          </p:cNvPicPr>
          <p:nvPr/>
        </p:nvPicPr>
        <p:blipFill rotWithShape="1">
          <a:blip r:embed="rId3"/>
          <a:srcRect l="5554" r="-4" b="-4"/>
          <a:stretch/>
        </p:blipFill>
        <p:spPr>
          <a:xfrm>
            <a:off x="8116373" y="3500660"/>
            <a:ext cx="2799103" cy="1481855"/>
          </a:xfrm>
          <a:prstGeom prst="rect">
            <a:avLst/>
          </a:prstGeom>
        </p:spPr>
      </p:pic>
      <p:pic>
        <p:nvPicPr>
          <p:cNvPr id="78" name="Picture 77">
            <a:extLst>
              <a:ext uri="{FF2B5EF4-FFF2-40B4-BE49-F238E27FC236}">
                <a16:creationId xmlns:a16="http://schemas.microsoft.com/office/drawing/2014/main" id="{E62F36A4-21EB-4D0B-9B80-AE52824B9C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0" name="Straight Connector 79">
            <a:extLst>
              <a:ext uri="{FF2B5EF4-FFF2-40B4-BE49-F238E27FC236}">
                <a16:creationId xmlns:a16="http://schemas.microsoft.com/office/drawing/2014/main" id="{74524D25-E99A-44A8-B213-8E88B84B6F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0481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erson driving a car&#10;&#10;Description automatically generated with low confidence">
            <a:extLst>
              <a:ext uri="{FF2B5EF4-FFF2-40B4-BE49-F238E27FC236}">
                <a16:creationId xmlns:a16="http://schemas.microsoft.com/office/drawing/2014/main" id="{3CB92824-4EBD-8766-DAA7-90B46A182F16}"/>
              </a:ext>
            </a:extLst>
          </p:cNvPr>
          <p:cNvPicPr>
            <a:picLocks noChangeAspect="1"/>
          </p:cNvPicPr>
          <p:nvPr/>
        </p:nvPicPr>
        <p:blipFill rotWithShape="1">
          <a:blip r:embed="rId2">
            <a:alphaModFix amt="50000"/>
          </a:blip>
          <a:srcRect t="1452" r="-1" b="13959"/>
          <a:stretch/>
        </p:blipFill>
        <p:spPr>
          <a:xfrm>
            <a:off x="305" y="10"/>
            <a:ext cx="12191695" cy="6857990"/>
          </a:xfrm>
          <a:prstGeom prst="rect">
            <a:avLst/>
          </a:prstGeom>
        </p:spPr>
      </p:pic>
      <p:sp>
        <p:nvSpPr>
          <p:cNvPr id="21"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3"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25" name="Rectangle 24">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EF20D8CD-ABEF-23DB-CD67-65B5F4B6B606}"/>
              </a:ext>
            </a:extLst>
          </p:cNvPr>
          <p:cNvSpPr>
            <a:spLocks noGrp="1"/>
          </p:cNvSpPr>
          <p:nvPr>
            <p:ph type="title"/>
          </p:nvPr>
        </p:nvSpPr>
        <p:spPr>
          <a:xfrm>
            <a:off x="1130271" y="1193800"/>
            <a:ext cx="3193050" cy="4699000"/>
          </a:xfrm>
        </p:spPr>
        <p:txBody>
          <a:bodyPr anchor="ctr">
            <a:normAutofit/>
          </a:bodyPr>
          <a:lstStyle/>
          <a:p>
            <a:r>
              <a:rPr lang="en-US" dirty="0">
                <a:latin typeface="Arial Narrow" panose="020B0604020202020204" pitchFamily="34" charset="0"/>
                <a:cs typeface="Arial Narrow" panose="020B0604020202020204" pitchFamily="34" charset="0"/>
              </a:rPr>
              <a:t>Introduction</a:t>
            </a:r>
          </a:p>
        </p:txBody>
      </p:sp>
      <p:cxnSp>
        <p:nvCxnSpPr>
          <p:cNvPr id="27" name="Straight Connector 26">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F47463C-C4DF-3DA5-5928-23CF2A57F0EF}"/>
              </a:ext>
            </a:extLst>
          </p:cNvPr>
          <p:cNvSpPr>
            <a:spLocks noGrp="1"/>
          </p:cNvSpPr>
          <p:nvPr>
            <p:ph idx="1"/>
          </p:nvPr>
        </p:nvSpPr>
        <p:spPr>
          <a:xfrm>
            <a:off x="4976636" y="1193800"/>
            <a:ext cx="6085091" cy="4699000"/>
          </a:xfrm>
        </p:spPr>
        <p:txBody>
          <a:bodyPr anchor="ctr">
            <a:normAutofit/>
          </a:bodyPr>
          <a:lstStyle/>
          <a:p>
            <a:pPr marL="0" indent="0">
              <a:buNone/>
            </a:pPr>
            <a:r>
              <a:rPr lang="en-US" dirty="0"/>
              <a:t>Driving behavior analysis is an essential task for enhancing road safety and reducing accidents. Traditional methods of analyzing driving behavior using manual or rule-based approaches are often tedious, time-consuming, and prone to errors. Therefore, there is a need to develop an automated system that can analyze driving behavior using deep learning techniques.</a:t>
            </a:r>
          </a:p>
        </p:txBody>
      </p:sp>
      <p:sp>
        <p:nvSpPr>
          <p:cNvPr id="29"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7253431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background pattern&#10;&#10;Description automatically generated">
            <a:extLst>
              <a:ext uri="{FF2B5EF4-FFF2-40B4-BE49-F238E27FC236}">
                <a16:creationId xmlns:a16="http://schemas.microsoft.com/office/drawing/2014/main" id="{AA482D16-9CF9-43FB-978F-8927F2E810E9}"/>
              </a:ext>
            </a:extLst>
          </p:cNvPr>
          <p:cNvPicPr>
            <a:picLocks noChangeAspect="1"/>
          </p:cNvPicPr>
          <p:nvPr/>
        </p:nvPicPr>
        <p:blipFill rotWithShape="1">
          <a:blip r:embed="rId2">
            <a:alphaModFix amt="50000"/>
            <a:grayscl/>
          </a:blip>
          <a:srcRect t="8953" r="-1" b="6774"/>
          <a:stretch/>
        </p:blipFill>
        <p:spPr>
          <a:xfrm>
            <a:off x="305" y="10"/>
            <a:ext cx="12191695" cy="6857990"/>
          </a:xfrm>
          <a:prstGeom prst="rect">
            <a:avLst/>
          </a:prstGeom>
        </p:spPr>
      </p:pic>
      <p:sp>
        <p:nvSpPr>
          <p:cNvPr id="13"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5"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7" name="Rectangle 16">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CAA8D633-D5DC-D104-744A-1DF15BD73AB7}"/>
              </a:ext>
            </a:extLst>
          </p:cNvPr>
          <p:cNvSpPr>
            <a:spLocks noGrp="1"/>
          </p:cNvSpPr>
          <p:nvPr>
            <p:ph type="title"/>
          </p:nvPr>
        </p:nvSpPr>
        <p:spPr>
          <a:xfrm>
            <a:off x="1130271" y="1193800"/>
            <a:ext cx="3193050" cy="4699000"/>
          </a:xfrm>
        </p:spPr>
        <p:txBody>
          <a:bodyPr anchor="ctr">
            <a:normAutofit/>
          </a:bodyPr>
          <a:lstStyle/>
          <a:p>
            <a:r>
              <a:rPr lang="en-US" dirty="0"/>
              <a:t>Tools</a:t>
            </a:r>
          </a:p>
        </p:txBody>
      </p:sp>
      <p:cxnSp>
        <p:nvCxnSpPr>
          <p:cNvPr id="19" name="Straight Connector 18">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graphicFrame>
        <p:nvGraphicFramePr>
          <p:cNvPr id="5" name="Content Placeholder 2">
            <a:extLst>
              <a:ext uri="{FF2B5EF4-FFF2-40B4-BE49-F238E27FC236}">
                <a16:creationId xmlns:a16="http://schemas.microsoft.com/office/drawing/2014/main" id="{7536E762-E7D3-E29A-9886-C3C53A426A93}"/>
              </a:ext>
            </a:extLst>
          </p:cNvPr>
          <p:cNvGraphicFramePr>
            <a:graphicFrameLocks noGrp="1"/>
          </p:cNvGraphicFramePr>
          <p:nvPr>
            <p:ph idx="1"/>
            <p:extLst>
              <p:ext uri="{D42A27DB-BD31-4B8C-83A1-F6EECF244321}">
                <p14:modId xmlns:p14="http://schemas.microsoft.com/office/powerpoint/2010/main" val="3229617459"/>
              </p:ext>
            </p:extLst>
          </p:nvPr>
        </p:nvGraphicFramePr>
        <p:xfrm>
          <a:off x="4976636" y="1193800"/>
          <a:ext cx="6085091" cy="469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002588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9962A-6AE1-6173-B962-0578CDA0C1BD}"/>
              </a:ext>
            </a:extLst>
          </p:cNvPr>
          <p:cNvSpPr>
            <a:spLocks noGrp="1"/>
          </p:cNvSpPr>
          <p:nvPr>
            <p:ph type="title"/>
          </p:nvPr>
        </p:nvSpPr>
        <p:spPr>
          <a:xfrm>
            <a:off x="1451579" y="804519"/>
            <a:ext cx="9603275" cy="1049235"/>
          </a:xfrm>
        </p:spPr>
        <p:txBody>
          <a:bodyPr>
            <a:normAutofit/>
          </a:bodyPr>
          <a:lstStyle/>
          <a:p>
            <a:r>
              <a:rPr lang="en-US" dirty="0"/>
              <a:t>Objective</a:t>
            </a:r>
          </a:p>
        </p:txBody>
      </p:sp>
      <p:sp>
        <p:nvSpPr>
          <p:cNvPr id="3" name="Content Placeholder 2">
            <a:extLst>
              <a:ext uri="{FF2B5EF4-FFF2-40B4-BE49-F238E27FC236}">
                <a16:creationId xmlns:a16="http://schemas.microsoft.com/office/drawing/2014/main" id="{BA8DAD4A-2329-E46A-E714-EAE224AD77C0}"/>
              </a:ext>
            </a:extLst>
          </p:cNvPr>
          <p:cNvSpPr>
            <a:spLocks noGrp="1"/>
          </p:cNvSpPr>
          <p:nvPr>
            <p:ph idx="1"/>
          </p:nvPr>
        </p:nvSpPr>
        <p:spPr>
          <a:xfrm>
            <a:off x="1451579" y="2015734"/>
            <a:ext cx="4158849" cy="3450613"/>
          </a:xfrm>
        </p:spPr>
        <p:txBody>
          <a:bodyPr>
            <a:normAutofit/>
          </a:bodyPr>
          <a:lstStyle/>
          <a:p>
            <a:pPr marL="0" indent="0">
              <a:lnSpc>
                <a:spcPct val="110000"/>
              </a:lnSpc>
              <a:buNone/>
            </a:pPr>
            <a:r>
              <a:rPr lang="en-US" sz="1400"/>
              <a:t>Driving behavior is a complex concept describing how the driver operates the vehicle in the context of the driving scene and surrounding environment. It's one of the essential aspects in the design, development, and application of Advanced Driving Assistance Systems and Intelligent Transportation Systems, which can be affected by many factors. Traffic has become more complex, and ride-sharing applications are used more often. Once with them, the problem of detecting and understanding the driving behavior became more relevant.</a:t>
            </a:r>
          </a:p>
        </p:txBody>
      </p:sp>
      <p:grpSp>
        <p:nvGrpSpPr>
          <p:cNvPr id="32" name="Group 31">
            <a:extLst>
              <a:ext uri="{FF2B5EF4-FFF2-40B4-BE49-F238E27FC236}">
                <a16:creationId xmlns:a16="http://schemas.microsoft.com/office/drawing/2014/main" id="{93401815-9C3D-43EE-B4E4-2504090CEF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33" name="Rectangle 32">
              <a:extLst>
                <a:ext uri="{FF2B5EF4-FFF2-40B4-BE49-F238E27FC236}">
                  <a16:creationId xmlns:a16="http://schemas.microsoft.com/office/drawing/2014/main" id="{CDC52205-72B7-41BE-99DF-6B24F25E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98BFFC9-C8B3-41FE-B9CC-C492B0794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A picture containing text, person&#10;&#10;Description automatically generated">
            <a:extLst>
              <a:ext uri="{FF2B5EF4-FFF2-40B4-BE49-F238E27FC236}">
                <a16:creationId xmlns:a16="http://schemas.microsoft.com/office/drawing/2014/main" id="{A89C0D44-95F2-C42A-A211-D4A01E006BA9}"/>
              </a:ext>
            </a:extLst>
          </p:cNvPr>
          <p:cNvPicPr>
            <a:picLocks noChangeAspect="1"/>
          </p:cNvPicPr>
          <p:nvPr/>
        </p:nvPicPr>
        <p:blipFill rotWithShape="1">
          <a:blip r:embed="rId2"/>
          <a:srcRect r="1799" b="3"/>
          <a:stretch/>
        </p:blipFill>
        <p:spPr>
          <a:xfrm>
            <a:off x="6277257" y="2174242"/>
            <a:ext cx="4613872" cy="3124351"/>
          </a:xfrm>
          <a:prstGeom prst="rect">
            <a:avLst/>
          </a:prstGeom>
        </p:spPr>
      </p:pic>
    </p:spTree>
    <p:extLst>
      <p:ext uri="{BB962C8B-B14F-4D97-AF65-F5344CB8AC3E}">
        <p14:creationId xmlns:p14="http://schemas.microsoft.com/office/powerpoint/2010/main" val="711471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5C423B-0985-782D-BA84-469BF955CFB0}"/>
              </a:ext>
            </a:extLst>
          </p:cNvPr>
          <p:cNvSpPr>
            <a:spLocks noGrp="1"/>
          </p:cNvSpPr>
          <p:nvPr>
            <p:ph type="title"/>
          </p:nvPr>
        </p:nvSpPr>
        <p:spPr>
          <a:xfrm>
            <a:off x="844476" y="572815"/>
            <a:ext cx="3539266" cy="3200399"/>
          </a:xfrm>
        </p:spPr>
        <p:txBody>
          <a:bodyPr anchor="ctr">
            <a:normAutofit/>
          </a:bodyPr>
          <a:lstStyle/>
          <a:p>
            <a:r>
              <a:rPr lang="en-US" dirty="0"/>
              <a:t>Dataset</a:t>
            </a:r>
            <a:br>
              <a:rPr lang="en-US" dirty="0"/>
            </a:br>
            <a:br>
              <a:rPr lang="en-US" dirty="0"/>
            </a:br>
            <a:br>
              <a:rPr lang="en-US" sz="1600" dirty="0">
                <a:latin typeface="Arial Narrow" panose="020B0604020202020204" pitchFamily="34" charset="0"/>
                <a:cs typeface="Arial Narrow" panose="020B0604020202020204" pitchFamily="34" charset="0"/>
              </a:rPr>
            </a:br>
            <a:endParaRPr lang="en-US" sz="1600" dirty="0">
              <a:latin typeface="Arial Narrow" panose="020B0604020202020204" pitchFamily="34" charset="0"/>
              <a:cs typeface="Arial Narrow" panose="020B0604020202020204" pitchFamily="34" charset="0"/>
            </a:endParaRP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graphicFrame>
        <p:nvGraphicFramePr>
          <p:cNvPr id="14" name="Content Placeholder 2">
            <a:extLst>
              <a:ext uri="{FF2B5EF4-FFF2-40B4-BE49-F238E27FC236}">
                <a16:creationId xmlns:a16="http://schemas.microsoft.com/office/drawing/2014/main" id="{2A092A99-CCB7-D15A-5FF8-35520CCE4102}"/>
              </a:ext>
            </a:extLst>
          </p:cNvPr>
          <p:cNvGraphicFramePr>
            <a:graphicFrameLocks noGrp="1"/>
          </p:cNvGraphicFramePr>
          <p:nvPr>
            <p:ph idx="1"/>
          </p:nvPr>
        </p:nvGraphicFramePr>
        <p:xfrm>
          <a:off x="4924851" y="2148839"/>
          <a:ext cx="6130003" cy="37490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F523824A-68BB-2B8E-3CE6-3A8E1CDB213F}"/>
              </a:ext>
            </a:extLst>
          </p:cNvPr>
          <p:cNvSpPr txBox="1"/>
          <p:nvPr/>
        </p:nvSpPr>
        <p:spPr>
          <a:xfrm>
            <a:off x="730046" y="2676196"/>
            <a:ext cx="3464761" cy="2554545"/>
          </a:xfrm>
          <a:prstGeom prst="rect">
            <a:avLst/>
          </a:prstGeom>
          <a:noFill/>
        </p:spPr>
        <p:txBody>
          <a:bodyPr wrap="square" rtlCol="0">
            <a:spAutoFit/>
          </a:bodyPr>
          <a:lstStyle/>
          <a:p>
            <a:pPr algn="just"/>
            <a:r>
              <a:rPr lang="en-US" sz="1600" dirty="0">
                <a:cs typeface="Arial Narrow" panose="020B0604020202020204" pitchFamily="34" charset="0"/>
              </a:rPr>
              <a:t>Aggressive driving includes speeding, sudden breaks and sudden left or right turns. All these events are reflected on accelerometer and gyroscope data. Therefore, knowing that almost everyone owns a smartphone nowadays which has a wide variety of sensors, data is collected from an application in android based on the accelerometer and gyroscope sensors.</a:t>
            </a:r>
            <a:endParaRPr lang="en-US" sz="1600" dirty="0"/>
          </a:p>
        </p:txBody>
      </p:sp>
    </p:spTree>
    <p:extLst>
      <p:ext uri="{BB962C8B-B14F-4D97-AF65-F5344CB8AC3E}">
        <p14:creationId xmlns:p14="http://schemas.microsoft.com/office/powerpoint/2010/main" val="2917023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1B6FE1E6-1155-46CD-9113-BC03DDD53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F80DFCE9-814C-46CF-8B54-3DF7C405D5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5625712-1037-C715-58EC-EA0543E5B8AB}"/>
              </a:ext>
            </a:extLst>
          </p:cNvPr>
          <p:cNvSpPr>
            <a:spLocks noGrp="1"/>
          </p:cNvSpPr>
          <p:nvPr>
            <p:ph type="title"/>
          </p:nvPr>
        </p:nvSpPr>
        <p:spPr>
          <a:xfrm>
            <a:off x="1451581" y="5008500"/>
            <a:ext cx="9603272" cy="960755"/>
          </a:xfrm>
        </p:spPr>
        <p:txBody>
          <a:bodyPr anchor="t">
            <a:normAutofit/>
          </a:bodyPr>
          <a:lstStyle/>
          <a:p>
            <a:r>
              <a:rPr lang="en-US" dirty="0"/>
              <a:t>Related work</a:t>
            </a:r>
          </a:p>
        </p:txBody>
      </p:sp>
      <p:cxnSp>
        <p:nvCxnSpPr>
          <p:cNvPr id="63" name="Straight Connector 62">
            <a:extLst>
              <a:ext uri="{FF2B5EF4-FFF2-40B4-BE49-F238E27FC236}">
                <a16:creationId xmlns:a16="http://schemas.microsoft.com/office/drawing/2014/main" id="{34EA8DE4-CCC2-431B-8C80-EA90145DB8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4826256"/>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5" name="Picture 64">
            <a:extLst>
              <a:ext uri="{FF2B5EF4-FFF2-40B4-BE49-F238E27FC236}">
                <a16:creationId xmlns:a16="http://schemas.microsoft.com/office/drawing/2014/main" id="{4CB4C886-8576-4974-AB93-DE953D243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15050"/>
            <a:ext cx="12192000" cy="742950"/>
          </a:xfrm>
          <a:prstGeom prst="rect">
            <a:avLst/>
          </a:prstGeom>
        </p:spPr>
      </p:pic>
      <p:cxnSp>
        <p:nvCxnSpPr>
          <p:cNvPr id="67" name="Straight Connector 66">
            <a:extLst>
              <a:ext uri="{FF2B5EF4-FFF2-40B4-BE49-F238E27FC236}">
                <a16:creationId xmlns:a16="http://schemas.microsoft.com/office/drawing/2014/main" id="{9F386762-7F04-4308-9C63-5F9B6DD515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5C82440-0ABD-F2FD-42E1-946E6E5F05CC}"/>
              </a:ext>
            </a:extLst>
          </p:cNvPr>
          <p:cNvGraphicFramePr>
            <a:graphicFrameLocks noGrp="1"/>
          </p:cNvGraphicFramePr>
          <p:nvPr>
            <p:ph idx="1"/>
            <p:extLst>
              <p:ext uri="{D42A27DB-BD31-4B8C-83A1-F6EECF244321}">
                <p14:modId xmlns:p14="http://schemas.microsoft.com/office/powerpoint/2010/main" val="1259396808"/>
              </p:ext>
            </p:extLst>
          </p:nvPr>
        </p:nvGraphicFramePr>
        <p:xfrm>
          <a:off x="94593" y="157659"/>
          <a:ext cx="11950262" cy="42254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6608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72A71B-E7F9-846C-54F3-51E93B1E4DCF}"/>
              </a:ext>
            </a:extLst>
          </p:cNvPr>
          <p:cNvSpPr>
            <a:spLocks noGrp="1"/>
          </p:cNvSpPr>
          <p:nvPr>
            <p:ph type="title"/>
          </p:nvPr>
        </p:nvSpPr>
        <p:spPr>
          <a:xfrm>
            <a:off x="1434577" y="427617"/>
            <a:ext cx="9603275" cy="411680"/>
          </a:xfrm>
        </p:spPr>
        <p:txBody>
          <a:bodyPr>
            <a:normAutofit fontScale="90000"/>
          </a:bodyPr>
          <a:lstStyle/>
          <a:p>
            <a:r>
              <a:rPr lang="en-US" dirty="0"/>
              <a:t>Data  analysis</a:t>
            </a:r>
          </a:p>
        </p:txBody>
      </p:sp>
      <p:cxnSp>
        <p:nvCxnSpPr>
          <p:cNvPr id="22" name="Straight Connector 21">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4" name="Rectangle 23">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5" name="Content Placeholder 4" descr="Chart, line chart&#10;&#10;Description automatically generated">
            <a:extLst>
              <a:ext uri="{FF2B5EF4-FFF2-40B4-BE49-F238E27FC236}">
                <a16:creationId xmlns:a16="http://schemas.microsoft.com/office/drawing/2014/main" id="{A16CF4B2-3A01-C857-675B-0804631AAEA0}"/>
              </a:ext>
            </a:extLst>
          </p:cNvPr>
          <p:cNvPicPr>
            <a:picLocks noGrp="1" noChangeAspect="1"/>
          </p:cNvPicPr>
          <p:nvPr>
            <p:ph idx="1"/>
          </p:nvPr>
        </p:nvPicPr>
        <p:blipFill>
          <a:blip r:embed="rId2"/>
          <a:stretch>
            <a:fillRect/>
          </a:stretch>
        </p:blipFill>
        <p:spPr>
          <a:xfrm>
            <a:off x="1756145" y="2331497"/>
            <a:ext cx="2427539" cy="1743995"/>
          </a:xfrm>
        </p:spPr>
      </p:pic>
      <p:pic>
        <p:nvPicPr>
          <p:cNvPr id="7" name="Picture 6" descr="Chart, line chart&#10;&#10;Description automatically generated">
            <a:extLst>
              <a:ext uri="{FF2B5EF4-FFF2-40B4-BE49-F238E27FC236}">
                <a16:creationId xmlns:a16="http://schemas.microsoft.com/office/drawing/2014/main" id="{0E58F665-5BF7-6C1F-0E69-8FB66AE36370}"/>
              </a:ext>
            </a:extLst>
          </p:cNvPr>
          <p:cNvPicPr>
            <a:picLocks noChangeAspect="1"/>
          </p:cNvPicPr>
          <p:nvPr/>
        </p:nvPicPr>
        <p:blipFill>
          <a:blip r:embed="rId3"/>
          <a:stretch>
            <a:fillRect/>
          </a:stretch>
        </p:blipFill>
        <p:spPr>
          <a:xfrm>
            <a:off x="5022446" y="2331497"/>
            <a:ext cx="2427539" cy="1766674"/>
          </a:xfrm>
          <a:prstGeom prst="rect">
            <a:avLst/>
          </a:prstGeom>
        </p:spPr>
      </p:pic>
      <p:pic>
        <p:nvPicPr>
          <p:cNvPr id="9" name="Picture 8" descr="Chart, line chart&#10;&#10;Description automatically generated">
            <a:extLst>
              <a:ext uri="{FF2B5EF4-FFF2-40B4-BE49-F238E27FC236}">
                <a16:creationId xmlns:a16="http://schemas.microsoft.com/office/drawing/2014/main" id="{BB8547EF-3934-B339-6BE4-77A309601B7D}"/>
              </a:ext>
            </a:extLst>
          </p:cNvPr>
          <p:cNvPicPr>
            <a:picLocks noChangeAspect="1"/>
          </p:cNvPicPr>
          <p:nvPr/>
        </p:nvPicPr>
        <p:blipFill>
          <a:blip r:embed="rId4"/>
          <a:stretch>
            <a:fillRect/>
          </a:stretch>
        </p:blipFill>
        <p:spPr>
          <a:xfrm>
            <a:off x="8288747" y="2331497"/>
            <a:ext cx="2461433" cy="1766674"/>
          </a:xfrm>
          <a:prstGeom prst="rect">
            <a:avLst/>
          </a:prstGeom>
        </p:spPr>
      </p:pic>
      <p:pic>
        <p:nvPicPr>
          <p:cNvPr id="11" name="Picture 10" descr="Chart&#10;&#10;Description automatically generated">
            <a:extLst>
              <a:ext uri="{FF2B5EF4-FFF2-40B4-BE49-F238E27FC236}">
                <a16:creationId xmlns:a16="http://schemas.microsoft.com/office/drawing/2014/main" id="{D87BA1E3-2262-0CA1-B01C-C3DBA15192A6}"/>
              </a:ext>
            </a:extLst>
          </p:cNvPr>
          <p:cNvPicPr>
            <a:picLocks noChangeAspect="1"/>
          </p:cNvPicPr>
          <p:nvPr/>
        </p:nvPicPr>
        <p:blipFill>
          <a:blip r:embed="rId5"/>
          <a:stretch>
            <a:fillRect/>
          </a:stretch>
        </p:blipFill>
        <p:spPr>
          <a:xfrm>
            <a:off x="1756146" y="4288050"/>
            <a:ext cx="2427538" cy="1743995"/>
          </a:xfrm>
          <a:prstGeom prst="rect">
            <a:avLst/>
          </a:prstGeom>
        </p:spPr>
      </p:pic>
      <p:pic>
        <p:nvPicPr>
          <p:cNvPr id="13" name="Picture 12" descr="Chart&#10;&#10;Description automatically generated">
            <a:extLst>
              <a:ext uri="{FF2B5EF4-FFF2-40B4-BE49-F238E27FC236}">
                <a16:creationId xmlns:a16="http://schemas.microsoft.com/office/drawing/2014/main" id="{A5C1FC8F-F02E-2E83-2511-9718837C8380}"/>
              </a:ext>
            </a:extLst>
          </p:cNvPr>
          <p:cNvPicPr>
            <a:picLocks noChangeAspect="1"/>
          </p:cNvPicPr>
          <p:nvPr/>
        </p:nvPicPr>
        <p:blipFill>
          <a:blip r:embed="rId6"/>
          <a:stretch>
            <a:fillRect/>
          </a:stretch>
        </p:blipFill>
        <p:spPr>
          <a:xfrm>
            <a:off x="5022446" y="4288050"/>
            <a:ext cx="2427538" cy="1766674"/>
          </a:xfrm>
          <a:prstGeom prst="rect">
            <a:avLst/>
          </a:prstGeom>
        </p:spPr>
      </p:pic>
      <p:pic>
        <p:nvPicPr>
          <p:cNvPr id="15" name="Picture 14" descr="Chart&#10;&#10;Description automatically generated">
            <a:extLst>
              <a:ext uri="{FF2B5EF4-FFF2-40B4-BE49-F238E27FC236}">
                <a16:creationId xmlns:a16="http://schemas.microsoft.com/office/drawing/2014/main" id="{2E5A3892-CBFA-22B0-1A80-FA76A6A4512A}"/>
              </a:ext>
            </a:extLst>
          </p:cNvPr>
          <p:cNvPicPr>
            <a:picLocks noChangeAspect="1"/>
          </p:cNvPicPr>
          <p:nvPr/>
        </p:nvPicPr>
        <p:blipFill>
          <a:blip r:embed="rId7"/>
          <a:stretch>
            <a:fillRect/>
          </a:stretch>
        </p:blipFill>
        <p:spPr>
          <a:xfrm>
            <a:off x="8288746" y="4313083"/>
            <a:ext cx="2461433" cy="1741641"/>
          </a:xfrm>
          <a:prstGeom prst="rect">
            <a:avLst/>
          </a:prstGeom>
        </p:spPr>
      </p:pic>
      <p:sp>
        <p:nvSpPr>
          <p:cNvPr id="16" name="TextBox 15">
            <a:extLst>
              <a:ext uri="{FF2B5EF4-FFF2-40B4-BE49-F238E27FC236}">
                <a16:creationId xmlns:a16="http://schemas.microsoft.com/office/drawing/2014/main" id="{7877699A-7773-814D-3831-25E407DD1262}"/>
              </a:ext>
            </a:extLst>
          </p:cNvPr>
          <p:cNvSpPr txBox="1"/>
          <p:nvPr/>
        </p:nvSpPr>
        <p:spPr>
          <a:xfrm>
            <a:off x="1440629" y="1027799"/>
            <a:ext cx="9597223" cy="738664"/>
          </a:xfrm>
          <a:prstGeom prst="rect">
            <a:avLst/>
          </a:prstGeom>
          <a:noFill/>
        </p:spPr>
        <p:txBody>
          <a:bodyPr wrap="square" rtlCol="0">
            <a:spAutoFit/>
          </a:bodyPr>
          <a:lstStyle/>
          <a:p>
            <a:pPr algn="just"/>
            <a:r>
              <a:rPr lang="en-US" sz="1400" dirty="0"/>
              <a:t>The X axis is the most relevant for acceleration and breaking, and we can see how it blends with lateral forces, which are represented by the Y axes. We can see here that sudden turns are more frequent with many forces applied on Y axes, on the Z axis, we will always have plenty of noise because of road imperfections.</a:t>
            </a:r>
          </a:p>
        </p:txBody>
      </p:sp>
    </p:spTree>
    <p:extLst>
      <p:ext uri="{BB962C8B-B14F-4D97-AF65-F5344CB8AC3E}">
        <p14:creationId xmlns:p14="http://schemas.microsoft.com/office/powerpoint/2010/main" val="166055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C276A-290D-BE8D-E03D-E4956EE907A9}"/>
              </a:ext>
            </a:extLst>
          </p:cNvPr>
          <p:cNvSpPr>
            <a:spLocks noGrp="1"/>
          </p:cNvSpPr>
          <p:nvPr>
            <p:ph type="title"/>
          </p:nvPr>
        </p:nvSpPr>
        <p:spPr>
          <a:xfrm>
            <a:off x="1451579" y="804519"/>
            <a:ext cx="9603275" cy="1049235"/>
          </a:xfrm>
        </p:spPr>
        <p:txBody>
          <a:bodyPr>
            <a:normAutofit/>
          </a:bodyPr>
          <a:lstStyle/>
          <a:p>
            <a:r>
              <a:rPr lang="en-US" dirty="0"/>
              <a:t>Approach</a:t>
            </a:r>
          </a:p>
        </p:txBody>
      </p:sp>
      <p:graphicFrame>
        <p:nvGraphicFramePr>
          <p:cNvPr id="5" name="Content Placeholder 2">
            <a:extLst>
              <a:ext uri="{FF2B5EF4-FFF2-40B4-BE49-F238E27FC236}">
                <a16:creationId xmlns:a16="http://schemas.microsoft.com/office/drawing/2014/main" id="{B545658C-DE17-D9DB-EB89-2FE69612C3B8}"/>
              </a:ext>
            </a:extLst>
          </p:cNvPr>
          <p:cNvGraphicFramePr>
            <a:graphicFrameLocks noGrp="1"/>
          </p:cNvGraphicFramePr>
          <p:nvPr>
            <p:ph idx="1"/>
            <p:extLst>
              <p:ext uri="{D42A27DB-BD31-4B8C-83A1-F6EECF244321}">
                <p14:modId xmlns:p14="http://schemas.microsoft.com/office/powerpoint/2010/main" val="3001889656"/>
              </p:ext>
            </p:extLst>
          </p:nvPr>
        </p:nvGraphicFramePr>
        <p:xfrm>
          <a:off x="1450975" y="2028497"/>
          <a:ext cx="9604375" cy="41726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9651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632AC-9ED3-A963-37A7-EE86AA2D1A19}"/>
              </a:ext>
            </a:extLst>
          </p:cNvPr>
          <p:cNvSpPr>
            <a:spLocks noGrp="1"/>
          </p:cNvSpPr>
          <p:nvPr>
            <p:ph type="title"/>
          </p:nvPr>
        </p:nvSpPr>
        <p:spPr>
          <a:xfrm>
            <a:off x="558200" y="181949"/>
            <a:ext cx="9603275" cy="572336"/>
          </a:xfrm>
        </p:spPr>
        <p:txBody>
          <a:bodyPr/>
          <a:lstStyle/>
          <a:p>
            <a:r>
              <a:rPr lang="en-US" dirty="0"/>
              <a:t>Results</a:t>
            </a:r>
          </a:p>
        </p:txBody>
      </p:sp>
      <p:graphicFrame>
        <p:nvGraphicFramePr>
          <p:cNvPr id="13" name="Table 13">
            <a:extLst>
              <a:ext uri="{FF2B5EF4-FFF2-40B4-BE49-F238E27FC236}">
                <a16:creationId xmlns:a16="http://schemas.microsoft.com/office/drawing/2014/main" id="{0BFDEFD2-4C96-FBA7-FB35-AA5A7A76C774}"/>
              </a:ext>
            </a:extLst>
          </p:cNvPr>
          <p:cNvGraphicFramePr>
            <a:graphicFrameLocks noGrp="1"/>
          </p:cNvGraphicFramePr>
          <p:nvPr>
            <p:ph idx="1"/>
            <p:extLst>
              <p:ext uri="{D42A27DB-BD31-4B8C-83A1-F6EECF244321}">
                <p14:modId xmlns:p14="http://schemas.microsoft.com/office/powerpoint/2010/main" val="40288182"/>
              </p:ext>
            </p:extLst>
          </p:nvPr>
        </p:nvGraphicFramePr>
        <p:xfrm>
          <a:off x="715251" y="2320925"/>
          <a:ext cx="10761500" cy="1483360"/>
        </p:xfrm>
        <a:graphic>
          <a:graphicData uri="http://schemas.openxmlformats.org/drawingml/2006/table">
            <a:tbl>
              <a:tblPr firstRow="1" bandRow="1">
                <a:tableStyleId>{5C22544A-7EE6-4342-B048-85BDC9FD1C3A}</a:tableStyleId>
              </a:tblPr>
              <a:tblGrid>
                <a:gridCol w="2690375">
                  <a:extLst>
                    <a:ext uri="{9D8B030D-6E8A-4147-A177-3AD203B41FA5}">
                      <a16:colId xmlns:a16="http://schemas.microsoft.com/office/drawing/2014/main" val="2540182713"/>
                    </a:ext>
                  </a:extLst>
                </a:gridCol>
                <a:gridCol w="2690375">
                  <a:extLst>
                    <a:ext uri="{9D8B030D-6E8A-4147-A177-3AD203B41FA5}">
                      <a16:colId xmlns:a16="http://schemas.microsoft.com/office/drawing/2014/main" val="578693641"/>
                    </a:ext>
                  </a:extLst>
                </a:gridCol>
                <a:gridCol w="2690375">
                  <a:extLst>
                    <a:ext uri="{9D8B030D-6E8A-4147-A177-3AD203B41FA5}">
                      <a16:colId xmlns:a16="http://schemas.microsoft.com/office/drawing/2014/main" val="1768570559"/>
                    </a:ext>
                  </a:extLst>
                </a:gridCol>
                <a:gridCol w="2690375">
                  <a:extLst>
                    <a:ext uri="{9D8B030D-6E8A-4147-A177-3AD203B41FA5}">
                      <a16:colId xmlns:a16="http://schemas.microsoft.com/office/drawing/2014/main" val="451139756"/>
                    </a:ext>
                  </a:extLst>
                </a:gridCol>
              </a:tblGrid>
              <a:tr h="370840">
                <a:tc>
                  <a:txBody>
                    <a:bodyPr/>
                    <a:lstStyle/>
                    <a:p>
                      <a:pPr algn="l"/>
                      <a:r>
                        <a:rPr lang="en-US" dirty="0"/>
                        <a:t>Metrics</a:t>
                      </a:r>
                    </a:p>
                  </a:txBody>
                  <a:tcPr>
                    <a:solidFill>
                      <a:schemeClr val="bg1">
                        <a:lumMod val="65000"/>
                      </a:schemeClr>
                    </a:solidFill>
                  </a:tcPr>
                </a:tc>
                <a:tc>
                  <a:txBody>
                    <a:bodyPr/>
                    <a:lstStyle/>
                    <a:p>
                      <a:pPr algn="l"/>
                      <a:r>
                        <a:rPr lang="en-US" dirty="0"/>
                        <a:t>LSTM Classifier</a:t>
                      </a:r>
                    </a:p>
                  </a:txBody>
                  <a:tcPr/>
                </a:tc>
                <a:tc>
                  <a:txBody>
                    <a:bodyPr/>
                    <a:lstStyle/>
                    <a:p>
                      <a:pPr algn="l"/>
                      <a:r>
                        <a:rPr lang="en-US" dirty="0"/>
                        <a:t>Conv-LSTM</a:t>
                      </a:r>
                    </a:p>
                  </a:txBody>
                  <a:tcPr/>
                </a:tc>
                <a:tc>
                  <a:txBody>
                    <a:bodyPr/>
                    <a:lstStyle/>
                    <a:p>
                      <a:pPr algn="l"/>
                      <a:r>
                        <a:rPr lang="en-US" dirty="0"/>
                        <a:t>CNN-LSTM</a:t>
                      </a:r>
                    </a:p>
                  </a:txBody>
                  <a:tcPr/>
                </a:tc>
                <a:extLst>
                  <a:ext uri="{0D108BD9-81ED-4DB2-BD59-A6C34878D82A}">
                    <a16:rowId xmlns:a16="http://schemas.microsoft.com/office/drawing/2014/main" val="3295655775"/>
                  </a:ext>
                </a:extLst>
              </a:tr>
              <a:tr h="370840">
                <a:tc>
                  <a:txBody>
                    <a:bodyPr/>
                    <a:lstStyle/>
                    <a:p>
                      <a:pPr algn="l"/>
                      <a:r>
                        <a:rPr lang="en-US" dirty="0"/>
                        <a:t>Accuracy</a:t>
                      </a:r>
                    </a:p>
                  </a:txBody>
                  <a:tcPr/>
                </a:tc>
                <a:tc>
                  <a:txBody>
                    <a:bodyPr/>
                    <a:lstStyle/>
                    <a:p>
                      <a:pPr algn="l"/>
                      <a:r>
                        <a:rPr lang="en-US" dirty="0"/>
                        <a:t>0.6242</a:t>
                      </a:r>
                    </a:p>
                  </a:txBody>
                  <a:tcPr/>
                </a:tc>
                <a:tc>
                  <a:txBody>
                    <a:bodyPr/>
                    <a:lstStyle/>
                    <a:p>
                      <a:pPr algn="l"/>
                      <a:r>
                        <a:rPr lang="en-US" dirty="0"/>
                        <a:t>0.6040</a:t>
                      </a:r>
                    </a:p>
                  </a:txBody>
                  <a:tcPr/>
                </a:tc>
                <a:tc>
                  <a:txBody>
                    <a:bodyPr/>
                    <a:lstStyle/>
                    <a:p>
                      <a:pPr algn="l"/>
                      <a:r>
                        <a:rPr lang="en-US" dirty="0"/>
                        <a:t>0.5705</a:t>
                      </a:r>
                    </a:p>
                  </a:txBody>
                  <a:tcPr/>
                </a:tc>
                <a:extLst>
                  <a:ext uri="{0D108BD9-81ED-4DB2-BD59-A6C34878D82A}">
                    <a16:rowId xmlns:a16="http://schemas.microsoft.com/office/drawing/2014/main" val="3419413605"/>
                  </a:ext>
                </a:extLst>
              </a:tr>
              <a:tr h="370840">
                <a:tc>
                  <a:txBody>
                    <a:bodyPr/>
                    <a:lstStyle/>
                    <a:p>
                      <a:pPr algn="l"/>
                      <a:r>
                        <a:rPr lang="en-US" dirty="0"/>
                        <a:t>Precision</a:t>
                      </a:r>
                    </a:p>
                  </a:txBody>
                  <a:tcPr/>
                </a:tc>
                <a:tc>
                  <a:txBody>
                    <a:bodyPr/>
                    <a:lstStyle/>
                    <a:p>
                      <a:pPr algn="l"/>
                      <a:r>
                        <a:rPr lang="en-US" dirty="0"/>
                        <a:t>0.6829</a:t>
                      </a:r>
                    </a:p>
                  </a:txBody>
                  <a:tcPr/>
                </a:tc>
                <a:tc>
                  <a:txBody>
                    <a:bodyPr/>
                    <a:lstStyle/>
                    <a:p>
                      <a:pPr algn="l"/>
                      <a:r>
                        <a:rPr lang="en-US" dirty="0"/>
                        <a:t>0.5956</a:t>
                      </a:r>
                    </a:p>
                  </a:txBody>
                  <a:tcPr/>
                </a:tc>
                <a:tc>
                  <a:txBody>
                    <a:bodyPr/>
                    <a:lstStyle/>
                    <a:p>
                      <a:pPr algn="l"/>
                      <a:r>
                        <a:rPr lang="en-US" dirty="0"/>
                        <a:t>0.5960</a:t>
                      </a:r>
                    </a:p>
                  </a:txBody>
                  <a:tcPr/>
                </a:tc>
                <a:extLst>
                  <a:ext uri="{0D108BD9-81ED-4DB2-BD59-A6C34878D82A}">
                    <a16:rowId xmlns:a16="http://schemas.microsoft.com/office/drawing/2014/main" val="2198914650"/>
                  </a:ext>
                </a:extLst>
              </a:tr>
              <a:tr h="370840">
                <a:tc>
                  <a:txBody>
                    <a:bodyPr/>
                    <a:lstStyle/>
                    <a:p>
                      <a:pPr algn="l"/>
                      <a:r>
                        <a:rPr lang="en-US" dirty="0"/>
                        <a:t>Recall</a:t>
                      </a:r>
                    </a:p>
                  </a:txBody>
                  <a:tcPr/>
                </a:tc>
                <a:tc>
                  <a:txBody>
                    <a:bodyPr/>
                    <a:lstStyle/>
                    <a:p>
                      <a:pPr algn="l"/>
                      <a:r>
                        <a:rPr lang="en-US" dirty="0"/>
                        <a:t>0.1879</a:t>
                      </a:r>
                    </a:p>
                  </a:txBody>
                  <a:tcPr/>
                </a:tc>
                <a:tc>
                  <a:txBody>
                    <a:bodyPr/>
                    <a:lstStyle/>
                    <a:p>
                      <a:pPr algn="l"/>
                      <a:r>
                        <a:rPr lang="en-US" dirty="0"/>
                        <a:t>0.5436</a:t>
                      </a:r>
                    </a:p>
                  </a:txBody>
                  <a:tcPr/>
                </a:tc>
                <a:tc>
                  <a:txBody>
                    <a:bodyPr/>
                    <a:lstStyle/>
                    <a:p>
                      <a:pPr algn="l"/>
                      <a:r>
                        <a:rPr lang="en-US" dirty="0"/>
                        <a:t>0.3960</a:t>
                      </a:r>
                    </a:p>
                  </a:txBody>
                  <a:tcPr/>
                </a:tc>
                <a:extLst>
                  <a:ext uri="{0D108BD9-81ED-4DB2-BD59-A6C34878D82A}">
                    <a16:rowId xmlns:a16="http://schemas.microsoft.com/office/drawing/2014/main" val="2575580097"/>
                  </a:ext>
                </a:extLst>
              </a:tr>
            </a:tbl>
          </a:graphicData>
        </a:graphic>
      </p:graphicFrame>
      <p:pic>
        <p:nvPicPr>
          <p:cNvPr id="15" name="Picture 14" descr="Chart, treemap chart&#10;&#10;Description automatically generated">
            <a:extLst>
              <a:ext uri="{FF2B5EF4-FFF2-40B4-BE49-F238E27FC236}">
                <a16:creationId xmlns:a16="http://schemas.microsoft.com/office/drawing/2014/main" id="{4D2961ED-A46E-58DF-0F02-775680C97E4A}"/>
              </a:ext>
            </a:extLst>
          </p:cNvPr>
          <p:cNvPicPr>
            <a:picLocks noChangeAspect="1"/>
          </p:cNvPicPr>
          <p:nvPr/>
        </p:nvPicPr>
        <p:blipFill>
          <a:blip r:embed="rId2"/>
          <a:stretch>
            <a:fillRect/>
          </a:stretch>
        </p:blipFill>
        <p:spPr>
          <a:xfrm>
            <a:off x="715251" y="4026576"/>
            <a:ext cx="3189308" cy="2077139"/>
          </a:xfrm>
          <a:prstGeom prst="rect">
            <a:avLst/>
          </a:prstGeom>
        </p:spPr>
      </p:pic>
      <p:pic>
        <p:nvPicPr>
          <p:cNvPr id="17" name="Picture 16" descr="Chart, treemap chart&#10;&#10;Description automatically generated">
            <a:extLst>
              <a:ext uri="{FF2B5EF4-FFF2-40B4-BE49-F238E27FC236}">
                <a16:creationId xmlns:a16="http://schemas.microsoft.com/office/drawing/2014/main" id="{09457F68-B9F5-6C6B-E143-1BF001C5DDD1}"/>
              </a:ext>
            </a:extLst>
          </p:cNvPr>
          <p:cNvPicPr>
            <a:picLocks noChangeAspect="1"/>
          </p:cNvPicPr>
          <p:nvPr/>
        </p:nvPicPr>
        <p:blipFill>
          <a:blip r:embed="rId3"/>
          <a:stretch>
            <a:fillRect/>
          </a:stretch>
        </p:blipFill>
        <p:spPr>
          <a:xfrm>
            <a:off x="4771158" y="4026515"/>
            <a:ext cx="2964005" cy="2077200"/>
          </a:xfrm>
          <a:prstGeom prst="rect">
            <a:avLst/>
          </a:prstGeom>
        </p:spPr>
      </p:pic>
      <p:pic>
        <p:nvPicPr>
          <p:cNvPr id="19" name="Picture 18" descr="Chart, treemap chart&#10;&#10;Description automatically generated">
            <a:extLst>
              <a:ext uri="{FF2B5EF4-FFF2-40B4-BE49-F238E27FC236}">
                <a16:creationId xmlns:a16="http://schemas.microsoft.com/office/drawing/2014/main" id="{3FE593D2-EA48-9EC3-8481-4E6F96320F93}"/>
              </a:ext>
            </a:extLst>
          </p:cNvPr>
          <p:cNvPicPr>
            <a:picLocks noChangeAspect="1"/>
          </p:cNvPicPr>
          <p:nvPr/>
        </p:nvPicPr>
        <p:blipFill>
          <a:blip r:embed="rId4"/>
          <a:stretch>
            <a:fillRect/>
          </a:stretch>
        </p:blipFill>
        <p:spPr>
          <a:xfrm>
            <a:off x="8533382" y="4026515"/>
            <a:ext cx="2943367" cy="2077200"/>
          </a:xfrm>
          <a:prstGeom prst="rect">
            <a:avLst/>
          </a:prstGeom>
        </p:spPr>
      </p:pic>
      <p:sp>
        <p:nvSpPr>
          <p:cNvPr id="20" name="TextBox 19">
            <a:extLst>
              <a:ext uri="{FF2B5EF4-FFF2-40B4-BE49-F238E27FC236}">
                <a16:creationId xmlns:a16="http://schemas.microsoft.com/office/drawing/2014/main" id="{755A37F5-FE9B-AE11-4603-3B37D7525089}"/>
              </a:ext>
            </a:extLst>
          </p:cNvPr>
          <p:cNvSpPr txBox="1"/>
          <p:nvPr/>
        </p:nvSpPr>
        <p:spPr>
          <a:xfrm>
            <a:off x="558200" y="754285"/>
            <a:ext cx="10341632"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Accuracy is almost similar in all three models with LSTM classifier having the highest. </a:t>
            </a:r>
          </a:p>
          <a:p>
            <a:pPr marL="285750" indent="-285750">
              <a:buFont typeface="Arial" panose="020B0604020202020204" pitchFamily="34" charset="0"/>
              <a:buChar char="•"/>
            </a:pPr>
            <a:r>
              <a:rPr lang="en-US" sz="1600" dirty="0"/>
              <a:t>ConvLSTM has low rate of false negatives as the recall value is high, which means it correctly identifies most of the positive cases.</a:t>
            </a:r>
          </a:p>
          <a:p>
            <a:pPr marL="285750" indent="-285750">
              <a:buFont typeface="Arial" panose="020B0604020202020204" pitchFamily="34" charset="0"/>
              <a:buChar char="•"/>
            </a:pPr>
            <a:r>
              <a:rPr lang="en-US" sz="1600" dirty="0"/>
              <a:t>LSTM classifier has highest precision, which indicates most positive predictions made by the model are correct.</a:t>
            </a:r>
          </a:p>
        </p:txBody>
      </p:sp>
    </p:spTree>
    <p:extLst>
      <p:ext uri="{BB962C8B-B14F-4D97-AF65-F5344CB8AC3E}">
        <p14:creationId xmlns:p14="http://schemas.microsoft.com/office/powerpoint/2010/main" val="134684659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2620</TotalTime>
  <Words>872</Words>
  <Application>Microsoft Macintosh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Narrow</vt:lpstr>
      <vt:lpstr>Gill Sans MT</vt:lpstr>
      <vt:lpstr>Gallery</vt:lpstr>
      <vt:lpstr>Deep learning based driving behavior analysis</vt:lpstr>
      <vt:lpstr>Introduction</vt:lpstr>
      <vt:lpstr>Tools</vt:lpstr>
      <vt:lpstr>Objective</vt:lpstr>
      <vt:lpstr>Dataset   </vt:lpstr>
      <vt:lpstr>Related work</vt:lpstr>
      <vt:lpstr>Data  analysis</vt:lpstr>
      <vt:lpstr>Approach</vt:lpstr>
      <vt:lpstr>Results</vt:lpstr>
      <vt:lpstr>Limitations</vt:lpstr>
      <vt:lpstr>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based driving behavior analysis</dc:title>
  <dc:creator>HrishikeshBalakrishnan Lnu</dc:creator>
  <cp:lastModifiedBy>HrishikeshBalakrishnan Lnu</cp:lastModifiedBy>
  <cp:revision>64</cp:revision>
  <dcterms:created xsi:type="dcterms:W3CDTF">2023-05-03T00:07:49Z</dcterms:created>
  <dcterms:modified xsi:type="dcterms:W3CDTF">2023-05-05T04:02:00Z</dcterms:modified>
</cp:coreProperties>
</file>