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80" r:id="rId3"/>
    <p:sldId id="257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1561-2CA8-470C-8D21-A980A5821867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1B07-6785-41EF-9DC1-13690B5A2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8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074718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en-US" altLang="zh-CN" sz="4000" baseline="30000" dirty="0">
                <a:solidFill>
                  <a:srgbClr val="FFFFFF"/>
                </a:solidFill>
              </a:rPr>
              <a:t>st</a:t>
            </a:r>
            <a:r>
              <a:rPr lang="en-US" altLang="zh-CN" sz="4000" dirty="0">
                <a:solidFill>
                  <a:srgbClr val="FFFFFF"/>
                </a:solidFill>
              </a:rPr>
              <a:t> order method – Euler’s method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/>
              <p:nvPr/>
            </p:nvSpPr>
            <p:spPr>
              <a:xfrm>
                <a:off x="1841418" y="3117851"/>
                <a:ext cx="8498871" cy="228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Given a first order linear equation and its initial value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a real-valued function,. Then Euler’s method can be used to compute the numerical values of the unknown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at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are the approximations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b="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18" y="3117851"/>
                <a:ext cx="8498871" cy="2283382"/>
              </a:xfrm>
              <a:prstGeom prst="rect">
                <a:avLst/>
              </a:prstGeom>
              <a:blipFill>
                <a:blip r:embed="rId2"/>
                <a:stretch>
                  <a:fillRect l="-359" t="-800" r="-3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88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BF673-18A4-437A-9C5F-1B1A2A68F3A4}"/>
                  </a:ext>
                </a:extLst>
              </p:cNvPr>
              <p:cNvSpPr txBox="1"/>
              <p:nvPr/>
            </p:nvSpPr>
            <p:spPr>
              <a:xfrm>
                <a:off x="1529032" y="2748519"/>
                <a:ext cx="52778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the solution to the initial-value problem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=0.5, 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BF673-18A4-437A-9C5F-1B1A2A68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748519"/>
                <a:ext cx="5277853" cy="923330"/>
              </a:xfrm>
              <a:prstGeom prst="rect">
                <a:avLst/>
              </a:prstGeom>
              <a:blipFill>
                <a:blip r:embed="rId2"/>
                <a:stretch>
                  <a:fillRect l="-1039" t="-3974" b="-99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B2FA967-C415-4F88-981F-003D1CDA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92" y="2851773"/>
            <a:ext cx="478221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en-US" altLang="zh-CN" sz="4000" baseline="30000" dirty="0">
                <a:solidFill>
                  <a:srgbClr val="FFFFFF"/>
                </a:solidFill>
              </a:rPr>
              <a:t>nd</a:t>
            </a:r>
            <a:r>
              <a:rPr lang="en-US" altLang="zh-CN" sz="4000" dirty="0">
                <a:solidFill>
                  <a:srgbClr val="FFFFFF"/>
                </a:solidFill>
              </a:rPr>
              <a:t> order method –Modified Euler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E405A6-F3D3-41C9-8581-AB11296D8CEE}"/>
                  </a:ext>
                </a:extLst>
              </p:cNvPr>
              <p:cNvSpPr txBox="1"/>
              <p:nvPr/>
            </p:nvSpPr>
            <p:spPr>
              <a:xfrm>
                <a:off x="4058653" y="2566777"/>
                <a:ext cx="3705726" cy="1724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E405A6-F3D3-41C9-8581-AB11296D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53" y="2566777"/>
                <a:ext cx="3705726" cy="1724446"/>
              </a:xfrm>
              <a:prstGeom prst="rect">
                <a:avLst/>
              </a:prstGeom>
              <a:blipFill>
                <a:blip r:embed="rId2"/>
                <a:stretch>
                  <a:fillRect l="-1480" b="-45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en-US" altLang="zh-CN" sz="4000" baseline="30000" dirty="0">
                <a:solidFill>
                  <a:srgbClr val="FFFFFF"/>
                </a:solidFill>
              </a:rPr>
              <a:t>nd</a:t>
            </a:r>
            <a:r>
              <a:rPr lang="en-US" altLang="zh-CN" sz="4000" dirty="0">
                <a:solidFill>
                  <a:srgbClr val="FFFFFF"/>
                </a:solidFill>
              </a:rPr>
              <a:t> order method – Mid-point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2DA300-75AA-4585-8989-D2207EA3D3AF}"/>
                  </a:ext>
                </a:extLst>
              </p:cNvPr>
              <p:cNvSpPr txBox="1"/>
              <p:nvPr/>
            </p:nvSpPr>
            <p:spPr>
              <a:xfrm>
                <a:off x="3577389" y="2543175"/>
                <a:ext cx="4652211" cy="209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2DA300-75AA-4585-8989-D2207EA3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89" y="2543175"/>
                <a:ext cx="4652211" cy="2099677"/>
              </a:xfrm>
              <a:prstGeom prst="rect">
                <a:avLst/>
              </a:prstGeom>
              <a:blipFill>
                <a:blip r:embed="rId2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7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A5E621-5945-4E9D-A697-B68247D8609D}"/>
                  </a:ext>
                </a:extLst>
              </p:cNvPr>
              <p:cNvSpPr txBox="1"/>
              <p:nvPr/>
            </p:nvSpPr>
            <p:spPr>
              <a:xfrm>
                <a:off x="1119322" y="25056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Approximate the solution to the initial-value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=0.5, 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CA" dirty="0"/>
                  <a:t> using Modified Euler and Midpoint method.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A5E621-5945-4E9D-A697-B68247D86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22" y="2505670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C041699-0208-4C21-8C4C-B09F96E14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17" y="2502165"/>
            <a:ext cx="5250346" cy="42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Global and Local Truncation error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1C6AD-1174-48CA-B45F-6511DD805DFC}"/>
                  </a:ext>
                </a:extLst>
              </p:cNvPr>
              <p:cNvSpPr txBox="1"/>
              <p:nvPr/>
            </p:nvSpPr>
            <p:spPr>
              <a:xfrm>
                <a:off x="2053389" y="2855495"/>
                <a:ext cx="81814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the exact function value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Local Truncation error: Simply speak,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Global Truncation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order of global truncation error is the order of the algorithm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1C6AD-1174-48CA-B45F-6511DD805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89" y="2855495"/>
                <a:ext cx="8181474" cy="1477328"/>
              </a:xfrm>
              <a:prstGeom prst="rect">
                <a:avLst/>
              </a:prstGeom>
              <a:blipFill>
                <a:blip r:embed="rId2"/>
                <a:stretch>
                  <a:fillRect l="-671" t="-2058" b="-53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Conclusion - </a:t>
            </a:r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4055A-70D0-40D7-AB02-1029F32AF9B8}"/>
              </a:ext>
            </a:extLst>
          </p:cNvPr>
          <p:cNvSpPr txBox="1"/>
          <p:nvPr/>
        </p:nvSpPr>
        <p:spPr>
          <a:xfrm>
            <a:off x="3119299" y="3749233"/>
            <a:ext cx="671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Euler’s method (1</a:t>
            </a:r>
            <a:r>
              <a:rPr lang="en-US" baseline="30000" dirty="0"/>
              <a:t>st</a:t>
            </a:r>
            <a:r>
              <a:rPr lang="en-US" dirty="0"/>
              <a:t> 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Midpoint, Modified Euler (2</a:t>
            </a:r>
            <a:r>
              <a:rPr lang="en-US" baseline="30000" dirty="0"/>
              <a:t>nd</a:t>
            </a:r>
            <a:r>
              <a:rPr lang="en-US" dirty="0"/>
              <a:t> order)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335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Numerical ODE</vt:lpstr>
      <vt:lpstr>1st order method – Euler’s method</vt:lpstr>
      <vt:lpstr>Example</vt:lpstr>
      <vt:lpstr>2nd order method –Modified Euler</vt:lpstr>
      <vt:lpstr>2nd order method – Mid-point</vt:lpstr>
      <vt:lpstr>Example</vt:lpstr>
      <vt:lpstr>Global and Local Truncation error</vt:lpstr>
      <vt:lpstr>Conclusion -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76</cp:revision>
  <dcterms:created xsi:type="dcterms:W3CDTF">2020-09-25T19:13:27Z</dcterms:created>
  <dcterms:modified xsi:type="dcterms:W3CDTF">2020-11-26T19:43:58Z</dcterms:modified>
</cp:coreProperties>
</file>