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BEA141-BC67-4810-B065-A622B4195219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C0DD-5641-4FD6-BB98-4334C3DCA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6BA34-7F10-49B0-955D-8FBA7D535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F08F-9A27-4A4E-AA0B-C449346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F9B1-3183-42A5-AEF6-0E806B84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3EB5-B1EF-47EA-A4EA-6386AAD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14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27C0-5B10-409A-ADDB-22365EBC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D74DA-C062-40B1-9E46-8BE29B9C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1C67-95BC-4FCE-BADB-73F014F7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7A2D-FC0F-4685-AAAC-B83DCF1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0851-3364-4BB3-AA31-C8096710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10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3C6D6-4974-4DB7-9082-D6BFF17B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8E5B6-0AB9-4274-9F3C-7877EFE0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E8513-B985-4517-AD3C-FDE3C1E6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D277-43D8-4FFC-BA4C-25CC90AA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9ABF-4642-4056-843F-59475D3B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4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34C7-A672-4F3A-9C5F-E192E770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B249-DAEA-486A-9388-B7E2EFDA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24BF-8D54-41AD-8B83-C24479AD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C01C-6819-4F98-8002-ED3A708D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5BAA-A7B2-4164-8AC5-366BBBA4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34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59F-0BC9-4C40-9EA2-6DE957C2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3513-4853-4B33-8AD1-EC70E5E8B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164F-1F39-4F32-B85A-27FDD66F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6BD5-2E48-494B-958F-DAEA5EB5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4DA64-EECF-468E-9023-AA9B4A0C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14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628B-8D16-4E14-B7CA-D15D665E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8DA9-BA31-430F-924A-C658A18B3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BCEC-0740-427B-AA98-ADDD842C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18694-EEA1-4C80-9F70-5A7335A5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1378-32E2-4683-B330-B07EE288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72914-FE52-472C-9506-8923BE34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1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7ECA-EF9D-40E2-94D1-D14709B0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AC60-FBDC-41E8-84AA-56483EF9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D3D5A-8120-4D09-862B-8A678AF0E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5D7AC-6BCD-47F3-B262-ED680EC4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880A-3C17-42A3-AADF-C2788516D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381E4-FB4E-4074-B1E5-708D284E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B9DE7-D9CC-4DBC-B4E9-3A7603EF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B4D25-42AC-466F-BCF1-91D069E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9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CFFF-A508-4040-B6BA-DD294A2A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4C5FC-691B-4018-A16C-8B61FA80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60F54-65DE-4547-9832-169C03C4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730D2-CDD1-4F8A-98E0-F729DD6E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05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01C25-24A5-42A7-9F02-125190D4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BFB7-97A6-4D02-B3C3-998815FD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83B0C-3795-4C73-9BE2-5F172B72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88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4D95-019E-4C6F-9A41-7D5AAFC0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F69C-3713-4D25-A3D7-7ABE00D1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8F74A-E66E-43D4-AB46-4C0527D9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C468-CF07-4375-A566-733EC51C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EA8B-3D86-4802-B863-F2779431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9EA6-4A16-4338-8342-D4004C28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0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5D66-4BBA-452F-856D-2715CEE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96CCE-197F-42D7-82D5-479E498EA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2FE7D-9E43-4850-996B-5ADE8CF78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BC76-349D-420B-9663-57B2E002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7BB2-F1DC-45F2-A7C9-BF56FE6E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B1FB-DFD8-490C-A66C-5D73896F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E30BD-F0C1-464F-A2C5-C5FE01B5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C31D-5A00-4078-B21C-55EF3BBA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BA66-A5CE-4BD6-B595-832F3B04E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22C7C-D163-4C61-9AD9-9F7DD12F54B9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ACF5-10E7-4A06-AF4A-3A544C14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BFDA-DDDB-45BE-B8AB-713154753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2150-E40E-49EC-A771-5F6E4172BE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01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6FD09-2EBA-487C-AC50-C91ECA36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4974" y="1118387"/>
            <a:ext cx="7003011" cy="18498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Numerical Analysis I</a:t>
            </a:r>
            <a:br>
              <a:rPr lang="en-US" altLang="zh-CN" dirty="0">
                <a:solidFill>
                  <a:srgbClr val="FFFFFF"/>
                </a:solidFill>
              </a:rPr>
            </a:br>
            <a:r>
              <a:rPr lang="en-US" altLang="zh-CN" dirty="0">
                <a:solidFill>
                  <a:srgbClr val="FFFFFF"/>
                </a:solidFill>
              </a:rPr>
              <a:t>(SFU MACM 316) 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AEF93-320F-4809-914B-9BE56D44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3147321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CA" sz="3000" dirty="0">
                <a:solidFill>
                  <a:srgbClr val="FFFFFF"/>
                </a:solidFill>
              </a:rPr>
              <a:t>A </a:t>
            </a:r>
            <a:r>
              <a:rPr lang="en-CA" sz="3000" dirty="0" err="1">
                <a:solidFill>
                  <a:srgbClr val="FFFFFF"/>
                </a:solidFill>
              </a:rPr>
              <a:t>veeeeeeeeeeeeeery</a:t>
            </a:r>
            <a:r>
              <a:rPr lang="en-CA" sz="3000" dirty="0">
                <a:solidFill>
                  <a:srgbClr val="FFFFFF"/>
                </a:solidFill>
              </a:rPr>
              <a:t> short Introduction to M</a:t>
            </a:r>
            <a:r>
              <a:rPr lang="en-US" sz="3000" dirty="0">
                <a:solidFill>
                  <a:srgbClr val="FFFFFF"/>
                </a:solidFill>
              </a:rPr>
              <a:t>ATLAB</a:t>
            </a:r>
            <a:endParaRPr lang="en-CA" sz="3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148BD-19C1-4EE7-8D0B-8373D773E949}"/>
              </a:ext>
            </a:extLst>
          </p:cNvPr>
          <p:cNvSpPr txBox="1"/>
          <p:nvPr/>
        </p:nvSpPr>
        <p:spPr>
          <a:xfrm>
            <a:off x="4522769" y="4573967"/>
            <a:ext cx="320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8DF790-D789-4D6F-9E33-CD4DCE16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What is M</a:t>
            </a:r>
            <a:r>
              <a:rPr lang="en-US" altLang="zh-CN" sz="4000">
                <a:solidFill>
                  <a:srgbClr val="FFFFFF"/>
                </a:solidFill>
              </a:rPr>
              <a:t>atlab?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2FB7-7816-4E15-BDF2-1423E49A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zh-CN" altLang="en-US" sz="2400"/>
              <a:t>计算机</a:t>
            </a:r>
            <a:endParaRPr lang="en-CA" altLang="zh-CN" sz="2400"/>
          </a:p>
          <a:p>
            <a:r>
              <a:rPr lang="zh-CN" altLang="en-US" sz="2400"/>
              <a:t>画图（不是</a:t>
            </a:r>
            <a:r>
              <a:rPr lang="en-CA" altLang="zh-CN" sz="2400"/>
              <a:t>PS</a:t>
            </a:r>
            <a:r>
              <a:rPr lang="zh-CN" altLang="en-US" sz="2400"/>
              <a:t>那种画图）必备软件</a:t>
            </a:r>
            <a:endParaRPr lang="en-CA" altLang="zh-CN" sz="2400"/>
          </a:p>
          <a:p>
            <a:r>
              <a:rPr lang="zh-CN" altLang="en-US" sz="2400"/>
              <a:t>数据分析的好帮手</a:t>
            </a:r>
            <a:endParaRPr lang="en-CA" altLang="zh-CN" sz="2400"/>
          </a:p>
          <a:p>
            <a:r>
              <a:rPr lang="zh-CN" altLang="en-US" sz="2400" strike="sngStrike"/>
              <a:t>做作业作弊专用道具</a:t>
            </a:r>
            <a:endParaRPr lang="en-CA" altLang="zh-CN" sz="2400" strike="sngStrike"/>
          </a:p>
          <a:p>
            <a:r>
              <a:rPr lang="zh-CN" altLang="en-US" sz="2400"/>
              <a:t>总结：牛</a:t>
            </a:r>
            <a:r>
              <a:rPr lang="en-US" altLang="zh-CN" sz="2400"/>
              <a:t>B</a:t>
            </a:r>
            <a:r>
              <a:rPr lang="zh-CN" altLang="en-US" sz="2400"/>
              <a:t>。</a:t>
            </a:r>
            <a:endParaRPr lang="en-CA" sz="2400"/>
          </a:p>
        </p:txBody>
      </p:sp>
      <p:pic>
        <p:nvPicPr>
          <p:cNvPr id="1026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39A8C50-B993-436B-AA26-655DA1877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8" b="2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9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C99DF7-E355-4E6A-B4E4-9781A14C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altLang="zh-CN" sz="4000">
                <a:solidFill>
                  <a:srgbClr val="FFFFFF"/>
                </a:solidFill>
              </a:rPr>
              <a:t>I</a:t>
            </a:r>
            <a:r>
              <a:rPr lang="en-US" altLang="zh-CN" sz="4000">
                <a:solidFill>
                  <a:srgbClr val="FFFFFF"/>
                </a:solidFill>
              </a:rPr>
              <a:t>nstallation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3836-3674-4CB2-9E32-009A5CAA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 lnSpcReduction="10000"/>
          </a:bodyPr>
          <a:lstStyle/>
          <a:p>
            <a:r>
              <a:rPr lang="zh-CN" altLang="en-US" sz="1900" dirty="0"/>
              <a:t>你可以不安装，直接用网页版</a:t>
            </a:r>
            <a:endParaRPr lang="en-CA" altLang="zh-CN" sz="1900" dirty="0"/>
          </a:p>
          <a:p>
            <a:r>
              <a:rPr lang="zh-CN" altLang="en-US" sz="1900" dirty="0"/>
              <a:t>你也可以冒着被感染的风险去用学校的电脑（全校的电脑都有装</a:t>
            </a:r>
            <a:r>
              <a:rPr lang="en-US" altLang="zh-CN" sz="1900" dirty="0" err="1"/>
              <a:t>matlab</a:t>
            </a:r>
            <a:r>
              <a:rPr lang="zh-CN" altLang="en-US" sz="1900" dirty="0"/>
              <a:t>）</a:t>
            </a:r>
            <a:endParaRPr lang="en-CA" altLang="zh-CN" sz="1900" dirty="0"/>
          </a:p>
          <a:p>
            <a:r>
              <a:rPr lang="zh-CN" altLang="en-US" sz="1900" dirty="0"/>
              <a:t>要安装到本地的话，不要傻傻掏钱去买，学校已经帮你买了！按照学校官网的指示下载就好！</a:t>
            </a:r>
            <a:endParaRPr lang="en-CA" altLang="zh-CN" sz="1900" dirty="0"/>
          </a:p>
          <a:p>
            <a:pPr marL="0" indent="0">
              <a:buNone/>
            </a:pPr>
            <a:r>
              <a:rPr lang="en-US" altLang="zh-CN" sz="1900" dirty="0"/>
              <a:t>	Google -&gt; SFU MATLAB </a:t>
            </a:r>
          </a:p>
          <a:p>
            <a:r>
              <a:rPr lang="zh-CN" altLang="en-US" sz="1900" dirty="0"/>
              <a:t>安装时会有一页（类似右图）问你要安装什么</a:t>
            </a:r>
            <a:r>
              <a:rPr lang="en-US" altLang="zh-CN" sz="1900" dirty="0"/>
              <a:t>package</a:t>
            </a:r>
            <a:r>
              <a:rPr lang="zh-CN" altLang="en-US" sz="1900" dirty="0"/>
              <a:t>的，不用管直接</a:t>
            </a:r>
            <a:r>
              <a:rPr lang="en-US" altLang="zh-CN" sz="1900" dirty="0"/>
              <a:t>next</a:t>
            </a:r>
            <a:r>
              <a:rPr lang="zh-CN" altLang="en-US" sz="1900" dirty="0"/>
              <a:t>，人家默认装啥你就装啥就好了。</a:t>
            </a:r>
            <a:endParaRPr lang="en-CA" sz="1900" dirty="0"/>
          </a:p>
        </p:txBody>
      </p:sp>
      <p:pic>
        <p:nvPicPr>
          <p:cNvPr id="2052" name="Picture 4" descr="MATLAB Installation Instructions | College of Engineering and Mathematical  Sciences | The University of Vermont">
            <a:extLst>
              <a:ext uri="{FF2B5EF4-FFF2-40B4-BE49-F238E27FC236}">
                <a16:creationId xmlns:a16="http://schemas.microsoft.com/office/drawing/2014/main" id="{8F0ABB69-C321-47D3-B289-375F6582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32" y="2767601"/>
            <a:ext cx="5462358" cy="32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8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7CD0E-AB2D-4C0E-B2AC-844A3C69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MATLAB </a:t>
            </a:r>
            <a:r>
              <a:rPr lang="en-US" altLang="zh-CN" sz="4000" dirty="0">
                <a:solidFill>
                  <a:srgbClr val="FFFFFF"/>
                </a:solidFill>
              </a:rPr>
              <a:t>interface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8A0D23-2FB9-4611-A9AA-0CEA81E53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77" y="2220183"/>
            <a:ext cx="7996443" cy="4497999"/>
          </a:xfrm>
        </p:spPr>
      </p:pic>
    </p:spTree>
    <p:extLst>
      <p:ext uri="{BB962C8B-B14F-4D97-AF65-F5344CB8AC3E}">
        <p14:creationId xmlns:p14="http://schemas.microsoft.com/office/powerpoint/2010/main" val="389457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Numerical Analysis I (SFU MACM 316) </vt:lpstr>
      <vt:lpstr>What is Matlab?</vt:lpstr>
      <vt:lpstr>Installation</vt:lpstr>
      <vt:lpstr>MATLAB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Numerical Analysis I (SFU MACM 316) </dc:title>
  <dc:creator>HUNT FENG</dc:creator>
  <cp:lastModifiedBy>HUNT FENG</cp:lastModifiedBy>
  <cp:revision>2</cp:revision>
  <dcterms:created xsi:type="dcterms:W3CDTF">2020-09-12T21:11:57Z</dcterms:created>
  <dcterms:modified xsi:type="dcterms:W3CDTF">2020-09-12T21:37:55Z</dcterms:modified>
</cp:coreProperties>
</file>