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295" r:id="rId4"/>
    <p:sldId id="314" r:id="rId5"/>
    <p:sldId id="315" r:id="rId6"/>
    <p:sldId id="316" r:id="rId7"/>
    <p:sldId id="319" r:id="rId8"/>
    <p:sldId id="317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13:02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4562 17054 437 0,'-7'0'50'16,"3"0"-23"-16,4 0 24 16,0-7-40-16,0 3-10 15,0 1 7-15,0 3 2 16,2 0 14-16,0 0 17 15,-2 0 9-15,0 0-13 16,0 0-5-16,0 0-6 16,0 0-10-16,0 0-9 15,-9 7-7-15,-12 14 1 0,0 6-2 16,3-2 2-16,4 2 0 16,1-2-1-16,-2-7 0 15,6 1-1-15,5-6 0 16,4-4-2-16,0-2 0 15,0 5 3-15,9 3-4 16,10-5 5-16,4 5-2 16,1 1-1-16,6-6 2 15,2 5 1-15,1 3 1 16,-6-3-4-16,-3 4 3 16,-11-1 0-16,-1 1 1 15,-8-4-1-15,-1-5 2 16,-3 8 1-16,0-3 0 0,-7 4-1 15,-18 3-3-15,-8-3-6 16,-3-4-12-16,-3-5-13 16,9-3-16-16,2-2-26 15,1-5-32-15,8-5-48 16,3-21-92-16</inkml:trace>
  <inkml:trace contextRef="#ctx0" brushRef="#br0" timeOffset="163.31">4474 17198 20 0,'0'0'539'0,"0"0"-481"15,0 4 5-15,0-4-19 16,8 0-37-16,14 0-6 16,12 0-6-16,11 0-26 15,2-4-50-15,4-10-100 16,3 2-171-16</inkml:trace>
  <inkml:trace contextRef="#ctx0" brushRef="#br0" timeOffset="566.6">4911 16859 439 0,'-9'0'98'0,"9"0"-87"0,0 4 26 15,28-4-13-15,6 0-19 16,-2 0-4-16,3 0 2 16,-7 0-2-16,-7 5 0 15,-6-4-1-15,-5 7 14 16,-6-4 3-16,-4 3 15 15,0 1-13-15,0-2-5 16,0 9-7-16,-6 8-3 16,-11-5-1-16,-4 5 0 15,3-2-1-15,4-3 0 0,3-9 4 16,9-5 2-16,2-2-2 16,0 3-7-16,0-5 1 15,9 3 1-15,14 1-5 16,7 3-11-16,4-7-37 15,5 0-86-15,8 0-205 16</inkml:trace>
  <inkml:trace contextRef="#ctx0" brushRef="#br0" timeOffset="2104.8">5215 17393 438 0,'-16'4'83'16,"14"0"-30"0,2-4 3-16,0 0-42 0,16 0-7 15,7 0 14-15,9 0 1 16,7 0-1-16,5 0-1 15,6 0-5-15,-1 0-6 16,0 0-7-16,-8 0-2 16,-5 0-6-16,-3 0-37 15,-10 0-65-15,2 0-88 16</inkml:trace>
  <inkml:trace contextRef="#ctx0" brushRef="#br0" timeOffset="2304.86">5533 17161 294 0,'-17'0'321'16,"9"0"-280"-16,3 0 25 15,5 0-34-15,0 0-39 16,0 0-42-16,0 9-100 15,0 5-204-15</inkml:trace>
  <inkml:trace contextRef="#ctx0" brushRef="#br0" timeOffset="2471.38">5499 17643 666 0,'-19'13'41'16,"8"-11"-28"-16,11 1 6 16,0-3-40-16,0 0-122 15,0 0-83-15</inkml:trace>
  <inkml:trace contextRef="#ctx0" brushRef="#br0" timeOffset="3050.24">5818 17035 367 0,'-19'0'205'16,"15"0"-182"-16,4 0 12 0,0 0-1 15,2 0-30-15,17 0 0 16,9 5 3-16,6-2-2 15,5 1 4-15,5 3-6 16,-3-3 3-16,0 4 1 16,1 2-1-16,-5 5 0 15,-3-2-3-15,-6-4-1 16,-8-2-1-16,-1 1 0 16,-5-4-2-16,-7 1 4 15,-7-4-4-15,0-1 4 0,0 0 0 16,0 0 7-16,0 0 0 15,0 0-1-15,0 0 2 16,0 0 3-16,0 4 1 16,0 5-10-16,0 5-4 15,-7 11-1-15,-3 16 0 16,-1 16 1 0,5 11 0-16,-4 11 0 0,5-3-5 15,5-6-16-15,0-3-21 16,0-22-46-16,12-20-91 15,20-6-219-15</inkml:trace>
  <inkml:trace contextRef="#ctx0" brushRef="#br0" timeOffset="3487.76">6467 17227 466 0,'-11'11'107'0,"11"-11"-39"16,0 0 11-16,0 0-47 15,2 0-27-15,16 0 0 16,12 0 3-16,10 0-3 16,5 0-3-16,2 0-10 15,-6 0-26-15,-7 0-90 0,5 0-98 16</inkml:trace>
  <inkml:trace contextRef="#ctx0" brushRef="#br0" timeOffset="3682.02">6580 17486 545 0,'-14'11'148'16,"14"-7"-154"-16,0-4 19 15,23 0-13-15,13-4-26 16,6-2-70-16,2-7-70 0,4-2-207 15</inkml:trace>
  <inkml:trace contextRef="#ctx0" brushRef="#br0" timeOffset="3867.89">7077 17320 380 0,'-5'0'179'16,"5"0"-164"-16,0 0 6 15,0 0-16-15,9 0-22 16,5-8-79-16,7 4-65 0</inkml:trace>
  <inkml:trace contextRef="#ctx0" brushRef="#br0" timeOffset="4049.21">7381 17308 476 0,'0'8'69'0,"0"-4"-48"15,4-4 2-15,12 0-23 16,2 0-51-16,6-8-109 0</inkml:trace>
  <inkml:trace contextRef="#ctx0" brushRef="#br0" timeOffset="4206.26">7725 17290 540 0,'0'8'77'16,"0"-4"-42"-16,0-4 11 15,16 0-34-15,-2 0-37 0,-2-4-43 16,2-4-112 0,-3-3-209-16</inkml:trace>
  <inkml:trace contextRef="#ctx0" brushRef="#br0" timeOffset="8018.24">8381 16987 696 0,'0'23'41'0,"0"-23"-3"15,0 0 5-15,0 0-23 16,0 0-17-16,0 0-6 0,0-4-3 15,0 4 8-15,0 0 0 16,0 0 0-16,0 0 12 16,0 4 2-16,-7 21-12 15,-18 20-5-15,-5 7 2 16,0 2 2-16,0-2-2 16,7-11-3-16,9-12 4 15,8-14-1-15,6-11-3 16,0-4-2-16,0 0 2 15,17 0 0-15,11 0 2 16,12 0 3-16,8 0 2 16,5 0-1-16,0 0-4 0,-5 0 2 15,-4 0-2-15,-12 0-10 16,-5 0-26-16,-8 0-27 16,-12 0-43-16,-7 0-57 15,0 0 1-15</inkml:trace>
  <inkml:trace contextRef="#ctx0" brushRef="#br0" timeOffset="8239.73">8445 17158 371 0,'0'0'124'0,"0"0"-44"15,-2 0 2-15,2 0-25 0,0 0-26 16,0 0-5-16,0 0 5 15,0 0-8-15,4 26 3 16,-4 13-16-16,0 28-5 16,0 7-7-16,0 3-35 15,0-7-52-15,0-14-113 16,8-12-201-16</inkml:trace>
  <inkml:trace contextRef="#ctx0" brushRef="#br0" timeOffset="21367.34">4562 17917 365 0,'0'0'257'0,"-7"0"-232"15,-14 0 0-15,21 0 12 16,0 0-35-16,0 0 1 16,0 0-3-16,0 0 2 15,10-4 9-15,-1-3 16 16,-7 7 15-16,-2 0-1 15,0 0-5-15,0 7-10 0,0 0-7 16,0 9-6 0,-11 13-4-16,-8 12-7 0,5 11-2 15,-2 0-1 1,5-15 1-16,9-17 0 0,2-5-1 16,0-2-1-16,0-9-1 15,0-2-1-15,6 2 0 16,17 0 3-16,7 4-4 15,5-2-2-15,2-6-10 16,4 0-12-16,5 0-12 16,-5-14-15-16,-6 2-28 15,-10 1-27-15,-14 7-28 16,-6 4-41-16,0 0-49 0</inkml:trace>
  <inkml:trace contextRef="#ctx0" brushRef="#br0" timeOffset="21589.36">4690 18031 202 0,'-2'-11'227'0,"-5"11"-120"0,1 0-19 15,6 0-10-15,0 0-34 16,0 0-21-16,0 0 0 16,4 0-3-16,-4 0-7 15,2 4-2-15,3 21-1 16,-3 17-6-16,3 16 0 0,-5 16-3 15,0 3-9 1,0-3-39-16,2-11-44 0,10-13-61 16,20-17-64-16</inkml:trace>
  <inkml:trace contextRef="#ctx0" brushRef="#br0" timeOffset="21877.56">5217 18182 699 0,'-24'13'31'15,"11"-13"0"-15,13 2 12 16,0-2-26-16,17 0-20 15,20 0-1-15,14 0 6 16,13-7 3-16,5-3-9 16,-9-3-12-16,-7 9-13 15,-12 4-31-15,-11 0-31 16,-9 0-30-16,-6 9-4 16,0 9-243-16</inkml:trace>
  <inkml:trace contextRef="#ctx0" brushRef="#br0" timeOffset="22059.25">5495 18020 492 0,'-11'0'127'0,"9"0"-69"16,2 0 15-16,0-10-42 16,0 2-23-16,0 8-8 15,0 0-5-15,0 0-20 16,0 0-28-16,0 27-84 15,0 12-78-15</inkml:trace>
  <inkml:trace contextRef="#ctx0" brushRef="#br0" timeOffset="22214.42">5538 18356 610 0,'-7'4'42'0,"-8"-4"-4"0,15 0-5 15,0 0-32-15,0 0-31 16,0 0-37-16,0 0-65 16,24-10-160-16</inkml:trace>
  <inkml:trace contextRef="#ctx0" brushRef="#br0" timeOffset="22664.41">5933 17983 631 0,'-14'0'40'15,"7"0"-4"-15,7 0 16 16,0 0-35-16,0 0-20 15,11 0-1-15,11 0 11 16,3 0-4-16,9 0-4 16,3 0 3-16,5 0-2 15,-1 0 0-15,0 0 0 16,-2-4 1-16,-9 4-2 0,-5 0 1 16,-10 0 1-16,-6 0 1 15,-5 0 5-15,-4 0-3 16,0 0 0-16,0 4-2 15,0 0 3-15,0 2 0 16,0 3 3-16,0 5-1 16,0 15-1-16,0 9-3 15,0 13-1-15,0 14 0 16,-2 3-3-16,0 6-1 16,2-11-12-16,0-12-30 15,0-22-68-15,16-21-104 16,17-8-173-16</inkml:trace>
  <inkml:trace contextRef="#ctx0" brushRef="#br0" timeOffset="23062">6851 17946 523 0,'-18'13'139'15,"9"-7"-98"-15,3-2 26 16,6-4-32-16,0 0-33 16,26 0-2-16,14 0 1 15,7 0-1-15,9 0-7 16,-3 0-30-16,-5 0-69 0,3-4-92 15,-8 4-176 1</inkml:trace>
  <inkml:trace contextRef="#ctx0" brushRef="#br0" timeOffset="23234.52">6961 18161 464 0,'-23'15'236'0,"10"-5"-204"15,6-1 31-15,7-9-26 16,0 0-30-16,5 0-15 16,22 0 2-16,14 0-11 15,13 0-46-15,10-9-73 16,21-14-160-16</inkml:trace>
  <inkml:trace contextRef="#ctx0" brushRef="#br0" timeOffset="23462.14">7689 18035 465 0,'-15'8'253'0,"7"-2"-238"15,8-6 12-15,0 0-8 16,0 0-35-16,0 0-48 0,11 0-15 16,19 0-118-16</inkml:trace>
  <inkml:trace contextRef="#ctx0" brushRef="#br0" timeOffset="23631.47">7997 17946 470 0,'0'0'213'15,"0"8"-207"-15,-4-3-2 16,4-5-4-16,6 0-29 16,12 0-63-16,14-9-110 0</inkml:trace>
  <inkml:trace contextRef="#ctx0" brushRef="#br0" timeOffset="23807.95">8355 17926 594 0,'0'1'17'16,"-2"3"-31"-16,-2-4-13 15,4 0-114-15,0 0-288 16</inkml:trace>
  <inkml:trace contextRef="#ctx0" brushRef="#br0" timeOffset="24197.71">8730 17803 513 0,'0'0'63'16,"-6"0"-8"-16,6 0 21 0,0 0-42 16,0 0-22-1,0 0 7-15,-3 0-7 0,-6 10-3 16,-7 9-6-16,-6 4-4 15,-6 10 4-15,2 6-4 16,5-6 2-16,8-6 4 16,9-8 0-16,4-5-3 15,0-3-1-15,2-7-1 16,23 4 2-16,12-8 5 16,8 0-6-16,2 0 0 15,5-8-1-15,-1-7-1 16,-12 1-5-16,-9 6-14 15,-14 3-41-15,-11-1-78 16,6 6-111-16</inkml:trace>
  <inkml:trace contextRef="#ctx0" brushRef="#br0" timeOffset="24430.99">8855 17869 596 0,'-7'0'58'0,"-2"0"-2"16,9-8 12-16,0 8-46 16,0 0-14-16,0 0-1 15,0 0 3-15,0 0 3 16,0 17 3-16,0 22-9 16,0 17-2-16,-2 16 2 0,-13 7-7 15,4-2-9-15,4-2-17 16,5-14-42-16,2-13-105 15,9-17-259-15</inkml:trace>
  <inkml:trace contextRef="#ctx0" brushRef="#br0" timeOffset="32732.3">9976 17548 631 0,'-15'0'58'15,"-5"0"-33"-15,20 0 25 16,0 0-18-16,2 0-20 15,16 0-10-15,20 0-1 16,26 11 9-16,35 0 16 16,34-11-5-16,29 0-2 15,14-22-9-15,25-2-3 16,3-3-5-16,10 4-2 16,4-2-1-16,-10-4 3 0,-12 2-2 15,-22 2-3-15,-29 6 3 16,-25 15 0-16,-32 4-4 15,-28 0-3-15,-30 4 1 16,-19 7-15-16,-11-7 0 16,0-4 8-16,-15 0-38 15,-21 0-93-15,-14-8-75 16</inkml:trace>
  <inkml:trace contextRef="#ctx0" brushRef="#br0" timeOffset="33316.94">10012 18263 310 0,'-9'4'103'0,"9"-4"-82"15,0 0 18-15,0 0 12 16,20 0 4-16,18-11-17 16,10-3-3-16,12 0 10 15,12-5-10-15,12 5-6 16,12-5-3-16,15 4 0 15,16-8-3-15,18 1-10 16,20-13 4-16,13-11-4 16,17-2-5-16,1 1-3 0,-5 5-2 15,-14 9 0 1,-23-4-5-16,-21 2 1 0,-20-3-3 16,-20 1-12-16,-29 4-4 15,-19 4-12-15,-19 6-1 16,-13 16 2-16,-13 7 7 15,0 0-9-15,-18 0-131 16,-16 0-150-16</inkml:trace>
  <inkml:trace contextRef="#ctx0" brushRef="#br0" timeOffset="144349.41">12705 12772 99 0,'0'0'535'0,"0"0"-531"0,-19-7 56 16,19-3-14-1,0 2-33-15,-2-7-11 0,2 0 3 16,0-1-5-16,0 2-2 15,0-1 6-15,0 2 5 16,0 4 10-16,-3-2-1 16,-1 1 4-16,-6-1-2 15,-1 1-11-15,-4 4-6 16,2 4 4-16,0 2 2 16,-6 0-11-16,-7 6-1 15,-3 21 0-15,-4 14 2 16,1 11-1-16,4 4 3 15,8 4 0-15,6-2-3 16,10-4 2-16,4-7-1 0,0-11 4 16,9-8-8-16,12-13 1 15,6-9-2-15,5-6 1 16,7 0-1-16,-2-22-1 16,5-14 6-16,-8-8-1 15,-4-3-6-15,-2 0 1 16,-8 1 6-16,-3 7-2 15,-6 7 2-15,-1 10 2 16,-8 7-2-16,2 7 1 16,-4 4 2-16,0 4 4 15,3 0-2-15,-3 0 7 16,0 0 3-16,0 15-10 16,-5 15-4-16,-14 13 0 15,-2 10 1-15,6 1 1 16,4-2 0-16,7-9-1 0,4-6-1 15,0-12-2-15,4-12-18 16,16-12-18-16,14-1-37 16,6-14-21-16,10-23-108 15,1-9-186-15</inkml:trace>
  <inkml:trace contextRef="#ctx0" brushRef="#br0" timeOffset="144829.6">12877 12417 515 0,'-16'-2'53'0,"14"-1"17"15,2 0-4-15,0 1-34 16,0 2-18-16,0 0-12 16,0 0 0-16,0 0 3 15,2-2 8-15,5 0 4 16,-1-1-1-16,3-3-4 16,3-2-6-16,-1 2-1 15,6 0-2-15,1-2 0 0,3 3-2 16,0 1-1-16,-1 2 1 15,-1 0 1-15,-4 2-3 16,2 0 3-16,-6 0-3 16,1 0 3-16,-1 0 3 15,-4 2 1-15,0 10 1 16,-2 3-2-16,-3 4-2 16,1 6-1-16,-3 2-2 15,0 4-4-15,0 2-14 16,0-2-23-16,0 0-14 15,4-4-33-15,3-4-51 16,-1-1-27-16,7-3-191 0</inkml:trace>
  <inkml:trace contextRef="#ctx0" brushRef="#br0" timeOffset="145046.21">13187 12294 338 0,'-9'-1'207'15,"9"1"-115"-15,-4 0-6 16,4 0-30-16,0 0-25 16,0 0-13-16,0 0 4 15,0 0 1-15,0 0-1 16,-10 7-16-16,-17 21-6 16,-15 16 0-16,-6 10-3 0,0 10-30 15,2 2-30 1,11-4-39-16,15-10-95 0,17-7-223 15</inkml:trace>
  <inkml:trace contextRef="#ctx0" brushRef="#br0" timeOffset="145829.34">14133 12351 458 0,'0'-1'116'15,"0"1"-9"-15,0 0-16 16,0 0-37-16,0 0-18 15,0 0-13-15,0 1-4 16,-5 12-6-16,-11 1 0 16,-7 11 1-16,-2 10 2 15,-5 11-4-15,-4 11-4 16,2 14-5-16,4 6-1 16,5 10-1-16,14-1-1 15,7-7-4-15,2-11-18 16,8-18-18-16,29-16-22 0,12-12-33 15,7-11-54-15,7-7-49 16,-4-2-156-16</inkml:trace>
  <inkml:trace contextRef="#ctx0" brushRef="#br0" timeOffset="146511.67">14432 12701 360 0,'-16'-8'250'16,"7"-1"-202"-16,2 5 53 16,7-4-50-16,0 6-27 0,0 2-16 15,2 0 1-15,-2 0 1 16,0 8-1-16,0 25-4 16,-16 13-3-16,-14 16-1 15,0 2 1-15,-4-1-1 16,1-5-2-16,10-15 3 15,5-12-2-15,8-14-2 16,10-11-6-16,0-6-5 16,0 0-4-16,6-19 14 15,16-20 5-15,6-15-2 16,11-10-1-16,5 0-2 16,1-1-3-16,2 8-2 15,-6 11 0-15,-2 11-6 0,-9 12 2 16,-7 9 2-16,-6 9 3 15,-11 5 1-15,-1 0 8 16,-5 11 4-16,0 20 1 16,0 11-1-16,-7 2 2 15,-14 4-2-15,-2 0-1 16,3-5-2-16,-1-5 0 16,7-12-1-16,7-9-2 15,2-10 1-15,3-6-1 16,2-1-6-16,0 0-1 15,0-1 3-15,5-23 5 16,18-7-3-16,7-14-6 0,6-5-2 16,1-2-4-16,3-3-3 15,-4 5 0-15,-3 4 5 16,-8 11 9-16,-5 11 3 16,-8 9 2-16,-5 11 3 15,-3 4 13-15,-4 0 4 16,0 8-6-16,0 27-6 15,0 17-4-15,-6 10-4 16,-11 8 0-16,-3 1-3 16,-1-1-13-16,2-6-16 15,8-9-16-15,9-17-55 16,2-10-44-16,0-12-1 16,13-10-116-16</inkml:trace>
  <inkml:trace contextRef="#ctx0" brushRef="#br0" timeOffset="146846.64">14833 12923 253 0,'0'-9'87'16,"0"5"3"-16,0 4-7 15,0 0-17-15,0 0-14 16,0 0-23-16,0 2-11 16,0 15-13-16,0 8 2 15,0 1 2-15,0-2-4 16,0-6 1-16,0-8-2 15,2-3-3-15,9-7-1 0,-2 0 3 16,7 0 5-16,2-23-3 16,1-10-3-16,2-9-2 15,-1-3-1-15,-1-5 0 16,0 0 1-16,-8 2 0 16,-7 14-1-16,-4 11 5 15,0 9 7-15,0 7 5 16,-4 7-1-16,-19 0-7 15,-7 2-8-15,-5 27-3 16,-4 10 1-16,5 3-27 16,6-3-30-16,14-6-62 15,14-5-80-15</inkml:trace>
  <inkml:trace contextRef="#ctx0" brushRef="#br0" timeOffset="147399.64">15334 12866 170 0,'-14'-5'486'16,"-2"-6"-475"-16,5-7 58 15,11-3-39-15,0 0-18 16,0-4-10-16,0 3-1 15,-6-1 1-15,0 3 0 16,1 7 6-16,-6 4 6 0,1 8 4 16,-5 1-1-16,-6 0-10 15,-5 17-5-15,-6 21-1 16,0 10-2-16,4 4 0 16,13-7 1-16,8-6-1 15,7-12-2-15,0-8-3 16,7-9-2-16,18-10 1 15,12 0 2-15,4-22-2 16,5-26-13-16,2-14-18 16,-4-13-20-16,-3-3-7 15,-4-5-24-15,-5-2 25 16,-4 4 15-16,-5 4 40 16,-2 16 10-16,-1 10 11 15,-6 18 24-15,-5 11 9 0,-2 10 24 16,-5 7-3-16,3 5 0 15,0 0-12-15,-5 0-10 16,0 9-11-16,-2 24-22 16,-26 20 5-16,-4 25-1 15,-8 18-8-15,-1 18-3 16,0 8-3-16,3 1-2 16,9-16-22-16,15-15-33 15,14-28-65-15,9-17-166 16</inkml:trace>
  <inkml:trace contextRef="#ctx0" brushRef="#br0" timeOffset="148164.87">16077 12459 121 0,'-9'-15'319'15,"5"-3"-258"-15,0 3 43 16,4 4-37-16,0 1-18 15,4 9-20-15,-2-2-2 16,0 3-3-16,-2 0-6 16,0 3 0-16,0 23-1 15,0 16-10-15,-14 12-3 16,-12 12-2-16,-6 11-1 16,0 5-1-16,0 7-6 15,2-8-7-15,10-12-6 16,8-20-13-16,12-20-6 15,0-17-11-15,2-12-10 16,19-12 25-16,2-32 1 0,5-19-1 16,0-12 9-16,-4-6 8 15,1-2 17-15,1 5 7 16,-3 3 16-16,-5 6 8 16,-4 12-1-16,0 11 0 15,-2 11-3-15,-3 10-2 16,-3 11 2-16,1 7-6 15,-1 7 0-15,-4 0-3 16,2 0-3-16,-1 26 2 16,-3 13-11-16,0 12-2 15,0 10-2-15,0 2 0 16,0 4-1-16,0-1 2 0,0-4-1 16,0-2 4-16,0-3 3 15,0-8-4-15,0-4 3 16,4-12-4-16,7-4 1 15,1-10-3-15,4-6 1 16,-2-7 0-16,0-6 2 16,4 0 3-16,0-20-5 15,3-16 0-15,2-14-4 16,1-8-1-16,-7-8-4 16,2-7-17-16,-1-1-16 15,-4 0-18-15,-2-1-40 16,4 9-108-16,-5 11-238 15</inkml:trace>
  <inkml:trace contextRef="#ctx0" brushRef="#br0" timeOffset="148463.28">16721 12159 609 0,'-11'0'21'16,"6"0"63"-16,5 0-47 16,7 0-21-16,11 8-3 15,10 23 3-15,2 17 0 16,0 16 3-16,2 19 5 16,-2 16 0-16,-5 6-3 0,-6 5-3 15,-8-5-2-15,-9 2-3 16,-2-6-1-16,0-6-9 15,-18-12-2-15,-15-15-11 16,-10-16-19-16,-8-19-41 16,-4-14-66-16,9-7-189 15</inkml:trace>
  <inkml:trace contextRef="#ctx0" brushRef="#br0" timeOffset="149209.46">11592 12674 417 0,'-20'0'319'0,"4"3"-284"16,16-3 35-16,0 0-47 0,25 0-20 15,16 0 0-15,19 0-5 16,5-5-1-16,-6 3-14 15,-5 2-44-15,-13 0-36 16,-11 0-49-16,-9 10-4 16,-12 7-79-16</inkml:trace>
  <inkml:trace contextRef="#ctx0" brushRef="#br0" timeOffset="149398.23">11630 12840 188 0,'-34'0'183'15,"13"0"-84"-15,14 0 11 16,7 0-35-16,0 0-36 0,0 0-25 16,7 0-10-16,20 0 6 15,17 6-5-15,7 1-5 16,4 1-8-16,-3-7-60 16,1-1-109-16,-6 0-209 15</inkml:trace>
  <inkml:trace contextRef="#ctx0" brushRef="#br0" timeOffset="150229.07">10537 12282 407 0,'-18'-7'150'0,"10"-4"-85"16,4-7 4-16,4-5-43 16,0 4-17-16,-5 1-4 15,-1 1-1-15,-1 1 9 0,-3 5-1 16,1 3 4 0,0 4 3-16,-3 2-3 0,1-1-2 15,-3 3 0-15,-4 0-6 16,-3 0-2-16,-3 23-4 15,0 11-3-15,-1 13 3 16,-1 18 0-16,7 13-2 16,4 7 0-16,6 4 2 15,3 0-2-15,4-9 2 16,2-9-3-16,-2-7 4 16,2-12-3-16,0-4 1 15,-2-11-1-15,-1-10-3 16,-1-11 2-16,-1-5-5 15,1-7 0-15,2-2-3 0,-8-2-3 16,-1 0-11-16,-8-15-2 16,-3-20 4-1,-4-15 9-15,1-6 4 0,1 0 8 16,7 7 0-16,5 7 5 16,7 9 3-16,5 9 1 15,0 5-5-15,0 2-1 16,9 3-2-16,16 4-3 15,12-1 2-15,12 3 0 16,8 4 0-16,6 0-7 16,-6 4-43-16,1-3-73 15,-1-1-72-15</inkml:trace>
  <inkml:trace contextRef="#ctx0" brushRef="#br0" timeOffset="150545.9">10601 12473 453 0,'-7'-6'72'16,"5"4"19"-16,2-2-17 16,0 0-40-16,0 4-11 15,0 0 1-15,0 0 1 16,0 0-5-16,0 0-5 0,-4 22-14 15,-20 16 0 1,-1 16-2-16,2 18 2 16,5 7-1-16,3 2 1 0,7-5-1 15,5-14 1 1,3-10-3-16,0-13-14 0,21-10-6 16,2-10-13-16,4-10-40 15,3-9-14-15,10 0-55 16,3-30-50-16</inkml:trace>
  <inkml:trace contextRef="#ctx0" brushRef="#br0" timeOffset="150846.41">10675 12701 92 0,'-25'-1'360'0,"4"-2"-276"0,18-3 11 16,3-1-26-16,0 3-35 15,0 2-20-15,0 2-13 16,7 0 0-16,5 0 4 16,6 0-3-16,5 0 0 15,5 0 1-15,0 0 2 16,2 15-4-16,0 6 0 16,0 1 0-16,-3 3-1 15,-4 2 2-15,-5 0 0 16,-2 4-1-16,-4 0 2 15,-5-2-3-15,-5-3-1 0,0-4-9 16,-2-4-22 0,0-6-42-16,0-3-74 0,2-5-78 15</inkml:trace>
  <inkml:trace contextRef="#ctx0" brushRef="#br0" timeOffset="151061.12">10919 12644 434 0,'-3'-5'97'16,"3"5"-8"-16,0 0-22 15,0 0-25-15,0 0-16 16,0 0-4-16,0 0-3 0,0 0-8 16,-18 31-11-1,-14 14 1-15,-5 12-3 0,-5 6-11 16,6-4-27-16,6-10-44 15,12-13-73-15,12-18-31 16</inkml:trace>
  <inkml:trace contextRef="#ctx0" brushRef="#br0" timeOffset="151279.21">11174 12479 310 0,'14'0'179'0,"11"13"-60"15,-8 14-32-15,5 13-33 16,6 7-21-16,-7 13-11 16,-2 4-10-16,-15 0-3 15,-4 4 0-15,0-7-4 16,-17-4-4-16,-6-7-7 16,-11-8-19-16,-7-7-37 15,-8-7-61-15,8-4-176 16</inkml:trace>
  <inkml:trace contextRef="#ctx0" brushRef="#br0" timeOffset="152447.51">19052 12625 347 0,'0'0'181'0,"0"-4"-100"16,0-7-11-16,0 1-31 15,20 3-22-15,6-1-8 16,8 0-7-16,8 0-1 16,-1 3-4-16,-4 3 0 15,-9 2-4-15,-10 0 4 0,-11 0 4 16,-7 0 6-1,0 13 0-15,-2 5-5 0,-24 5-7 16,-6 5-8-16,-7 2-20 16,-7-4-10-16,0-6 2 15,-2-6-4-15,9-9 27 16,7-5 5-16,8 0 14 16,13-5-2-16,9-14 4 15,2-3 1-15,0-3 5 16,2 0 0-16,14 4-2 15,0-1-2-15,0 5-3 16,3 5 1-16,-4 3-2 16,0 6 9-16,-4 3 6 15,-7 0 9-15,-2 1 7 0,-2 28-14 16,0 15 0-16,-4 12-9 16,-14 8 3-16,-3 8-4 15,-2 5-2-15,0 4-2 16,3-7-3-16,7-8-16 15,13-18-43-15,0-19-55 16,28-14-40-16,16-9-151 16</inkml:trace>
  <inkml:trace contextRef="#ctx0" brushRef="#br0" timeOffset="152847.26">19404 12984 88 0,'-2'0'526'0,"-10"0"-478"16,0 0 42-16,10 0-62 16,2 0-20-16,0 0-8 15,17 0 5-15,10-9-11 16,5-8 0-16,3-2-2 16,-5-8-6-16,0-2-7 15,-8-1 7-15,-5-2 3 16,-11 1-11-16,-3 0 5 15,-3 6 8-15,0 5 8 16,-9 3-1-16,-12 7 5 16,-5 7 2-16,-4 3 0 0,-2 3 0 15,0 27 5-15,0 12-5 16,-1 11 11-16,8 6-1 16,7-3 0-16,12-4-4 15,6-11-3-15,0-6-5 16,15-10-3-16,15-7 0 15,4-11-10-15,11-7-15 16,2-4-23-16,0-29-38 16,5-8-71-16,-3-11-59 15,-3 0 39-15</inkml:trace>
  <inkml:trace contextRef="#ctx0" brushRef="#br0" timeOffset="153184.12">19853 12724 151 0,'9'-15'123'0,"-5"7"-13"0,-2 4 9 16,-2 1-30-1,0 3-27-15,0 0-17 0,0 0-6 16,0 0-12-16,0 11-16 16,0 16-8-16,-2 10-2 15,-11 13 1-15,-4 4-2 16,-2 5 1-16,2 2-1 16,-2-7 1-16,5-6-1 15,6-17 1-15,0-15 1 16,8-12-5-16,0-4 1 15,0-4 12-15,10-31-1 16,12-19-6-16,8-19-1 16,4-11 1-16,6-1-2 15,6-2 0-15,-2 17-1 0,-5 12 1 16,-3 21-1-16,-8 15-2 16,-5 14-3-16,-5 8-8 15,-3 3-17-15,-6 24-22 16,-5 3-41-16,3 3-94 15,0 7-195-15</inkml:trace>
  <inkml:trace contextRef="#ctx0" brushRef="#br0" timeOffset="153580.19">20142 12786 422 0,'-27'6'235'0,"9"-4"-190"15,1-2 33-15,13 0-48 16,4 0-25-16,0 0-8 16,13 0 5-16,13 0-1 15,8 0-2-15,-2 0 0 16,3 0 1-16,-6 0-2 16,-1 2-2-16,-9 0-5 15,-8 0 7-15,-4 3-4 16,-7-1 3-16,0 4 3 15,0 4 2-15,-5 3 1 16,-12 7-6-16,-4 6 4 16,-3 5 1-16,2 4-2 0,-1 0 0 15,6 1 0 1,10-5 3-16,5-10-4 0,2-9 1 16,0-11-2-16,21-3-8 15,9-7-7-15,7-28-5 16,8-18-13-16,6-6-36 15,0-12-49-15,9 1 4 16,-10-3-36-16,-6 6 76 16</inkml:trace>
  <inkml:trace contextRef="#ctx0" brushRef="#br0" timeOffset="153703.37">20662 12403 204 0,'-18'-9'175'0,"-5"9"-61"15,5 0-48-15,-1 0-30 16,1 21-22-1,1 12-14-15,2 9-11 0,0 5-61 16,9 1-42-16,6 8-145 16</inkml:trace>
  <inkml:trace contextRef="#ctx0" brushRef="#br0" timeOffset="154049.06">20616 12914 491 0,'-35'0'98'16,"6"0"7"-16,15 0-47 16,0 0-35-16,7 18-14 15,3 6-1-15,4 4-7 0,0 4 2 16,0-5-1-16,0-5 1 16,2-5 0-16,12-6-3 15,4-7 0-15,3-4 0 16,7-13 0-16,-3-21-1 15,2-12-1-15,-4-8 1 16,-2 2-2-16,-5 2 5 16,-8 7-3-16,-6 14 3 15,-2 10 9-15,0 10 9 16,-5 9 1-16,-16 0-15 16,-6 19-5-16,-6 14-1 0,-1 11-11 15,4-1-27 1,0-1-33-16,11-9-67 15,17-11-87-15</inkml:trace>
  <inkml:trace contextRef="#ctx0" brushRef="#br0" timeOffset="154399.47">21155 12832 447 0,'-24'-3'231'16,"7"-1"-167"-16,7-4 5 16,8 0-50-16,-1-9-12 0,3-3-7 15,0-1-3-15,-2-2 2 16,-2 10 4-16,-5 5-1 16,-6 8 6-16,-8 0-4 15,-5 23-4-15,-4 16-1 16,-7 15-1-16,1 6 0 15,3-2-3-15,10-4 4 16,16-17-2-16,9-14-7 16,0-13 0-16,24-10-5 15,12 0-4-15,9-22-6 16,6-20-12-16,1-13-40 16,4-12-46-16,1-7-4 15,-1-5-35-15,-5 3 27 16</inkml:trace>
  <inkml:trace contextRef="#ctx0" brushRef="#br0" timeOffset="154612.13">21392 12417 20 0,'30'-74'85'0,"-6"8"-28"16,-9 12 84-16,-4 10-15 16,-9 18-14-16,-2 9-8 15,0 13-13-15,0 4-18 16,0 0-28-16,-15 22-23 16,-9 20 1-16,-3 16-11 15,-8 18-4-15,-1 17-2 16,-6 13-2-16,-4 12-3 15,-3 0-1-15,8-12-6 16,13-19-12-16,13-21-16 16,15-22-22-16,0-19-38 15,7-23-106-15,29-2-115 0</inkml:trace>
  <inkml:trace contextRef="#ctx0" brushRef="#br0" timeOffset="154944.91">21337 12730 529 0,'-17'0'68'0,"1"0"44"16,16 0-58-16,0-4-42 15,3 0-14-15,18-3 7 16,11 1-4-16,4 0-1 0,1 0 0 16,2 2-2-1,-2 0 4-15,-2 4-4 0,-8 0 1 16,-6 0 3-16,-10 0 2 15,-6 0 2-15,-5 0 1 16,0 2-2-16,0 7-1 16,-19 6-3-16,-8 13-1 15,-5 5 2-15,-3 10 1 16,1 4 2-16,6 3 0 16,7-4 0-16,10-4-4 15,9-14-2-15,2-7-10 16,0-6-10-16,21-15-22 15,8 0-33-15,8-29-55 16,13-26-110-16</inkml:trace>
  <inkml:trace contextRef="#ctx0" brushRef="#br0" timeOffset="155078.63">21868 12360 422 0,'-11'0'198'0,"-8"0"-114"16,-9 4-31-16,13 14-53 15,0 11-4-15,6 8-36 16,7 7-58-16,2 8-112 16</inkml:trace>
  <inkml:trace contextRef="#ctx0" brushRef="#br0" timeOffset="155345.44">22024 12811 79 0,'-2'-15'451'15,"-9"-5"-356"1,-6-1 12-16,11-2-46 0,-1 6-33 16,-7 7-9-16,2 2 2 15,-4 8 0-15,-4 0-7 16,-8 6-6-16,-4 25 4 16,-10 13-7-16,1 11-1 15,11 3-3-15,12 5 5 16,18-3-5-16,0-13-3 15,16-7-4-15,22-18-12 16,16-15-37-16,10-7-46 16,15-40-113-16,22-23 14 15</inkml:trace>
  <inkml:trace contextRef="#ctx0" brushRef="#br0" timeOffset="156130.87">23630 12625 383 0,'0'-40'174'0,"0"3"-141"0,0-4 42 16,0-4-28-16,0 5-16 16,0 7-19-16,0 1-1 15,0 10-2-15,0 1 6 16,0 7-2-16,-5 3 0 15,-10 4 2-15,-6 0 1 16,-5 7-7-16,-1 0-9 16,-3 8 3-16,0 25-2 15,0 8-1-15,2 14-1 16,6 11 2-16,3 10-1 16,8 9-1-16,-1 4 0 0,3 2 1 15,2-6-3-15,3-5-2 16,-2-13-5-16,4-11 1 15,2-17-11-15,0-16-18 16,0-10-8-16,0-12-11 16,0-1 23-16,0-21 29 15,0-18 5-15,0-10 2 16,-15-5 1-16,-7-2 0 16,2 2 3-16,4 9 6 15,0 9 11-15,9 16-1 16,2 7-1-16,5 5-7 15,0 2-6-15,0 0-1 16,19 2 1-16,11 4 1 16,7 0-5-16,8 0-4 15,10 0-2-15,5 1-7 0,2 2-34 16,1-3-55-16,1 0-97 16,-13 0-181-16</inkml:trace>
  <inkml:trace contextRef="#ctx0" brushRef="#br0" timeOffset="156582.14">23814 12757 625 0,'-11'-2'24'0,"2"0"84"16,9-7-58-16,0 8-23 15,0 1-19-15,0 0-4 0,0 0 5 16,-14 18-8-16,-10 17-1 15,-2 13 0-15,-4 4 4 16,4-2-3-16,3-1-1 16,4-7 0-16,12-9 0 15,7-10-7-15,0-13 0 16,19-8-3-16,16-2 4 16,6-25 0-16,10-21-1 15,2-8-9-15,1-3-4 16,-3 0 11-16,-2 3 6 15,-8 11 3-15,-11 10-1 16,-7 14 2-16,-14 9-1 16,-9 8 5-16,0 2 9 0,0 0 4 15,0 0-12 1,-21 12-4-16,-7 15 0 0,-6 13 6 16,0 8 2-16,-3 3 3 15,5 5-5-15,4-2-5 16,15-8-3-16,10-7-14 15,3-14-23-15,3-10-36 16,19-15-38-16,13 0-56 16,9-34-62-16</inkml:trace>
  <inkml:trace contextRef="#ctx0" brushRef="#br0" timeOffset="156945.5">24192 12800 283 0,'9'-16'89'0,"-7"8"36"16,0 1-15-16,1 5-35 0,-1 2-16 15,-2 0-18-15,0 0-3 16,0 6-9-16,0 19-24 16,-26 12 0-16,-4 10-2 15,1-2-2-15,-4-1 1 16,6-3-1-16,4-12-5 16,7-11 4-16,9-9-4 15,7-9-12-15,0 0 2 16,16-27 13-16,19-17-12 15,6-10-7-15,5-2-1 16,2 1-5-16,3 1 15 16,-5 10 9-16,-5 11 4 15,-3 12 0-15,-14 13 4 0,-5 8 3 16,-8 0 3-16,-8 21-2 16,-3 18-7-16,0 11-3 15,-21 6 1-15,2 2-10 16,4 0-17-16,0-8-17 15,13-15-46-15,2-13-71 16,0-11-70-16</inkml:trace>
  <inkml:trace contextRef="#ctx0" brushRef="#br0" timeOffset="157211.12">24773 12668 327 0,'-9'-10'313'0,"-12"3"-258"0,-3-1 44 16,7 4-54-16,8 2-15 16,-3 2-20-16,-1 0-2 15,-4 0-4-15,-5 17-6 16,-8 13 4-16,5 12-2 16,-1 5 0-16,5 5 1 15,8 2 2-15,4-4-5 16,9-7 2-16,0-11-4 15,22-12-11-15,16-14-18 16,3-6-13-16,8-6-40 0,9-31-72 16,8-15-16-1</inkml:trace>
  <inkml:trace contextRef="#ctx0" brushRef="#br0" timeOffset="157435.73">24903 12583 610 0,'-30'-4'86'0,"20"2"-46"16,10-4 13-16,17-5-43 16,24 5 2-16,14 4-8 0,12 2-4 15,-1 0-3-15,-1 0-17 16,-3 0-13-16,-7 0-17 15,-8-8-69-15,-11 1-85 16</inkml:trace>
  <inkml:trace contextRef="#ctx0" brushRef="#br0" timeOffset="158029.94">25298 12417 385 0,'-16'-8'223'16,"10"6"-154"-16,-4-2 41 15,7 4-56-15,3 0-23 16,-2 0-12-16,-9 12-5 0,-10 26-13 16,-9 16 1-1,-4 16 2-15,-7 11-2 0,-1 12-3 16,-6 9 1-16,1 1-8 16,11-2 2-16,12-16-1 15,20-19 2-15,4-24-9 16,2-21-17-16,30-21-10 15,8 0-1-15,3-31-13 16,6-21-41-16,-3-10-23 16,0-5 19-16,-9 3-1 15,-9 10 60-15,-15 15 44 16,-13 12 41-16,0 10 42 16,0 9 15-16,0 2-7 15,-4 4-16-15,4 2-17 0,-3 0-26 16,3 0-15-1,0 0-10-15,0-2-5 0,24 2 12 16,5-5-10-16,4 2-3 16,3-4-2-16,1-1-1 15,-3 2-1-15,-8-2-1 16,-5 1 0-16,-10 1-4 16,-4 2 1-16,-5 2-1 15,-2 2 2-15,0 0 4 16,-5 0-4-16,-18 6 2 15,-6 23 1-15,-6 13 0 16,-2 3 0-16,7 9 1 0,7 2 4 16,7-8 0-16,10-3-2 15,6-12-1-15,0-10-2 16,4-9-4-16,17-14-5 16,6 0-21-16,6-22-38 15,1-23-65-15,8-6-77 16</inkml:trace>
  <inkml:trace contextRef="#ctx0" brushRef="#br0" timeOffset="158187.71">25730 12409 554 0,'-18'0'59'0,"2"0"21"15,7 0-37 1,5 0-41-16,-5 0-30 0,1 19-31 15,1 8-82-15,3 6-144 16</inkml:trace>
  <inkml:trace contextRef="#ctx0" brushRef="#br0" timeOffset="158528.79">25595 12958 536 0,'-19'33'91'16,"10"8"-19"-16,5 3 1 0,4 3-49 15,0 1-13-15,2-4-3 16,17-7-4-16,3-10 2 16,6-13-2-16,2-14-3 15,0 0 0-15,2-29 0 16,-4-16-3-16,-1-13-5 15,-3-5-1-15,-9-1 2 16,-5 5-3-16,-10 7 6 16,0 12 5-16,-4 15 2 15,-20 20 5-15,-6 5-6 16,-8 13-4-16,-11 23-3 16,0 8-21-16,4 1-46 15,8-8-42-15,14-4-76 0</inkml:trace>
  <inkml:trace contextRef="#ctx0" brushRef="#br0" timeOffset="158912.79">26081 12891 731 0,'-21'0'19'16,"3"5"71"-16,6 9-47 15,1 5-35-15,-4 3-4 16,-3 11-3-16,-5 7-1 0,-5 6-7 16,-6 2 5-16,4-4 1 15,5-4 1-15,9-15 1 16,8-8-3-16,8-11 4 16,0-6-6-16,10-9 2 15,22-21 1-15,14-13-2 16,3-7-1-16,-2-3-10 15,4 5 2-15,-6 8 10 16,-9 9 3-16,-4 14 5 16,-8 11 6-16,-4 6 3 15,-6 2 7-15,-7 29-2 16,-7 21-5-16,0 16-11 16,0 11-3-16,-7 7-9 0,-12 0-14 15,1-6-40 1,4-10-88-16,5-14-232 0</inkml:trace>
  <inkml:trace contextRef="#ctx0" brushRef="#br0" timeOffset="-196437.25">26614 15063 457 0,'7'-22'55'15,"0"-3"27"-15,7-2-15 0,2 2-22 16,-2 2-21-16,-8 5-1 16,4 3-4-16,-3 3 5 15,-7 5-3-15,0 7 3 16,0 0 0-16,0 0-5 16,0 0-4-16,-21 11-16 15,-20 26-5-15,-12 15 5 16,-5 7-5-16,5 0 3 15,16-15 5-15,17-15-2 16,13-13-2-16,7-13-2 16,0 5 1-16,14-4 1 15,11 1-1-15,5 4 3 16,5-1 1-16,1-2 1 0,-1 3-2 16,-5 5 0-16,-9 1 0 15,-4 3 0-15,-4 3-3 16,-7 0 7-16,-3 0-2 15,-3 2 1-15,0-5-1 16,-24 1-1-16,-6-3 2 16,-4-1-2-16,-3-7 1 15,5-8-8-15,2 0-14 16,5 0-28-16,11-23-27 16,7-6-18-16,7-4-10 15,0-5 3-15,23 2 26 16,2 3 14-16,1 1 20 0,-3 10 43 15,-5-5 6-15,1 6 11 16,-1-2 5-16,0-2 6 16,1 7 8-16,-5 3 11 15,-1 7 21-15,-1 0-14 16,-1 5-1-16,1-1-14 16,-1 4-1-16,5 0-19 15,7 0-11-15,7 0-6 16,9-4-11-16,3-6-40 15,6-2-92-15,3 5-126 16</inkml:trace>
  <inkml:trace contextRef="#ctx0" brushRef="#br0" timeOffset="-196054.23">27023 14726 376 0,'-24'-2'261'16,"9"2"-225"-16,2-4 50 16,13 4-64-16,0 0-21 15,0 0-9-15,18 0 14 0,14 0-6 16,6 0-1-16,-2 8 0 15,3-2 3-15,-4 1-3 16,-6-3 0-16,-1-1 3 16,-11 3-2-16,-8-3 0 15,-3 1 3-15,-6 0 6 16,0 2-1-16,0 5-2 16,-17 12-1-16,-7 10-3 15,-1 12-1-15,-1 13-3 16,5 5-15-16,8-1-47 15,6 0-92-15,7 2-125 16</inkml:trace>
  <inkml:trace contextRef="#ctx0" brushRef="#br0" timeOffset="-194492.53">27551 15221 191 0,'-12'0'98'0,"5"0"-20"0,5 0-6 16,2 0-6-16,0 0-4 15,0 0 1-15,0 0-17 16,0 0 1-16,0 0-11 15,0 0-11-15,0 0-10 16,11 0-10-16,8 0 0 16,9 0 0-16,13 0-3 15,5 0-10-15,2 4-29 0,1 0-51 16,-6-1-52 0,1-2-56-16</inkml:trace>
  <inkml:trace contextRef="#ctx0" brushRef="#br0" timeOffset="-194287.53">27516 15387 543 0,'-3'0'68'0,"3"0"-9"16,0 0-6-16,36 0-21 0,9-3-25 15,11 0-5 1,6-2-13-16,-4 5-49 0,-4 0-81 16,1 0-180-16</inkml:trace>
  <inkml:trace contextRef="#ctx0" brushRef="#br0" timeOffset="-192919.29">28530 15008 462 0,'0'-11'104'15,"0"7"-12"-15,-2 0-19 16,2-2-37-16,0 2-13 0,0 2-6 15,0 2-3-15,0 0 4 16,0 0 3-16,-4 0-13 16,-22 6-11-16,-8 15 2 15,-7 6 3-15,4 1-3 16,9-3 1-16,12-2 2 16,7-12-3-16,9-1-3 15,0 2 1-15,0-1 2 16,23 4 1-16,7 3 1 15,2-2 2-15,5 5-2 16,-5 2-1-16,-2-2 2 0,-7 9-1 16,-7 0 0-1,-6 7 0-15,-8 0 1 0,-2-4 0 16,0 0-1-16,-8-8-3 16,-10-10 3-16,-5-7-3 15,-2-8-12-15,-5 0-19 16,-7-4-26-16,1-21-31 15,-1-8-43-15,11-5-4 16,10 1-81-16</inkml:trace>
  <inkml:trace contextRef="#ctx0" brushRef="#br0" timeOffset="-192781.31">28370 15107 203 0,'18'-10'136'0,"0"6"-36"16,-3-7-2-16,8 10-30 0,3-2-26 15,10 3-20-15,3 0-11 16,4 0-10-16,1-4-6 16,0 0-44-16,-3-3-142 15</inkml:trace>
  <inkml:trace contextRef="#ctx0" brushRef="#br0" timeOffset="-192319.39">29018 14658 600 0,'-4'0'34'0,"-1"0"58"15,5 0-45-15,0-2-36 16,0 2-8-16,0 0-6 16,-16 25 4-16,-4 10-1 15,-4 6 2-15,-1 7-2 16,2-1 1-16,5-3 1 16,6-3-3-16,7-8 2 15,5-6 1-15,0-6-2 16,3-2-3-16,18-5 1 0,0-6-8 15,1-8-6-15,1 0-4 16,0 0 9-16,-4-12 5 16,-3-9 4-16,-9-5 4 15,-5 1 0-15,-2-6-2 16,0 6 2-16,-16 4-1 16,-5 6 2-16,1 7-3 15,-5 8-8-15,1 0-51 16,1 17-84-16,12 16-135 15</inkml:trace>
  <inkml:trace contextRef="#ctx0" brushRef="#br0" timeOffset="-192053.44">29120 15522 221 0,'0'5'531'16,"-5"-5"-502"-16,0 0 55 0,5 0-52 15,0-4-25 1,0-6-8-16,0-4-17 0,0-3-27 15,0 4-66-15,0-5-118 16</inkml:trace>
  <inkml:trace contextRef="#ctx0" brushRef="#br0" timeOffset="-191403.18">29716 15026 462 0,'-5'-10'127'15,"1"8"-96"-15,2-4 42 16,2 6-40-16,0-4-28 15,0 4-6-15,0 0-6 16,0 0 0-16,-8 4 3 16,-8 21 4-16,-11 12 1 15,-8 4-1-15,-1 3 2 16,-2-7-3-16,6 0 2 16,10-12-1-16,9-2 0 15,9-16 1-15,4 4-4 16,0-6 2-16,2 1 0 15,22 2 2-15,1 3-1 16,3-5 2-16,-2 6-1 0,0 3 0 16,-5-5 0-1,-2 5-1-15,-6-3 1 0,-2 6 3 16,-5-3 2-16,-4 0-2 16,-2 7 2-16,0-7-3 15,0-1-2-15,0 5-1 16,-17-9 0-16,0 1-3 15,-5-3-5-15,-1-4-22 16,-7-4-24-16,0 0-54 16,5-27-18-16,3-4-99 15</inkml:trace>
  <inkml:trace contextRef="#ctx0" brushRef="#br0" timeOffset="-191189.66">29639 15062 357 0,'0'0'272'16,"0"0"-262"-16,0 0 33 15,28 0-10-15,10 0-28 16,3 0-10-16,4 0-35 15,0-3-55-15,2 3-114 0</inkml:trace>
  <inkml:trace contextRef="#ctx0" brushRef="#br0" timeOffset="-190619.59">30204 14857 456 0,'-15'-13'148'0,"11"11"-86"16,-1-2 36-16,5 0-49 15,0 2-25-15,0 2-14 16,0 0-5-16,0 0-7 16,-4 16-6-16,-3 25 8 15,-5 11-21-15,-3 17-11 16,0 5-53-16,6 1-91 0,9-5-142 16</inkml:trace>
  <inkml:trace contextRef="#ctx0" brushRef="#br0" timeOffset="-187754.1">27695 16192 185 0,'-17'-8'389'0,"0"4"-344"15,6-3 49-15,9 7-29 16,2-4-34-16,0 4-25 15,4-4-2-15,26 0 15 16,9-2 1-16,7-2-13 16,0 1-3-16,-2 7-6 0,-1 0-16 15,1 0-36-15,2 0-79 16,7 0-103-16</inkml:trace>
  <inkml:trace contextRef="#ctx0" brushRef="#br0" timeOffset="-187503.67">27652 16393 380 0,'0'0'74'0,"0"2"-16"16,7-2 31-16,20 0-41 15,8 0-23-15,6-8-16 16,3-3 1-16,-1 3-9 16,2-3 1-16,-4 4-12 15,-9 2-28-15,-4 3-76 16,-3 2-76-16</inkml:trace>
  <inkml:trace contextRef="#ctx0" brushRef="#br0" timeOffset="-187266.75">27652 16600 517 0,'-17'0'85'0,"17"0"-43"15,0 0 15-15,0 0-44 16,24-6-3-16,10-9-2 15,13 3-5-15,8 1-2 16,7 7 0-16,2 0-6 16,3 4-29-16,-3 0-45 15,3 0-82-15,-5 0-83 16</inkml:trace>
  <inkml:trace contextRef="#ctx0" brushRef="#br0" timeOffset="-185137.88">28761 16055 132 0,'0'-14'571'0,"0"14"-543"16,0 0 35-16,0-4-16 16,11 4-28-16,-6 0-15 15,7 0 0-15,-3 10 13 16,-1 19 0-16,-2 13-9 15,-6 13-3-15,0 12 0 16,-6 3-6-16,-11 7-10 0,-2-1-19 16,3-1-27-16,9-17-50 15,7-9-126-15</inkml:trace>
  <inkml:trace contextRef="#ctx0" brushRef="#br0" timeOffset="-184862.64">29339 16357 716 0,'-28'0'128'0,"18"0"-94"15,10 0 20-15,0 0-48 16,0-7-22-16,0 0-55 16,0-5-132-16,21 1-324 15</inkml:trace>
  <inkml:trace contextRef="#ctx0" brushRef="#br0" timeOffset="-182320.37">29955 16043 640 0,'-37'0'67'15,"4"0"19"-15,29 0-12 16,4 0-45-16,-4 0-15 15,-3 0-7-15,-2 0-5 0,-12 8 1 16,-2 7-3 0,-9 3 0-16,-5 5 2 0,5 6-4 15,2-6 4-15,11-2-5 16,12 1 1-16,7-2-2 16,0-2 1-16,15 7 2 15,15-3 0-15,6 1 0 16,5 1 1-16,-2-1 1 15,-1 3-2-15,-9-4 0 16,-6 1 0-16,-9-2 2 16,-7-2-3-16,-7-5 3 15,0 1-2-15,0-1 0 16,-25 2-2-16,-10 3-8 16,-4-9-12-16,-7-3-15 0,-10-7-11 15,6 0-60-15,6-7-52 16,14-22 26-16,19-8-132 15</inkml:trace>
  <inkml:trace contextRef="#ctx0" brushRef="#br0" timeOffset="-182164.22">29817 16132 360 0,'16'-8'176'0,"0"8"-68"15,-4 0-7-15,15 0-41 16,6 0-33-16,10 0-22 15,8 0-1-15,9 0-19 16,11 0-55-16,4-11-136 16,11 0-290-16</inkml:trace>
  <inkml:trace contextRef="#ctx0" brushRef="#br0" timeOffset="-180771.9">27700 17430 434 0,'-7'10'74'16,"7"-9"9"-16,0-1 6 16,0 0-37-16,5 0-32 0,16 0 0 15,15 0 7-15,17 0-9 16,9 0-6-16,5 0-5 15,4 0-4-15,-1 0-8 16,-4 0-10-16,-8 0-33 16,-10 4-74-16,-8 4-72 15,-14 6-91-15</inkml:trace>
  <inkml:trace contextRef="#ctx0" brushRef="#br0" timeOffset="-180017.29">27859 17681 361 0,'-5'4'42'0,"3"2"-7"16,2-6 5-16,0 0-39 16,0 0-35-16,0 0-6 15,0 0 0-15,0 0-44 16,0 0 7-16,0 0 54 15,0 0 26-15,0 4 11 16,0-4 10-16,0 4 32 16,2-4-1-16,3 0-15 15,0 0-8-15,-3 0 6 16,-2 0 10-16,2 0-9 0,-2 0-1 16,0 0-2-1,0 0-19-15,0 0-5 0,0 0-3 16,0 0 1-16,0 0-2 15,0 0-2-15,0 0 2 16,0 5 0-16,0-5 8 16,0 0 4-16,0 0-1 15,0 0 1-15,0 0-2 16,0 0 2-16,0 0-2 16,0 0-4-16,2 0-1 15,3 0 3-15,-5 0-5 16,0 0 0-16,0 0-2 0,0 0-4 15,0 0-1 1,0 0-2-16,2 4-3 0,5-4 1 16,5 0 3-16,8 0 5 15,8 0 1-15,2 0-5 16,0 0-1-16,0 0 0 16,-5 0-3-16,3 0 1 15,-5 0 0-15,-1 0 0 16,2 2-2-16,-1-2 1 15,-2 4 0-15,-6-4-3 16,2 0 1-16,-4 0 3 16,-4 0-2-16,-1 0 1 15,-1 0-3-15,-1 0 1 16,5 4 1-16,2-4-2 16,0 0 5-16,3 0-5 0,-2 4 4 15,-2-4-1-15,-5 0-1 16,-5 0 1-16,-2 0 0 15,0 0-1-15,0 0-6 16,0 0-15-16,0 0-12 16,-5 0-16-16,-3 0-26 15,0-4-75-15,8-6-61 16</inkml:trace>
  <inkml:trace contextRef="#ctx0" brushRef="#br0" timeOffset="-179051.89">27886 17954 337 0,'-4'0'122'16,"4"0"-59"-16,0 0 32 15,0 5-39-15,0-4-14 16,0-1-16-16,0 3-4 16,10-1-5-16,12-2 14 15,15 4-12-15,16-4-8 16,11 0-2-16,15 0-11 15,8 0-4-15,7-4-30 16,3-11-81-16,2 11-132 16</inkml:trace>
  <inkml:trace contextRef="#ctx0" brushRef="#br0" timeOffset="-178286.99">29373 17393 134 0,'0'-19'90'0,"2"9"-36"15,7 0 15-15,6-3-6 16,0-1 8-16,0 7-23 16,-7-1 13-16,-3 8-12 0,-3-4-9 15,0 4 4-15,-2 0-7 16,0 0-4-16,0 0-5 15,0 0-1-15,0 0-14 16,-17 0-14-16,-9 12-1 16,-6 13 2-16,-10 4-2 15,-4 9 2-15,-2-5 2 16,6-4-1-16,17-11-1 16,12-5-1-16,10-7-1 15,3 2-3-15,5 3 6 16,25 3-1-16,2 5 2 15,5-1-2-15,1 1 0 0,-3 0 0 16,-5-5 1 0,-9 5-1-16,-6-1 0 0,0-3 1 15,-6 4-1-15,-9 4 2 16,0-3-1-16,0 3 0 16,-14 2-1-16,-9 2 0 15,-11-2 0-15,-3-7-5 16,-10-3-5-16,-3-7-15 15,0-8-47-15,-1 0-29 16,14-19-84-16,16-22-126 16</inkml:trace>
  <inkml:trace contextRef="#ctx0" brushRef="#br0" timeOffset="-178151.11">29307 17397 493 0,'11'0'87'0,"2"0"-49"15,10 0 13-15,18 0-19 16,10 0-23-16,11 0-13 16,17 0-55-16,1 0-104 15,-4-4-259-15</inkml:trace>
  <inkml:trace contextRef="#ctx0" brushRef="#br0" timeOffset="-177571.84">30882 17275 558 0,'-14'0'145'0,"5"0"-116"16,9 0 51-16,0 0-20 15,0 0-36-15,-13 0-14 0,-11 18-2 16,-8 16-1 0,-8 7-2-16,2 11 0 0,-3 6 0 15,6 8-2-15,7 1-3 16,10 3 1-16,11-4-2 16,7-14-5-16,0-4-8 15,4-11-14-15,26-8-25 16,7-12-41-16,14-17-117 15,13 0-233-15</inkml:trace>
  <inkml:trace contextRef="#ctx0" brushRef="#br0" timeOffset="-176938.4">30970 17563 623 0,'-12'0'72'16,"12"0"-53"-16,0 0 41 16,0 0-19-16,0 0-37 15,0 0-11-15,0 18 10 16,-7 12-5-16,-14 11-5 16,-7 6 5-16,-4 1 0 15,2-7 4-15,4-1-4 16,5-13 1-16,12-13 3 0,1-3-1 15,8-11-1 1,0 0-15-16,0 0-4 0,12-11 13 16,10-16 7-16,12-7-2 15,2-8 1-15,1 3-10 16,2-3-5-16,-1 0 0 16,2 14 5-16,-10 5 5 15,-8 8 2-15,-9 8 4 16,-7 7 5-16,-6 0 2 15,0 16 2-15,0 13-6 16,-16 8 0-16,-4 1-2 16,-4-1-1-16,1 2-1 15,5-6 2-15,2-10-1 16,5-3 9-16,4-15-8 0,5-1 2 16,2-4-8-16,0 0-7 15,6-23 9-15,20-10-1 16,8-11-1-16,1 7 2 15,1 0-7-15,1 3 0 16,-5 10 6-16,-4 5-1 16,-5 9 3-16,-7 1-4 15,-4 9 0-15,-12 0 4 16,0 5 2-16,0 24 0 16,-10 8 2-16,-6 6-2 15,-5 5-4-15,3 4-33 16,4-11-43-16,7-12-68 15,7-14-107-15</inkml:trace>
  <inkml:trace contextRef="#ctx0" brushRef="#br0" timeOffset="-176628.16">31343 17743 425 0,'-15'23'160'15,"2"6"-109"-15,4-7 17 16,3 8-34-16,6-8-24 16,0-7-12-16,13-1 0 15,9-9-3-15,6-5 2 16,2 0-4-16,2-5 2 0,-7-20-3 16,-2-7 3-16,1-6-4 15,-11 1 7-15,-6 0 2 16,-7 7 2-16,0 1 3 15,-5 15 0-15,-13 1 6 16,-7 7-6-16,-9 6 2 16,-8 6-10-16,-4 21-8 15,2 11-34-15,14-9-52 16,16 0-51-16,14-10-136 16</inkml:trace>
  <inkml:trace contextRef="#ctx0" brushRef="#br0" timeOffset="-176319.13">31715 17699 514 0,'-16'-8'117'0,"7"-2"-94"0,9-5 49 15,0-3-27-15,0 3-36 16,0 8-6-16,-3-4 3 15,-1 11 4-15,-6 0-4 16,-3 0 3-16,-11 14-9 16,2 18 0-16,-1 2 1 15,6 4-1-15,13-5-2 16,4-4 2-16,0-2-2 0,7-8-3 16,14-9-2-16,2-6-5 15,5-4-10-15,6-8-23 16,0-28-28-16,5-9-59 15,2-11-28-15</inkml:trace>
  <inkml:trace contextRef="#ctx0" brushRef="#br0" timeOffset="-176123.97">32026 17205 195 0,'0'-3'306'0,"0"3"-195"15,0 0-15-15,0 0-7 16,0 0-41-16,0 3-16 15,-5 19-14-15,-16 20-8 0,-9 16 6 16,-4 23-5 0,-1 8-6-16,-1 6-5 0,6-2-5 15,2-12-21-15,7-11-29 16,12-18-67-16,9-20-151 16</inkml:trace>
  <inkml:trace contextRef="#ctx0" brushRef="#br0" timeOffset="-175369.94">32302 17491 536 0,'-32'0'174'0,"6"0"-172"16,19 0 57-16,7-5-2 0,0 5-27 16,0 0-28-16,7 0 2 15,14 0 4-15,9 0-6 16,7 0 0-16,4 0 1 15,1 0-2-15,-1 0-1 16,-7 0 0-16,-4 0 1 16,-4 6-1-16,-15-1-1 15,1 3 2-15,-8-5 0 16,1 0-2-16,-5-3 2 16,0 0 1-16,0 4 0 15,0-4 0-15,0 9 2 16,0 9 4-16,0 7 2 15,-12 12 4-15,-8 15-4 0,-1 0-1 16,-7 0-10 0,10 1-1-16,6-5-12 0,8-11-9 15,4-5-25-15,0-12-27 16,11-7-72-16,22-13-148 16</inkml:trace>
  <inkml:trace contextRef="#ctx0" brushRef="#br0" timeOffset="-175103.1">32989 17213 509 0,'0'0'180'0,"7"18"-179"16,10 6 59-16,10 4-15 15,8 12-33-15,-5 1-9 16,-3 11 2-16,-11 14 10 16,-12 10-6-16,-4 3 2 15,-20 21-6-15,-28-1-2 16,-19 5-11-16,-8-6-17 16,-2-12-31-16,2-15-80 15,5-13-127-15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60 10218,'-27'-17'7974,"26"15"-7656,0 0 1,-1 0-1,1 1 1,0-1 0,0 0-1,1 0 1,-1-1 0,0 1-1,1 0 1,-1 0-1,1 0 1,0 0 0,-1 0-1,1-1 1,0 1-1,1 0 1,-1-3 0,0 4 193,3 1-323,-1-1 0,1 1 1,0 0-1,-1 0 0,1 0 0,0 0 0,-1 1 1,1-1-1,0 1 0,-1 0 0,1-1 0,-1 1 0,1 0 1,-1 0-1,4 2 0,13 11 20,1-1 1,-2 2-1,0 1 1,25 27-1,59 82-191,-55-64 27,-37-49-1027,17 23 2019,-22-23-5023,-3 1-4804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4:1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10474,'-25'5'6950,"4"-5"-3939,-4 0 2082,34 0-4164,19 6-32,3 2-32,-4-3 0,4-2-289,-7 0-288,4 0-224,-3 0-32,-1-1-96,-6 4-1153,1-6-1986,18 0-4388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4:1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55 9865,'-2'2'387,"-1"-1"0,1 0-1,0 0 1,-1 0-1,1 0 1,0 0 0,-1 0-1,1-1 1,-1 1-1,0-1 1,1 0 0,-1 1-1,1-1 1,-1-1 0,1 1-1,-5-1 1,6 0-136,0-1 0,-1 1-1,1 0 1,0-1 0,0 0 0,0 1 0,0-1 0,0 0 0,1 1-1,-1-1 1,0 0 0,1 0 0,-1 0 0,1 0 0,0 0 0,0 1-1,0-1 1,0 0 0,0 0 0,0 0 0,1-3 0,-1-3 261,1-7 4478,12 17-1201,1 1-4945,14 2 1384,-1-2 0,1-2 0,49-2 0,-55-1-208,0 2 0,0 0 0,1 1 0,-1 1 0,0 1 0,38 11 0,-57-13-16,0 0 0,0 0 0,-1 0-1,1 0 1,-1 0 0,1 1 0,-1-1 0,0 1-1,1-1 1,-1 1 0,0 0 0,0 0 0,0 0-1,-1 0 1,1 0 0,0 1 0,-1-1 0,1 1 0,-1-1-1,0 1 1,0-1 0,0 1 0,0 0 0,0-1-1,-1 1 1,1 0 0,-1 0 0,1-1 0,-1 1-1,0 0 1,0 0 0,-1 0 0,1-1 0,-1 1-1,1 0 1,-1 0 0,0-1 0,-1 5 0,-2 1-14,0 1 0,0-1 1,0 0-1,-1 0 1,-1 0-1,1-1 0,-1 0 1,-1 0-1,1 0 0,-12 8 1,-19 12-58,-2-1 0,-1-2 1,-1-2-1,-1-2 0,-70 25 0,107-42 51,4-2-53,3 0 43,-1 0-1,0 0 1,0 0-1,1-1 1,-1 1-1,0-1 1,1 1-1,-1-1 1,0 1 0,1-1-1,-1 0 1,1 1-1,-1-1 1,3 0-1,0 0-8,79 11 95,33 7-57,-104-16 5,-1 2 1,0-1 0,1 2 0,-1-1 0,-1 2-1,1-1 1,16 13 0,-24-15 8,1 1-1,-1-1 1,0 1 0,-1 0-1,1 0 1,0 0 0,-1 0 0,0 1-1,0-1 1,0 1 0,-1-1-1,1 1 1,-1-1 0,0 1-1,-1 0 1,1 0 0,-1-1-1,0 1 1,0 0 0,-1 8-1,0-4 9,0 0-1,-1 0 0,0 0 0,0 0 0,-1-1 1,0 1-1,-1-1 0,0 0 0,-9 16 1,1-10-74,0-1 1,-1 0 0,-1-1-1,1 0 1,-2-1 0,0 0-1,0-1 1,-1-1 0,0-1 0,-1 0-1,1-1 1,-1-1 0,-1 0-1,1-1 1,-1-1 0,0-1-1,0 0 1,0-2 0,-27 0-1,1-6-1793,42 4 1625,0 0 0,0 1 0,0-1-1,1 0 1,-1 0 0,0 0 0,1-1-1,-1 1 1,1 0 0,-1-1 0,1 1-1,0-1 1,0 1 0,-1-1 0,1 1-1,0-1 1,0 0 0,1 0-1,-2-3 1,0-2-1098,0-1 0,1 1 0,1-1 0,-1 0 0,1-7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34:53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3110 10262 22 0,'-17'28'153'0,"17"-5"-150"16,0-14-38-16,36 1-29 15</inkml:trace>
  <inkml:trace contextRef="#ctx0" brushRef="#br0" timeOffset="5907.48">5429 9860 337 0,'-20'-8'97'15,"-3"8"-53"-15,8-2 35 16,9-5-31-16,-6 3-14 16,0 0-12-16,6 0-6 15,3 4 6-15,1 0 2 16,-2-2-5-16,-3 2-1 15,-5 0 0-15,-1 0 1 16,-8 0-4-16,-3 0-1 0,-2 13-5 16,-10 13-2-16,-3 12-4 15,0 12 1-15,3 7-1 16,4 16-4-16,13 19 0 16,12 6 1-16,7 12-1 15,0 8 1-15,28-2 1 16,9-5-2-16,8-11-1 15,13-15 0-15,8-10 2 16,15-13-4-16,9-8 5 16,6-4-4-16,3-9 4 15,-2-8-3-15,0-13-3 16,0-17 0-16,-3-3-3 0,5-23 0 16,-5-21-4-1,-4-7-3-15,-9-7 2 16,-13-9 1-16,-8-7 5 0,-12-5 5 15,-6-1 2-15,-10 1 1 16,-4 10-1-16,-8 7 3 16,-3 6 1-16,-8 2-4 15,-5 1 2-15,-4-1-1 16,-4-4 5-16,-31 0-2 16,-16-6 2-16,-11-2 1 15,-11 1 3-15,-13 6 4 16,-8 7-1-16,0 13 0 15,0 13-1-15,-1 14-3 16,3 10-7-16,-4 2 0 16,-1 6 1-16,1 23 0 0,2 9-3 15,10 5-1-15,8 2 1 16,14-7 0-16,21-9-1 16,15-13-10-16,17-7-23 15,9-7-48-15,0-2-53 16,30 0-31-16,18 0-194 15</inkml:trace>
  <inkml:trace contextRef="#ctx0" brushRef="#br0" timeOffset="6523.53">5839 8885 289 0,'0'-10'76'16,"0"6"-2"-16,0-1-2 0,0 1-15 16,0 2-12-1,2 2-10-15,1 0-8 0,-1 0-4 16,0 0-6-16,0 0 3 15,-2 0 0-15,0 0 3 16,0 19-5-16,0 37-8 16,0 28-6-16,-13 32-3 15,-10 11-3-15,-1-1-9 16,11-10-11-16,5-30 5 16,8-23-30-16,0-32-61 15,17-27-79-15,26-4-187 16</inkml:trace>
  <inkml:trace contextRef="#ctx0" brushRef="#br0" timeOffset="6824.55">6294 8808 599 0,'-5'0'52'15,"3"0"5"-15,2 0 0 16,0 0-34-16,2 0-17 16,-2 0-4-16,0 0 0 15,5 0-4-15,-3 0 8 0,-2 0 3 16,3 9 2 0,-3 19-1-16,0 20-4 0,0 24 3 15,-5 20-3-15,-2 22-4 16,1 14 1-16,3 9-2 15,3-5-12-15,0-16-19 16,16-25-62-16,9-24-49 16,5-22-110-16</inkml:trace>
  <inkml:trace contextRef="#ctx0" brushRef="#br0" timeOffset="7087.9">5834 9332 372 0,'-20'8'270'15,"15"-4"-222"-15,5-4 14 16,0 0-43-16,9 0-17 15,19 0 5-15,20-6 1 16,19-8-6-16,9-5-4 16,2-5-23-16,-5-4-69 15,1 0-154-15</inkml:trace>
  <inkml:trace contextRef="#ctx0" brushRef="#br0" timeOffset="7655.67">6591 8790 426 0,'-2'-2'71'0,"2"2"39"15,0 0-37-15,0 0-41 16,0 0-11-16,0 0 2 15,0 2-12-15,0 18-10 16,0 9 1-16,0 13-2 16,0-1 1-16,0-3-1 15,6-4 1-15,18-9-1 16,6-8 1-16,4-7-1 16,3-6-3-16,-1-4 3 0,0 0-3 15,-2-12 0-15,-9-13 4 16,-2-4-2-16,-7-2 3 15,-9 0 0-15,-5 2-2 16,-2-4 3-16,0-2-1 16,-15-5-2-16,-9 5 1 15,-3 9-6-15,1 6-5 16,3 8-12-16,-2 7-1 16,-2 5-11-16,-5 0-28 15,-4 9-31-15,10 24-52 16,7 10-171-16</inkml:trace>
  <inkml:trace contextRef="#ctx0" brushRef="#br0" timeOffset="7948.46">6591 8790 437 0,'69'37'73'0,"-69"-37"14"15,0 0-34-15,0 0-49 0,0 2-6 16,19 11 3-16,2 5-1 15,5 1-16-15,2 3-35 16,-5 1-34-16,3 0-11 16,-3-1-93-16</inkml:trace>
  <inkml:trace contextRef="#ctx0" brushRef="#br0" timeOffset="8239.68">6842 8732 383 0,'0'-5'28'16,"0"5"9"-16,0 0 6 15,0 0-32-15,0 0-4 16,0 0 9-16,0 0 11 15,0 0 22-15,0 0-3 16,-14 21-36-16,-7 12-9 16,-2 8 3-16,1 9-3 15,-1 2-9-15,-5-2-53 16,7-2-93-16,14-5-129 16</inkml:trace>
  <inkml:trace contextRef="#ctx0" brushRef="#br0" timeOffset="8758.85">7238 8695 208 0,'0'0'249'0,"0"0"-183"15,0 0 26-15,0 0-34 16,0 0-44-16,0 0-5 16,0 8-11-16,-5 13-8 15,-7 9-1-15,-1 8-17 16,-6 3 2-16,1 5 4 15,-3-3 11-15,5-4 10 16,4-7 2-16,3-12 1 16,5-9 0-16,2-9-1 15,2-2-23-15,0 0-46 16,0-19 66-16,17-16-6 0,11-11-6 16,2-5 7-1,0 1 11-15,0 2-3 0,0 4 0 16,-2 10 4-16,-3 7 5 15,-7 9 10-15,-1 11 5 16,-6 7 8-16,-4 0-8 16,-2 0 17-16,-1 13-7 15,-2 19-15-15,-2 16-12 16,0 10-7-16,0 4-31 16,0-4-105-16,0-2-227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37:10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24441 8295 400 0,'0'-13'171'16,"-13"3"-163"-16,0 8 55 15,13 0-12-15,0 2-37 16,0-2-10-16,0 2-2 15,0-2-2-15,0 2 4 16,0 0-1-16,0 0 7 16,0 0 8-16,0 0 7 15,0 0 7-15,0 0-3 16,-2 26-22-16,-21 16-7 16,-7 18 3-16,-7 12-5 15,-3 1 1-15,4-4-6 0,1-10-6 16,10-13-5-16,5-15-10 15,5-15-12-15,9-9-17 16,1-7-31-16,1 0-50 16,4-7 11-16,0-18-26 15</inkml:trace>
  <inkml:trace contextRef="#ctx0" brushRef="#br0" timeOffset="265.83">24129 8510 227 0,'-4'-10'92'0,"-3"2"-15"15,7 4 0-15,0 1-17 0,0 1-28 16,0 2-3-16,0 0-5 16,4 0-5-16,1 0-5 15,0 0 5-15,0 19-6 16,-3 8-7-16,-2 4-2 16,0 4-3-16,0-2 0 15,4 0 0-15,3-2 0 16,2-8-1-16,5-6 0 15,0-7 1-15,4-10-3 16,10 0-1-16,7-25-14 16,8-25-28-16,6-22-43 15,6-9-48-15,-3 0-169 16</inkml:trace>
  <inkml:trace contextRef="#ctx0" brushRef="#br0" timeOffset="776.27">24704 7893 267 0,'-11'-1'230'0,"5"1"-181"16,-2 0 36-16,8 0-40 16,-4 0-20-16,-1 0-13 15,-2 5-5-15,-5 12-6 16,3 9 2-16,-2 8-1 15,5-1-1-15,2 0 0 16,4-4-1-16,0-6 1 16,0-7-1-16,0-5-1 0,8-3-1 15,8-4-1-15,0-4-4 16,2 0-3 0,3-4-3-16,0-21-2 0,1-6 4 15,-5-6-10-15,-6 4 2 16,-7 4 8-16,-4 2 5 15,0 6 4-15,-8 6 1 16,-12 5 1-16,-4 10-3 16,-6 0-22-16,-2 0-10 15,-2 17-28-15,2-1-16 16,6 3-119-16</inkml:trace>
  <inkml:trace contextRef="#ctx0" brushRef="#br0" timeOffset="1268.68">24935 7903 276 0,'0'0'110'0,"0"0"-67"15,0 0 25-15,0 0-15 0,0 0-24 16,0 0-1 0,0 0-4-16,0 0-1 0,0 3 2 15,0 17-10-15,0 7-11 16,-10 12 0-16,-3 3-3 15,-2 1 2-15,4-3-1 16,0-7-1-16,7-11-1 16,1-13 0-16,3-5-8 15,0-4 0-15,3-2 2 16,12-23 12-16,6-9-6 16,-1-11 0-16,1 2-4 15,0-3 1-15,-3 5 1 16,-1 8 1-16,-4 10 2 0,-3 13-4 15,-3 4 0 1,2 6 0-16,5 0-2 0,-1 6-7 16,2 10-29-16,-4 5-34 15,-2-2-30-15,7-4-111 16</inkml:trace>
  <inkml:trace contextRef="#ctx0" brushRef="#br0" timeOffset="1635.23">25342 8001 394 0,'0'-15'47'0,"0"-1"-11"16,0-3 28-16,0-1-37 15,0 5-20-15,0 1-7 16,0 4 3-16,0 4 2 16,0 3 3-16,-2 3 3 15,-15 0 1-15,-5 0-3 16,-3 10-5-16,-5 15-1 16,-3 8 0-16,4 2-3 15,3 3 3-15,5 1-5 16,8-4 5-16,8-6-3 15,5-8-1-15,0-7-8 0,7-7-11 16,21-7-1-16,8-2-22 16,1-27-21-16,-1-11-42 15,2-4-69-15</inkml:trace>
  <inkml:trace contextRef="#ctx0" brushRef="#br0" timeOffset="1935.33">25586 7401 96 0,'-17'-5'416'16,"13"5"-369"-16,-3 0 46 16,3 0-39-16,2 0-36 15,-10 0-9-15,0 28-4 16,-4 12 2-16,-4 12-3 15,-6 9-1-15,-1 11 4 16,-6 12-6-16,3 5 0 16,5 7-2-16,4-7-2 15,8-6-17-15,8-15-4 16,5-17-18-16,0-17-30 16,0-18-12-16,9-11-8 15,12-5-29-15,5-7-36 16</inkml:trace>
  <inkml:trace contextRef="#ctx0" brushRef="#br0" timeOffset="2765.68">25498 7943 274 0,'-6'0'149'0,"1"14"-110"15,0-1 43-15,5-3-57 16,0 5-20-16,5-7-5 15,11-2-6-15,7-2-1 16,0-4 2-16,2 0 4 16,-2 0 2-16,-4-12-1 0,-3-1 2 15,-4-1-1 1,-3-6-2-16,-5 1-1 0,-4-5-4 16,0 5 6-16,0-1-1 15,0 7 3-15,-13 6 0 16,-4 1-1-16,-4 6 1 15,-3 0-3-15,-2 1 1 16,1 24 2-16,1 5-1 16,9 8 7-16,5 4 3 15,3 0 3-15,7-1-5 16,0-10 7-16,0-6-11 16,21-4-3-16,5-11-7 15,6-4-15-15,0-6-5 16,5 0-5-16,-1-2-11 15,-1-12 8-15,-5-4 11 0,-7-4-8 16,-4-1-19-16,-4-2 8 16,-4 5-18-16,2 1 0 15,-5 5-3-15,-3 1 32 16,3 2 14-16,-2 4 20 16,1 1 24-16,0-1 34 15,-3 1 18-15,2-2-6 16,-4-3-6-16,2 1-25 15,-4-1 1-15,2 3 1 16,-2 7-10-16,3-2-9 16,-1 3-2-16,-2 0-4 15,0 0-3-15,0 3-1 0,0 21-9 16,0 14-6-16,-5 7 0 16,-7 3-1-16,3-1-1 15,3-8 4-15,3-7-3 16,1-10 2-16,2-7-1 15,0-8 0-15,0-7-3 16,0 0 5-16,0-15 7 16,14-17-5-16,2-11-2 15,-2-7 0-15,2 1-1 16,2-5 1-16,5 10-3 16,-2 7 1-16,-1 6 0 15,1 10 0-15,-4 7-1 16,3 7 1-16,-1 6-1 15,-4 1-1-15,2 0 1 16,-2 0-2-16,-2 14-12 0,-2 1-27 16,-5 1-54-16,2 1-58 15,-1 7-208-15</inkml:trace>
  <inkml:trace contextRef="#ctx0" brushRef="#br0" timeOffset="2955.33">26380 8264 237 0,'0'4'401'16,"0"0"-391"-16,0-4 27 15,-3 0-32-15,1 0-68 16,2 0-112-16,0 0-267 15</inkml:trace>
  <inkml:trace contextRef="#ctx0" brushRef="#br0" timeOffset="9517.49">27044 9295 190 0,'-15'0'121'0,"9"0"-92"16,0 0 27-16,3 0-11 15,3 0-24-15,0 0-8 16,0 0 3-16,0 0 10 15,0 0 6-15,0 0 10 16,0 0 6-16,0 0-5 16,0 0-9-16,0 0 0 0,0 0-9 15,0 0-2 1,0 2-6-16,3 0-2 0,3-2 1 16,6 2 0-16,2-2-4 15,7 4-5-15,0-2 3 16,-3-2-3-16,5 0 1 15,7 0-1-15,2 0 1 16,7 3-4-16,1-2 1 16,1 2 0-16,2-3-2 15,1 0 2-15,2 0 0 16,0 0-1-16,-2 0-4 16,0 0 2-16,-1 0 2 15,1 0-2-15,-2 0 1 0,-3 0 0 16,-3 0-2-1,1 0 3-15,-2 0-1 0,0 0-1 16,-3 0 1-16,-2 1 0 16,0 6-2-16,0-3-1 15,-1-4 2-15,6 0 0 16,-3 0 2-16,0 0 0 16,3 2 0-16,-6-2 0 15,1 4-1-15,0-2 0 16,-2 1-2-16,0-3 0 15,0 3 0-15,-2 0 0 16,2-3 0-16,0 4-1 16,-3-4 1-16,-2 2 1 15,1 2-1-15,-2 0-1 0,-1 0 0 16,0-4 1-16,-3 2-2 16,1-2 2-16,-2 0-1 15,7 0 1-15,-1 0-2 16,2 0 2-16,1 0-3 15,-2 0 3-15,2 0-1 16,-1 0-1-16,3-2 0 16,-2 1 2-16,-4-2-1 15,3 1-1-15,-1-2 1 16,-1 2 0-16,0 0 0 16,-3 2 0-16,1-3 0 15,0 3 0-15,1-1 0 16,-1-4 0-16,1 4-1 0,0-6 3 15,-1 5-3-15,0 0 1 16,-1 0-1-16,3 0 2 16,0 2-1-16,1 0-1 15,-2 0 1-15,-1 0 0 16,-2-3 0-16,1 3 0 16,-4 0-1-16,-2-1 1 15,-4-3 0-15,1 1 0 16,0 2-1-16,-1-4 1 15,3 5 1-15,-2-2-2 16,1 0 1-16,2 2 1 16,-4 0-1-16,1 0 0 0,2 0 0 15,4 0-1-15,-2 0 1 16,2 0 1-16,-2 0-1 16,2 0 0-16,2 0 1 15,-1 2-1-15,3 5 1 16,-2-2-2-16,1 4 2 15,-2-3-1-15,0 1 0 16,3-1 1-16,0 0-1 16,-1 2 0-16,-1-4 1 15,0 0-1-15,-4-2 0 16,-3 2 1-16,-2 1-2 16,-6-5 2-16,0 4-1 15,1-2 0-15,-3 0 0 16,3 0 0-16,-5-2 0 15,0 0-2-15,3 0 1 0,-3 0-7 16,0 0-7-16,0 0-3 16,-3 0-19-16,-15 0-46 15,-10 13-84-15,3 13-203 16</inkml:trace>
  <inkml:trace contextRef="#ctx0" brushRef="#br0" timeOffset="74602.39">24965 10533 295 0,'-17'2'49'15,"15"0"-39"-15,2 0-1 16,0-2-24-16,0 0-16 15,0 0-28-15,7 0-13 16,5 0-26-16</inkml:trace>
  <inkml:trace contextRef="#ctx0" brushRef="#br0" timeOffset="74782.34">24965 10533 1 0,'101'2'28'0,"-85"-4"1"16,0 0 2-16,3 2-6 15,-1 0-1-15,1 0-6 16,1 0-4-16,-2 0-2 15,1 0-2-15,-1 2 7 16,-1 4-2-16,-2-2 6 16,4 3-11-16,-3-1-8 15,0-2-2-15,5-2-29 16,-3-2-27-16,5 0-52 16</inkml:trace>
  <inkml:trace contextRef="#ctx0" brushRef="#br0" timeOffset="74907.98">25644 10556 86 0,'20'-2'34'0,"-1"-2"-24"15,2-4-7-15,-1 1-12 16,1 1-34-16,0 0-5 16</inkml:trace>
  <inkml:trace contextRef="#ctx0" brushRef="#br0" timeOffset="75297.85">25848 10521 42 0,'16'0'60'15,"-2"0"-4"-15,0 0-19 16,4 0-27-16,1 0-7 16,2 0-15-16,-1 0 1 0,1-9-23 15,-2 1 15-15,1 4 6 16,-4 2 15-16,-5 2 7 16,6 0 2-16,-4 0 4 15,4 0-6-15,1 0-6 16,-2 0 0-16,2 0 8 15,1 8 9-15,-3 0 15 16,2 1 15-16,-1-3-9 16,-2 0-6-16,4 1-1 15,-3-6-12-15,0 2-12 16,-2-3-4-16,-2 0-5 16,-3 0-1-16,-5 0 0 15,3 0-6-15,-3 0 1 16,-1 0 0-16,0 0-3 0,-1-3-4 15,-2 3-1-15,0 0 4 16,0 0 2-16,0 0-9 16,0 0-5-16,0 0-19 15,0 0 3-15,0 0 9 16,0 0-10-16,0 0-16 16,0-4-3-16,0 2 13 15</inkml:trace>
  <inkml:trace contextRef="#ctx0" brushRef="#br0" timeOffset="77865.37">2917 12722 368 0,'-16'12'189'16,"-6"-10"-83"-16,9-2 1 15,9 0-44-15,4 0-21 16,0 0-5-16,0 0-11 0,0 0-12 16,0 0-9-1,0 0-2-15,17 0-6 0,17 0 5 16,9 0-1-16,8 0-8 15,1 0-31-15,1 0-51 16,1 0-68-16,1 0-131 16</inkml:trace>
  <inkml:trace contextRef="#ctx0" brushRef="#br0" timeOffset="78066.37">2963 12902 598 0,'-26'6'67'0,"17"-6"25"16,9 0-35-16,0 0-46 0,0 0-15 15,15 0-5 1,17 0 10-16,9-2-6 0,12-10-24 16,-3 0-40-16,5-4-91 15,8 11-178-15</inkml:trace>
  <inkml:trace contextRef="#ctx0" brushRef="#br0" timeOffset="78430.11">3524 12386 416 0,'0'-10'105'16,"0"0"-4"-16,0 8-29 15,0-1-20-15,0-1-13 16,0 4-3-16,0 0-4 15,0 0-8-15,0 0-2 16,0 0-1-16,0 0-9 0,0 29 6 16,0 23-16-1,0 22 1-15,-7 20-5 0,3 1-20 16,1-8-38-16,3-13-87 16,9-11-150-16</inkml:trace>
  <inkml:trace contextRef="#ctx0" brushRef="#br0" timeOffset="78881.45">3757 12579 373 0,'-19'0'184'15,"5"0"-110"-15,-2 0 15 16,11 0-55-16,1 0-17 16,-5 0-8-16,-3 8-4 15,1 23-5-15,-3 9-1 16,9 2 2-16,3-3 1 15,2-6-1-15,0-9-1 0,14-5 0 16,7-6-1 0,1-9-2-16,4-4 1 0,2 0 4 15,-1-17 4-15,-3-18-3 16,-4-9-1-16,-4-5-4 16,-5 5 2-16,-8 9 1 15,-3 9 3-15,0 6 3 16,-16 6-2-16,-10 1-1 15,-1 11-10-15,-1 2-1 16,-2 0-26-16,2 17-38 16,8 8-88-16,15 6-95 15</inkml:trace>
  <inkml:trace contextRef="#ctx0" brushRef="#br0" timeOffset="79469.85">4037 12512 373 0,'-7'0'86'15,"3"0"-23"-15,4 0-21 0,0 0-33 16,0 0-5-16,0 0 8 15,0 0 4-15,0 0 2 16,0 0 2-16,0 0-12 16,0 0-7-16,0 0-1 15,0 0 0-15,0 0 1 16,0 0-2-16,0 0 3 16,0 0-1-16,0 0-13 15,0 0-32-15,0 0-37 16,0-3-21-16,0 1-72 15,0 2-16-15</inkml:trace>
  <inkml:trace contextRef="#ctx0" brushRef="#br0" timeOffset="79798.81">4037 12512 473 0,'17'132'98'0,"-27"-132"-8"0,10 0-44 16,0 0-34-16,0 0-9 15,0 0-5-15,0 0-8 16,0 0-25-16,2 0-52 16,12-5-65-16,12-4-161 15</inkml:trace>
  <inkml:trace contextRef="#ctx0" brushRef="#br0" timeOffset="79981.32">4328 12579 448 0,'-6'0'142'0,"0"0"-80"15,-1 0-7-15,7 0-47 16,0 0-11-16,0 0-32 15,2 0-17-15,7 0-72 16,10 0-65-16</inkml:trace>
  <inkml:trace contextRef="#ctx0" brushRef="#br0" timeOffset="80165.07">4546 12577 503 0,'0'2'61'0,"-10"-2"5"16,10 0-38-16,0 0-26 15,0 0-22-15,0 0-59 16,5 0-70-16,13 0-245 16</inkml:trace>
  <inkml:trace contextRef="#ctx0" brushRef="#br0" timeOffset="80318.56">4728 12582 422 0,'-10'7'203'0,"1"-3"-166"0,5-4 5 16,4 0-39-16,0 0-52 15,0 0-74-15,0 0-40 16</inkml:trace>
  <inkml:trace contextRef="#ctx0" brushRef="#br0" timeOffset="81051.27">4939 12527 71 0,'-9'0'144'0,"0"0"-78"15,5 0 0-15,4 0-20 16,0 0-13-16,0 0 4 16,0 0 2-16,0 0 0 15,0 0 3-15,0 0-1 16,0 0-2-16,0 0-6 16,0 0 0-16,0 0 2 15,0 0-9-15,0 0-8 0,0 2-6 16,0 9 3-16,0 8-11 15,0 9-2-15,0 10-2 16,0-1 0-16,0 1 1 16,11-8-2-1,2-7 0-15,6-7 0 0,4-5-2 16,0-5 2-16,2-6-1 16,0 0 1-16,-1 0 0 15,-6-13 0-15,0-13 2 16,-3-7-1-16,-7-7-1 15,-8-5 0-15,0 5-2 16,0 7 0-16,-16 9 3 0,-2 9 3 16,-5 9 1-16,-3 6-4 15,-4 0-1-15,3 14-12 16,1 13-41-16,6 4-67 16,18 0-144-16</inkml:trace>
  <inkml:trace contextRef="#ctx0" brushRef="#br0" timeOffset="81415.86">5367 12411 438 0,'0'0'124'0,"0"0"-35"16,0 0-21-16,0-2-35 15,0 2-15-15,0 0 0 16,2 0-1-16,0 0-5 15,0 0 2-15,4 0-3 16,-2 14-3-16,1 25 2 16,-1 16-4-16,-4 15-6 0,0 5-20 15,0-5-16-15,0-6-37 16,0-12-91-16,0-9-192 16</inkml:trace>
  <inkml:trace contextRef="#ctx0" brushRef="#br0" timeOffset="81965.34">5606 12210 495 0,'-9'0'135'16,"7"0"-56"-16,2 0-5 15,0 0-46-15,0 0-20 16,0 0-2-16,0 15-5 16,16 9 0-16,7 6 0 15,5 1-2-15,6 0 2 16,3 2 1-16,-1-2-2 15,2 0 0-15,1 0 2 16,-3-2 0-16,-1 0 3 0,-5-4 1 16,-7-2-2-16,-7-11-1 15,-4-1-3-15,-8-7 1 16,-4-2 2-16,0 0 2 16,0-2 12-16,0 0 7 15,0 0-4-15,0 0-1 16,0 0 0-16,0 0-5 15,0 0-2-15,0 0-4 16,0 0 0-16,-4 0-3 16,-3 0 1-16,-1 0-2 15,-3 0 2-15,-3 0-6 16,-4 0 0-16,-7 10 0 16,-8 11 0-16,-5 14 0 15,-9 12 0-15,-1 14 0 16,2 5-32-16,9-4-40 0,12-8-80 15,22-10-213-15</inkml:trace>
  <inkml:trace contextRef="#ctx0" brushRef="#br0" timeOffset="146347.07">25908 11914 108 0,'-5'0'174'0,"-4"0"-140"16,9 0-6-16,0 0-23 0,0 0-16 15,0 0 7-15,0 0 5 16,0-2 1-16,0 2 7 16,0 0 14-16,0 0 8 15,0 0 14-15,0 0 9 16,0 0-7-16,0 0-6 15,0 0-12-15,0-4-7 16,0-5-7-16,0 1-6 16,0-4-2-16,0 2 4 15,0 0-1-15,0-1 1 0,0 3 1 16,0 0-1 0,-4 1 1-16,-2 3 1 0,4 0-3 15,0 1-5-15,0 0 0 16,0 1-3-16,-3 2 1 15,3 0-1-15,-3 0 2 16,-3 0-1-16,-2 0-1 16,1 5-2-16,0 13 0 15,-1 4 2-15,-1 13-1 16,2 8-1-16,-3 5 0 16,5 8 0-16,0-2 1 15,5-2-3-15,2-3 2 16,0-5 1-16,0-11-4 15,0-7 2-15,0-4-1 16,0-11 0-16,0-8 0 16,-2 0-2-16,0-3 3 0,-6 0-3 15,-1 0-6-15,-4 0-8 16,-4-15 3-16,-4-9-17 16,1-2-25-16,-1-7-23 15,5-2-18-15,4-1 31 16,3 0-6-16,5 2 34 15,4 7 39-15,0 9 30 16,0 8 28-16,0 3-4 16,0 5-2-16,0 2-5 15,0 0-14-15,2-2 0 16,14 2 13-16,7 0-18 0,9 0-10 16,5 0-8-1,0 0-8-15,5 0-4 0,-4 0-26 16,-5-4-77-16,3 4-58 15,-4 0-229-15</inkml:trace>
  <inkml:trace contextRef="#ctx0" brushRef="#br0" timeOffset="147012.72">25995 12051 323 0,'0'0'108'16,"0"0"-35"-16,0 0 1 16,0 0-43-16,0-2-9 15,0 0 0-15,0 2-3 16,0 0-1-16,0 0 1 16,0 0-11-16,-2 2-5 0,-15 21-2 15,2 6-1-15,-2 6 1 16,4 0-1-16,6 0-1 15,5-4 1-15,2-4-1 16,0-8-6-16,0-9-6 16,9-6-3-16,10-4 4 15,1 0 4-15,5-12-4 16,1-15-16-16,1-6-20 16,-3-2-24-16,-4 2 14 15,-4-1 11-15,-5 9-4 16,-4 0 22-16,1 7 7 15,-1 6 16-15,-3-1 18 0,3 3 15 16,-3 4 13-16,1-3 3 16,-2 7-4-1,1 2 6-15,-2 0 9 0,1 0-3 16,-1 0-2-16,-2 0-14 16,0 11-21-16,0 15-10 15,-2 12 0-15,-10 3-3 16,-2 1-7-16,5-5-12 15,-1-3-17-15,8-12-28 16,2-8-32-16,0-10 22 16,6-4-45-16,14-4-70 15</inkml:trace>
  <inkml:trace contextRef="#ctx0" brushRef="#br0" timeOffset="147397.14">26295 12059 247 0,'0'-2'108'16,"0"2"-17"-16,0-2-15 15,0 2-23-15,4 0-21 16,-2 0-1-16,1 0-7 16,-3 0-3-16,0 4-10 15,0 15-9-15,0 4 1 16,0 1-3-16,-12-1-3 16,6-2 1-16,-2-4-1 15,4-5 5-15,1-6-2 16,1-1-2-16,2-5-11 0,0 0-4 15,0 0-5 1,0 0 23-16,2-19-4 0,13-10 0 16,3-11-13-16,5-3-10 15,-2-3 2-15,1 5 15 16,-1 8 9-16,-2 8 5 16,-3 10 5-16,-2 7 4 15,-3 8 2-15,-2 0 17 16,-5 0-3-16,4 19-11 15,-6 7-11-15,-2 10-2 16,0-1-5-16,0 4 1 16,0-1-10-16,0-3-18 15,0-4-46-15,0-10-72 16,0-7-52-16</inkml:trace>
  <inkml:trace contextRef="#ctx0" brushRef="#br0" timeOffset="147673.16">26699 12026 371 0,'0'-19'83'16,"0"5"12"-16,0 0-38 16,0 1-23-16,0 5-11 15,0-1-1-15,0 3 0 16,-6 2-3-16,-9 4-3 15,2 0-1-15,-6 7-8 0,-4 23-3 16,-4 10-1-16,-3 5-4 16,9 3 1-16,5-4 0 15,16-7-3-15,0-11-7 16,10-9-19-16,22-13-26 16,4-4-68-16,15-8-82 15</inkml:trace>
  <inkml:trace contextRef="#ctx0" brushRef="#br0" timeOffset="148645.28">27233 12010 195 0,'-11'-7'278'0,"6"-3"-247"16,1 0 65-16,-2-3-43 15,6 7-34-15,0 4-9 16,0 0-2-16,0 2-3 15,0 0 3-15,0 0 10 16,0 23 0-16,0 11-11 16,0 10-3-16,0 2-3 15,0 0 1-15,6-1-2 16,-2-4 6-16,3-5-4 0,0-10-2 16,5-7 0-1,-1-11-2-15,8-8 4 0,-1 0-2 16,3-8 4-16,2-23-5 15,-3-10 1-15,3-5-8 16,-4-3-11-16,-1 1-3 16,1 0-22-16,-4 5-62 15,2 5-56-15,1 13-118 16</inkml:trace>
  <inkml:trace contextRef="#ctx0" brushRef="#br0" timeOffset="149162.31">27693 12098 255 0,'0'5'144'0,"0"-1"-126"16,0-4 50-16,0 0-15 16,0 0-26-16,2-10-7 15,-2-7-5-15,0 1 1 16,0 3 1-16,0 2-3 15,0 3-8-15,-11 2-2 16,0 0-1-16,-8 0-1 16,0 6-6-16,-3 0-5 15,-3 0 2-15,-1 18 5 16,3 9 0-16,0 6 3 16,7-2 3-16,9-1-2 0,5-8 2 15,2-3-5-15,0-9 2 16,0-4-2-16,14-4-3 15,9-2-2-15,2 0-7 16,5-3-5-16,2-19-22 16,1-1-5-16,-3-7-7 15,-3 1 13-15,-9 6 18 16,-6 6 10-16,-5 7 8 16,-5 8 14-16,-2 2 13 15,0 0 13-15,0 0-10 16,-2 0 3-16,-13 8-10 15,0 17-8-15,3 4 8 0,-2 4-11 16,6 1-5 0,5-1-4-16,3-2-4 0,0-6-21 15,0-11-26-15,23-10-29 16,2-4-74-16</inkml:trace>
  <inkml:trace contextRef="#ctx0" brushRef="#br0" timeOffset="149428.31">28096 11655 267 0,'0'0'379'16,"-3"0"-336"-16,1 0 45 0,2 0-34 16,0 0-38-16,0 0-8 15,-9 15-5-15,-5 12-1 16,-8 12-4-16,-4 11 2 15,-4 8 1-15,-6 8 0 16,3 13 0-16,1 4 0 16,13-2 1-16,13-11 1 15,6-11-6-15,0-17-9 16,22-16-22-16,11-21-36 16,8-5-62-16,15-27-130 15</inkml:trace>
  <inkml:trace contextRef="#ctx0" brushRef="#br0" timeOffset="150680.57">28658 12049 399 0,'-26'0'130'16,"19"0"-42"-16,4 0 4 15,3 0-44-15,0 0-12 16,0 0-18-16,0 0-7 15,0 0-8-15,17 0 6 0,17 0 9 16,17 0-7-16,11 0-4 16,12 0-3-16,7 0-4 15,-1-2 0-15,-6-5-8 16,-17 3-25-16,-13 4-41 16,-21 0-40-16,-7 0-79 15,-10 0-82-15</inkml:trace>
  <inkml:trace contextRef="#ctx0" brushRef="#br0" timeOffset="150990.6">28961 11908 430 0,'-18'-10'44'16,"6"1"53"-16,3-4-23 0,4 10-41 15,3-1-15-15,2 4-10 16,0 0-5-16,0 0 0 15,16 0 8-15,9 7 0 16,10 13 4-16,-3 0-3 16,3 1-7-16,0-3-5 15,-8-3 2-15,-2 0-2 16,-4-3 2-16,-5-4-2 16,-7-1 2-16,-9-3 5 15,0-3 8-15,0 8-1 16,-21 4-15-16,-11 1-8 15,-5 2-13-15,-4-3-28 16,6-5-17-16,13-1-87 0,12-1-106 16</inkml:trace>
  <inkml:trace contextRef="#ctx0" brushRef="#br0" timeOffset="151932.91">29826 11894 328 0,'-12'-7'64'0,"6"7"-10"16,4-2 29-16,2 2-33 15,-3 0-11-15,3 0-11 16,0 0-12-16,0 0-8 15,0-2 2-15,18 2 10 16,10 0-8-16,4 0-5 16,5 0-6-16,2 0 1 15,-6 0-4-15,-3 0-2 16,-13 2 0-16,-4 9 0 16,-7 1-2-16,-6 1 7 15,0 3 2-15,-9 5-5 16,-18 1 4-16,-6 3-6 0,-3-2-5 15,-6-4-12 1,1-5-3-16,2-8-16 16,3-6 2-16,12 0 14 0,10 0 6 15,11-3-23-15,3-21 19 16,0-4 15-16,3-5-2 16,9 1 1-16,1 7 7 15,-2 7 2-15,4 5 3 16,-4 7 9-16,-2 6 8 15,-2 0 17-15,-2 0 2 16,-3 0 5-16,0 13-8 16,-2 7-12-16,0 3-8 15,0 6-3-15,0 4-9 16,-11 7-1-16,-10 7-4 0,0 7-5 16,3 4-26-16,-1-8-89 15,19-5-152-15</inkml:trace>
  <inkml:trace contextRef="#ctx0" brushRef="#br0" timeOffset="152399.23">30436 11637 473 0,'-14'0'112'0,"10"0"-73"0,4 0 20 16,0 0-33 0,0 0-17-16,0 6-7 0,-12 23-1 15,-6 10-2-15,-6 11 1 16,-5 6 1-16,-4 6 0 16,-5 6-1-16,-5 5-2 15,2-3-10-15,7-12 5 16,11-16 8-16,9-23-4 15,12-16-22-15,2-3-20 16,0-14 39-16,22-23 7 16,8-10-3-16,3-8 0 15,1 6 2-15,1 5 1 0,0 4 2 16,1 8 5-16,-6 9 0 16,-4 8 0-16,-11 9-3 15,-3 6 3-15,-3 0 7 16,-6 2 8-16,-1 22-9 15,-2 8-8-15,0 9-3 16,-2 7-1-16,-10 6-2 16,0 0-1-16,1 0-7 15,9-11-27-15,2-8-84 16,2-12-96-16</inkml:trace>
  <inkml:trace contextRef="#ctx0" brushRef="#br0" timeOffset="152911.63">30772 12032 533 0,'-9'0'44'16,"4"0"25"-16,3 0-26 16,2 0-36-16,0-12-12 15,-6-5-7-15,0-6 4 16,1 3-3-16,-1 3 12 15,-3 3 0-15,-1 3 1 16,-4 3 3-16,0 2 1 16,-1 6-2-16,-6 0 0 15,-3 0-2-15,-2 17-2 16,0 13-1-16,1 8 0 0,4 1 1 16,7-3 1-16,8-6-3 15,6-5 3-15,0-6-2 16,0-7 1-16,15-5 0 15,11-7-1-15,6 0-2 16,7-13 1-16,3-17-10 16,-1-8-20-16,-2-3-22 15,-9-1-16-15,-7 9-4 16,-10 8 39-16,-5 6 24 16,-8 11 16-16,0 2 32 15,0 6 31-15,0 0-5 16,-8 0-15-16,-3 10-20 15,-6 15-13-15,4 8 2 0,2 4-4 16,3 0-6 0,4 1-3-16,4-6-13 0,0-10-22 15,0-5-46-15,0-16-33 16,23-1-14-16</inkml:trace>
  <inkml:trace contextRef="#ctx0" brushRef="#br0" timeOffset="153412.21">31154 11794 337 0,'0'-6'156'0,"0"6"-82"0,0 0 4 16,0-2-39-16,0 2-27 16,0 0-6-16,0 0-2 15,-5 0-2-15,-4 0 1 16,-2 0 2-16,4 0 2 15,-3 0 0-15,8 6 0 16,-7-2 1-16,7-2 0 16,2 0-2-16,0-2-3 15,0 0-2-15,0 0 0 16,0 0-1-16,0 0-1 16,0 0 1-16,0 0 1 15,0 0 1-15,0 0-1 16,0 0 0-16,0 0 0 15,0 0-3-15,0 0-1 16,0 0-2-16,0 0-2 0,0 0 0 16,0 0 6-16,0 0-1 15,0 0-1-15,0 0 3 16,0 0-2-16,0 0-1 16,0 0-2-16,0 0 3 15,0 0 1-15,0 0 4 16,0 0-2-16,0 0 1 15,0 0-1-15,0 0-1 16,0 0-1-16,0 0 0 16,0 0-1-16,0 0 2 15,0 0-3-15,0 0-14 16,-5 0-39-16,3 0-66 0,2 0-87 16</inkml:trace>
  <inkml:trace contextRef="#ctx0" brushRef="#br0" timeOffset="154395.84">31167 11788 377 0,'0'0'118'0,"0"0"-19"15,0 0-10-15,0 0-46 16,0 0-20-16,0 0-10 16,-6 0-9-16,-11 0-3 15,-3 0 1-15,-5 19-2 16,-5 2 1-16,-3 3-1 0,1 6 1 16,2-8 0-16,9-1 1 15,8-7-1-15,8-7-1 16,5-4-3-16,0 3 2 15,12 3 3-15,11-3-2 16,1 0 1-16,2-2-3 16,-5 3 3-16,-2 0 0 15,-6 6-2-15,-2 2 2 16,-9 3 3-16,-2 3-2 16,0 2 2-16,0 2-1 15,-2-2 0-15,-16 2-1 16,-5-7 0-16,-2-2-1 0,-1-1-1 15,-2-9-6 1,11 1-7-16,2-5-10 0,13-2-33 16,2 0-41-16,0-11-20 15,19-16-63-15</inkml:trace>
  <inkml:trace contextRef="#ctx0" brushRef="#br0" timeOffset="154828.34">31266 11958 429 0,'0'0'79'15,"0"0"-47"-15,0 0 18 0,14 0-34 16,4 0-22 0,6 0-17-16,1 0-32 0,-7 0-3 15,-2-3 16-15,-7 3 9 16,-4-1 27-16,-3 1 19 15,-2 0 26-15,0 0 17 16,0 0-14-16,0 0-13 16,-9-3-3-16,0-1-10 15,0 0-9-15,-1 0 6 16,6-2-3-16,-3 2 7 16,1 1 1-16,-2 3 2 15,-5 0-1-15,-6 9-12 0,-1 18-4 16,-4 5 2-1,3 9 2-15,6-7-1 0,3-2 1 16,7-5-1-16,5-7-1 16,0-1 5-16,0-4 1 15,15-6 1-15,12 2-3 16,5-4-3-16,10-7-2 16,4 0-14-16,4 0-20 15,3-22-25-15,-7-1-73 16,2-5-109-16</inkml:trace>
  <inkml:trace contextRef="#ctx0" brushRef="#br0" timeOffset="155744.13">31388 11916 456 0,'-2'0'19'0,"-3"0"39"16,5 0-19-16,0 0-33 15,0 0-1-15,14 0-12 0,2 2-3 16,5-2 6-16,-1 3-1 16,-1-3 0-16,2 0 3 15,-7 0 5-15,-3 0 2 16,1 0 3-16,-5-9-2 16,1-7-3-16,-1-7-1 15,-4-2-1-15,2 0-1 16,-5 0 1-16,0 7 4 15,0 2 2-15,0 5 3 16,-2 5 4-16,-11 2 3 16,-4 2-5-16,-4-3-6 15,-5 5-2-15,-2 0 5 16,-2 0-4-16,-2 7-1 0,-2 11 5 16,0 5 5-16,1 7-2 15,1 4-5-15,9 3 1 16,3 4-4-16,6 1-6 15,7 2-7-15,5-3-37 16,2-6-68-16,0-2-131 16</inkml:trace>
  <inkml:trace contextRef="#ctx0" brushRef="#br0" timeOffset="-124073.03">1265 9214 432 0,'0'-13'35'0,"-14"1"32"0,2-6-5 15,12 7-36-15,0 1-16 16,0-2-5-16,3-4 1 16,4 1 3-16,-2 2 12 15,1 5 5-15,-1 4 7 16,-5 1 5-16,2 3-1 16,-2 0-7-16,0 0-5 15,2 0-6-15,-2 0-11 16,2 0-4-16,-2 0 2 15,0 15-3-15,0 18 0 16,0 23 1-16,0 12-3 16,0 11 1-16,-8 1-1 0,-4-2-1 15,3-2-11-15,6-8-37 16,3-8-36-16,0-18-55 16,17-13-92-16</inkml:trace>
  <inkml:trace contextRef="#ctx0" brushRef="#br0" timeOffset="-123653.48">1481 9347 652 0,'-11'0'14'16,"-3"0"56"-16,11 0-39 0,3 0-26 15,0 0-7-15,0 0-2 16,0 18 2-16,0 13 5 16,0 5-2-16,3-1 0 15,1-4-1-15,6-8 3 16,-3-7-3-16,4-3 0 16,1-7 0-16,1-2-4 15,4-4 3-15,-2 0 1 16,6 0 0-16,3-23 10 15,-4-8-5-15,-1-6-5 16,-8-10 2-16,-7 3-2 0,-4 3 1 16,0 9 2-16,0 5 9 15,-9 11 2-15,-2 5 6 16,-3 3-2-16,-2 5-9 16,-3 3-5-16,-8 0-6 15,-6 30-14-15,-1 7-22 16,2 5-22-16,11 1-34 15,10-13-97-15,11 6-116 16</inkml:trace>
  <inkml:trace contextRef="#ctx0" brushRef="#br0" timeOffset="-121949.4">1858 9448 37 0,'-13'0'568'16,"4"0"-540"-16,-3 0 46 16,12-4-47-16,0 0-30 15,0 2-24-15,0-3-16 16,10 0-2-16,3-1-47 16,0 1-10-16,4 3-59 15</inkml:trace>
  <inkml:trace contextRef="#ctx0" brushRef="#br0" timeOffset="-121766.41">2074 9438 177 0,'0'0'222'16,"0"0"-168"-16,0 0 16 15,0 0-39-15,10-5-30 16,-1 4 5-16,0-9-32 15,1 3-43-15,3-1-40 16,4 6-107-16</inkml:trace>
  <inkml:trace contextRef="#ctx0" brushRef="#br0" timeOffset="-121590.39">2321 9419 403 0,'0'0'54'0,"0"0"7"16,0 0-18-16,0 0-46 16,5 0 6-16,2-6-27 15,2 4-29-15,-1-2-12 16,2 4-51-16,4 0-110 16</inkml:trace>
  <inkml:trace contextRef="#ctx0" brushRef="#br0" timeOffset="-121423.09">2592 9396 119 0,'0'0'386'0,"0"0"-334"16,0 0 11-16,0 0-31 16,0 0-31-16,5 0-24 15,-3-2-17-15,10-6-121 16,4 6-102-16</inkml:trace>
  <inkml:trace contextRef="#ctx0" brushRef="#br0" timeOffset="-120922.45">2954 9315 490 0,'-15'0'27'16,"6"0"51"-16,7 0-21 15,2 0-34-15,0 0-9 16,0 0 7-16,0 0 3 16,0 0 10-16,0 0 0 15,0 0-8-15,0 0-10 16,0 9-9-16,0 5-7 15,0 9 0-15,-2 6 1 16,-5 3-1-16,5 2-1 16,2-7 0-16,0-4 1 0,7-4-1 15,12-9-1-15,1 0-5 16,7-1 2-16,3-9 2 16,2 0 1-16,3 0 1 15,-3-9 2-15,-2-8 1 16,-5-9-3-16,-4-5 1 15,-9-2 0-15,-12-2-1 16,0-7 1-16,-12 7 2 16,-15 6 0-16,-3 8 10 15,2 13-8-15,-4 6 10 16,0 2-13-16,-3 0-4 16,3 8-3-16,7 13-23 0,6 3-41 15,10 0-71 1,9-4-155-16</inkml:trace>
  <inkml:trace contextRef="#ctx0" brushRef="#br0" timeOffset="-120352.6">3337 9092 554 0,'-15'0'62'16,"10"0"23"-16,1 0-15 15,4 0-51-15,0 0-15 16,0 0-5-16,11 2-5 16,8 15 8-16,5 7-1 15,9 1 2-15,4 8-2 16,0-1-1-16,4 1 1 16,0 2-2-16,1-4 2 15,-5 0 0-15,-5-2 1 0,-2 0-2 16,-9-2 1-16,-1-4-1 15,-4-3 1-15,-5-5-1 16,-1-5 0-16,-5-4 1 16,-5-3-2-16,0-3 3 15,0 0 3-15,0 0 10 16,0 0 16-16,0 0-3 16,0 0-6-16,0 0-7 15,0 0-3-15,0 0-7 16,-15 0-1-16,0 0-1 15,-8 4-3-15,-3 4 0 16,-8 8 0-16,-7 11-2 16,-8 11-2-16,-1 9-21 0,3 9-41 15,11 0-94 1,27 3-311-16</inkml:trace>
  <inkml:trace contextRef="#ctx0" brushRef="#br0" timeOffset="-49523.55">29996 6853 627 0,'0'-4'38'15,"-2"2"-10"-15,-7-4 22 16,9 6-30-16,0 0-17 16,5 0-5-16,-1 0-1 15,1 0 1-15,-1 0-1 16,-2 0 1-16,0 0-2 16,1 0 13-16,-3 6 1 0,0 25 8 15,-3 19-8-15,-24 17-4 16,-2 9-3-16,-1-1-2 15,0-7-4-15,9-12-8 16,7-19-6-16,9-16-8 16,3-11-22-16,2-10-24 15,0-2-22-15,0-33 10 16,7-21-3-16,11-10-5 16,-4-7 18-16,5 1 26 15,2 8 24-15,-4 4 19 16,2 3 14-16,-3 10 15 15,-2 8 18-15,-5 10 20 0,3 12 7 16,-5 7-11-16,0 6-18 16,1 1-4-16,0 3 15 15,1 0-20-15,2 0-6 16,-1 0 7-16,1 11-6 16,-2 14-9-16,1 8-3 15,-6 6-6-15,-1 7-2 16,-3 7 0-16,0 6-2 15,0-1 2-15,0-1 0 16,0-9-1-16,0-6-3 16,0-14 3-16,0-9-2 15,6-8-1-15,1-9 1 16,5-2 0-16,8 0 8 16,8-27 2-16,4-15-6 0,0-15-10 15,0-12-8-15,-6-8-24 16,2-3-20-16,-5 3-31 15,-8 11-29-15,2 10-40 16</inkml:trace>
  <inkml:trace contextRef="#ctx0" brushRef="#br0" timeOffset="-48991.32">30551 6982 665 0,'-11'0'31'16,"8"0"32"-16,3 0-23 16,0 0-38-16,16 0-1 15,25 0 1-15,17 4 0 16,2 0-5-16,0 1-16 15,-12-1-17-15,-11 1-12 16,-12 0-22-16,-11 1-32 0,-12 3 8 16,-2 3 6-16,0 4-59 15</inkml:trace>
  <inkml:trace contextRef="#ctx0" brushRef="#br0" timeOffset="-48824.56">30604 7136 363 0,'-23'3'75'0,"14"-3"52"0,7 0-36 16,2 0-50-16,0 0-24 16,0 0-15-16,17 2 3 15,18-2-3-15,9 0-2 16,12 0-20-16,0 0-85 16,4 0-132-16</inkml:trace>
  <inkml:trace contextRef="#ctx0" brushRef="#br0" timeOffset="-48390.58">31492 6746 526 0,'-5'-6'92'16,"5"4"-27"-16,0 2 15 16,0 0-40-16,0 0-28 15,0 0 0-15,0 0-4 16,0 0 2-16,0 8-3 0,-2 27 2 16,-23 22-5-16,-10 19-2 15,-9 17-3-15,1 2-10 16,8-2-14-16,12-14-31 15,19-19-36-15,4-27-90 16,18-17-91-16</inkml:trace>
  <inkml:trace contextRef="#ctx0" brushRef="#br0" timeOffset="-48040.73">31664 6984 650 0,'-15'0'15'16,"0"0"64"-16,-5 0-41 0,-1 20-27 16,2 14-7-16,2 9-2 15,4 9 1-15,5 0 1 16,8-2 1-16,0-11 0 16,2-7-2-16,14-10 0 15,7-12 0-15,0-6-1 16,5-4 2-16,8-8 0 15,-4-25-2-15,3-9-1 16,-8-3-1-16,-10-1 1 16,-10 2 0-16,-7-1 1 15,0 6 2-15,-26 3 0 16,-4 12-1-16,3 9-3 0,-3 11-4 16,-3 4-9-1,1 9-11-15,5 17-42 0,4 3-66 16,18-2-107-16</inkml:trace>
  <inkml:trace contextRef="#ctx0" brushRef="#br0" timeOffset="-46637.38">32148 6528 556 0,'0'-14'91'0,"0"10"-19"16,0 2 16-16,0-4-55 16,0 6-22-16,0 0-3 15,0 0 2-15,0 0-3 16,-7 0-4-16,-5 0-3 15,-6 0-3-15,-7 0 2 16,6 6-2-16,3 4 3 16,4-1-4-16,12 3-1 15,0 5 3-15,0 3 3 16,14 3 1-16,12 1-1 0,-2-2 1 16,6-4-1-1,-2 1 1-15,0-3-1 0,-5 3 0 16,-7-2 0-16,-2 1-1 15,-10 3 2-15,-4-3-1 16,0 3 2-16,0 0-1 16,-9-5 0-16,-12 3 0 15,0-4-2-15,-1-3-3 16,-3-4-2-16,1-5 2 16,3-3-2-16,-1 0-1 15,8 0 2-15,-6-13 3 16,8-3 1-16,3-1 0 15,4 0 0-15,5 3-2 0,0-3 0 16,0 2 1-16,0 1 2 16,7 2-2-16,6-3 2 15,8-1-2-15,5-1 2 16,1-4-2-16,1-3 1 16,0-1 1-16,-4 2-2 15,-3 2 1-15,-6 5-1 16,-9 6 1-16,-1 3-2 15,-5 5-8-15,0 2-36 16,0-4-49-16,0-1-123 16</inkml:trace>
  <inkml:trace contextRef="#ctx0" brushRef="#br0" timeOffset="-43873.73">28996 8086 597 0,'0'-12'10'0,"-3"7"28"15,-2 1 18-15,5 4-38 16,0 0-17-16,0 0-1 16,0 0 1-16,0 0-4 15,0 0 3-15,0 0 5 16,0 12 2-16,-2 19-6 15,-18 13 0-15,-3 5 1 0,0 1-2 16,-1-4 1-16,6-6-1 16,4-14 1-16,5-10-1 15,7-7 1-15,0-9-8 16,2 0-7-16,0-14 21 16,9-22-6-16,16-9 1 15,3-9-4-15,4 0 5 16,2 0-4-16,3 2 3 15,2 3-2-15,1 7-1 16,-8 8 2-16,-2 11 0 16,-10 8-2-16,-6 8 1 15,-5 5 0-15,-4 2 5 16,-3 0 3-16,-2 0 6 0,2 24 5 16,-2 10-3-1,0 14-8-15,-4 4-6 0,-10 4 0 16,5-1 0-16,2-5-4 15,7-6-12-15,0-10-31 16,0-6-37-16,2-11-111 16,28-7-118-16</inkml:trace>
  <inkml:trace contextRef="#ctx0" brushRef="#br0" timeOffset="-43233.45">29549 8074 538 0,'-11'-11'59'16,"9"9"11"-16,2 2-6 16,0-7-38-16,2 6-22 15,19-6-3-15,7-1 2 16,13 0-3-16,6 2 1 15,-2 3-4-15,-4 3-4 16,-1 0-23-16,-12 0-26 16,-8 0-58-16,-4 11-39 15,-9 11-160-15</inkml:trace>
  <inkml:trace contextRef="#ctx0" brushRef="#br0" timeOffset="-43057.04">29643 8201 235 0,'-34'0'392'16,"17"0"-365"-16,4 0 69 16,13 0-50-16,0 0-35 15,4 0-15-15,26 0 4 16,15-8-3-16,11 0-15 16,6 4-37-16,-2 4-62 15,2 0-117-15</inkml:trace>
  <inkml:trace contextRef="#ctx0" brushRef="#br0" timeOffset="-42307.82">30343 8030 308 0,'-17'-10'26'16,"9"7"24"-16,6-1-5 16,2 2-22-16,0-2-17 15,0 0 14-15,0-2 16 16,7-1 2-16,7 1 8 16,2 2-7-16,0 0-10 15,5 0-12-15,7 4-2 16,-4 0-4-16,4 0-5 15,-3 0-3-15,1 0 0 16,-7 12 2-16,-4 5-1 16,-8-1 3-16,-5 5-2 15,-2 4 1-15,0 2 1 0,-18 0 0 16,-9 4-4 0,-3 0 2-16,-5-1-2 0,-4 0 5 15,0-5-1-15,4-4 1 16,5-5-2-16,12-6-3 15,11-3 2-15,2-5-3 16,5-2 1-16,0 0-1 16,0 0-1-16,0 0-7 15,15 0 10-15,19 0-7 16,12 0-4-16,7 0-14 16,0 0-43-16,-3 0-41 15,1 0-103-15</inkml:trace>
  <inkml:trace contextRef="#ctx0" brushRef="#br0" timeOffset="-41237.75">30750 8135 367 0,'-22'-2'211'0,"12"0"-188"0,8 2 58 16,2 0-57-16,0-4-26 16,17 2 4-16,17-6-1 15,15-3 1-15,1-3-4 16,1-3-2-16,-6-4-5 16,-3-1-3-16,-5-1 3 15,-12 0 5-15,-2 1 4 16,-9-3 0-16,-7-3-2 15,-1 2-1-15,-3 0 3 16,-3 9 0-16,0 0 1 0,0 5 1 16,0 3 2-1,0 5-2-15,0 2 3 0,0 2 6 16,0 0 1-16,0 0 0 16,-3 0 1-16,-10 0-9 15,-6 19-2-15,-11 14-1 16,-9 16 0-16,-6 16-3 15,-6 11 3-15,2 9-4 16,8-4 2-16,13-11 1 16,15-16 0-16,13-17-1 15,0-12-13-15,13-14 1 16,26-11-2-16,10 0 5 16,6-32 0-16,3-5 0 15,-10-2 3-15,-12 1-1 16,-8 7 1-16,-9 6 6 15,-10 7-1-15,-5 4 3 16,-4 5 3-16,0 3 0 0,0 2 2 16,0 2 2-16,0 2 0 15,0 0-2-15,-9 0-4 16,3 0-2-16,-6 19-1 16,3 3 3-16,2 1-2 15,3 4 1-15,1-5-2 16,3 2 2-16,0-5 0 15,0-3-1-15,7-9 2 16,12-4-2-16,8-3 1 16,5-8-2-16,5-24 0 0,-2-7-2 15,-5-4 3 1,-13 4 0-16,-2 5 2 0,-15 7 8 16,0 7 2-16,-2 1 3 15,-19 7 2-15,0 8-7 16,-9 4-3-16,-3 0-8 15,-10 22-6-15,2 9-6 16,3 9-27-16,12-7-37 16,14 0-37-16,12-6-26 15,2-9-162-15</inkml:trace>
  <inkml:trace contextRef="#ctx0" brushRef="#br0" timeOffset="-40622.08">31435 8169 440 0,'2'-5'46'16,"-2"-5"39"-16,0-2-17 0,0-3-40 15,0-6-18-15,0 1-6 16,0 3-1-16,0 1 8 16,0 3-2-16,0 7 4 15,0-1-6-15,-15 5-4 16,-5 2-6-16,-3 0 1 15,0 11-1-15,2 11 1 16,3-1 1-16,7-2-4 16,5-2 0-16,6-3-1 15,0 0 1-15,0-3-6 0,22-5 8 16,3-6-1-16,5 0 3 16,4-6-4-16,1-13 3 15,-3-3-2-15,0 1 1 16,-6 4 3-16,-8 3 0 15,-4 7-1-15,-8 6-2 16,-1-1 2-16,-5 2-1 16,2 0 2-16,-2 0 2 15,0 0 1-15,0-2-1 16,0-1 1-16,0 1-2 16,0 0 2-16,-2 0 7 15,0 2 1-15,-5 0-5 16,-2 13-5-16,-3 16-1 0,-1 16 4 15,-1 11-3-15,0 8 1 16,-2 11 0-16,2-1 1 16,3 1-3-16,-1-1 1 15,3-5 0-15,2-13 2 16,5-16 0-16,0-17 0 16,2-10 0-16,0-13 6 15,0 0 12-15,0-17-13 16,-8-30-8-16,-12-17-2 15,-12-9-2-15,0 7-15 16,2 8-6-16,2 14-26 16,5 7-87-16,9 4-31 15</inkml:trace>
  <inkml:trace contextRef="#ctx0" brushRef="#br0" timeOffset="-39972.12">31979 7827 565 0,'-20'-8'51'15,"16"6"-17"-15,4 2 27 0,0-3-46 16,0 3-15-16,0 0-3 16,0 0 2-16,0 0-1 15,0 3 8-15,0 26 14 16,-6 17-4-16,-24 19-12 16,-11 16-2-16,-7 8-8 15,4-8-10-15,8-17 8 16,12-27-3-16,18-19-7 15,6-15-21-15,0-3-18 16,0-10 12-16,15-28 6 16,8-13-6-16,7-11 20 15,-2-9 11-15,4 3 4 0,-4 2 11 16,0 8 0-16,-7 11 9 16,-6 15 16-16,-6 11 9 15,-1 11-2-15,-6 7-5 16,0 3-1-16,3 0-3 15,-5 0-6-15,0 5 1 16,0 19-4-16,0 13-10 16,0 7 3-16,0 6-3 15,0 4 3-15,0 0-5 16,0-5 7-16,0-3-2 16,0-7-1-16,0-10 1 15,0-6-3-15,0-11 0 16,0-7-2-16,4-5-2 0,7 0 1 15,8-13 1 1,9-24-8-16,4-15-7 0,-2-8-18 16,4 0-45-16,1-6-78 15,-1 6-134-15</inkml:trace>
  <inkml:trace contextRef="#ctx0" brushRef="#br0" timeOffset="-39579.81">32263 8219 427 0,'-21'-15'262'16,"4"6"-252"-16,11 0 72 0,6 2-57 15,0 4-23-15,14-1-5 16,18 3 2-16,9 1-10 16,0 0 2-16,4 0-15 15,-9 4-16-15,-4 10-30 16,-8 3-54-16,-11-3-5 16,-3 5-66-16</inkml:trace>
  <inkml:trace contextRef="#ctx0" brushRef="#br0" timeOffset="-39406.09">32228 8301 489 0,'-5'0'105'16,"5"0"-46"-16,0 0-4 0,0 0-45 16,19 0-9-16,11 0-2 15,9 0-22-15,3 6-45 16,-8 0-99-16,3 7-147 15</inkml:trace>
  <inkml:trace contextRef="#ctx0" brushRef="#br0" timeOffset="-35824.14">33090 7859 481 0,'0'-12'89'16,"0"11"-69"-16,0 1 59 15,6 0-33-15,-6 0-38 16,4 0-5-16,1 0 1 16,1 0 3-16,1 0 0 15,3 6 4-15,-6 1 3 16,3 4 2-16,-5 8-2 0,-2 6-1 15,0 12-8-15,-15 16-1 16,-15 14-3-16,-15 14-4 16,-2 12-5-16,-4 4-21 15,10-6-10-15,11-12-11 16,13-25-58-16,17-25-46 16,5-18-137-16</inkml:trace>
  <inkml:trace contextRef="#ctx0" brushRef="#br0" timeOffset="-35438.54">33438 7852 562 0,'0'-6'44'15,"0"3"1"-15,0-4 28 16,0 7-38-16,0 0-31 15,0 0-1-15,-12 0-4 16,-10 33-1-16,-16 12 1 16,-3 18 1-16,-2 14 1 15,-1 8-1-15,9 0 3 16,12-6 1-16,14-15-1 16,9-16-3-16,0-17-7 15,26-14-5-15,1-17-1 0,10 0-2 16,2-19 9-1,-5-17 1-15,-4-5 5 0,-9 1-2 16,-10 6 4-16,-11 2 0 16,0 4 0-16,-6 3 0 15,-20 2-1-15,-4 9-2 16,-9 12-1-16,-2 2-18 16,-10 14-41-16,-6 19-73 15,7 8-106-15</inkml:trace>
  <inkml:trace contextRef="#ctx0" brushRef="#br0" timeOffset="197754.37">26720 7510 399 0,'0'-2'75'0,"0"0"-19"16,0-2 18-16,0 4-49 15,3 0-20-15,-1 0 10 16,-2 0 11-16,2 0 9 15,-2 0 14-15,0 0-1 0,0 0-7 16,0 0-13-16,0 0-11 16,-4 10-12-16,-17 5-2 15,-3 10-1-15,-1 5-3 16,-2 12 3-16,2 9-4 16,4 7 2-16,2 2-1 15,8 3-1-15,6-3-5 16,1-2-9-16,4-2-11 15,0-7-20-15,0-3-19 16,4-7-18-16,17-10-67 16,9-8-35-16</inkml:trace>
  <inkml:trace contextRef="#ctx0" brushRef="#br0" timeOffset="208570.3">26815 7663 244 0,'0'-12'195'0,"0"1"-145"15,-5 7 38-15,5 0-38 16,0 4-24-16,0-2-9 0,0 2-4 16,0 0-1-16,0 0 2 15,0 0 3-15,0 0 8 16,0 0 0-16,0 0-4 15,0 2-15-15,0 23-5 16,-12 13 0-16,1 5 0 16,-3 2-1-16,5-3 0 15,0-9 1-15,4-6-2 16,3-10 1-16,-1-8-1 16,3-4-3-16,0-5-9 15,0 0 7-15,0 0 7 16,19-10 3-16,11-17-4 15,4-2-3-15,-2-7-2 16,5-1-4-16,-7 0-2 0,0 1-2 16,-5 6 3-16,-6 7 7 15,-6 6 2-15,-6 7 0 16,1 6 1-16,-6 4 1 16,-2 0 1-16,0 0 6 15,0 0-2-15,0 0-3 16,0 0-1-16,0 0-2 15,-4 14 0-15,-11 5 2 16,6 6-1-16,-5 4 2 16,1 2-3-16,1 6-3 15,-2-4-12-15,10 2-22 16,4-8-16-16,0-8-36 16,0-6-7-16,6-13 17 0,18 0-71 15,3 0 2 1</inkml:trace>
  <inkml:trace contextRef="#ctx0" brushRef="#br0" timeOffset="208968.55">27121 7688 66 0,'9'-18'106'15,"-3"2"-9"-15,-3 4-6 16,1 4-12-16,-2 2-16 16,-2 6-10-16,6 0-6 15,-4 0 0-15,-2 0-15 16,0 0-11-16,0 4-9 15,0 18-7-15,-4 8-1 0,-11 5-1 16,-4 6-2-16,6-3 0 16,-8-1-1-16,8-13 0 15,1-9-2-15,5-8-8 16,7-7-13-16,0 0-5 16,0-4 24-16,14-27-1 15,8-13-11-15,8-6-9 16,6 1 2-16,-6 3 17 15,4 13 6-15,0 2 4 16,-6 12 3-16,-6 11 5 16,-5 1 0-16,-8 7 14 15,-1 0-1-15,-4 0-1 16,-4 13 0-16,0 16-14 0,0 8-5 16,0 3-1-16,-2-3-4 15,-8-1-1-15,1-8-18 16,5-5-33-16,1-6-74 15,3-5-36-15</inkml:trace>
  <inkml:trace contextRef="#ctx0" brushRef="#br0" timeOffset="209260.55">27560 7326 497 0,'-7'-6'71'0,"5"3"6"15,2 1-13-15,0 0-46 16,0 2-10-16,0 0 2 16,0 0-3-16,0 27 2 15,0 11-3-15,-8 11-3 16,-12 13-2-16,-3 2-1 15,-5 9-3-15,3 0-6 16,2-12-13-16,9-13-15 16,12-17-22-16,2-14-82 15,9-14-26-15</inkml:trace>
  <inkml:trace contextRef="#ctx0" brushRef="#br0" timeOffset="209588.28">27753 7504 41 0,'9'-13'364'16,"-6"8"-292"-16,-3 4 18 16,0-5-18-16,0 6-32 15,0 0-15-15,0 0-7 16,0 0-16-16,-21 17-2 16,-9 6-2-16,-6 5-2 15,-7 2-8-15,2-1-4 16,5-7 1-16,1-8 7 15,10-2 9-15,6-9-1 0,12-3 0 16,7 0 1-16,0 0-2 16,0 0 0-16,3 0 4 15,15 0 1-15,2 4 1 16,4 5-1-16,-3 7-2 16,-6 5-1-16,-5 4-10 15,-3 8-27-15,-5-2-69 16,3 0-12-16,9-4-144 15</inkml:trace>
  <inkml:trace contextRef="#ctx0" brushRef="#br0" timeOffset="210020.62">27778 7566 393 0,'0'-4'120'0,"0"4"-49"15,0 0 7-15,5 0-49 16,-5 0-21-16,2 0-3 16,-2 16-2-16,0 12-4 15,0-2 1-15,-9-1-2 16,-5 4 0-16,-2-7-1 16,2-1 1-16,5-4 0 15,2-9 4-15,5-4-4 16,2-4-6-16,0 0-16 0,0 0 4 15,0-10 15 1,18-17-11-16,5-6 1 0,3-4-5 16,4-3 13-16,-3 7 7 15,-3 8 0-15,-2 7 11 16,-6 10 3-16,-4 3 3 16,0 3 4-16,-3 2 0 15,-5 0-6-15,-2 13 2 16,-2 13-12-16,0 12 0 15,-9-1-5-15,-9 11 1 16,0-1-8-16,-3 1-10 16,5-3-28-16,2-9-55 15,12-13-25-15,2-9-156 16</inkml:trace>
  <inkml:trace contextRef="#ctx0" brushRef="#br0" timeOffset="210387.31">28066 7581 389 0,'2'-3'79'0,"-2"3"6"15,0 0-15-15,0 0-33 16,0 0-33-16,-9 17-2 16,-4 6 0-16,1 4-2 15,3-2 2-15,2-3-1 16,5-1 0-16,2-9 0 15,0-1-1-15,0-9 0 0,2-2 6 16,14 0 4-16,2 0-3 16,8-23-1-16,-4-4 1 15,4 0-4-15,-1-2 0 16,-6 3-1-16,-6 2-2 16,-4 1 2-16,-9 3-2 15,0 5 0-15,0 3-1 16,-9 6 0-16,-14 6 1 15,-5 0-6-15,2 0-7 16,-2 18-13-16,5 5-30 16,4 0-27-16,8-3-24 15,8-1-107-15</inkml:trace>
  <inkml:trace contextRef="#ctx0" brushRef="#br0" timeOffset="210938.51">28234 7581 313 0,'2'-9'108'0,"1"7"-36"15,-1-2-4-15,2 0-35 16,-1 1-23-16,-3 3-6 16,2 0 0-16,-2 0 1 15,2 0 5-15,-2 11-3 16,0 14-2-16,0 6-4 15,0-3 0-15,0-2 0 16,0-5 0-16,0-7-1 0,0-8-2 16,0-2-1-16,0-4-2 15,0 0-1-15,0 0 10 16,8 0-1-16,3-14-3 16,2-9-1-16,6-4-2 15,0-4-7-15,-1 0 4 16,0 0 4-16,2 6 2 15,-3 6 1-15,0 5 9 16,-6 6 5-16,-5 8-2 16,-3 0 2-16,-1 0 3 0,-2 0 5 15,0 4-8 1,0 14-9-16,0 5-3 0,0 4-3 16,0-4 2-16,-2-2-1 15,-1-1 4-15,3-1 0 16,0-2 1-16,0-3-3 15,0 1 0-15,0-5-2 16,0-4-1-16,0-1 0 16,3-5 0-16,11 0 3 15,2-9-4-15,5-20-10 16,2-15-22-16,-1-3-38 16,6-3-68-16,2 1-110 15</inkml:trace>
  <inkml:trace contextRef="#ctx0" brushRef="#br0" timeOffset="211389.42">28714 7441 243 0,'-4'0'184'0,"0"0"-133"15,-5 0 25-15,9 0-46 16,0 5-23-16,-3 3-6 16,1 9-1-16,-5 3 3 15,-5 5-3-15,-3 12 0 0,-4 5 5 16,0 5-3 0,-1 3 1-16,-1-9-2 0,8-5 6 15,3-17 5-15,5-9-4 16,5-6 0-16,0-4 0 15,0 0 0-15,15-28 4 16,5-10-11-16,5-3-2 16,1-1-2-16,1 3-1 15,1 6 3-15,-6 5 0 16,2 8-1-16,-5 9-1 16,-8 5 0-16,0 2-2 15,-4 4 4-15,-4 0 0 16,-1 0 5-16,-2 21-1 15,0 8 2-15,0 4 7 16,-7 4-3-16,-3 2-3 0,1-2-5 16,3-1-11-16,-3-9-60 15,9-6-91-15</inkml:trace>
  <inkml:trace contextRef="#ctx0" brushRef="#br0" timeOffset="211702.83">28874 7257 537 0,'-10'0'30'0,"10"0"22"0,0 0-24 16,5 7-17-16,13 15-8 15,1 12-1-15,-1 5 0 16,3 4-1-16,-3 7 6 16,-2 8 9-16,-9 2 6 15,-2 0-7-15,-5 5 2 16,0-9-10-16,0-7-5 16,-7-3-2-16,-11-11-11 15,-5-9-33-15,-7-5-66 16,4-6-110-16</inkml:trace>
  <inkml:trace contextRef="#ctx0" brushRef="#br0" timeOffset="-39514">14317 15602 623 0,'-25'-4'8'0,"-12"-11"48"15,25 1-22-15,12 6-28 0,-2-3-5 16,2-3 0-16,0 5-1 16,-3-2 1-16,-1 4 1 15,-3-1 8-15,-6 1 11 16,-4-1 9-16,-8 6-9 15,-10 2-5-15,-1 0-9 16,-5 0 0-16,-4 18-2 16,7 7-4-16,1 0-1 15,9 6-1-15,9-2 1 16,11 9-1-16,8-1 1 16,0-6-4-16,0-4-3 15,15-9-9-15,11-7-23 16,8-3-11-16,8-4-12 0,1-4-47 15,6 0-23 1,-6 0-132-16</inkml:trace>
  <inkml:trace contextRef="#ctx0" brushRef="#br0" timeOffset="-39293.35">14319 15716 240 0,'0'0'315'15,"0"0"-287"-15,-4 0 32 16,4-4-4-16,0 4-35 16,0 0-15-16,0 0-1 0,0 0-2 15,2 4 5 1,-2 14-2-16,0 16-3 0,0 5-1 16,0 9-6-16,-9 1-14 15,-1-1-23-15,1 0-72 16,9-9-80-16</inkml:trace>
  <inkml:trace contextRef="#ctx0" brushRef="#br0" timeOffset="-38845.42">14728 15840 533 0,'0'0'66'16,"0"-2"-13"-16,0-2 9 0,0 0-35 15,0 4-18-15,0 0-2 16,0 0 0-16,0 0-2 15,0 0-2-15,0 14-2 16,-20 14-8-16,-5 4-9 16,-1 3-20-16,3-7-32 15,8-6-58-15,15-7-40 16</inkml:trace>
  <inkml:trace contextRef="#ctx0" brushRef="#br0" timeOffset="-38407.33">15086 15668 422 0,'0'-8'129'16,"0"2"-94"-16,0 4 31 15,0-5-31-15,0 7-26 16,0 0-5-16,0 0 3 16,0 0-2-16,2 0 1 15,-2 25-1-15,0 17 0 16,0 5 1-16,-7-2 6 0,-3-9 2 16,3-4-4-16,1-15-7 15,1-2-2-15,5-8 1 16,-2-7 1-16,2 0-1 15,0 0 1-15,0-25 3 16,0-21-4-16,11-12-2 16,8-2 1-16,7-2-1 15,2 0-1-15,6 14-1 16,0 7-3-16,-4 14 2 16,2 10-4-16,-4 13-5 15,-4 4-9-15,0 0-10 16,-10 11-20-16,-5 11-72 15,0 7-127-15</inkml:trace>
  <inkml:trace contextRef="#ctx0" brushRef="#br0" timeOffset="-38072.07">15430 15797 623 0,'-13'0'57'0,"8"0"24"16,5 0-15-16,0-4-37 16,0 4-20-16,0 4-5 15,0 18-3-15,0 14-3 16,0 5-19-16,0 2-44 16,0-1-75-16,0 2-191 15</inkml:trace>
  <inkml:trace contextRef="#ctx0" brushRef="#br0" timeOffset="54972.15">13985 16581 389 0,'-66'0'100'16,"32"9"-63"-16,12 9 51 16,16-18-61-16,-1 4-18 15,3 3-6-15,-2-3-2 16,4 0-1-16,-2-4 0 16,4 4 3-16,-3-2-2 15,-1 2 2-15,-5 0 12 16,-1 3 8-16,-1 1 1 15,-8 6-6-15,1 6-6 0,-5 2-3 16,0 7-1-16,3 0-4 16,1 3-1-16,8-4 0 15,-4-3 0-15,11-7-3 16,4 1-1-16,0-5 2 16,0 0 0-16,23 2-1 15,3-4-2-15,4-6-12 16,6 2-28-16,5-8-51 15,17 0-122-15</inkml:trace>
  <inkml:trace contextRef="#ctx0" brushRef="#br0" timeOffset="55444.41">14099 16906 285 0,'-10'0'226'16,"7"0"-178"-16,3 0 22 15,0 0-41-15,0 5-19 16,13 4-4-16,7 0 1 0,1-2-4 16,2-3 3-16,-5 4-1 15,-2-6 4-15,-5 2 3 16,-5 4 6-16,-2-3 4 16,-4 5-1-16,0 0-8 15,0 2-4-15,0 3-5 16,-12 0-3-16,-3-1 0 15,-2 1 1-15,1-7-1 16,4 2 1-16,6-6-1 16,3 3-1-16,3-7 3 15,0 0 0-15,0 0-1 0,3 0 0 16,18 4-1 0,6 0-8-16,3-4-30 0,2 0-61 15,14 0-166-15</inkml:trace>
  <inkml:trace contextRef="#ctx0" brushRef="#br0" timeOffset="55798.31">14708 17014 533 0,'-12'6'111'0,"6"-2"-61"16,6-4 15-16,0 0-41 15,0 0-20-15,0 0-2 16,0 0 5-16,0 16-4 16,0 6 1-16,-7 7-4 15,-14 4-2-15,-7 1-25 0,0-8-35 16,6-8-98-16,15-3-182 16</inkml:trace>
  <inkml:trace contextRef="#ctx0" brushRef="#br0" timeOffset="57650.81">15165 16645 656 0,'-11'0'40'15,"9"0"23"-15,2 0 7 16,0 0-46-16,0 0-21 16,0 0-1-16,0 0-4 15,0 3 1-15,0 19 2 16,0 7-1-16,0 13 2 16,0 5 0-16,-4 5-2 15,-11 10 0-15,0 3-1 16,0-8 2-16,0-1 1 0,6-18 0 15,1-14-4 1,6-15 3-16,2-8-1 0,0-1-1 16,0-5-1-16,2-37 4 15,24-20 0-15,1-14-3 16,6-3 5-16,-4 2-1 16,1 11 3-16,3 11 0 15,-1 2 0-15,-2 16-3 16,0 12-2-16,-3 11-1 15,-1 9-4-15,-3 5-6 16,-5 0-7-16,-2 0-2 16,-4 7-10-16,-6 11-32 0,-1 9-31 15,-5 6-109 1,5 5-109-16</inkml:trace>
  <inkml:trace contextRef="#ctx0" brushRef="#br0" timeOffset="58112.63">15412 17120 484 0,'-5'4'59'0,"3"-4"15"15,2 0 2-15,0 0-41 0,2 0-12 16,17 0 9 0,4 0-4-16,7 0-9 0,-2 0 0 15,1 0-7-15,-1 0-7 16,-3 8 0-16,-4 2-2 16,-8 6-3-16,-5-2 1 15,-1-2 0-15,-7 6-1 16,0-3-2-16,0 6 1 15,-21 2 0-15,2-9-1 16,-3-6 2-16,1-1 1 16,0 1 2-16,5-4-2 15,9-4 6-15,5 0 2 0,2 4 3 16,0-2-9-16,0-2-1 16,13 4-1-16,17-4 2 15,7 4-3-15,2-4-4 16,-2 7-17-16,2-7-39 15,-4 4-63-15,-3 0-135 16</inkml:trace>
  <inkml:trace contextRef="#ctx0" brushRef="#br0" timeOffset="60950.24">11896 15726 524 0,'-36'-4'115'15,"22"4"-47"-15,2 0 28 16,12-10-50-16,0 3-24 0,0 6-1 15,0-6-6 1,0 7 0-16,2-4 3 0,10-5 7 16,6 8-4-16,3-3-3 15,7 4-2-15,11 0-13 16,16 0-3-16,21 4 0 16,23 2 0-16,14 2 0 15,4-4 0-15,-2 7 0 16,-7-1 0-16,-11 6 0 15,-17 0 0-15,-13 0 0 16,-14 0 0-16,-12-12 0 16,-11-1 0-16,-11-3 0 15,-12 0 0-15,-5 0-3 16,-2 0-11-16,0 0-10 16,-9-5-10-16,-12-5-27 15,-7 0-37-15,4 1-86 0,1 4-181 16</inkml:trace>
  <inkml:trace contextRef="#ctx0" brushRef="#br0" timeOffset="61334.9">12686 15488 491 0,'-26'-2'82'0,"11"0"-14"16,7-2 15-16,8-4-48 0,0 5-26 15,2 3-1-15,22 0 10 16,5 0 1-16,10 0 6 16,10 15 9-16,0 6-8 15,1 6-10-15,5 2-5 16,-2-1-3-16,0 2-2 15,-7-4-2-15,-7-3-4 16,-9-7 3-16,-11 1-2 16,-10-6 3-16,-5 3-3 15,-4-2 1-15,0 5 3 16,-16 0-4-16,-21 4-2 16,-11 5-4-16,-14-1-7 15,-5 4-14-15,3 2-34 0,9-2-50 16,18-4-127-16</inkml:trace>
  <inkml:trace contextRef="#ctx0" brushRef="#br0" timeOffset="63307.62">12041 16783 401 0,'-36'2'276'16,"8"-2"-235"-16,12 0 61 15,9 0-41-15,5 0-32 16,-1 0-11-16,3 0-7 16,0-2 1-16,0 2-2 15,0 0 1-15,12 0-2 16,23 0 2-16,22 0 17 0,30-9-25 16,24-2-3-16,13-7 0 15,3 3 0-15,-1 3 0 16,-8 6 0-16,-20 6 0 15,-14 0 0-15,-25 10 0 16,-15 9 0-16,-19-9 0 16,-14-2 0-16,-11-8-9 15,0 0-24-15,-13 0-14 16,-31 0-51-16,-18-14-38 16,-3-9-105-16,3-2-166 15</inkml:trace>
  <inkml:trace contextRef="#ctx0" brushRef="#br0" timeOffset="63665.08">12679 16445 429 0,'-14'0'178'16,"7"0"-106"-16,5 0 14 15,2-2-39-15,0 2-23 16,0 0-2-16,0 0-10 15,0 0-5-15,9 0-2 16,12 0 4-16,11 2 1 16,9 14 0-16,8 1 0 15,4 6-3-15,-1-1-2 0,1 3 0 16,-4-1 0 0,-12-2-1-16,-10-1 1 0,-11 1 2 15,-6-3 4-15,-10-1-1 16,0 5-3-16,0 6-1 15,-26 0-4-15,-8 9 2 16,-12-1-6-16,-8-4-11 16,2 0-17-16,6-4-10 15,11-6-37-15,12-13-67 16,23-6-152-16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58:23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21774 8098 427 0,'-39'0'61'0,"2"0"23"15,4-4-5-15,31 4-31 16,2-4-20-16,0-4-5 15,0 5-7-15,10 1-5 16,5 0 8-16,13-2-3 16,9 2 0-16,0 0-6 15,0 2-3-15,-7 0-4 16,-5 7-3-16,-3 9 3 16,-5 0-3-16,-10 2 1 0,-3-3 0 15,-4 4-1-15,0 4 0 16,-13 2-4-16,-17 0-1 15,-2-5-9-15,-6-3 2 16,1-7-9-16,3-3-2 16,4-7 9-16,7 0-9 15,3 0-4-15,5-7 1 16,4-10 5-16,7-5-11 16,4-9 7-16,0-1 16 15,0 2 6-15,13 5 4 16,4 8-2-16,-6 7 3 15,-2 8 14-15,-1 2 21 16,-8 10-7-16,0 27 5 0,0 17-8 16,-10 10-5-1,-10 6-13-15,-4 3 0 0,-1 4-6 16,2-5-2-16,0 1-1 16,5-11 2-16,9-8-13 15,2-11-32-15,7-11-32 16,0-14-58-16,0-4-21 15,24 3-132-15</inkml:trace>
  <inkml:trace contextRef="#ctx0" brushRef="#br0" timeOffset="383.29">21909 8415 377 0,'0'-2'127'15,"-2"0"-35"-15,-14-5-18 16,16 6-29-16,0 1-28 16,0 8-6-16,-4 29 1 15,-4 12 1-15,-1 12-3 16,0 5-1-16,-3 0 0 16,3-3-3-16,5-16-2 15,4-18-5-15,4-16 2 16,24-13-2-16,2 0 6 15,0-25-2-15,0-13-1 0,0-8 2 16,-5-7-4 0,-5-5 0-16,-6 2 0 0,-11 9 2 15,-3 5 2-15,0 9-3 16,-19 4-1-16,-6 10 4 16,2 11-3-16,-5 8-2 15,1 0 0-15,-1 16-9 16,0 16-31-16,8 1-39 15,8-6-75-15,12-1-98 16</inkml:trace>
  <inkml:trace contextRef="#ctx0" brushRef="#br0" timeOffset="1366.38">22489 7827 403 0,'0'-13'108'16,"0"7"-19"-16,0-2-11 15,0 6-30-15,0 2-28 16,0 0-1-16,2 4 0 16,-2 25 0-16,0 17-7 15,-7 16-2-15,-25 14 2 16,-11 17-5-16,-10 18-1 15,-7 15-4-15,-4 12-2 16,4-1 1-16,19-17 0 0,13-33-1 16,26-33 0-1,2-34-2-15,13-13-21 0,19-7-17 16,9-13-3-16,12-31-21 16,10-15-26-16,-1-8-34 15,-11 3 24-15,-19 6-61 16,-11 9 119-16,-15 5 28 15,-6 11 52-15,0 6 54 16,0 6 4-16,-12 7-23 16,-1 6 5-16,0 1-17 15,1 5-9-15,7 2-18 16,5-2-6-16,0 0-8 0,0-2-8 16,2-2 3-1,15-3-1-15,5 1-9 0,4-2-1 16,4-1 0-16,-3-1-2 15,-1 2-2-15,-8 6 0 16,-9-1 0-16,0 5 0 16,-4 0 2-16,-5 0-1 15,0 3 1-15,0 17 1 16,0 12-2-16,0 2 3 16,-16 4-6-16,4-8 2 15,-3 0 0-15,5-7 2 16,7-9-4-16,3-2 2 15,0-5-1-15,0-5-3 0,19-2 1 16,4-2 3 0,5-25-4-16,7-8-5 0,-3-9-4 15,-2 0-2-15,-5 7 0 16,-7 4 4-16,-9 13 0 16,-4 5 11-16,-5 7 0 15,0 3 2-15,0 5 1 16,0 0 1-16,0 0 1 15,0 0 0-15,0 0-1 16,0 0 0-16,0 0 1 16,0 0 2-16,0 0-4 15,0 13-2-15,0 14 1 0,-7 10-1 16,-4 9 3 0,-5 10-2-16,-3 10 1 0,0 5 1 15,-5-1 5-15,1 0 2 16,2-3-2-16,2-1-1 15,5 0-7-15,-4-1 1 16,-5-8-1-16,4-13 0 16,4-15-1-16,7-19 0 15,8-10-12-15,0-5-5 16,0-32 6-16,-9-14 5 16,-14-5-8-16,-5 4-5 15,4 7-28-15,5 5-42 16,17-2-55-16,2 3-117 15</inkml:trace>
  <inkml:trace contextRef="#ctx0" brushRef="#br0" timeOffset="1815.36">22931 8454 499 0,'-10'0'42'16,"-3"-2"24"-16,11-2-12 16,2 4-41-16,0 0-11 15,0 12 1-15,-2 17-2 16,-8 11 2-16,-4 5-1 0,-7 5 6 16,1 0-1-16,-5 0 9 15,-1-5-9-15,1-8-4 16,7-12-1-16,12-13-2 15,6-12 1-15,0 0-4 16,10-26 5-16,18-24-2 16,15-17-1-16,8-9 2 15,2-3-3-15,-2 6 2 16,-10 14 1-16,-9 16-1 16,-5 13 0-16,-8 16-1 15,-8 10 1-15,-4 4 4 16,-4 0 7-16,-3 15-1 15,0 18-7-15,0 14 2 0,-5 8-5 16,-11 10 0 0,-3 4 0-16,-3-5 0 0,1-9-35 15,5-11-48-15,13-15-95 16,3-8-91-16</inkml:trace>
  <inkml:trace contextRef="#ctx0" brushRef="#br0" timeOffset="2245.91">23242 8558 304 0,'-8'0'85'0,"-1"0"-16"16,0 0-2-16,9 0-31 15,-2 0-18-15,0 4 4 16,0 15 4-16,-1 10-8 16,0 1 0-16,-1 7-1 15,1 1 3-15,3-5-6 16,0-4-4-16,0-6-1 16,7-10-4-16,16-9 0 15,5-4 3-15,4-9-4 16,3-27-2-16,-1-12-3 15,1-9 0-15,-8-7 1 16,-4 3-2-16,-10 7 1 0,-11 6 2 16,-2 11 1-1,0 13 3-15,-17 10 8 0,-6 14-5 16,-9 0-4-16,-9 33-2 16,-6 19-1-16,-1 10-16 15,4-2-22-15,14-12-43 16,15-15-63-16,15-9-89 15</inkml:trace>
  <inkml:trace contextRef="#ctx0" brushRef="#br0" timeOffset="3234.17">23676 8415 375 0,'-4'-8'81'0,"-1"-3"-3"15,5 3-5-15,0 2-44 16,0-1-11-16,0 6 4 16,0 1 5-16,3 0-2 15,-1 0-6-15,-2 0 1 16,0 14-10-16,0 17 1 15,-14 8-3-15,-6 7 0 16,-4 4-5-16,-3 2 1 16,1-1-2-16,-2 2 0 15,5-10-3-15,5-8 3 16,6-13-2-16,8-10 0 16,2-7-1-16,2-5 0 15,0 0-1-15,0 0 0 0,0 0-2 16,0 0 9-16,0-2 1 15,6-15-5-15,6-6 0 16,2-5-1-16,2-5 0 16,8-7-2-16,0-5 0 15,4-5 1-15,4 0-1 16,-2 4 1-16,0 5 0 16,4 4 2-16,-4 4-1 15,-2 5 0-15,-3 6-1 16,-1 5-1-16,-7 6 3 15,0 6-4-15,-6 5 3 16,-3 0-5-16,-2 0 9 0,-6 2-2 16,0 23 0-16,0 10 0 15,0 7-3-15,-12 7 4 16,-3 5-3-16,-6 2 0 16,0-3 0-16,1-5 1 15,3-11-2-15,4-8 2 16,6-10-1-16,5-6 1 15,-1-9-1-15,3-4 0 16,0 0-2-16,0 0-4 16,0-2 6-16,0-21 2 15,14-7-1-15,5-10-3 16,1-2 2-16,5-4-4 16,3-1-2-16,0 4-3 15,2-3-2-15,0 8 2 0,-3 7 8 16,-4 8 1-16,-7 14-2 15,-5 2 7-15,-3 7 2 16,-4 0 4-16,-1 4-1 16,-3 21-5-16,0 12-3 15,0 13 0-15,-5 10 0 16,-11 8-3-16,-5 4 4 16,1 3-4-16,3-10-7 15,8-17-22-15,7-18-50 16,2-19-62-16,0-11-26 15</inkml:trace>
  <inkml:trace contextRef="#ctx0" brushRef="#br0" timeOffset="3617.21">24169 8485 96 0,'-15'-4'493'0,"7"-2"-438"16,-6-5 39-16,14 11-51 15,0-1-32-15,2-6-9 16,18 1 1-16,8 0-1 16,2-2-2-16,2 1 0 15,3 3 1-15,-8 0 0 16,-1 4-3-16,-7 0 5 16,-8 0 0-16,-7 4 7 0,-4 9-3 15,0 3-3 1,0 2 0-16,-4 3-5 0,-7 2 1 15,-4 0 2-15,-2 7-1 16,0 0-1-16,1 3-1 16,2 7 2-16,3 1 0 15,-1 0-1-15,5-1-1 16,7-9 3-16,0-9-9 16,0-9-18-16,17-13-18 15,7-2-34-15,6-39-46 16,5-18-11-16,2 0-135 15</inkml:trace>
  <inkml:trace contextRef="#ctx0" brushRef="#br0" timeOffset="3744.23">24470 8259 158 0,'0'-37'244'0,"0"16"-129"16,0 1-28-16,0 6-40 16,0 9-36-16,0 3-10 15,0 2-28-15,0 2-21 16,0 22-16-16,0 16-39 15,12 14-84-15</inkml:trace>
  <inkml:trace contextRef="#ctx0" brushRef="#br0" timeOffset="4249.35">24813 8554 361 0,'-23'-7'276'0,"2"-3"-226"15,-5-11 41-15,17 15-58 16,3-4-22-16,1-1-8 16,1-1-6-16,-4-2-1 15,4 3-1-15,-5 3 3 16,-2 6 0-16,-1 0 2 16,-4 2 2-16,-5 0 0 15,-5 16-3-15,-6 17 2 16,-2 11-1-16,-5 8 0 15,5 3 0-15,6-5 1 16,9-7-2-16,17-11 1 0,2-12-1 16,0-10 0-16,23-7-2 15,12-3 1-15,3-13-1 16,9-26-6-16,-2-12-10 16,4-5 3-16,-6-5-5 15,-6 9 10-15,-7 14 1 16,-11 13 8-16,-10 12 2 15,-7 9 2-15,-2 4 12 16,0 0-4-16,0 0-9 16,-16 18 7-16,-5 6 2 15,0 7 5-15,-1 8 8 0,-1 6-2 16,6 6-9 0,2-1-5-16,10-4-1 0,5-13-8 15,0-10-14-15,20-19-40 16,12-4-37-16,13-35-107 15,6-16-235-15</inkml:trace>
  <inkml:trace contextRef="#ctx0" brushRef="#br0" timeOffset="4548.63">25248 8096 625 0,'-19'0'48'15,"3"0"59"-15,7 0-43 0,6 0-30 16,3 0-9-16,0 0-4 16,0 0-5-16,-6 2-1 15,-8 15-8-15,-9 10-2 16,-9 12-2-16,-7 16 1 16,-10 18 0-16,-4 14 0 15,3 19-2-15,8 3 1 16,20-3-2-16,14-15 2 15,8-12-4-15,10-23 3 16,27-17-6-16,18-22-24 16,12-17-24-16,6-27-66 15,33-27-238-15</inkml:trace>
  <inkml:trace contextRef="#ctx0" brushRef="#br0" timeOffset="6667.25">26209 8475 557 0,'-25'0'41'15,"-5"0"1"-15,4 0 19 16,26 0-35-16,0 0-22 16,4 0-3-16,2 0-1 0,-3 10 3 15,-1 19 0-15,-2 11 1 16,0 1-1-16,0 1-2 15,0-7 2-15,0-8-4 16,0-11 1-16,0-6 0 16,23-8 0-16,5-2 2 15,11-14-1-15,-1-29-4 16,1-9 1-16,-9-2-8 16,-11 6 4-16,-15 11 2 15,-4 8 5-15,0 6 4 16,-25 9 2-16,-5 8 5 15,-7 6-7-15,-1 0-1 0,-7 26-9 16,2 13-17-16,6 3-35 16,14-7-83-16,23-3-85 15</inkml:trace>
  <inkml:trace contextRef="#ctx0" brushRef="#br0" timeOffset="7232.84">27042 8231 440 0,'-2'-11'76'16,"-5"-5"-17"-16,7-5 0 0,0-6-33 16,23-8-14-16,2 0-8 15,-6 2-1-15,-13 5-1 16,-6 4 2-16,0 5 1 15,0 2 6-15,0-1 4 16,0 2-2-16,-15-1-4 16,-8 0 5-16,-1 6-3 15,-3 8-5-15,7 1 2 16,-1 2-2-16,0 0-2 16,3 11-2-16,-3 19 1 15,0 9-3-15,-5 17-2 16,2 15 2-16,-2 12-1 15,-2 16 4-15,5 8-5 16,0 5 5-16,3-6-6 0,3-6 6 16,6-20-2-16,5-16-1 15,3-16-1-15,0-19 2 16,3-14-1-16,0-11-10 16,0-4-9-16,0-17 14 15,0-29 6-15,3-16-2 16,0-12 2-16,-3-8 0 15,-10 6-1-15,-15 8 1 16,0 6 3-16,8 14 0 16,15 15-3-16,2 4 1 15,0 4 1-15,23 7 1 16,14 1 3-16,14 5-1 0,13 5-1 16,7 7-4-16,8 0-5 15,-2 0-31-15,0 7-65 16,19 3-148-16</inkml:trace>
  <inkml:trace contextRef="#ctx0" brushRef="#br0" timeOffset="8015.84">28034 8172 124 0,'0'-10'192'15,"0"2"-104"-15,0 0 10 16,0-5-9-16,0 5-37 16,0 0-10-16,2 1 1 15,0 3-8-15,-2 4-2 0,0 0-1 16,0 0 3-16,0 0-15 16,-11 11-17-16,-21 28 2 15,-9 24-7-15,-10 22 4 16,-5 22-2-16,1 7 0 15,9 4 1-15,7-13-1 16,14-15 1-16,18-24-2 16,7-25-6-16,7-17-7 15,25-15-2-15,3-9 3 16,-3 0-3-16,-2 0-3 16,-3-9-1-16,-1-4-3 15,-4-8-2-15,4 0-6 16,-5 0 3-16,-3-6 10 0,2 4 10 15,-5 5 6 1,0 1 2-16,0 11 2 0,-4 4 11 16,0 2 6-16,-1 0 7 15,-1 4-10-15,-3 17-5 16,1 4-3-16,-1 0-6 16,3-3 0-16,2-5-2 15,3-5 2-15,4-6 2 16,3-6 2-16,2 0-3 15,5-16 0-15,0-17-4 16,-2-8 1-16,0-7-1 16,-10 2 1-16,-7 2 2 0,-9 7-1 15,0 9 0 1,0 7 7-16,-13 9 3 0,-10 9 1 16,-10 3-5-16,-5 0-6 15,-9 27-3-15,-1 10-3 16,4 6-13-16,10-5-13 15,10-3-36-15,20-10-56 16,4-6-53-16</inkml:trace>
  <inkml:trace contextRef="#ctx0" brushRef="#br0" timeOffset="8765.6">28687 8665 102 0,'0'-2'317'0,"0"-1"-207"15,0-6-29-15,0-8-16 16,0-3-32-16,0-1-17 16,0-3-6-16,0 2 2 15,0 1-1-15,0 1-1 0,-2 3-1 16,-14 0 4-16,-7 5 0 16,-7 2-5-16,-2 8-1 15,-7 2-4-15,0 2-3 16,-1 23 1-16,3 8-1 15,7 1 2-15,13-6-3 16,7-3 1-16,10-6-1 16,0-5-1-16,16-2-1 15,14-5-13-15,7-7-5 16,6 0-13-16,4-10-4 16,-4-13 12-16,-9-2 7 15,-8 0 10-15,-10 4 9 16,-9 3 4-16,-2 5 5 0,-5 5 1 15,0 4 3 1,0 1-5-16,0 3-1 0,0-1-1 16,0 1-3-16,0-3 4 15,0 3 2-15,0 0 6 16,0 0 0-16,0 0-1 16,0 0-4-16,0 0-6 15,-5 23-2-15,-6 10-1 16,-3 15 2-16,0 12-2 15,-5 15 2-15,-2 7 3 16,-3 3-1-16,-2 0 3 16,3-9 1-16,4-11-5 15,4-13 0-15,0-17-2 16,4-12 0-16,-2-15 0 0,-4-8 3 16,-4 0-10-16,-3-31-8 15,-2-13-1-15,5-13-6 16,8-12-28-16,1-4-28 15,12-3-46-15,0 4-76 16</inkml:trace>
  <inkml:trace contextRef="#ctx0" brushRef="#br0" timeOffset="9416.04">29348 8404 502 0,'-9'-27'164'0,"6"7"-141"16,3-3 51-16,0 4-33 15,0 5-26-15,12 3-9 16,-6 8-1-16,1 3 7 15,-7 0 6-15,0 26-8 16,0 24-6-16,-25 23-2 16,-14 20 0-16,-11 17-4 15,-4 5-8-15,3-3-10 16,8-17-7-16,15-26 16 0,10-28-17 16,13-29-25-16,5-12-25 15,5-23-38-15,22-34 31 16,10-24-18-16,7-12-80 15,2-4 121-15,5 2 39 16,-5 9 63-16,-7 12 58 16,-4 14 31-16,-12 14-48 15,-10 17 17-15,-4 13-16 16,-1 10-33-16,-6 4-10 16,-2 2-6-16,0 0-10 15,2 0-7-15,0 27-2 16,1 12-3-16,-3 13-1 15,0 8-3-15,0 8-3 16,0 0-1-16,0 7-2 0,-3-3 0 16,-1-6-1-16,4-10 0 15,0-10 1-15,0-15 4 16,0-15 2-16,9-5 2 16,10-11 2-16,-4 0-4 15,6 0 4-15,5-18 0 16,4-26-7-16,2-18-5 15,2-21-5-15,1-12-21 16,4-5-18-16,-5 5-17 16,0 8-31-16,2 15-43 15,-2 16-7-15</inkml:trace>
  <inkml:trace contextRef="#ctx0" brushRef="#br0" timeOffset="54163.59">30427 8860 52 0,'0'-13'406'0,"0"-1"-368"15,-7-2-17 1,5 16 14-16,2 0-30 0,0 0-4 15,0-13 0-15,6 4-4 16,1 4-2-16,-5 0 5 16,1 3 0-16,-3 2 5 15,0 0 9-15,0 0 7 16,0 0 2-16,2 0-4 16,-2 0-1-16,0 0 1 15,0 0 0-15,0 9 1 16,0 12-2-16,-5 4-6 15,-13 6-4-15,-7-3-4 0,-3 3-4 16,-4 6-24 0,-5-1-62-16,16 5-123 0</inkml:trace>
  <inkml:trace contextRef="#ctx0" brushRef="#br0" timeOffset="55382.59">31195 8645 455 0,'0'-19'73'0,"0"3"-18"15,0-7 13-15,0 18-40 0,0 4-20 16,0-2 5-16,0 1 4 15,0 2 1-15,0 0 3 16,0 0 3-16,0 0-2 16,0 0-4-16,-11 0-6 15,-8 27-10-15,-4 10 0 16,-3 10-2-16,9-1 1 16,10-4 2-16,4-11-3 15,3-6 0-15,0-6 2 16,7-9-4-16,16-4 2 0,7-6 1 15,7 0-3 1,0-8 5-16,-1-21-6 0,-1-6 1 16,-10-1-3-16,-9 5 3 15,-11 4-1-15,-5 9 3 16,0-3 0-16,-12 3 0 16,-8 1 0-16,-5 6 0 15,-3 6-5-15,-2 5-14 16,-2 0-33-16,-3 5-30 15,12 14-79-15,19 10-142 16</inkml:trace>
  <inkml:trace contextRef="#ctx0" brushRef="#br0" timeOffset="55983.31">31547 8684 518 0,'-3'-8'101'16,"-5"4"-52"-16,-1-5 19 15,6 7-50-15,3 2-16 16,0 0-2-16,0 0 0 16,0 0-2-16,0 0 3 15,0 0 0-15,0 0 2 16,0 0-2-16,0 2 3 15,0 19 0-15,0 10-1 16,0 8 1-16,0 5-3 16,0-4-1-16,-5-7 4 15,3-7 5-15,-3-9 0 0,3-7-4 16,2-8-5 0,0-2 3-16,0 0-3 0,0 0 1 15,0-8 9-15,7-23-7 16,5-11-1-16,6-9 1 15,5-5-3-15,0 2 0 16,-2 9 0-16,4 7 0 16,0 9 1-16,3 8 1 15,11 9-2-15,-5 8 3 16,-4 4-2-16,-2 0-1 16,-7 8-5-16,-6 3-19 15,-9-9-49-15,1 2-142 16,-1 8-261-16</inkml:trace>
  <inkml:trace contextRef="#ctx0" brushRef="#br0" timeOffset="63881.27">30827 9875 557 0,'-39'0'18'0,"-5"0"28"0,42 0 8 16,-1 0-36-16,3 0-17 15,0 0 1-15,0 0-2 16,0 0 0-16,0 0 3 16,0 0 10-16,3 0 8 15,15-2 0-15,12-4-5 16,5-5-6-16,8-3-3 15,6-5-2-15,2-8-4 16,-1-4 2-16,1-6-4 16,-10-3 3-16,-5 3-2 15,-8 4-1-15,-5-2 1 16,-2 3-2-16,-7-1 0 0,-5 4 0 16,-4 7 2-16,-3 1-2 15,-2 4 3-15,0 3-1 16,0 6 3-16,0 4-2 15,0 1 0-15,0 3 1 16,-12 0-6-16,-6 0 11 16,-7 19-7-16,-10 14 2 15,-4 21-1-15,0 12-1 16,-2 17 3-16,6 4-1 16,10-4 0-16,8-8 0 15,13-15-1-15,4-19-2 16,0-14-4-16,23-15 0 15,9-12-3-15,5 0 0 0,7-18-1 16,-1-15-8-16,4-7-13 16,-8-3-10-16,-5-1-1 15,-4 1 5-15,-9 7 20 16,-5 8 7-16,-7 7 7 16,-7 12 3-16,1 1-1 15,-3 8 8-15,0 0 8 16,0 0 6-16,0 0-2 15,0 0 2-15,0 2-2 16,0 15-16-16,0 10-2 16,-10 8 0-16,1 2 5 15,3 1-4-15,6-10-1 0,0-3 0 16,0-6 1-16,2-4-2 16,16-5 2-16,0-6 1 15,3-4-2-15,4 0 1 16,3 0-2-16,-3-17 2 15,-2-7-1-15,-7-5-2 16,-6 1 1-16,-6 4 1 16,-4 0 0-16,0 2 0 15,0 2 2-15,-4 5 1 16,-13 5 0-16,-3 6-2 16,-5 4-3-16,-7 0-3 15,2 0-5-15,2 10-6 16,7 2-16-16,8-4-29 0,6 1-79 15,7 6-68 1</inkml:trace>
  <inkml:trace contextRef="#ctx0" brushRef="#br0" timeOffset="64564.62">31917 9794 599 0,'-20'-15'40'16,"-1"-1"-4"-16,12 10 6 0,5-2-33 15,4-13-8 1,0 3 1-16,-4 2-1 0,-2 4 2 16,-3 6-2-16,-5-5 6 15,-2 9 2-15,-3 2 0 16,-8 0-2-16,0 0-1 15,-1 13-7-15,0 5 1 16,5 7 1-16,7 0-3 16,6 0 2-16,6 0-1 15,4-4-2-15,0-3 1 16,0-3 1-16,17-5-1 16,7-4-2-16,6-6 0 15,8 0 4-15,-2 0-3 16,-1-19-1-16,-3-1-3 15,-7-3 3-15,-9 3-4 0,-2-1 7 16,-5 2 1-16,-4 7-2 16,-1 1 4-16,-4 5-4 15,0 4 4-15,0 1-1 16,0-2 1-16,0-1-2 16,0 2 0-16,0 0 3 15,0 2 1-15,0 0 4 16,0 0-2-16,0 0 4 15,0 0-8-15,-13 20-4 16,-2 10 2-16,2 8 2 16,0 8 1-16,3 6 4 15,-4 10-2-15,-2 6 1 0,0 7 0 16,0 2 0 0,7-4-3-16,-5-6 1 0,7-9-3 15,-2-15-1-15,2-15 2 16,-3-14 0-16,-3-10 4 15,-6-4-3-15,-1-4-3 16,-1-27-2-16,-2-16-5 16,0-9-8-16,2-4-11 15,5-7-28-15,2-1-58 16,14 8-71-16</inkml:trace>
  <inkml:trace contextRef="#ctx0" brushRef="#br0" timeOffset="65482.67">32499 9672 181 0,'-25'-40'197'15,"-7"-2"-145"-15,9 24 32 16,19 8-37-16,1 4-37 16,3 0 3-16,0-1 9 15,0-1 9-15,0 4 7 16,0 2 4-16,0 2-12 15,0 0-11-15,0 0-7 0,0 0 2 16,0 0-4-16,0 6 5 16,0 15-5-16,0 8-4 15,-7 12-4-15,-9 5-2 16,-2 7 1-16,0 8-1 16,-3-2 1-16,2 0-2 15,3-10-2-15,4-8-7 16,10-11 2-16,0-18-7 15,2-8-11-15,0-4-13 16,0 0 23-16,6-25-6 16,15-16-13-16,3-10-2 15,-1-10 6-15,1 1 1 0,0-2 12 16,-3 6 15 0,-3 7 4-16,-2 4-1 0,-5 13 7 15,1 9 15-15,-5 5 9 16,-2 5-1-16,-1 7-2 15,-2 2-6-15,0 4 3 16,-2 0-7-16,0 0-6 16,0 0-2-16,0 0 1 15,6 10 3-15,-6 17-9 16,2 10 3-16,0 11-3 16,-2 10-2-16,0 8 0 15,0 2-2-15,5 3 0 16,4-5-2-16,-3-6 5 0,11-12-3 15,1-11 1 1,1-12-2-16,-1-12 1 0,0-13 1 16,1 0 0-16,4-17 4 15,2-29 2-15,-6-18-4 16,-1-11-5-16,-4 1 4 16,-5 1-9-16,-2 11-6 15,0 6-22-15,-5 8-34 16,0 9-67-16,10 15-139 15</inkml:trace>
  <inkml:trace contextRef="#ctx0" brushRef="#br0" timeOffset="66297.78">30872 9260 425 0,'-8'-27'54'0,"-10"16"3"0,1 9 26 16,15 2-49-16,2 0-16 15,0 0 24-15,-2 0-8 16,-9 5-19-16,-8 13-2 16,-9 9 16-16,-4 14-8 15,-11 11-5-15,-4 7-1 16,2 17-4-16,2 9-5 15,11 18-4-15,15 11-2 16,13 2 0-16,4-10-20 16,36-20-37-16,26-19-61 0,20-16-59 15,27-9-265 1</inkml:trace>
  <inkml:trace contextRef="#ctx0" brushRef="#br0" timeOffset="67150.88">32918 9330 450 0,'-2'-6'137'16,"-2"-3"-102"-16,-13 5 13 15,13 4-29-15,4 0-22 16,0 0 1-16,0 0 4 15,18 0-1-15,0 0-2 16,1 13 14-16,-1 7 8 16,1 12-2-16,-4 9 4 0,0 11-11 15,-9 12 1 1,-1 9-3-16,-5 11 4 0,0 12-4 16,0 1-4-1,-14 6-1-15,-9 1-4 0,-2-7-1 16,-3-14-1-16,6-14-9 15,1-24-17-15,0-16-16 16,1-17-29-16,1-12-92 16,14-4-129-16</inkml:trace>
  <inkml:trace contextRef="#ctx0" brushRef="#br0" timeOffset="67848.84">33248 9117 444 0,'0'-21'152'16,"-8"2"-121"-16,1 19 16 16,7 0-35-16,0 0-12 15,7 0 3-15,12 6-3 16,0 5 1-16,-4 2-2 16,-4-1 2-16,1-2 0 15,-7 3 10-15,-5-3 8 0,0 2-3 16,0 3-1-1,0-2-11-15,-5 1-1 0,-11-4-6 16,-4-1-1-16,-3-5-1 16,-1-2-6-16,9 0 8 15,3-2 3-15,7 0 1 16,5 2-1-16,0 0 0 16,0 1-4-16,5 4 7 15,16 4-2-15,-4 1 0 16,2 0 0-16,0 3 0 15,-8 3 3-15,-2-3-4 16,-1 4 3-16,-8-5 2 16,0-3 1-16,0-1-1 0,0-2 1 15,-15-1-5 1,-2-3 1-16,-9-2-5 0,-2-2-9 16,1 0-21-16,-10 0-38 15,9 0-91-15,12 0-153 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8:06:27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19823 7256 452 0,'0'-9'107'0,"-14"7"-71"16,0 2 42-16,14 0-20 16,0 0-37-16,0 0-11 0,0 0-5 15,0 0-1 1,0 0 3-16,5 8 2 0,-3 19 4 16,-2 10-5-16,0 11 0 15,-11 12-5-15,-17 15 1 16,-4 10-6-16,-3 1 2 15,2 3-12-15,4-10-12 16,6-15-12-16,4-16-27 16,10-22-39-16,5-11-53 15,4-12-56-15</inkml:trace>
  <inkml:trace contextRef="#ctx0" brushRef="#br0" timeOffset="303.33">19539 7642 332 0,'0'-12'67'0,"0"2"-4"0,0 5 26 15,0 1-25-15,6 4-26 16,0 0-6-16,3 0 1 16,0 15-12-16,3 18-5 15,-5 11-4-15,-3 9-5 16,-1 12-1-16,-1-5-2 15,5-9 5-15,5-9-3 16,1-13-3-16,6-8 4 16,4-9 1-16,2-8 1 15,8-4-4-15,3-13-1 0,1-22-11 16,2-17-16 0,-3-7-19-16,4-8-41 0,-3 1-89 15,-5 4-299-15</inkml:trace>
  <inkml:trace contextRef="#ctx0" brushRef="#br0" timeOffset="3430.56">18620 5278 587 0,'-6'0'58'16,"-14"0"-35"-16,16 0 36 0,4 0-40 16,0 0-19-16,0 2 2 15,0 8-1-15,0 9 0 16,0 8 0-16,0 8 2 15,0 9 0-15,-24 9 3 16,-3 5 6-16,-5 4 1 16,2 3 4-16,4-16-4 15,13-13-4-15,3-20-6 16,8-16 0-16,2 0-3 16,0 0 7-16,0-31-8 15,16-15 0-15,12-10-2 16,4-6-2-16,5 2 0 0,-1 4 0 15,5 0-1-15,2 9-3 16,0 4 0-16,-3 9-3 16,-6 5 0-16,-6 13 6 15,-10 12 5-15,-6 4 4 16,-10 4 0-16,-2 27 1 16,0 8 2-16,-12 13 0 15,-18 4 2-15,0 3-3 16,0-7 1-16,10-4-3 15,6-11-3-15,7-16 1 16,2-9 1-16,5-9-7 16,0-3-4-16,0-11 3 15,12-22-2-15,11-12 3 16,2-5-5-16,5-2-10 16,2 7-1-16,1 3 6 0,1 3-2 15,-4 10 15-15,-2 4 2 16,-5 6 2-16,-10 11 8 15,-4 6 7-15,-4 2 3 16,-2 0-3-16,-3 24 0 16,0 8-4-16,0 16-2 15,-15 4-7-15,0 7-1 16,-6 3-2-16,2-1-5 16,3-7-31-16,2-17-63 15,14-17-117-15,0-7-181 16</inkml:trace>
  <inkml:trace contextRef="#ctx0" brushRef="#br0" timeOffset="3749.21">19121 5365 462 0,'-26'12'118'15,"8"11"-50"-15,2 2 10 16,9 4-48-16,7 2-20 15,0 2-5-15,0 4 2 16,0-8-6-16,9-8-1 16,8-6 2-16,-2-15 0 0,4 0-3 15,4-11 0 1,0-22 3-16,-4-11 0 0,-4-3-2 16,-8 1 0-16,-4 9 3 15,-3 6-1 1,0 8 2-16,0 4 1 0,-17 11 1 15,-4 7-1-15,-6 1-8 16,-8 9 0-16,1 23-16 16,2 3-27-16,2 0-60 15,25-4-117-15</inkml:trace>
  <inkml:trace contextRef="#ctx0" brushRef="#br0" timeOffset="4314.57">19535 5402 370 0,'0'0'239'0,"-7"0"-206"16,-9 0 62-16,16-10-52 16,0-9-27-16,0-2-9 15,0 3-1-15,0 1 3 16,0 3-1-16,0 6 2 16,0 3 8-16,0 3-6 15,-3 2-5-15,-12 0-6 0,-2 7-1 16,-5 13 0-16,-6 9 2 15,-2 8-3-15,0 5 2 16,0 9-1 0,9-1-2-16,10-4 0 0,9-7-4 15,2-12 2-15,0-13-6 16,4-10-17-16,20-4-4 16,8-18-16-16,9-27-36 15,2-22-55-15,8-9-41 16</inkml:trace>
  <inkml:trace contextRef="#ctx0" brushRef="#br0" timeOffset="4565.82">19765 4823 525 0,'-12'-5'174'0,"3"3"-104"15,3-2 23-15,6 4-41 16,0 0-30-16,0 0-6 15,0 0-13-15,-7 15-4 16,-8 24 4-16,-5 19-1 16,-13 27-2-16,-6 16-12 15,-4 13-5-15,-1 6-2 16,7-10-4-16,12-19-2 16,14-27-9-16,11-24-28 15,0-24-31-15,4-16-31 16,22 0-42-16</inkml:trace>
  <inkml:trace contextRef="#ctx0" brushRef="#br0" timeOffset="4999.99">19804 5252 316 0,'0'0'189'16,"0"0"-102"-16,-9 0 15 15,2 0-39-15,-2 11-36 16,-3 10-8-16,-2 6-6 15,1 6-6-15,2 4-3 16,-2-1 1-16,7-3-2 16,1-4-1-16,3-6-1 15,2-9-1-15,0-6 1 0,0-4-2 16,2-1 2 0,12-3-8-16,5 0-5 0,2-15-4 15,1-10-14-15,1 0-11 16,-2 0 7-16,-5 2 9 15,-2 1 7-15,-3 1 9 16,0-2 6-16,1-1 3 16,-3 0 1-16,0 2 2 15,-1 1 5-15,-4 7 7 16,3 3 12-16,-5 9 7 16,-2 2 3-16,0 2-18 15,0 32-1-15,-11 9-1 16,-5 11-6-16,0 6-4 15,6-5-2-15,6-9-7 0,4-8-2 16,0-16-27-16,0-10-30 16,14-12-57-16,16 0-101 15</inkml:trace>
  <inkml:trace contextRef="#ctx0" brushRef="#br0" timeOffset="5664.46">20414 4818 616 0,'-9'-2'30'15,"-3"-4"69"-15,12 6-27 16,0 0-47-16,0 0-11 15,-5 2-3-15,-3 27-4 16,-7 14 2-16,-7 14 0 16,-6 13 1-16,1 6-7 15,-13 11 3-15,1 5-5 16,7 1 2-16,6-13-1 16,17-7-4-16,9-19 2 15,0-17-4-15,14-12-5 16,9-15-8-16,5-8-4 0,2-2-3 15,-3-6-9-15,-1-23-29 16,-8-6-38-16,-2-7-28 16,-7-4 20-16,5 3 12 15,0 8 61-15,-2 10 76 16,-3 5 24-16,0 8 21 16,-5 5 2-16,-2 4-12 15,-2 3-17-15,0 0-31 16,3 19-5-16,-1 12-3 15,-2 5-2-15,5-1-8 16,0-5-6-16,4-11-4 16,5-6 2-16,-1-9-3 0,6-4 2 15,-1-2-1-15,1-22-9 16,1-16 1-16,-4-1-3 16,3-5-5-16,-3-5 11 15,-5 9 5-15,-6 7 0 16,-5 10 7-16,0 12 8 15,-5 10 2-15,-20 3-4 16,-9 3-9-16,-10 28 1 16,-2 9-3-16,4 1-1 15,10-4-9-15,16-7-27 16,4-12-54-16,6-7-103 16,6-6-233-16</inkml:trace>
  <inkml:trace contextRef="#ctx0" brushRef="#br0" timeOffset="7431.79">21410 5191 521 0,'0'-5'79'15,"0"5"-13"-15,0-1 20 16,0-10-49-16,7 9-22 16,0-2-2-16,0 2 2 15,4 0 1-15,-4 2-2 16,-4 0 2-16,-1 0-1 15,-2 10 4-15,0 26-10 16,-8 17-5-16,-16 20-1 16,-14 16 0-16,0 4-3 15,-4 0-3-15,8-18 2 0,9-22-6 16,12-25-14-16,11-23-14 16,2-5-25-16,0 0-20 15,0-18 19-15,8-16-27 16,5-13 16-16,6-6 14 15,1-8 5-15,3-3 14 16,-2 0 11-16,5-2 20 16,-6 4 10-16,3 8 16 15,-4 8 18-15,1 9 17 16,-3 6 33-16,-2 6-8 16,2 8-10-16,-6 6-7 15,1 6-16-15,-5 5-8 16,2 0-12-16,-1 0-4 15,2 16-4-15,-3 16-9 0,-2 11 0 16,-3 9-2-16,-2 10 1 16,0 4 3-16,0 1-4 15,0 3 7-15,0-6-3 16,0-4 0-16,0-10 1 16,9-12-4-16,7-15-3 15,0-12-1-15,3-11 4 16,-3 0 1-16,0-10 0 15,0-23 1-15,2-10-3 16,1-11 0-16,-3-1-1 16,2-2 2-16,1-4-7 15,1-3 0-15,-3 2-2 0,-2 8-7 16,-2 11-13-16,-5 6-20 16,1 6-26-16,-2 6-44 15,10 2-121-15,6 11-242 16</inkml:trace>
  <inkml:trace contextRef="#ctx0" brushRef="#br0" timeOffset="7636.92">22153 5616 419 0,'0'12'473'15,"0"-2"-459"1,0-3 58-16,0-5-52 0,0-2-12 16,0 0-14-16,0 0-47 15,0-5-57-15,0-7-116 16</inkml:trace>
  <inkml:trace contextRef="#ctx0" brushRef="#br0" timeOffset="80564.02">17789 13484 342 0,'-2'-11'292'16,"-17"3"-242"-16,10-5 39 0,9 8-50 15,0-4-32 1,2-5 0-16,24-1-3 0,10-1-2 16,8 0 3-16,0 5 2 15,-1 4-4-15,-4 7-3 16,-9 0 3-16,-4 5 6 15,-10 13-5-15,-5 3-1 16,0 4 1-16,-8-5 1 16,-3 1-4-16,0-5-1 15,-14-1 1-15,-13 0-2 16,-1-5-11-16,-11-3-7 16,-2-7-1-16,1 0 0 15,-3 0-8-15,4-3 5 0,11-7 1 16,12 0-9-1,7-3 11-15,7-3 5 0,2-5 1 16,0 0 6-16,2 2 6 16,9 5 4-16,-1 6 1 15,1 6 14-15,-4 2 3 16,2 0 15-16,-4 0 0 16,-1 0-4-16,1 6-7 15,-5 17-5-15,0 10-5 16,0 17-2-16,-17 12-11 15,-7 12 3-15,-4 5-4 16,-4-4-3-16,9-14-15 0,8-23-12 16,6-21-16-1,9-17-32-15,0 0-27 0,0-26 23 16,3-15 10-16,13-10-20 16,4-4-3-16,4 10 65 15,-3 10 32-15,-4 8 10 16,0 4 41-16,-6 7 32 15,-1 9-16-15,-1 3 40 16,-5 4-10-16,1 0-26 16,-3 0-24-16,5 0-12 15,5 20-6-15,1 7-12 16,2 11-11-16,-2 1-6 16,1 5-11-16,0 3-40 15,-3-3-65-15,12 0-118 16,0-5-97-16</inkml:trace>
  <inkml:trace contextRef="#ctx0" brushRef="#br0" timeOffset="80883">18115 13757 285 0,'0'-17'107'0,"0"11"25"16,0 4-26-16,0 0-41 15,0 2-17-15,0 0-32 16,0 23-6-16,0 6 0 15,-2-4-5-15,2-5 1 16,0-7-3-16,12-5 1 16,8-6 2-16,1-2-3 0,5 0 5 15,-4-18-7-15,-1-16 2 16,-2 0-4-16,-10-2 0 16,-7 1 1-16,-2 8 2 15,0 8 2 1,-19 2 2-16,-8 12-2 0,-3 1 0 15,-5 4 0-15,3 0-7 16,5 14-12-16,-6 15-26 16,17 0-71-16,14-4-109 15,2-3-201-15</inkml:trace>
  <inkml:trace contextRef="#ctx0" brushRef="#br0" timeOffset="81117.7">18433 13492 695 0,'-35'6'46'16,"22"-6"53"-16,13 2-50 16,0-2-32-16,21 0-14 15,22-4-3-15,10-8 1 16,7-1 0-16,0 3-6 15,-2 4-26-15,-13 3-17 16,-4 3-33-16,-3 0-42 16,-8 0-56-16,-8 0-189 15</inkml:trace>
  <inkml:trace contextRef="#ctx0" brushRef="#br0" timeOffset="81382.08">18718 13211 550 0,'-14'0'91'16,"14"0"2"-16,0 0-29 15,0-3-37-15,4 3-20 16,-4 0-3-16,0 22 1 16,0 14-2-16,-15 14 7 15,-8 8 0-15,-10 4-4 0,1 9-1 16,2 2-1-16,3-3-4 15,11-13-8 1,14-3-19-16,2-20-23 0,11-14-29 16,23-8-45-16,11-12-21 15,2 0-33-15</inkml:trace>
  <inkml:trace contextRef="#ctx0" brushRef="#br0" timeOffset="81813.78">18952 13700 209 0,'13'-9'150'0,"-9"-2"-32"15,-2-1-17-15,0-1-31 16,-2-3-33-16,0 2-9 16,0-5-15-16,0-7-9 15,0 9-2-15,0-2-1 0,-4 7 3 16,-3 5 7-16,-5 1 4 16,1 6-3-16,-8 0-6 15,-3 8-3-15,-3 23-2 16,-5 7-2-16,2 9 2 15,5 5-2-15,9-7 2 16,10-3-2-16,4-11-1 16,0-14 2-16,15-7-3 15,11-10-3-15,4 0 1 16,4-4 0-16,1-19-5 16,1-17-1-16,-6-1-5 0,0-2 1 15,-7 4 5 1,-6 10 8-16,-6 10 1 15,-6 4 1-15,-3 8 4 0,-2 6 11 16,0 1 9-16,0 0-13 16,0 6-9-16,0 19 6 15,-2 8-1-15,-3 4 0 16,5 1-4-16,0-5-2 16,0-8-9-16,5-6-29 15,11-16-42-15,11-3-114 16,8 0-145-16</inkml:trace>
  <inkml:trace contextRef="#ctx0" brushRef="#br0" timeOffset="82048.9">19162 13438 624 0,'-20'0'22'16,"15"0"63"-16,5 0-56 16,23 0-14-16,18-6-2 15,12-2-9-15,7 2-1 16,0 6-2-16,-9 0-12 0,-8 0-51 16,-9 0-77-1,1 0-74-15</inkml:trace>
  <inkml:trace contextRef="#ctx0" brushRef="#br0" timeOffset="82645.95">19445 13219 618 0,'-9'0'58'0,"-2"0"42"15,11-4-44-15,0 4-29 16,0 0-19-16,2 4-4 15,-2 27-2-15,0 15-1 16,-7 13 2-16,-16 14-2 16,-9 8 0-16,-2 8 1 0,-4-3-5 15,11-9 1 1,11-20 2-16,11-17-9 0,5-15-9 16,7-14-10-16,23-11-12 15,4-4-10-15,13-34-40 16,7-16-43-16,-5-4 27 15,-6 5-62-15,-13 5 80 16,-16 15 51-16,-9 0 74 16,-5 6 41-16,0 8 46 15,0 4-29-15,-7 7 3 16,3 6-18-16,4 2-28 16,0 0-18-16,0 0-20 15,0 0-9-15,0 0-2 0,11 0 1 16,8 0-1-16,1 0-2 15,1 5 1-15,2-5-2 16,-5 0 2-16,1 0-2 16,-6 0 1-16,-3 0-1 15,-1 2-1-15,-7 1 4 16,0 3 5-16,-2 1 4 16,0 10-4-16,0-1-2 15,-18 9-1-15,0 2 0 16,-1 0 2-16,5 12-6 15,6-6 4-15,5-2-4 16,3-3-1-16,0-8-4 16,7-7-11-16,9-7-19 15,5-6-17-15,2 0-18 0,5-21-71 16,2-18-82 0</inkml:trace>
  <inkml:trace contextRef="#ctx0" brushRef="#br0" timeOffset="82800.77">19905 13119 352 0,'-7'-14'331'16,"5"12"-265"-16,-5 0 20 15,7 2-43-15,-4 0-40 16,0 33-15-16,-6 16-28 16,-2 9-57-16,10 9-138 15</inkml:trace>
  <inkml:trace contextRef="#ctx0" brushRef="#br0" timeOffset="83129.55">19905 13680 608 0,'-11'17'41'16,"2"0"56"-16,9-1-51 15,0 7-27-15,0 4-14 16,11-2-3-16,8-3 1 15,3-7-4-15,4-11 1 16,-1-4 0-16,5-10 2 16,-4-25-1-16,4-11-2 15,-7-8-8-15,-8 0 2 16,-6 5 6-16,-9 1 1 0,0 13 1 16,-20 12 0-16,-10 7 2 15,0 11 0-15,-4 5-1 16,-4 17-4-16,-3 20-1 15,0 11-7-15,9-3-20 16,15-5-17-16,13-7-43 16,4-10-58-16,9-9-36 15</inkml:trace>
  <inkml:trace contextRef="#ctx0" brushRef="#br0" timeOffset="83495.12">20301 13550 73 0,'9'-4'373'0,"-2"4"-248"16,-7 0 1-16,0 0-44 16,0 8-49-16,0 15-17 15,-9 10 0-15,-7 8-7 16,-3 1-7-16,4-5-1 16,0-6 1-16,6-12-2 15,5-9 1-15,4-5-1 16,0-5-1-16,0-5-4 15,0-20 7-15,9-8-2 16,14-2 0-16,-2 0-2 16,1 3-3-16,4 5-3 15,4 3 1-15,0-1 0 0,0 4-5 16,0 6 6 0,-9 1 2-16,-4 8 3 0,-2 6 1 15,-9 0 5-15,-1 13 2 16,-5 24 0-16,0 15-2 15,-5 8-6-15,-6 8 1 16,-1 6-26-16,6-11-102 16,6-5-179-16</inkml:trace>
  <inkml:trace contextRef="#ctx0" brushRef="#br0" timeOffset="83912.01">21324 13563 439 0,'-26'-7'188'0,"11"7"-174"15,13-2 53-15,2-4-33 16,0 6-17-16,0 6-10 15,0 25-5-15,0 13-2 16,0-3 0-16,0-6 1 16,5-4-2-16,11-3 4 0,2-14-3 15,5-6 3 1,5-8 1-16,2 0-4 0,-2-21-1 16,-1-14-7-16,-7-11-4 15,-1-3-8-15,-8-3 6 16,-8 4 6-16,-3 8 9 15,-7 10 10-15,-19 12 17 16,-6 16-5-16,-4 2-6 16,-5 10-7-16,4 19-9 15,11-1-11-15,8 0-39 16,15-10-50-16,3-5-96 16,15-7-158-16</inkml:trace>
  <inkml:trace contextRef="#ctx0" brushRef="#br0" timeOffset="84498.39">22144 13262 490 0,'2'-22'97'0,"-2"1"12"16,0-2-31-16,2 2-30 15,-2 3-18-15,0-1-14 16,0 0-6-16,0 1-5 15,0 1-3-15,0 3-1 16,0 1 4-16,-4 7-4 16,-7 2 6-16,-4 4-4 15,2 0-1-15,-3 0-3 0,0 0 0 16,-1 8 2-16,2 9-2 16,0 1 0-16,4 3 1 15,-1 2 1-15,-1 5-2 16,2 6 1-16,1 14 0 15,1 9 2-15,0 16-2 16,2 10 0-16,0 6 1 16,4 0 1-16,3 4-3 15,0-8 1-15,0-11-2 16,0-9 2-16,0-17-1 16,0-18 2-16,0-12-5 15,0-13-2-15,0-5-4 0,0 0-4 16,0-16 6-16,-2-24 3 15,-13-16 2-15,-9-10-5 16,-1-4 1-16,-5-3 5 16,-2 13 1-16,0 10 2 15,6 17 1-15,8 17 5 16,11 4 4-16,7 5 6 16,0 3-4-16,16 0 6 15,21 0 0-15,16 2-3 16,11 2-1-16,14 0-8 15,10 0-7-15,-1 4-8 16,-1 4-25-16,-7 3-51 16,-9 6-106-16,1 13-337 15</inkml:trace>
  <inkml:trace contextRef="#ctx0" brushRef="#br0" timeOffset="114563.43">23920 13438 354 0,'0'-2'183'0,"0"0"-90"15,5-6 0-15,10-7-39 0,0 1-11 16,-6 6-7-16,-5 3-6 16,-2 1 5-16,-2 4-1 15,3 0-7-15,-3 0-3 16,0 0-7-16,0 0-17 15,0 0 0-15,-23 17 0 16,-11 10 0-16,-10 10 0 16,-10 11 0-16,-5 6 0 15,-6 5 0-15,1 2 0 16,4-5 0-16,8-7 0 0,12-7 0 16,8-9 0-1,10-9 0-15,3-7 0 0,5-5 0 16,2-1 0-16,6-2 0 15,1 1 0-15,1-8 0 16,1 2 0-16,0-3 0 16,3-1 0-16,0 0 0 15,0 3 0-15,0-3 0 16,0 2 0-16,0 0 0 16,17-2 0-16,13 4 0 15,9 0 0-15,14-1 0 16,4-3 0-16,10 0 0 0,6 0 0 15,4 0 0 1,-6 0 0-16,0 0 0 0,-6 4 0 16,-5 4 0-1,-8 6 0-15,-8-3 0 0,-7 1 0 16,-3-2 0-16,1 1 0 16,-5-4 0-16,0-7 0 15,0 0 0-15,-5 0 0 16,-5 0 0-16,-1 0 0 15,-8 0 0-15,1-9 0 16,-7 0 0-16,-5-3 0 16,0 8 0-16,0-1 0 15,0-1 0-15,0 0 0 16,0 0 0-16,0-5 0 16,-7-1 0-16,0 0 0 0,-3-3 0 15,2-1 0 1,-1-1 0-16,-4-1 0 0,2 1 0 15,2-2 0-15,-5 3 0 16,1-3 0-16,-4-3 0 16,-1-3 0-16,0-7 0 15,-1 1 0-15,1-2 0 16,-1-8 0-16,4 4 0 16,-4-9 0-16,3-2 0 15,2 5 0-15,3 1 0 16,-4 12 0-16,2 0 0 15,-1 8 0-15,-2 3 0 0,-1 7 0 16,0 2 0 0,0 5 0-16,6 3 0 0,4 2 0 15,2 0 0-15,0 0 0 16,3 0 0-16,2 0 0 16,0 0 0-16,0-2 0 15,-2 2 0-15,2 0 0 16,0 0 0-16,0 0 0 15,0 0 0-15,0 0 0 16,0 0 0-16,0 0 0 16,0 0 0-16,0 0 0 15,0 0 0-15,0 0 0 16,0 0 0-16,0 0 0 16,0 0 0-16,0 0 0 15,0 0 0-15,0 0 0 0,0 6 0 16,0 1 0-16,0-4 0 15,0 2 0-15,0-3 0 16,0-2 0-16,0 0 0 16,0 0 0-16,0 0 0 15,0 0 0-15,0 0 0 16,0 0 0-16,0 0-19 16,0 0-21-16,0 0-17 15,-5-2-30-15,-3 2-82 16,3 0-88-16</inkml:trace>
  <inkml:trace contextRef="#ctx0" brushRef="#br0" timeOffset="114879.98">24003 13306 282 0,'0'2'45'15,"-5"0"-24"-15,3-2 0 16,2 0-12-16,0 2 0 0,0 0 11 15,0 6 9-15,0 0 24 16,-2 5-25-16,-7 2-19 16,-3 4-4-16,-6-5-29 15,6-2-120-15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58 2274,'-9'-6'11165,"2"-2"-5927,6 7-5102,0 0-1,1 0 1,-1 0 0,0 0 0,1 0-1,-1 0 1,0 0 0,1 0 0,0-1-1,-1 1 1,1 0 0,0 0 0,-1-1-1,1 1 1,0 0 0,0 0 0,0-1-1,0 1 1,0 0 0,0-1 0,1 1-1,-1 0 1,0 0 0,1-1-1,-1 1 1,1 0 0,-1 0 0,1 0-1,-1 0 1,1-1 0,0 1 0,0 0-1,0 0 1,-1 1 0,3-3 0,-3 3-68,0 0 0,0 0 0,0 0 0,0 1 0,0-1 0,0 0 0,0 0 0,0 0 0,0 0 0,0 0 0,0 0 0,0 1 0,0-1 1,0 0-1,0 0 0,0 0 0,0 0 0,0 0 0,0 0 0,0 1 0,1-1 0,-1 0 0,0 0 0,0 0 0,0 0 0,0 0 0,0 0 0,0 0 1,0 0-1,0 1 0,0-1 0,1 0 0,-1 0 0,0 0 0,0 0 0,0 0 0,0 0 0,0 0 0,0 0 0,1 0 0,-1 0 0,0 0 0,0 0 0,0 0 1,0 0-1,0 0 0,0 0 0,1 0 0,-1 0 0,0 0 0,0 0 0,0 0 0,0 0 0,0 0 0,0 0 0,1 0 0,-1 0 0,0 0 0,0-1 0,0 1 1,0 0-1,0 0 0,0 0 0,0 0 0,1 0 0,-1 0 0,0 0 0,-3 12 781,-9 8-803,-1-1 0,-29 32 1,-10 16-15,29-34-226,-115 181-6232,131-199 308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12075,'-12'4'10858,"12"-3"-10456,-6 17 4160,4 37-5767,2-15 1616,-20 13-346,17-46-57,-1 0 1,1 1-1,1-1 1,-1 1 0,1 0-1,1 0 1,-2 13-1,3-19-12,0-1 0,0-1 0,-1 0-1,1 0 1,0 1 0,0-1-1,0 0 1,0 0 0,0 0 0,0 1-1,0-1 1,0 0 0,0 0-1,0 0 1,0 1 0,0-1-1,0 0 1,0 0 0,1 1 0,-1-1-1,0 0 1,0 0 0,0 0-1,0 0 1,0 1 0,0-1-1,0 0 1,1 0 0,-1 0 0,0 0-1,0 1 1,0-1 0,0 0-1,1 0 1,-1 0 0,0 0-1,0 0 1,0 0 0,1 0 0,-1 1-1,0-1 1,0 0 0,0 0-1,1 0 1,-1 0 0,0 0 0,0 0-1,0 0 1,1 0 0,-1 0-1,0 0 1,0 0 0,1 0-1,-1-1 1,0 1 0,0 0 0,0 0-1,1 0 1,-1 0 0,5 0-11,11 0 6,-1 0 1,-1 2-1,1 0 0,0 0 1,0 2-1,25 8 0,-35-10 10,-1 0-1,1 0 0,-1 0 1,0 0-1,0 1 0,0 0 0,0 0 1,0 0-1,0 0 0,-1 1 1,0-1-1,0 1 0,0 0 1,0 0-1,0 0 0,-1 0 0,1 0 1,-1 1-1,0-1 0,-1 1 1,1-1-1,-1 1 0,0 0 0,1 7 1,1 106 244,-4-115-233,1 0 1,0-1-1,-1 1 0,0-1 0,1 1 0,-1-1 0,0 1 0,0-1 0,0 1 1,-1-1-1,1 0 0,-1 0 0,1 1 0,-1-1 0,0 0 0,0 0 0,1-1 0,-1 1 1,-1 0-1,1-1 0,0 1 0,0-1 0,-1 0 0,1 1 0,0-1 0,-1 0 1,1-1-1,-1 1 0,0 0 0,-4 0 0,-10 2 91,0-1-1,1-1 1,-30 0-1,32-1-108,-5 0-314,-1-1 1,-32-6 0,-7-11-5076,42 7 222,9-5-2140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7783,'7'-6'12801,"8"3"-8115,23 3-5190,-27 1 2019,-10-1-1505,35 1 190,-1-2 0,1-1-1,-1-1 1,63-16 0,-93 18-913,0-1-1621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1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12524,'-44'1'8330,"-2"2"-5183,45-3-3121,1 1 0,0-1-1,-1 0 1,1 1 0,0-1-1,-1 0 1,1 1 0,0-1-1,-1 0 1,1 1 0,0-1-1,0 1 1,-1-1 0,1 0 0,0 1-1,0-1 1,0 1 0,-1-1-1,1 1 1,0-1 0,0 1-1,0-1 1,0 1 0,0-1-1,0 1 1,0-1 0,0 1-1,0-1 1,0 1 0,1-1-1,-1 0 1,0 1 0,0-1-1,0 1 1,1-1 0,-1 1-1,0-1 1,0 0 0,1 1-1,-1-1 1,0 1 0,1-1-1,-1 0 1,0 1 0,1-1-1,-1 0 1,0 0 0,1 1-1,-1-1 1,1 0 0,-1 0-1,1 0 1,-1 1 0,1-1 0,-1 0-1,1 0 1,-1 0 0,1 0-1,-1 0 1,1 0 0,-1 0-1,1 0 1,92-2 4154,99 4-3379,-191-2-790,33 6 18,-34-6-22,1 0 0,-1 0 0,1 1-1,-1-1 1,1 0 0,-1 0 0,1 0 0,-1 0 0,1 0 0,-1 1 0,0-1 0,1 0 0,-1 1 0,1-1 0,-1 0-1,1 1 1,-1-1 0,0 0 0,1 1 0,-1-1 0,0 0 0,0 1 0,1-1 0,-1 1 0,0-1 0,0 1-1,1-1 1,-1 1 0,0-1 0,0 1 0,0-1 0,0 1 0,0-1 0,0 1 0,0-1 0,0 1 0,0-1 0,0 1-1,0-1 1,0 1 0,0-1 0,0 1 0,-1-1 0,1 1 0,0-1 0,0 1 0,0-1 0,-1 1 0,-33 63 147,23-47-150,2 0 0,0 1 0,2 0-1,0 0 1,0 1 0,2 0 0,0 0-1,2 0 1,-2 20 0,-8 65-1227,-2 33 4034,6-46-3702,5-14-4667,2 1-6653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11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54 2979,'-3'-4'9345,"-9"-6"-5443,-1-1-1780,9-1-1807,4-5 7129,-2 23-6141,0 0-1509,-5 8 223,0 0 0,-1 0 0,-16 20-1,-7 13-3,6-7-6,18-31-14,0 1-1,1 0 1,0 0 0,1 1 0,0-1 0,0 1-1,1 0 1,0 1 0,1-1 0,1 1 0,-2 12-1,9-23 45,-1 0 0,1 0 0,-1 0 0,1-1 0,0 0 0,-1 0 0,8-1 0,-6 1 14,223-2-51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11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72 705,'-42'-28'8728,"40"27"-8139,0-1 0,0 0 0,0 0 0,1 0 0,-1 0 0,1 0 0,-1 0 0,1-1 0,0 1 0,0 0 0,0-1 0,0 1 0,0-1 0,0 1 0,1-1 0,-1 1 0,1-4 4634,0 11-3184,-3 34-1539,-1-1 0,-2 1 1,-11 39-1,6-30-3121,-5 53 1,15-52-4192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2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1 384,'-49'5'24701,"78"-5"-22192,70 0-2060,308 8 2353,-386-5-3923,-34-1-1830,-33-1-5965,31-1-3111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2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10410,'-37'0'15561,"66"8"-14725,-21-5 2108,-23-1-1805,-9 0-996,14 3-3902,6 5-4382,4 12-5931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0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58 1922,'-58'16'15705,"72"-15"-8543,-3-1-7074,-6-20-13,4-32 597,-7 50-1570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19:25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5418 9864 94 0,'-15'0'149'0,"9"0"-131"16,6 0-17-16,0 0-7 16,0 0-27-16,0 0 5 15,0 0-14-15,4 0-4 0</inkml:trace>
  <inkml:trace contextRef="#ctx0" brushRef="#br0" timeOffset="812.49">5777 12227 427 0,'0'5'149'16,"0"-5"-142"-16,0 0-6 0,0 0-1 15,0-13-38-15,13-24-79 16,11-7-238-16</inkml:trace>
  <inkml:trace contextRef="#ctx0" brushRef="#br0" timeOffset="4263.28">19254 10053 419 0,'-11'0'109'0,"-3"0"-85"16,5 0 32-16,9 0-17 16,0 0-24-16,2-2-10 15,17-9-1-15,6-5 0 16,5-1 1-16,2 3-2 15,-2-1-3-15,2 7 3 0,-2 0-4 16,-3 3 2-16,1 5-1 16,-3 0 0-16,-6 0-2 15,-1 0 3-15,-4 17 1 16,-3 2 4-16,-2 3-1 16,1 3 1-16,-5-2 2 15,1-4-6-15,1-5 0 16,5-7-3-16,4-5-1 15,5-2-1-15,6 0-3 16,6 0 3-16,3-9-5 16,1-1-17-16,-5 4-11 15,-4 1-31-15,-3 5-62 16,1 0-144-16</inkml:trace>
  <inkml:trace contextRef="#ctx0" brushRef="#br0" timeOffset="5512.96">22662 10287 132 0,'-2'0'41'0,"2"2"-16"15,0-2-5-15,11 0 7 16,7 0-11-16,3 0-5 16,-3 0-3-16,3-8-7 15,-1-5-1-15,1 1-3 16,-2-4-21-16,1 5-10 16,1-4 13-16,-2 3-1 15,-1 3 3-15,3 5 12 16,0 4 8-16,1 0 18 0,4 0 8 15,-5 11-5-15,-1 6 8 16,-1 1 5-16,-3-6-11 16,0 1-16-16,3-5 1 15,-4 2-1-15,4-1 7 16,1 0 9-16,-1-2 5 16,-3 1 6-16,-2 1-4 15,-3-3-14-15,-1-2-5 16,1-2-6-16,0 1-2 15,6-3 0-15,1 0 0 16,2 0-3-16,4-7 1 16,1-1-2-16,5-1 3 15,2 4-4-15,3 0 1 0,-1 1-2 16,3 3 1 0,-3-2-3-16,4 3-10 0,-8 0-5 15,2 0-7-15,-5 0 3 16,-2 0-3-16,3 0 12 15,-3 6 3-15,1-4 3 16,1 0 8-16,1 1 0 16,2-3-2-16,0 0-3 15,2 0-19-15,-4 0-86 16,1 0-73-16</inkml:trace>
  <inkml:trace contextRef="#ctx0" brushRef="#br0" timeOffset="22869.67">5411 9208 179 0,'-10'0'23'16,"10"0"-22"-16,-2 0-3 16,2 0-17-16,0 0-29 15,-4 0-62-15</inkml:trace>
  <inkml:trace contextRef="#ctx0" brushRef="#br0" timeOffset="23625.42">5365 9201 79 0,'0'0'8'15,"0"0"-18"-15,0 0-30 16</inkml:trace>
  <inkml:trace contextRef="#ctx0" brushRef="#br0" timeOffset="36296.18">21645 11568 63 0,'-14'73'17'0,"14"-3"-12"16,0 3-2-16,32-5-25 15,23-10-44-15</inkml:trace>
  <inkml:trace contextRef="#ctx0" brushRef="#br0" timeOffset="38694.92">21134 12382 331 0,'-20'-4'56'0,"10"0"5"16,5-3 22-16,3 4-22 15,2-1-10-15,0 1-1 16,0 1-5-16,0 2 1 16,0 0-3-16,0 0-6 15,0 0-13-15,0 0-5 16,0 0-2-16,5 0-3 16,13 0 7-16,15 0-6 15,8 0-4-15,7 0-2 16,8 0-3-16,8 0 2 15,5 0-4-15,4 0-2 16,4 2 0-16,2 8 1 0,0 1-2 16,-1 1 0-16,1-2 1 15,1-3-2-15,7-2 0 16,1 0 0-16,4-3 0 16,4-2 0-16,-2 0 0 15,6 0 0-15,-1 0 0 16,-7 0 0-16,0 0 0 15,-4 0 0-15,-9 0 0 16,-4 0 0-16,-9 0 0 16,-4 0 0-16,-4 0 0 15,0 0 0-15,-2 0 0 16,4 0 0-16,0 0 0 16,4 0 0-16,2 0 0 0,-4-2 0 15,0 2 0 1,-5 0 0-16,-2 0 0 0,-2 0 0 15,-4 0 0-15,-1 0 0 16,-2 0 0-16,0 0 0 16,0 0 0-16,-5-5 0 15,0 2 0-15,1-5 0 16,2 0 0-16,-3-3 0 16,5 1 0-16,-2-1 0 15,2 1 0-15,0 2 0 16,0 2 0-16,0-1 0 15,2 4 0-15,2-2 0 16,1 1 0-16,14 0 0 16,3 0 0-16,9-5 0 0,6 1 0 15,4-2 0-15,2-1 0 16,4 3 0-16,1 0 0 16,-2 0 0-16,0 6 0 15,-2-1 0-15,2 3 0 16,-5 0 0-16,1 0 0 15,-3 0 0-15,-3 0 0 16,-3 0 0-16,-6 0 0 16,-1 0 0-16,-3 0 0 15,-2 0 0-15,-1 0 0 16,3 0 0-16,1 0 0 16,-4 0 0-16,5 3 0 15,1-1 0-15,2-1 0 0,-1-1 0 16,1 0 0-16,4 0 0 15,0 0 0-15,8 0 0 16,-2 0 0-16,4 0 0 16,-1 0 0-16,-1-1 0 15,-1-1 0-15,-5 2 0 16,3 0 0-16,-3 0 0 16,3 0 0-16,2 0 0 15,-1 0 0-15,-4 3 0 16,-4 2 0-16,-3-3 0 15,-6 0 0-15,-5 0 0 16,-7 0 0-16,-8 2 0 0,-8 2 0 16,-7 1 0-16,-7 1 0 15,-2 5 0-15,-2-3 0 16,0 2 0-16,4-1 0 16,0 0 0-16,2-2 0 15,3-2 0-15,-2-1 0 16,0-2 0-16,-1-2 0 15,-3 0 0-15,-4 0 0 16,-1 0 0-16,-4 0 0 16,-1 3 0-16,0-1 0 15,-7 0 0-15,0-3 0 16,-2-1 0-16,-3 3 0 0,-2-3 0 16,0 0 0-16,0 0 0 15,-9 0-11 1,-17-8-44-16,-8-17-77 0,0-2-209 15</inkml:trace>
  <inkml:trace contextRef="#ctx0" brushRef="#br0" timeOffset="56094.24">18950 13896 540 0,'2'-17'89'0,"1"7"-4"0,2-7-9 16,4 7-26-16,0 6-11 16,-2 2-8-16,-2 0-4 15,0 2-1-15,-3 0-6 16,-2 0 1-16,0 0-7 15,0 0-9-15,-12 8-5 16,-11 18 0-16,-16 12 0 16,-3 8 0-16,4 2 0 15,5-7 0-15,17-8 0 0,11-9-3 16,5-3 1-16,0 0 0 16,26 0 2-16,8-5-3 15,10-1 4-15,4-3-2 16,3-1 2-16,-3-3 0 15,-4 5 0-15,-7 3-1 16,-9 2-1-16,-11 7 3 16,-4 2-2-16,-9 4 1 15,-4 5 0-15,0-1 0 16,-23 2-2-16,-14-4 2 16,-12-6-6-16,-1-6-9 15,-7-13-20-15,1-8-16 16,11 0-17-16,5-23-42 0,12-16-34 15,13-13-28-15,12-8-48 16</inkml:trace>
  <inkml:trace contextRef="#ctx0" brushRef="#br0" timeOffset="56229.57">18879 13964 283 0,'19'-31'126'16,"-1"11"-17"-16,3 3-5 15,13 7-32-15,7 6-11 16,10 4-21-16,7 0-12 15,6 0-17-15,3 0-9 16,-1 0-25-16,-4-9-62 16,3-1-175-16</inkml:trace>
  <inkml:trace contextRef="#ctx0" brushRef="#br0" timeOffset="57546.71">19114 13244 284 0,'-7'20'378'0,"-13"-5"-338"0,5-15 32 15,15 0-34-15,0 0-23 16,12 0-8-16,18-11-3 16,9-5-4-16,4-6 2 15,2 3-2-15,-6-4-1 16,-5 0 1-16,-4 0-2 15,-11 0-1-15,-8 5 1 16,-9-1-2-16,-2 7-3 16,0 1 7-16,0 2-2 15,-2 0 2-15,-17 2-6 16,-3 3 7-16,-10 4 0 16,-6 0-1-16,-3 15 1 0,-2 16 1 15,1 11 1-15,0 5 2 16,8 7 6-16,4 4 1 15,11 2-6-15,10 0 3 16,9-2-2-16,0-6 0 16,30-11-4-16,17-10 1 15,7-19-5-15,8-12 1 16,10-4-18-16,-1-35-28 16,3-17-63-16,0-10-89 15,1-1-192-15</inkml:trace>
  <inkml:trace contextRef="#ctx0" brushRef="#br0" timeOffset="58211.65">20416 13145 468 0,'0'1'116'0,"0"-1"-58"16,-2-8-7-16,2-19-21 0,0 0-14 15,-2-2-5-15,-5 4 1 16,-5 4 3-16,1 5 5 16,-6 6-2-16,2 2 3 15,-9 8-1-15,-6 0-6 16,-6 4-8-16,-13 29-4 15,4 8 1-15,-6 11-4 16,5 5 3-16,2 4-1 16,16-1 0-16,17-10-1 15,11-6-1-15,9-14 1 16,27-9-1-16,13-13-8 16,9-8-6-16,4-22-18 0,5-26-15 15,-1-21-34 1,8-12-27-16,-5-12-43 0,-5-2-35 15,-10 4 67-15</inkml:trace>
  <inkml:trace contextRef="#ctx0" brushRef="#br0" timeOffset="58394.82">20690 12720 90 0,'16'-52'125'0,"-9"14"12"15,-7 12-42-15,0 11 23 16,0 9-34-16,0 6-19 16,0-1-16-16,0 1-2 15,0 0-12-15,-7 7-22 16,-9 29-6-16,-7 17 3 15,-7 20-2-15,-4 16-3 16,-8 17-2-16,-2 12-3 16,8 3-3-16,10-6-25 0,19-24-31 15,7-27-16-15,16-24-121 16,35-16-189-16</inkml:trace>
  <inkml:trace contextRef="#ctx0" brushRef="#br0" timeOffset="58681.99">21367 13150 678 0,'-51'0'87'15,"16"0"-44"-15,16 0 27 0,19 0-46 16,0 0-16-16,17 0-13 16,28 0 6-16,18 0 4 15,13 0-5-15,5 0-3 16,-3 0 1-16,-2 0-9 16,-3 0-28-16,-15 0-34 15,-21 3-30-15,-14 17-97 16,-19 11-176-16</inkml:trace>
  <inkml:trace contextRef="#ctx0" brushRef="#br0" timeOffset="58885.44">21429 13334 685 0,'-24'7'24'0,"20"-7"39"16,4 0-33-16,16 0-23 15,30 0-3-15,12 0-2 16,6 0-3-16,-2 0-16 16,-4-2-18-16,-10 2-29 15,-16 0-17-15,-11 0-51 16,-10 4-21-16</inkml:trace>
  <inkml:trace contextRef="#ctx0" brushRef="#br0" timeOffset="59079.52">21403 13495 538 0,'-28'7'184'0,"13"2"-121"16,7-9 6-16,8 0-57 16,28 0-1-16,25 0-4 15,18-13-8-15,6-1-17 16,0 3-59-16,0 3-102 15,7 2-128-15</inkml:trace>
  <inkml:trace contextRef="#ctx0" brushRef="#br0" timeOffset="59364.8">22671 12906 711 0,'-5'-2'27'0,"5"2"33"16,0-4 8-1,0 4-47-15,5 8 2 0,4 31 6 16,-2 23-14-16,-7 19-9 15,0 27-1-15,-19 12-4 16,-6-2-25-16,7-8-55 16,18-23-114-16,5-15-340 15</inkml:trace>
  <inkml:trace contextRef="#ctx0" brushRef="#br0" timeOffset="60711.46">25368 12975 558 0,'-28'-15'66'15,"23"5"5"-15,5-7 2 16,0-2-40-16,0 7-1 15,0 4 3-15,0 1-6 0,0 7 2 16,0 0 0-16,0 0-7 16,-9 3-9-16,-19 19-13 15,-9 16 0-15,-4 21-3 16,0 21 0-16,1 9-4 16,15 6-4-1,9-13-6-15,16-11-10 0,2-21-20 16,35-15-30-16,14-14-16 15,13-18-79-15,17-3-175 16</inkml:trace>
  <inkml:trace contextRef="#ctx0" brushRef="#br0" timeOffset="61343.43">25756 13109 689 0,'-18'-2'29'16,"8"-2"60"-16,10 2-40 16,0-2-37-16,0 4-14 15,0 0-2-15,0 8 4 16,0 21 4-16,-2 12-4 16,-18 9 2-16,-6 4-2 15,-4 4 1-15,0-2 1 16,1-1-1-16,-1-11 1 15,9-17-3-15,7-11 2 16,10-14-13-16,4-2-12 0,0-4 6 16,9-27 18-16,21-14-10 15,4-9-2-15,5 2 1 16,5 1-1-16,-1 3 7 16,8 7 2-16,-5 5 3 15,0 9 0-15,-9 13-6 16,-11 10 4-16,-11 4 5 15,-7 0 4-15,-8 23 1 16,0 12 0-16,-8 7-1 16,-14 11-2-16,-8-2-3 15,-2-1-1-15,2-6-1 16,9-17 0-16,6-13-1 16,11-10-5-16,4-4-12 0,0-4 12 15,4-22 6 1,24-17-4-16,4-6 2 0,6 1-5 15,3 1 2-15,0 2 1 16,3 7 1-16,0 7 4 16,-2 11-3-16,-12 9 2 15,-13 9 5-15,-5 2 8 16,-12 0 9-16,0 29-4 16,0 15-11-16,-9 9-2 15,-15 13-4-15,2 3-1 16,3-3-10-16,6-4-25 15,5-16-41-15,8-15-72 0,0-17 15 16,15-14-59 0</inkml:trace>
  <inkml:trace contextRef="#ctx0" brushRef="#br0" timeOffset="61678.9">26286 13330 262 0,'4'-16'110'0,"-4"8"22"16,0 2-15-16,0 6-44 15,0 0-10-15,0 0-16 16,0 0-18-16,0 16-24 16,-12 15-1-16,3 2 3 15,5-6-7-15,4-4 0 16,0-13-2-16,18-3-3 0,9-7-1 16,5 0 0-1,3-19-2-15,0-18 5 0,-5-7 3 16,-5-2-1-16,-7-2 3 15,-4 10 1-15,-11 5 4 16,-3 8 5-16,0 8-1 16,-10 9 0-16,-15 8 3 15,-8 0-6-15,-8 14-9 16,-12 28-1-16,1 10-26 16,8-5-23-16,14-4-64 15,28-14-98-15,2-10-199 16</inkml:trace>
  <inkml:trace contextRef="#ctx0" brushRef="#br0" timeOffset="62177.58">26764 13353 392 0,'0'0'214'0,"-7"-6"-143"15,-7-11 8-15,14-17-45 16,0 0-25-16,-2-1-2 15,-5 2-1-15,0 4-3 16,-5 2 0-16,3 8 2 16,-2 5 7-16,1 6-1 15,-3 6-3-15,-6 2-4 16,-6 8-6-16,-2 24 0 16,-1 16 0-16,3 10 4 0,-1 4-3 15,15-10 1 1,6-7 0-16,5-19-1 0,14-14-6 15,22-12-4-15,9 0-7 16,5-35-14-16,1-21-8 16,0-12-11-16,1-11-11 15,-6-3 0-15,-7-2 26 16,-7 8 20-16,-8 1 16 16,-6 13 5-16,-6 13 25 15,-8 13 18-15,-4 15 6 16,0 11 1-16,0 8 3 15,0 2-11-15,0 0-9 0,0 21-25 16,-19 22 1-16,-3 22 10 16,-6 19-5-16,-4 12-2 15,0 10-7-15,2-1-9 16,4-8 1-16,15-17-26 16,8-21-58-16,3-26-106 15,44-16-269-15</inkml:trace>
  <inkml:trace contextRef="#ctx0" brushRef="#br0" timeOffset="63111.35">27845 13050 425 0,'-39'3'182'0,"20"-1"-128"15,6 2 47-15,13-4-55 0,0 0-22 16,0 0-12 0,0 0-8-16,13 0 2 0,17 0 4 15,10 0-4-15,10 0-3 16,3 0-1-16,-2 0-1 16,-3 0-1-16,-1 0-2 15,-4 2 2-15,-9 1-4 16,-6 1 2-16,-9-2-1 15,-8 2 4-15,-4 0-1 16,-5-2 1-16,0 0 1 16,-2-2 0-16,2 0 3 15,-2 0 3-15,0 0 8 0,0 0 6 16,0 4-2 0,0 7-2-16,0 14-13 15,-20 14 2-15,-5 19 5 0,-3 12-5 16,0 9-5-16,5 4 0 15,3-1-2-15,8-5-8 16,12-17-26-16,0-18-33 16,21-26-45-16,28-16-125 15</inkml:trace>
  <inkml:trace contextRef="#ctx0" brushRef="#br0" timeOffset="63494.39">28943 12637 670 0,'-17'0'47'16,"11"0"36"-16,6 0-6 16,0 0-51-16,4 0-24 15,17 25 8-15,9 18-1 16,7 14-4-16,-3 10-2 0,-2 6-3 16,-4 4 2-16,-9-1 0 15,-10-1 2-15,-9 2 0 16,-5-4 3-16,-31 2 0 15,-15 2-6-15,-12 0-5 16,-1-3-11-16,2-7-28 16,11-16-84-16,21-7-180 15</inkml:trace>
  <inkml:trace contextRef="#ctx0" brushRef="#br0" timeOffset="80925.13">19712 14270 399 0,'0'0'251'0,"-7"0"-201"0,-7-4 33 16,10 4-16-16,4-3-32 15,0 3-17-15,0-3-12 16,0 1-3-16,0 0-4 16,0 0-13-16,0-4-25 15,-3-13-69-15,3 1-189 16</inkml:trace>
  <inkml:trace contextRef="#ctx0" brushRef="#br0" timeOffset="82043.05">20283 13795 312 0,'5'-11'117'16,"8"5"-24"-16,-13-4-15 15,7 3-31-15,-5-1-12 16,1 3 1-16,-1 5-2 16,-2 0 2-16,0 0-4 15,0 0-2-15,0 0-6 16,0 13-17-16,-23 14-7 16,-11 12-1-16,-3 7 0 0,-1-3-1 15,8-3-2-15,10-7 4 16,4-10-2-1,7-5 3-15,7-5-6 0,2-1 2 16,0 1 2-16,4 3 0 16,19 1 1-16,5 1 0 15,4-1 0-15,0-1-1 16,3 3 2-16,-7 0-2 16,-3-2 2-16,-7 3 0 15,-9 1-1-15,1 0 1 16,-8 10 0-16,-2-2 6 0,0 8-5 15,-5 2 3-15,-18 0-5 16,0 1 2-16,0-11-2 16,-7-4-2-16,3-9-8 15,-1-16-14-15,1 0-34 16,1-10-45-16,1-27-40 16,4-11 9-16,14-6-111 15</inkml:trace>
  <inkml:trace contextRef="#ctx0" brushRef="#br0" timeOffset="82222.25">20303 13871 489 0,'0'0'192'0,"0"0"-126"15,0 0-3-15,0 0-26 0,0 0-28 16,19 0-3-16,15 0-4 15,22 0-8-15,6-2-43 16,-5-10-97-16,10 12-137 16</inkml:trace>
  <inkml:trace contextRef="#ctx0" brushRef="#br0" timeOffset="83108.69">20825 13795 516 0,'-4'0'76'0,"2"0"-10"15,2-9 3-15,0 3-46 16,6 4-9-16,-3 2 2 16,-3-2 0-16,0 2 1 15,0 0 3-15,0 0 2 16,0 0-10-16,-14 0-12 16,-7 10 1-16,0 6 1 0,8 1-4 15,6-2 3-15,5-3-2 16,2 0 0-16,0 1-1 15,0-1-1-15,9 1 1 16,7-1-2-16,7 1 3 16,-4-1-2-16,2 1 2 15,-4-1-1-15,-5-2 2 16,0 2-2-16,-8-3 1 16,-2-1 1-16,-2 0-2 15,0 1-3-15,0 1-4 16,-6 0 2-16,-13-1-10 15,-6-1-9-15,-8-6-17 0,-3-2-30 16,1 0-71-16,12-5 11 16,18-19-194-16</inkml:trace>
  <inkml:trace contextRef="#ctx0" brushRef="#br0" timeOffset="83251.82">20860 13730 453 0,'0'0'134'15,"0"0"-77"-15,2 0 0 16,19 0-36-16,7 0-15 16,2 0-16-16,6 0-33 15,3 0-76-15,10 4-105 16</inkml:trace>
  <inkml:trace contextRef="#ctx0" brushRef="#br0" timeOffset="84729.27">21703 14236 501 0,'-38'-13'72'15,"11"5"16"-15,25-3-5 16,2 9-37-16,0 0-22 0,0 2-12 16,7 0-1-16,15 0 12 15,16 0-13-15,12 0-5 16,9-4-5-16,-1 2 0 15,2 0-16-15,-5 2-37 16,-11 0-42-16,-12 0-79 16,-9 8-99-16</inkml:trace>
  <inkml:trace contextRef="#ctx0" brushRef="#br0" timeOffset="84932.27">21668 14381 559 0,'-14'3'98'0,"12"-3"-52"16,2 0 4-16,0 0-32 15,23 0 8-15,22 0-17 16,15-8-6-16,5 0-9 16,-3 6-15-16,-9 2-33 15,-14 0-42-15,-14 0-59 16,-6 18-46-16</inkml:trace>
  <inkml:trace contextRef="#ctx0" brushRef="#br0" timeOffset="85126.49">21716 14529 552 0,'-18'0'58'15,"10"0"31"-15,8 0-38 16,0 0-27-16,0 0-22 15,24 0 0-15,17 0 1 16,12 0-6-16,9 0-12 16,5-6-46-16,5 4-92 15,22 2-184-15</inkml:trace>
  <inkml:trace contextRef="#ctx0" brushRef="#br0" timeOffset="86154.48">22956 14184 633 0,'0'-2'39'0,"0"-5"11"16,0 1 25-16,0 0-20 15,0 6-28-15,0 0-11 16,0 0-2-16,0 6-1 16,0 29-4-16,0 24-5 15,-14 25-4-15,-13 16-13 16,3-1-18-16,13-9-54 0,11-21-80 16,16-17-318-16</inkml:trace>
  <inkml:trace contextRef="#ctx0" brushRef="#br0" timeOffset="86743.93">25747 14188 630 0,'0'-17'37'0,"0"1"24"16,0-9 8-16,0 6-12 16,4 13-26-16,-4 6-15 15,0 0 3-15,0 0 2 16,0 0 2-16,0 14-11 16,-30 35-11-16,-8 27 1 15,-9 31-3-15,10 26 0 0,7-4 1 16,15-8-3-1,13-17-9-15,2-26-15 0,32-24-22 16,28-20-27-16,15-34-51 16,22-11-125-16</inkml:trace>
  <inkml:trace contextRef="#ctx0" brushRef="#br0" timeOffset="87342.14">26283 14372 707 0,'-30'0'29'0,"16"0"27"15,3-2 4-15,1 2-31 16,-1 0-14-16,-2 23-10 0,-4 16-6 16,-4 6 1-16,-9 16 1 15,-4 3 1-15,-3 2-3 16,-2 0 1-16,3-10 1 15,4-8-1-15,8-15 0 16,8-18-1-16,9-9 1 16,7-6-17-16,0 0-3 15,26-35 20-15,21-17-2 16,13-19-12-16,8-5-1 16,0 1 4-16,-1 5-2 15,-5 12-2-15,-4 12 8 16,-10 13 7-16,-16 16-4 15,-9 9 4-15,-11 8 4 16,-12 0 8-16,0 25-3 0,0 17-6 16,-23 9-1-16,-9 7 0 15,-8 6-3-15,-3 1-3 16,1-7 3-16,13-18 3 16,12-18-4-16,12-18-1 15,5-4-6-15,9-15 9 16,21-26 4-16,10-11-5 15,3-12 0-15,-1 6 1 16,2 0-4-16,-5 10-2 16,-3 9-1-16,-4 12 5 15,-2 11 0-15,-9 9 1 16,-7 7-2-16,-9 0 5 0,-5 29-1 16,0 15 0-16,-19 12-1 15,-6 4 0-15,-1 4-1 16,4-4-13-16,3-8-34 15,6-15-80-15,10-18-51 16,3-13-102-16</inkml:trace>
  <inkml:trace contextRef="#ctx0" brushRef="#br0" timeOffset="87645.7">26718 14509 235 0,'0'-4'152'16,"0"4"-42"-16,0 2-23 15,-5 23-59-15,-6 12 9 0,-3 4-10 16,9-1-4-16,5-3 0 16,0-4-3-16,10-14-7 15,12-4-1-15,8-15-3 16,0 0 4-16,8-11-8 16,-2-24-3-16,-1-13-2 15,-3-4 0-15,-7-2 1 16,-11 7 0-16,-10 5 1 15,-4 13 5-15,0 2 1 16,-13 13 0-16,-15 8-1 16,-9 6-5-16,-11 9-8 15,-5 29-6-15,0 6-32 16,14 1-43-16,14-5-76 0,18-10-150 16</inkml:trace>
  <inkml:trace contextRef="#ctx0" brushRef="#br0" timeOffset="88163.12">27196 14516 191 0,'-4'-5'427'0,"-11"-4"-382"16,2-9 30-16,11-5-23 15,0 1-30-15,-1 1-15 16,1 1-5-16,0 3-1 0,2 2-2 15,0 2 5-15,-8 7-4 16,4 4 1-16,-7 2 1 16,-4 0-3-16,-7 21 0 15,-10 24 0-15,-6 13-1 16,6 5 4-16,14-5-4 16,9-9 1-16,9-16 4 15,0-12-7-15,23-13-5 16,19-8-3-16,1-8 1 15,6-29-5-15,1-13-6 16,-4-12 0-16,2 2 0 16,-6 2-6-16,-5 2 19 0,-3 6 5 15,-6 0-9 1,-3 5-3-16,-9 4 10 0,-4 5 7 16,-5 7 3-16,-7 11 10 15,0 7 13-15,0 7 19 16,0 4-5-16,0 0-4 15,-17 15-18-15,-5 29-3 16,-16 22 9-16,-3 23-4 16,-2 9-2-16,-1 13-14 15,7 0-2-15,5-11-8 16,13-23-23-16,6-22-34 16,13-25-37-16,0-23-146 15</inkml:trace>
  <inkml:trace contextRef="#ctx0" brushRef="#br0" timeOffset="88592.77">28034 14250 528 0,'-20'-2'110'15,"12"2"-68"-15,8-7 26 0,5 3-40 16,15 3-22 0,12-2 2-16,8-1 0 0,1 2-3 15,-2 0-1-15,-4 2 0 16,-5 0 1-16,-3 0-1 15,-1 0 1-15,-3 0-2 16,-5 2 2-16,-2 4-3 16,-2-3-2-16,-4 1 1 15,-4 0-1-15,-3 0 0 16,-1 0 0-16,-2 10 6 16,0 11 10-16,-7 17 0 15,-18 12-1-15,-10 14-3 16,1 13-8-16,2-3-4 15,4-1-17-15,9-11-46 0,12-14-114 16,7-9-283-16</inkml:trace>
  <inkml:trace contextRef="#ctx0" brushRef="#br0" timeOffset="88891.88">28791 14221 641 0,'-2'0'42'16,"2"0"-13"-16,11 0 26 0,25 8-19 16,4 23-23-16,-1 11-4 15,-5 15-5-15,-4 12-1 16,-9 5 7-16,-14 11 3 15,-7 7 0-15,-16 11-1 16,-32 4-4-16,-21 1-3 16,-14-4-2-16,-7-13-16 15,-4-18-43-15,0-28-95 16,15-21-245-16</inkml:trace>
  <inkml:trace contextRef="#ctx0" brushRef="#br0" timeOffset="115409.77">5337 7572 134 0,'-5'0'104'16,"5"0"-36"-16,0 0-27 15,0 0-7-15,0 0-21 16,0 0-3-16,0 0 7 16,0 0-2-16,0 0 1 15,0 0 15-15,0 0 2 16,0 0 4-16,0 0-7 15,0 0 5-15,0 0-3 0,0 0 3 16,0 0 3-16,0 0-6 16,0 0-7-16,3 0-1 15,-3 0-2-15,4 0-4 16,-2 0 0-16,2 0-1 16,2 0-3-16,5 0 4 15,6 2 1-15,1 2-7 16,7 0-2-16,1-1-1 15,6 2-3-15,9 2-4 16,5-1 0-16,4 0 1 16,10 0 0-16,-2-3 0 15,2-3-1-15,2 0 0 0,-4 0 0 16,4 0 2 0,-2 4-1-16,-1-2 1 0,8 0 1 15,0-2-4-15,13 0 1 16,6 0 2-16,10-8 3 15,7-11-3-15,-2-6-1 16,8 0-3-16,-12 5 0 16,-5 1 0-16,-5 2 0 15,-4 10 0-15,-5 0 0 16,1 0 0-16,-2-2 0 16,7 2 0-16,-1-3 0 15,3 2 0-15,0-1 0 0,-5-2 0 16,-10 6 0-16,-7-2 0 15,-9 2 0 1,-8 2 0-16,-6-1 0 0,-11 2 0 16,-9 2 0-16,-6-2 0 15,-3 2 0-15,-5 0 0 16,0 0 0-16,-7 0 0 16,2 0 0-16,-2 0 0 15,2 0 0-15,-2-2 0 16,0 2 0-16,0 0 0 15,0 0 0-15,0 0 0 16,0 0 0-16,0 0 0 16,0 0 0-16,0 0 0 0,0 0 0 15,0 0 0 1,0 0 0-16,0 0 0 0,0 0 0 16,0 0 0-1,0 0 0-15,0 0 0 0,0 0 0 16,0 0 0-16,0 0 0 15,0 0 0-15,0 0 0 16,0 0 0-16,0 0 0 16,0 0 0-16,0 0 0 15,-13 0 0-15,-8 2 0 16,2 0 0-16,1 0-84 16,4 2-146-16,5 4-418 15</inkml:trace>
  <inkml:trace contextRef="#ctx0" brushRef="#br0" timeOffset="120029.48">5294 9943 655 0,'-35'25'46'0,"-7"-25"8"16,8 4 13-16,34-2-20 16,0-2-20-16,0 0-11 15,0 0 0-15,0 0 2 16,2-4-3-16,6 2-5 15,3 0 5-15,0 2-3 16,12 0 0-16,14 0 1 16,18 0-13-16,14 0 0 15,12 0 0-15,13 0 0 16,7 0 0-16,3-4 0 16,-7-2 0-16,-12 3 0 15,-16-1 0-15,-19 4 0 0,-8 0 0 16,-12 0 0-16,-10 0 0 15,-4 0 0-15,-9 0 0 16,-5 0 0-16,-2 0 0 16,0 0 0-16,0 0 0 15,0 0 0-15,-11 0 0 16,-1 0 0-16,3 0-19 16,0 0-92-16,9 0-142 15</inkml:trace>
  <inkml:trace contextRef="#ctx0" brushRef="#br0" timeOffset="133108.5">5411 12229 309 0,'-8'4'44'15,"-7"0"-1"-15,8 2 13 16,7-3-15-16,0-3-14 15,0 0-9-15,0 0 5 16,0 0 0-16,0 0 0 16,0 0 6-16,0 0 10 15,0 0 7-15,0 2-7 16,0-1-5-16,0 4-3 0,0-3-6 16,2 0-10-16,5-2-3 15,12 4-4-15,13 2 8 16,14 1-7-16,9 0-1 15,3-2-4-15,2-3-1 16,-1 0-1-16,1-2-3 16,-2 0 2-16,-8 0 1 15,-8 0-1-15,-10 0 1 16,-10 2 2-16,-7 2-1 16,-9-1 0-16,-3-3-2 15,-3 0 0-15,0 0 3 16,0 0-4-16,0 0-5 15,0 0-4-15,-7 0-3 0,-2 0-9 16,-3-7-22 0,-4-3-43-16,4-5-116 0</inkml:trace>
  <inkml:trace contextRef="#ctx0" brushRef="#br0" timeOffset="183222.84">5469 6417 318 0,'-15'-7'37'16,"4"3"-8"-16,7-8 8 16,4 9-20-16,0 3-12 15,0 0-1-15,0-1 8 0,0 1 10 16,0 0 8-16,0 0 10 16,0 0 0-16,0 0-9 15,0 0-2-15,0 0-2 16,0 0-2-16,0 0-5 15,0 0 0-15,0 0-3 16,0 0-6-16,0 0 0 16,0 0-4-16,0 8-2 15,0 15-2-15,0 21-1 16,-6 26 2-16,-7 29 0 16,-4 17 0-16,0 17 0 15,-2 9-1-15,-1 3-2 16,1-9 1-16,17-29-1 15,2-35-34-15,21-35-63 16,27-24-95-16,5-12-226 0</inkml:trace>
  <inkml:trace contextRef="#ctx0" brushRef="#br0" timeOffset="184492.09">5441 6443 498 0,'-23'3'75'0,"16"-3"-6"0,3 0-2 16,4 0-38-16,0 0-12 15,0 0-7-15,0 0-2 16,4 0-6-16,12 0 5 16,9 0 4-16,10-5 1 15,9 3-1-15,8 2 7 16,3 0-4-16,10 0-3 0,11 2-2 15,9 9-1 1,12-3 0-16,13-3 1 0,14-5 6 16,9 0-9-16,13 0-3 15,-1-11-2-15,0-5 0 16,-5-5-2-16,-9 0-2 16,-9 4 0-16,-18 3-3 15,-14 6 5-15,-17 8-2 16,-9 0 1-16,-8 0 1 15,-8 10 2-15,-7 7-1 16,0-3 1-16,4 1-1 16,0-3 0-16,6-2 0 15,-3-4 0-15,3-4 1 0,-8 1-1 16,2-2 0-16,-7 2-1 16,1-1 0-16,-4 0 1 15,0 0-2-15,-5 0-1 16,0 0 0-16,-6 0 2 15,-3 2-4-15,-2 1 2 16,-8-4-4-16,-2 4 5 16,-1-1 1-16,-6-4 1 15,0 2 2-15,3 0-3 16,-1-2 2-16,7 3-2 16,4-2 2-16,0 1-1 15,2 2-3-15,1-2-5 16,1 3-1-16,-6-1 6 15,-1 0-3-15,-5 0 4 0,-3 0-1 16,-2-4 3-16,1 2-1 16,-3-2 3-16,0 0 2 15,0 0-3-15,0 0 1 16,0 0 0-16,0 0-2 16,0 2 0-16,0-2 1 15,0 0-1-15,0 2 1 16,0 1 0-16,0 1-1 15,0 6 2-15,0 5 0 16,0 7-2-16,0 3 0 16,-7 4 2-16,-2 4-1 15,2 4-1-15,0 9 0 16,0-1 0-16,3 7 1 0,-3 6 0 16,2 0 0-1,1 2-1-15,1 0 1 0,3-6-1 16,0 0 2-16,0 0-1 15,0-4 2-15,3-3-4 16,4-5 2-16,-1-7 0 16,1-6-1-16,0-4 0 15,-2-10 1-15,0-4 0 16,-3-4 4-16,0-3 3 16,-2-4-3-16,0 0 0 15,0 0-2-15,0 0 1 16,0 0 0-16,0 0-1 0,0 0 0 15,0 0 1-15,0 0 2 16,0 0 0-16,0 0 1 16,0 0 0-16,0 0 0 15,-7 2-1-15,0 0-2 16,2 2 2-16,-1-4-2 16,-1 0-1-16,-2 0-1 15,-3 0 3-15,1 0-4 16,-8 0 2-16,-4 0-1 15,-12-6-2-15,-10-4-1 16,-13 3-12-16,-11-1-25 16,-3 0-23-16,8-1-74 15,32 9-218-15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1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12524,'-9'-1'12959,"22"2"-8331,-5 1-5111,-6 10 575,-1-1 0,0 0-1,-1 1 1,0-1 0,-1 1-1,0-1 1,-1 0 0,0 0 0,-1 1-1,0-2 1,-6 14 0,-9 17-289,-35 59 0,31-60 56,11-19-149,-8 12-251,-15 41-1,30-64-311,0 1 0,1 1 0,0-1 0,-1 18 1,4-18-4172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11 8552,'-11'-7'16256,"8"3"-15799,-7 11 46,-246 241-81,254-246-421,0-1 0,1 1 1,-1 0-1,0-1 0,1 1 0,-1 0 0,1 0 0,0 0 0,0 0 1,0 1-1,0-1 0,0 0 0,-1 4 0,2-5 1,1 0 0,-1 0-1,1 0 1,-1 0 0,1 0-1,0 0 1,-1 0 0,1 0 0,0 0-1,-1 0 1,1 0 0,0-1-1,0 1 1,0 0 0,0-1 0,0 1-1,0-1 1,0 1 0,0-1-1,0 1 1,0-1 0,0 1 0,1-1-1,-1 0 1,0 0 0,0 0-1,2 0 1,12 4 37,1 1 0,-1 0-1,-1 1 1,1 0 0,-1 1 0,17 11 0,-26-14-32,0 0 1,0 0 0,-1 0 0,0 0 0,1 1-1,-1-1 1,-1 1 0,1 0 0,-1 1-1,0-1 1,0 1 0,-1-1 0,1 1 0,-1 0-1,0 0 1,-1 0 0,0 0 0,0 0-1,1 9 1,-1-5 10,-1-1 0,0 1 0,0 0 0,-1 0 0,0-1 0,-1 1 0,-3 13 0,3-19-16,-1 1 0,1-1-1,-1 1 1,1-1 0,-1 0 0,0 0 0,-1-1 0,1 1 0,-1 0 0,1-1 0,-1 0 0,0 0 0,0 0 0,-1-1 0,1 1-1,-5 1 1,2-1-275,-1 0-1,1 0 0,-1 0 0,0-1 0,1-1 0,-1 1 0,0-1 0,0-1 0,0 1 0,0-1 1,0-1-1,-8 0 0,14 0 54,1 0 1,-1 1-1,1-1 1,-1 0-1,1 0 1,-1 1 0,1-1-1,0 0 1,0-1-1,-1 1 1,1 0-1,0 0 1,0 0-1,0-1 1,0 1 0,0-1-1,1 1 1,-1 0-1,0-1 1,1 0-1,-1 1 1,1-1-1,-1 1 1,1-1 0,-1-2-1,-1-47-4463,2 42 3140,0-48-6427,0-1 4767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2338,'0'3'21845,"7"-3"-20051,29 0-1218,1 0-480,-3 0-128,0 0-672,-1 0-1763,4 0-3330,9 0-6823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2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 1602,'-19'0'6334,"-17"0"12302,62 0-17443,17-1-1010,-15 0-434,0 1-1,0 1 1,-1 1 0,55 13 0,-57-10-2253,-7-1-1242,-1 2-3446,-2 7-4617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2562,'-31'6'13581,"19"-4"-5477,30-2-7656,7 0-127,5 0-129,13 0-160,-3 0-416,0 0-706,0 0-1440,-6 0-2306,-1 14-4165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63 3171,'-23'-1'12034,"-4"-5"-6908,26 6-5041,1-1-1,-1 1 0,0 0 1,0 0-1,1-1 0,-1 1 1,0 0-1,0-1 0,1 1 1,-1-1-1,0 1 1,1-1-1,-1 1 0,1-1 1,-1 1-1,1-1 0,-1 0 1,1 1-1,-1-1 0,1 0 1,-1 0-1,1 0-58,0 0 0,1 0 0,-1 0 0,1 0 0,-1 0 0,1 0 0,-1 0 0,1 0 0,-1 0 0,1 0 0,0 1 0,-1-1 0,1 0-1,0 0 1,0 1 0,-1-1 0,1 1 0,0-1 0,0 1 0,0-1 0,0 1 0,2-1 0,7-4 232,1 1-1,1 0 0,-1 0 1,0 2-1,1-1 0,0 1 1,0 1-1,-1 0 0,1 1 1,16 1-1,-10-1 185,-15 1-386,0-1 0,0 1 0,0 0 0,0 0 0,0 0 1,0 0-1,0 1 0,0-1 0,0 1 0,0-1 0,-1 1 0,1 0 1,-1 0-1,0 0 0,1 1 0,-1-1 0,0 0 0,0 1 1,0-1-1,-1 1 0,1 0 0,1 3 0,0 0 34,0 1 1,0 0-1,0-1 0,-1 1 0,0 0 0,0 0 1,-1 1-1,1 13 0,-1-14-58,-1 0 1,0 1-1,-1-1 0,1 0 1,-1 0-1,-1 0 0,1 0 0,-1 0 1,-1 0-1,1-1 0,-1 1 1,0-1-1,-1 1 0,1-1 1,-1 0-1,0-1 0,-1 1 1,-8 8-1,-35 30 33,-96 68 0,88-72-20,-64 61-1,106-84 293,33-16 175,-12-1-518,78-11 620,-55 6-643,49-1-1,-51 6-514,46 0-6236,-22 3-2290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14414,'-11'3'7795,"0"4"-3942,-19 29-4426,13-16 1189,-21 21-553,15-17-10,0 1 1,2 0-1,1 2 1,-23 39 0,41-62-60,0 0 0,0 0 0,1 0 0,0 0 1,0 1-1,0-1 0,0 0 0,1 1 0,-1-1 0,1 8 1,3-11 38,0 1 1,0-1 0,0 0-1,0 0 1,0 0 0,1-1 0,-1 1-1,0-1 1,0 0 0,6 0-1,-4 1 29,181 5 1483,-106-6-4160,-35-1-2333,0 1-3528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15343,'-10'6'6604,"7"11"-3729,10 30-2675,-1-17 776,-7 27-846,-2 0 1,-3-1-1,-23 102 0,26-140-379,-9 69-3382,11-30-6153,1-37-1341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44 13100,'-39'0'9567,"38"0"-8825,1 11-278,-9 253 3343,8-262-3798,1-1 0,0 1 0,0-1 0,0 1 0,0-1 0,0 1 1,1-1-1,-1 1 0,0-1 0,1 1 0,-1-1 0,1 0 1,0 1-1,-1-1 0,1 0 0,0 1 0,0-1 0,0 0 0,0 0 1,0 0-1,0 0 0,0 0 0,0 0 0,0 0 0,0 0 1,0 0-1,1 0 0,-1-1 0,0 1 0,2 0 0,3 0-19,0 0 0,-1 0 0,1-1-1,0 0 1,0 0 0,9-1-1,-8 0-14,-1 0-30,1-1 0,-1 0-1,1-1 1,-1 1 0,0-1-1,0 0 1,0 0 0,0-1-1,-1 0 1,1 0 0,-1 0-1,0-1 1,0 0-1,-1 0 1,1 0 0,-1 0-1,0-1 1,5-10 0,-2 4-79,0-1 0,-1 1 0,0-1 0,-1 0-1,-1 0 1,0 0 0,-1-1 0,3-17 0,-5 25 133,-1 0 0,0 0 1,0 0-1,0 0 0,0 0 0,-1 0 0,0 0 0,0 0 0,-1 0 0,1 0 0,-1 0 0,-1 1 0,1-1 0,-1 1 1,-5-9-1,4 10 72,-1 1-1,1-1 1,0 1 0,-1-1 0,0 1 0,0 1 0,0-1 0,0 1 0,0-1-1,-1 2 1,1-1 0,-1 0 0,1 1 0,-1 0 0,1 1 0,-11-1 0,4 0 40,0 1-1,0 1 1,1 0 0,-1 0 0,0 1 0,1 1 0,-1 0 0,-18 8 0,22-8-382,0 1 1,0 0 0,1 1 0,0 0-1,-9 8 1,11-9-579,0 1 0,1 0 0,0 0 0,0 0 0,0 1 1,0-1-1,-4 11 0,6-4-6363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7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9065,'0'0'13169,"0"0"-13058,1 0-1,-1 0 1,0 0-1,1 0 1,-1 0-1,0 0 1,0 0-1,1 0 1,-1 1-1,0-1 1,0 0-1,1 0 1,-1 0-1,0 0 1,0 0-1,1 1 1,-1-1-1,0 0 1,0 0-1,0 0 0,0 0 1,1 1-1,-1-1 1,0 0-1,0 0 1,0 1-1,0-1 1,0 0-1,1 0 1,-1 1-1,0-1 1,0 0-1,0 0 1,0 1-1,0-1 1,0 0-1,0 1 1,0-1-1,0 0 1,0 0-1,0 1 1,0-1-1,0 0 1,0 0-1,-1 1 1,-2 44 455,-2-1 0,-2 1 0,-13 47 1,0-2-334,18-80-277,-48 275 160,38-91-4662,11-192 4133,1 0-1,0 0 1,0 1-1,0-1 1,1 0-1,-1 0 1,0 1-1,1-1 1,0 0-1,-1 0 1,1 0-1,2 4 1,28 15-9207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8-01T17:26:16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2965 9778 584 0,'0'-5'23'0,"0"3"25"16,0-4 21-16,0 4-27 15,0 2-24-15,0-2-9 0,0-4-3 16,0-5-5-16,0-3 2 16,-5-1 0-16,1 3 2 15,-3 1 11-15,-5 3-1 16,-1-2-1-16,-4-1-6 16,-1 3-1-16,-3 4 6 15,-2 4-8-15,-1 0 1 16,-2 0-3-16,1 2-2 15,1 13-1-15,3 3-2 16,-1 11 0-16,1 14-1 16,-2 16 2-16,7 11 1 15,4 11 0-15,5 9-2 16,7 10 4-16,0 6-6 0,0 2 3 16,0-1 2-1,5-6-1-15,3-3 0 0,-2-2 2 16,-4-6-2-16,1 0-1 15,-3-8 2-15,0-10 1 16,0-9-2-16,0-16-2 16,0-11 2-16,0-5 0 15,0-8-1-15,-9-1 1 16,-6 3 0-16,0 0 1 16,-4 6-2-16,-2 2 1 15,1 4 1-15,1-6-1 16,4-6 0-16,2-2 0 15,5-12 2-15,5-3-4 16,3-2 2-16,0-6 2 16,0 2-2-16,0-2 0 0,0 0 0 15,0 0 0-15,0 0 2 16,-2 0 1-16,0 0 1 16,0 0 0-16,-1 0-3 15,1 0 2-15,-1 0-2 16,-2 0 1-16,-3 0-3 15,-4 0 0-15,0 0 1 16,3 0-1-16,0 0 0 16,2 0 2-16,-2 0-1 15,0 0 0-15,5 0-1 0,-4 0 2 16,6 0-1 0,-1 0 1-16,1 0-2 0,2 0 2 15,0 0-1-15,0 0-1 16,0 0 1-16,0 0-4 15,0 0-1-15,0 2-6 16,0-2 2-16,0 0 1 16,7 3 8-16,9 1 2 15,3-1-2-15,4 6 2 16,4-1-1-16,1 0 0 16,2 5-1-16,0 1 0 15,-5 3-1-15,-1 4 4 16,-4 0-3-16,-6 1 0 15,-1 5 0-15,-4-2 2 16,-3 5 2-16,0 0-1 0,-6 5 0 16,0 4-3-16,0 5 2 15,0 4-2-15,0-1-1 16,0 5 2-16,3 0-1 16,-1-3 0-16,0 1 0 15,2 0 2-15,3 0-4 16,1-5 4-16,-4 5-2 15,5-7 0-15,0 0 0 16,5-2 2-16,2-7-3 16,1-6 3-16,4 2-3 15,-1-7 1-15,5-3-2 16,3-1-8-16,6-8-24 0,5-7-53 16,5-4-40-1,14-8-123-15</inkml:trace>
  <inkml:trace contextRef="#ctx0" brushRef="#br0" timeOffset="2133.86">2997 15586 275 0,'0'-11'165'16,"0"-3"-103"-16,0-5 15 16,0-1-6-16,2 7-24 15,4-2-6-15,-2-3-6 16,-2-1-6-16,1-6-6 15,-3 2-3-15,0 9-5 0,0 0-4 16,0 1-2 0,-3 3 0-16,-11-1-5 0,-4-2 1 15,-3 8-2-15,-2 1-1 16,-5-1 1-16,0 5 2 16,0 0-2-16,-6 5-3 15,0 20-1-15,2 8-2 16,2 12 1-16,8 11 0 15,5 2 0-15,8 4 1 16,9 2 0-16,0 2 0 16,0 1 0-16,0-5 0 15,0 0-1-15,7 2 3 16,-1-2-1-16,1-4 0 16,1 6-1-16,-6-10 1 15,0 2 0-15,-2-8 0 0,0-15-1 16,0-6 1-16,0-9 1 15,0-11-1-15,0 1 0 16,-2-2-1-16,-8 2 1 16,-5 3 0-16,-2 1 0 15,1-1 1-15,0-1 1 16,2 2-1-16,0-1-2 16,3-5 2-16,-2 6 0 15,3-8-1-15,1 7 0 16,0-7 0-16,4 0 0 15,0 2-2-15,3-6 2 16,2 4-3-16,-2-4-7 16,2 0-3-16,0 0-1 0,0 0-1 15,0 0 0-15,2 0 7 16,17 0 8-16,8 0 0 16,3 0 0-16,0 0 1 15,-2 0-1-15,-6 0 0 16,-1 0 0-16,-4 0 0 15,-4 0 0-15,-2 0 3 16,-1 11 5-16,-3 3 4 16,-3 9-4-16,-1 6 0 15,-3 8-5-15,0 5 0 16,0 9-1-16,0 11 0 16,0 14 1-16,-7 0 0 15,0 9 2-15,5-5 0 16,2-5-1-16,0 1 0 0,0-9-6 15,20-3 7-15,5-2-2 16,3-4-3-16,4-6 2 16,3-5 1-16,5-5-4 15,1-5-1-15,0-8 1 16,1 0 1-16,-3-1-3 16,-5-8-7-16,-2-6-23 15,-4-9-51-15,11-5-144 16</inkml:trace>
  <inkml:trace contextRef="#ctx0" brushRef="#br0" timeOffset="5683.75">577 11214 303 0,'0'0'196'0,"0"0"-134"15,0 0 10-15,0 0-15 16,0 0-24-16,0 0-7 16,0-4-5-16,0-2-3 15,0 0 0-15,0 2 3 16,0 0 2-16,-2-3-1 15,-8 0-3-15,-5 4-9 16,-7-3-4-16,-5 6 5 0,-8 0-9 16,-6 2-3-16,-7 27-3 15,0 15 2-15,-1 13 0 16,8 9 3-16,11 0-3 16,16-7 1-16,14-12-2 15,0-13-7-15,27-9-14 16,10-5-12-16,14-16-3 15,9-4-17-15,11-24-40 16,5-28-59-16,0-9-68 16</inkml:trace>
  <inkml:trace contextRef="#ctx0" brushRef="#br0" timeOffset="6048.88">975 10661 535 0,'0'0'97'15,"-2"0"-36"-15,-3 0 25 16,5 0-38-16,0 0-25 15,0 0-8-15,0 0-4 16,-7 13 0-16,-11 24-9 16,-12 26 1-16,-7 17 0 0,-2 17-1 15,-5 17-2-15,2 4 0 16,10-5 3-16,14-12-6 16,16-23-21-16,2-21-23 15,9-18-23-15,21-14-14 16,4-13-9-16,3-8-16 15,0-4 9-15,-2 0-80 16</inkml:trace>
  <inkml:trace contextRef="#ctx0" brushRef="#br0" timeOffset="6546.7">1113 11471 120 0,'16'-18'144'0,"-4"-5"-53"15,-6-6-17-15,6 0-10 16,-5-2 1-16,-5 4-7 15,-2 2-20-15,0 2-6 16,0 4-9-16,0 3-6 16,0 2-1-16,0 1-1 15,-6 5-3-15,-6 2-1 16,-6 3 3-16,-6 3-9 16,-5 0-4-16,-1 0-2 15,-5 27-4-15,1 15 3 16,2 10 2-16,6 4-2 15,5-3 1-15,12-3 2 16,7-11-4-16,2-10-5 0,0-10-7 16,4-11-5-1,15-6-4-15,3-2 2 0,6 0 4 16,7-15-1-16,2-13 4 16,-2-15-2-16,-1 3 5 15,-9 3 1-15,-7 4 3 16,-3 8 5-16,-6 8 4 15,-5 3-1-15,-2 7 4 16,-2 5 9-16,0-2 5 16,0 4 1-16,2 0 3 15,-2 0-1-15,0 0-11 16,0 15-12-16,0 17 2 0,0 6-2 16,0 8 0-1,0-5-25-15,0-8-29 0,0-11-56 16,21-15-2-16,3-7-54 15,6 0 27-15</inkml:trace>
  <inkml:trace contextRef="#ctx0" brushRef="#br0" timeOffset="6913.32">1550 11111 162 0,'0'-4'296'16,"0"2"-198"-16,0 2-4 15,0-2-24-15,0-1-31 16,-7 3-17-16,-11 0-10 16,-7 0-12-16,-5 15 1 0,-4 6-1 15,-4 5-2-15,4 4-1 16,-1-4 2-16,14 2 0 16,6-6-1-16,8-1-1 15,7-7-1-15,0 1 0 16,0-3-2-16,11-1-1 15,14-3-3-15,3-2 3 16,0 0 4-16,-6 1 1 16,-3 1 0-16,-10 7 4 15,-4 5 1-15,-5 5-1 16,0 3 0-16,0 2 0 16,-14-5-1-16,-9-2 0 0,-2-1-4 15,0-10-7-15,-1 1-25 16,3-3-25-16,7-4-70 15,11-6-44-15</inkml:trace>
  <inkml:trace contextRef="#ctx0" brushRef="#br0" timeOffset="7331.92">1774 11065 298 0,'-2'0'294'16,"-6"0"-239"-16,-1 0 24 0,5 0-45 16,-1 0-21-1,-7 0-9-15,-1 2-4 0,-8 15-1 16,-5 6-2-16,-2 6 1 16,-2 2-1-16,4 0 2 15,2-4 1-15,6-5-1 16,6-5 1-16,8-2-1 15,4-7-1-15,0 1-2 16,0 0 0-16,4 2 3 16,10 1 2-16,0 1-1 15,0 1 1-15,-5 0 0 16,3 11 1-16,-8-2 1 0,-2 6 0 16,-2 0 1-1,0-2-2-15,0-6 0 0,-9-2 0 16,-9-2 0-16,-6-9-1 15,0 0-4-15,-4 0-8 16,7-6-17-16,2-2-4 16,8 0-40-16,4-9-92 15,7-18-99-15</inkml:trace>
  <inkml:trace contextRef="#ctx0" brushRef="#br0" timeOffset="7896.39">1667 11341 377 0,'-4'2'45'16,"4"-2"17"-16,0 0-10 15,0 0-38-15,11 0-6 16,6-2 5-16,6-9 1 16,5 5-4-16,4-2-6 15,-6 4-2-15,2 0 4 16,-7 1 0-16,-6 3 0 16,-7 0 14-16,-3 0-4 15,-3 0 0-15,-2 0-1 16,0 0-1-16,0 3-8 15,0 11-2-15,-11 11-3 0,-6 4 0 16,0 9 0-16,-4 9-1 16,4 1-3-16,4-3 3 15,8-3-3-15,5-16-5 16,0-9-8-16,0-7-11 16,9-8-14-16,10-2-19 15,3-12-19-15,6-30-34 16,-3-16-158-16</inkml:trace>
  <inkml:trace contextRef="#ctx0" brushRef="#br0" timeOffset="8050.66">1928 11015 457 0,'-8'0'126'15,"2"0"-36"-15,3 0-12 0,3-1-54 16,0 1-30-16,0 0-22 15,0 29-52-15,0 12-100 16,15 13-266-16</inkml:trace>
  <inkml:trace contextRef="#ctx0" brushRef="#br0" timeOffset="8364.95">2160 11357 408 0,'-24'-4'229'0,"11"4"-210"0,9-6 44 16,1-5-40-16,3 5-22 15,-4-2-2-15,4 2 0 16,-3 4 2-16,3 0 4 16,-2 2 9-16,-7 0 1 15,-7 2-10-15,-9 23-7 16,-3 10 3-16,2 8 0 15,5 5-1-15,6-2 0 16,8-9-2-16,7-3 2 16,0-12-6-16,0-2-25 15,2-11-27-15,18-9-30 16,10 0-44-16,10-13-37 16</inkml:trace>
  <inkml:trace contextRef="#ctx0" brushRef="#br0" timeOffset="8863.81">2288 11436 264 0,'0'0'132'0,"0"0"-55"15,0 0-8-15,0 0-17 16,0-2-28-16,0-4-5 16,0-7-11-16,0 1 2 15,0 2 5-15,0-1 4 16,-4 5-5-16,-3 2 1 15,-2 4 2-15,-3 0-8 0,-1 0-8 16,-4 8-3-16,-8 19-2 16,-4 7 1-16,-1 3 2 15,7 0 0-15,8-3 0 16,9-4 1-16,6-5-3 16,0-3-1-16,0-5-9 15,9-7-11-15,7-3 7 16,7-7 5-16,-3 0-10 15,6-11-5-15,-3-16 7 16,-4-3-1-16,-1 0-1 16,-4 5 3-16,-3 9 13 15,3-1 5-15,-9 5 3 16,0 1 8-16,-3 3 6 16,-2 4-1-16,0 2 8 15,0 2 9-15,0 0-4 0,0 0-12 16,-2 0 0-1,-13 11-14-15,0 15-1 0,-2 12 3 16,6-1-1-16,9-2-4 16,2-5-1-16,0-6-11 15,0-6-28-15,4-7-37 16,9-9-17-16,2-2 12 16,5-10-121-16</inkml:trace>
  <inkml:trace contextRef="#ctx0" brushRef="#br0" timeOffset="9130.54">2452 11076 480 0,'0'-4'93'0,"-7"4"-2"16,7-8-16-16,0 8-41 15,0 0-11-15,0 0-10 16,0 16-9-16,-2 21-2 15,-7 19 2-15,-3 17-1 16,-2 16 1-16,5 7 0 16,0 10-3-16,9-4-2 15,0-15 0-15,23-10-13 16,11-15-30-16,1-17-25 16,2-16-46-16,13-14-92 0</inkml:trace>
  <inkml:trace contextRef="#ctx0" brushRef="#br0" timeOffset="11048.28">963 16250 367 0,'10'-14'73'16,"-8"5"-6"-16,1 4 15 0,-1 0-24 15,-2 1-19-15,0-3-7 16,0 3-2-16,0 4-2 16,0-3-1-16,0 3-2 15,0-5 3-15,0 3 0 16,0-2-8-16,-17 0-8 15,-13 0 0-15,-4 4-1 16,-12 0-6-16,-5 19-1 16,-2 22-5-16,-4 17-3 15,11 16 3-15,14 3 0 0,17 8-1 16,15-7-2 0,8 0 2-16,27-9 0 0,8-10-2 15,10-18-21-15,7-19-14 16,9-22-20-16,7 0-22 15,4-51-44-15,12-24-84 16</inkml:trace>
  <inkml:trace contextRef="#ctx0" brushRef="#br0" timeOffset="11488.72">1393 16726 136 0,'0'0'521'0,"0"0"-452"0,0 0 22 15,0 0-17-15,0 0-45 16,0 0-18-16,0-4-7 16,0 4-6-16,0 0-5 15,0 0-11-15,0 0-31 16,0-8-56-16,0-2-97 16,0-4-239-16</inkml:trace>
  <inkml:trace contextRef="#ctx0" brushRef="#br0" timeOffset="12129.22">2102 16107 609 0,'0'0'102'16,"-4"-5"-54"-16,1-2 22 0,3 3-37 16,-6 1-24-16,3-1-5 15,-1 0-1-15,-4 0-3 16,-1 4 5-16,-6 0 8 16,-11 0-5-16,-10 15-6 15,-6 22-2-15,-6 19 2 16,1 14-1-16,4 16 0 15,11-2 0-15,13 1 12 16,15-4-1-16,4-11-9 16,9-4 4-16,21-14-4 15,8-12-4-15,9-14-13 16,4-15-8-16,6-11-21 0,8 0-34 16,-3-39-43-1,2-14-121-15</inkml:trace>
  <inkml:trace contextRef="#ctx0" brushRef="#br0" timeOffset="12380.67">2376 16811 895 0,'0'11'37'0,"0"-11"3"0,0 0-3 15,0 0-27-15,0 0-6 16,0 0-23-16,0 0-30 16,0-4-39-16,0-7-109 15,17-3-279-15</inkml:trace>
  <inkml:trace contextRef="#ctx0" brushRef="#br0" timeOffset="13629.19">2337 16726 282 0,'-7'-4'117'0,"0"4"-98"15,7 0 10-15,0 4 2 16,10 0-22-16,1 3-3 16,-5-3 4-16,-1 0 10 15,-5-4 1-15,0 0-9 16,0 0 4-16,0 0-10 0,0 0-35 16,0 0-65-16,0-4-241 15</inkml:trace>
  <inkml:trace contextRef="#ctx0" brushRef="#br0" timeOffset="14952.16">2562 13854 507 0,'-25'4'63'16,"7"1"35"-16,18-5-16 0,0 0-38 16,0 0-18-16,0 0-7 15,0 0-8-15,2 0-7 16,14 0-5-16,14 0 16 16,21 0-3-16,15 0-7 15,11 0-1-15,5 0-2 16,5 0-2-16,-8-15-2 15,-8 3-8-15,-15 3-15 16,-20 3-34-16,-13 6-38 16,-11 0-34-16,-6 0-31 0,-4 0-143 15</inkml:trace>
  <inkml:trace contextRef="#ctx0" brushRef="#br0" timeOffset="15295.5">2915 13643 548 0,'-14'4'68'0,"11"0"-10"16,3-4-3-16,0 0-40 15,11 2-18-15,15 11 6 16,8 1 2-16,11 9-4 15,0 2 3-15,4-6 2 0,-1 3 4 16,-4-1 1-16,-3 2-2 16,-7 0 0-16,-6 2 1 15,-7-3 2-15,-10-3-2 16,-9-5 4-16,-2 0-3 16,0-3-1-16,-13 0-1 15,-17 3-6-15,-16 6-11 16,-11-1-24-16,-5 6-41 15,4-12-68-15,24-3-151 16</inkml:trace>
  <inkml:trace contextRef="#ctx0" brushRef="#br0" timeOffset="16714.6">612 13633 359 0,'-17'-6'109'15,"17"6"-56"-15,0-2 26 16,0-2-27-16,0 4-18 15,0 0-3-15,0 0 1 16,0 0 0-16,0 0 4 16,0 0 5-16,0 0-8 0,-13 4-22 15,-13 18-10-15,-4 14-1 16,-4 17 1-16,4 13-2 16,9 14-2-16,10 2 3 15,11-3 0-15,0-13-2 16,21-14-4-16,15-17 6 15,5-16-3-15,10-7-7 16,-1-12 2-16,4 0 1 16,-1-27 1-16,-5-18-3 15,-9-13 6-15,-11-9 2 16,-17 5 1-16,-9 7 1 16,-2 10 4-16,-2-2 2 15,-25 4 1-15,-10 1 2 16,-2 3-3-16,-3 6 2 15,3 8-4-15,0 13-4 0,-1 7-7 16,-3 5-14-16,0 7-13 16,3 26-51-16,12 14-99 15,22 13-182-15</inkml:trace>
  <inkml:trace contextRef="#ctx0" brushRef="#br0" timeOffset="17003.66">791 14057 641 0,'-14'0'46'0,"9"2"33"16,5 3-16-16,0-5-38 16,0 0-16-16,0 12-11 15,12 9 1-15,6 1 4 16,8 10-5-16,4 1-31 16,9 2-47-16,7-2-68 15,16 1-141-15</inkml:trace>
  <inkml:trace contextRef="#ctx0" brushRef="#br0" timeOffset="17696.09">1545 13745 125 0,'-23'-2'329'0,"16"-5"-287"15,-1 5 8-15,8-12 9 16,0 1-33-16,0 6-9 16,0-2 0-16,0 2 8 15,0 3 7-15,0 3 1 16,-3 1-4-16,-3 0-3 15,-6 0-10-15,-6 0-1 16,-6 0-10-16,-5 22-3 16,-4 16-2-16,-1 7-1 15,2 5 1-15,4 2 6 16,9 1-1-16,8-1-1 16,11-2 5-16,0-7-11 0,9-8 3 15,21-6-1-15,7-6-1 16,5-6-4-16,-1-5-9 15,2-10-13-15,-1-2-35 16,-8 0-50-16,3-6-116 16</inkml:trace>
  <inkml:trace contextRef="#ctx0" brushRef="#br0" timeOffset="18024.07">971 14155 99 0,'-19'13'512'0,"10"-8"-490"15,1-5 54 1,8 0-29-16,0 0-40 0,0 0-11 16,6 0-13-16,5 0-9 15,8 0-33-15,13 0-94 16,9 0-127-16</inkml:trace>
  <inkml:trace contextRef="#ctx0" brushRef="#br0" timeOffset="18288.77">1930 14157 723 0,'0'6'13'15,"-8"-6"-2"-15,8 0 6 16,0 0-15-16,0 0-42 15,0 0-62-15,0 0-92 16</inkml:trace>
  <inkml:trace contextRef="#ctx0" brushRef="#br0" timeOffset="38811.56">9194 7433 218 0,'-15'-6'86'0,"6"6"-58"16,7 0 15-16,2 0-27 15,0 0-15-15,0-2-5 16,0 1-3-16,0 1 3 16,0 0 4-16,0 0-1 15,0 0 4-15,0 0 3 16,0 0 2-16,0 0 4 0,0 0 4 16,0 0 2-16,0 0 6 15,0 0 3-15,0 0 0 16,0 3-5-16,0 1-8 15,2-2-2-15,-2 3-1 16,0-5 0-16,0 0 0 16,0 0-1-16,0 0 1 15,0 0-3-15,3 0 1 16,-3 0-5-16,0 0 0 16,0 0-1-16,0 0-1 15,2 0 1-15,-2 0 0 16,2 0 0-16,-2 0 1 0,0 3-2 15,2-3 0 1,1 0-2-16,-3 0 1 0,0 0 0 16,0 3 0-16,0-3-2 15,0 4 3-15,0-4-2 16,2 2 0-16,2 2 1 16,-2 0 0-16,2 1-1 15,-4-5 2-15,0 1-2 16,0-1 2-16,0 0 0 15,0 0 1-15,0 0 5 16,0 7-1-16,2 3 1 16,0 9 1-16,5 1-2 15,-5 1-1-15,5 6-3 0,-3 0-1 16,1 4-2 0,5 2 0-16,-4-2-1 0,1-4-2 15,-3-4-2-15,-4-11-6 16,0-8-7-16,0-4-39 15,0 0-48-15,0-14 3 16,0-17-45-16</inkml:trace>
  <inkml:trace contextRef="#ctx0" brushRef="#br0" timeOffset="39064.87">9175 7439 184 0,'-2'0'227'15,"-1"0"-207"-15,1 0 61 16,0 0-24-16,0 0-36 16,-6 9-13-16,-1 3-6 15,0 7-1-15,-1 2-8 16,-1 3-11-16,2 1-9 15,-5-2-8-15,3 0-20 16,4-9 12-16,-1-8-31 16,8-6-97-16</inkml:trace>
  <inkml:trace contextRef="#ctx0" brushRef="#br0" timeOffset="39196.87">9168 7435 210 0,'11'-8'102'0,"-4"6"-22"0,3 2-3 15,3 0-10-15,1 10-26 16,9 13-24-16,5 4-17 16,4 0-27-16,7 2-103 15</inkml:trace>
  <inkml:trace contextRef="#ctx0" brushRef="#br0" timeOffset="40260.97">9290 8088 422 0,'0'-6'52'0,"0"6"-2"15,0 0 28-15,0 0-44 16,0 0-23-16,0 0-6 15,0 0-2-15,0 0 0 16,2 0 7-16,1 10-6 16,-3 2 4-16,0 1 3 15,0-6-8-15,0-2 3 0,0-3 0 16,0 0-1-16,0-2 3 16,0 2 0-16,0-2-2 15,0 4-2-15,0-1-3 16,0-2 0-16,0 2-1 15,0-1 0-15,0 0 2 16,0 2-1-16,0 4 0 16,0 5 1-16,0 1 0 15,0 3 2-15,-3-3-2 16,3-1 1-16,-2-4-3 16,2-6 3-16,0-3-3 15,0 0 0-15,0 0 0 16,0 0 1-16,0 0 0 0,0 0 0 15,0 0 2-15,0 2-3 16,0-2 2-16,0 0 1 16,0 2 1-16,0 0 0 15,0 6 0-15,-2 5 2 16,0 2-1-16,-2 5-3 16,0 3 1-16,2 4-2 15,-3 2 0-15,1 2 0 16,4-2-1-16,-5-3 0 15,5 2 0-15,-2-6 1 16,0-2-1-16,2-4-1 16,0-5 1-16,0-8-2 15,0 1 0-15,0-4-2 16,0 0-9-16,-5 2-8 0,2 2-26 16,-6 3-16-16,3-1-78 15,4 0-80-15</inkml:trace>
  <inkml:trace contextRef="#ctx0" brushRef="#br0" timeOffset="40661.58">9640 8067 534 0,'0'0'53'0,"0"4"-15"0,0 2 37 16,0 0-56-16,-7 5-7 16,0 3-9-16,-5 3-1 15,-4 8-1-15,-5 4-1 16,-4 8-1-16,-7 3-1 16,-3 1 0-16,-1 0-2 15,-1-4-3-15,0-5 0 16,10-8 6-16,6-7 0 15,9-9-1-15,7-4 2 16,3-4 0-16,2 0 1 16,0 0-4-16,0 0 3 15,0 0-1-15,12 0 2 0,8 0 0 16,6 0-1-16,4 0 3 16,-3 19-1-16,1 12-4 15,-5 6-15-15,0 3-76 16,-2-1-65-16,2-4-103 15</inkml:trace>
  <inkml:trace contextRef="#ctx0" brushRef="#br0" timeOffset="44398.34">9883 8104 518 0,'0'-3'88'15,"0"3"-47"-15,-11-5 28 0,11 5-47 16,0 0-14-16,0-2-5 16,0 2-2-16,0 0 0 15,0 0 1-15,0 4 1 16,0 23 1-16,-10 17 6 16,-7 15-1-16,-11 17 1 15,-2 16-1-15,-7 4-8 16,0-3 1-16,9-17-2 15,10-27 1-15,14-30-1 16,4-19 1-16,0 0-1 16,4-14-1-16,5-11 1 0,5-22 3 15,14-20-4-15,11-12 2 16,7-1-1-16,0 8 0 16,-5 7 0-16,-2 5-2 15,1 11 1-15,-8 9-3 16,-7 15-1-16,-9 15 5 15,-7 6-4-15,-4 4 7 16,0 0 6-16,-5 9-1 16,0 29-3-16,0 12-1 15,-5 18-2-15,-13 9-2 16,-1-3 1-16,5-1-15 16,2-7-28-16,12-16-33 15,0-15-31-15,0-16-51 16,17-16-39-16,15-3-15 0</inkml:trace>
  <inkml:trace contextRef="#ctx0" brushRef="#br0" timeOffset="44762.11">10187 8413 165 0,'0'-21'134'0,"0"3"-26"16,0 5 8-16,-2 9-23 15,2 4-22-15,0 0-13 16,0 0-26-16,0 6-21 15,-10 21-3-15,-1 10-3 16,0 5-2-16,1-1 1 16,10-8-4-16,0-10 1 0,0-7-4 15,8-6 1-15,10-7 2 16,0-3-1-16,6 0 5 16,-4-2 0-16,7-22 1 15,-1-12-4-15,-1-8 2 16,-1-5-5-16,-9 1 2 15,-8 5 0-15,-7 3 2 16,0 9 0-16,0 6 3 16,-16 8 0-16,2 9 2 15,-6 6-4-15,-6 2-6 16,-4 2-3-16,-6 27-25 16,0 9-35-16,6 4-43 15,19 3-80-15,11 4-188 16</inkml:trace>
  <inkml:trace contextRef="#ctx0" brushRef="#br0" timeOffset="45363.49">10562 8289 392 0,'-11'-19'108'0,"6"-2"-32"16,0-6 10-16,5 9-47 15,0 0-7-15,0 4-8 0,0 9-3 16,5 2-2-16,-2 3-3 16,-1 0-3-16,-2 11-8 15,0 28-1-15,0 19-1 16,-10 16-1-16,-8 5-1 15,-3 2-1-15,2-9 0 16,6-13 1-16,6-19-2 16,7-17 1-16,0-13-5 15,0-10-6-15,7 0 7 16,14-30 4-16,4-16-4 16,8-14-7-16,1-8 1 15,3-2-6-15,-3 8 4 16,-2 10 6-16,-8 17 4 0,-11 18 2 15,-6 8 1-15,-5 9-1 16,-2 0 6-16,0 3-1 16,0 22-3-16,0 12 1 15,-2 7-1-15,-9-1-1 16,4-4 4-16,2 1 0 16,3-3 0-16,0-2 0 15,2-2 4-15,0-6-1 16,0-8-3-16,0-8-1 15,0-5-4-15,13-6 4 16,8-15 3-16,4-33-5 16,8-20-12-16,1-17-6 0,1-2-27 15,-3 6-25-15,-9 13-45 16,-1 18-50-16,-3 17-175 16</inkml:trace>
  <inkml:trace contextRef="#ctx0" brushRef="#br0" timeOffset="45764.71">11215 8206 477 0,'-17'0'167'0,"2"0"-115"16,0 0 37-16,15 0-60 0,-6 0-16 15,-1 0-7-15,-1 3-4 16,-9 24-1-16,-3 15-2 15,-6 17 3-15,-1 4-2 16,1 1 1-16,6-9 0 16,6-16-2-16,5-19 3 15,7-11-2-15,2-9-1 16,0 0-8-16,0-11 5 16,6-26 1-16,15-13-5 15,4-10-4-15,5 1-6 16,2 4 5-16,8 4 4 15,-1 6 5-15,-5 9 4 16,-6 11 0-16,-15 10 5 16,-5 11 9-16,-6 4 4 0,-2 0 3 15,0 15-2-15,0 26-6 16,0 20-9-16,0 15-3 16,0 7-2-16,0 6-42 15,0-4-76-15,7-2-194 16</inkml:trace>
  <inkml:trace contextRef="#ctx0" brushRef="#br0" timeOffset="125776.75">9916 14256 327 0,'4'-19'207'15,"-4"3"-144"-15,-11 3 17 0,7 13-26 16,4 0-30-16,0-12-12 16,0-2-5-16,0-7 0 15,0 2 2-15,0 0 0 16,0-3 1-16,0-1-2 15,-3 0-4-15,-11 2 0 16,-5-1-2-16,-1 3 1 16,-1 6 0-16,-2 4 0 15,5 4 0-15,-1 5 0 16,1 0 2-16,0 0-6 0,-1 13 7 16,3 11-6-16,0 12 2 15,0 14-3 1,2 9 2-16,3 4-1 0,2 12 2 15,1-3-2-15,3 6 0 16,1 2 0-16,4-2-1 16,0-12 2-16,0-14-1 15,-2-16 0-15,2-10 0 16,-2-14-3-16,-1-12-2 16,-3 0-2-16,-6 0-6 15,-8-10-8-15,-8-12-2 16,0-16 9-16,0-6 6 15,5-3 5-15,10-1 3 16,8 9-3-16,5 3 3 16,0 3 0-16,0 0 3 0,14 2-2 15,11 4 3-15,7 2 0 16,9 5-2-16,10 7-1 16,5 7-1-16,1 6-11 15,3 0-47-15,7 0-148 16,11 4-217-16</inkml:trace>
  <inkml:trace contextRef="#ctx0" brushRef="#br0" timeOffset="126211.37">10029 14439 650 0,'-36'-7'34'16,"12"-1"25"-16,19 8-14 16,5 0-41-16,0 0-9 15,9 0 1-15,17-6 4 16,6-5 0-16,-2 7-1 16,-6-1 0-16,-3 2 0 15,-4 3 2-15,-8 0-2 16,-2 0 2-16,-7 0-1 15,0 0 3-15,0 0 1 16,0 0 3-16,0 0 2 16,0 0-3-16,0 12-4 15,-16 9-1-15,-3 4 1 0,0 2-1 16,4 0 5-16,6-5 2 16,4 6-5-16,5-2-2 15,0-3 1 1,0 2-3-16,12-2 0 0,5-9-6 15,4-6-12-15,3-5-11 16,-1-3-18-16,-1-11-37 16,-1-21-35-16,7-14-11 15,0-8-127-15</inkml:trace>
  <inkml:trace contextRef="#ctx0" brushRef="#br0" timeOffset="126325.39">10295 14200 6 0,'-22'-43'302'0,"-4"16"-217"0,1 6 15 16,6 10-3-16,14 6-48 15,5 5-34-15,0 0-15 16,0 0-15-16,0 4-39 16,13 14-73-16,9 15-109 15</inkml:trace>
  <inkml:trace contextRef="#ctx0" brushRef="#br0" timeOffset="126709.46">10457 14370 625 0,'-28'-4'55'0,"11"-4"15"0,17 5-19 15,0 3-46-15,0 0-6 16,0 0 0-16,0 0 1 16,0 11 2-16,0 21 0 15,0 10-2-15,-11 10-1 16,1-2 1-16,-1-5 2 15,5-7-4-15,-1-16 4 16,1-7-3-16,4-9 1 16,2-6-1-16,0 0-3 15,0 0 1-15,0-23 5 0,2-14 1 16,15-8-3 0,2-7 1-16,5 2-2 0,0 7 2 15,-1 1-2-15,0 13 1 16,-5 11 0-16,-1 9-3 15,-4 9 2-15,3 0-4 16,-4 6-28-16,-3 26-20 16,-4 8-78-16,4 13-48 15</inkml:trace>
  <inkml:trace contextRef="#ctx0" brushRef="#br0" timeOffset="127245.26">10889 14681 653 0,'-27'-5'40'0,"3"-7"17"0,15 8-15 16,2-13-34-16,2-10-7 16,3-6-1-16,0 4-1 15,-3-2-3-15,1 10 4 16,-5 7 5-16,-3 6-3 15,-2 8-1-15,-4 0 4 16,-3 8-3-16,-2 20-4 16,0 10 0-16,4 10 0 15,8-3-1-15,7-1 1 16,4-9-1-16,0-13 1 0,2-6-4 16,16-15 2-1,7-1-2-15,7-6 3 0,3-33-5 16,2-13-14-16,0-22-14 15,0-7-6-15,2-8 3 16,0-2-6-16,2 6 19 16,-4 6 24-16,-9 17 3 15,-12 19 1-15,-13 12 10 16,-3 18 13-16,0 11 6 16,0 2 5-16,-3 0-3 15,0 0 1-15,3 0-2 16,-2 0 0-16,-5 2-5 15,1 21-16-15,-9 12-7 0,2 17 5 16,-3 18-6 0,-3 5 0-16,5 16-4 0,1 0-15 15,2-8-10 1,3-13-11-16,3-20-17 0,1-15-36 16,4-10-60-16,0-11-70 15</inkml:trace>
  <inkml:trace contextRef="#ctx0" brushRef="#br0" timeOffset="127630">10599 14355 305 0,'-16'-19'105'15,"0"3"-19"-15,-2 10 3 16,15 6-41-16,0 0-16 15,3 0-7-15,0 0-4 16,0 0-4-16,0 0 0 0,0 6 4 16,0 15-8-1,0 10-8-15,0 6-4 0,0 5-8 16,0-5-41-16,-4 0-28 16,-3-1-63-16,3-2 7 15,4 7-137-15</inkml:trace>
  <inkml:trace contextRef="#ctx0" brushRef="#br0" timeOffset="128245.33">11648 14343 149 0,'0'-10'372'0,"0"-1"-315"15,0-5 28-15,-5 1-21 16,5 11-29-16,0 3-12 16,0-5-7-16,0 6-6 15,0 0-6-15,0 0 0 16,0 15 0-16,0 16-1 15,0 19-1-15,-2 6-1 16,-7 0-1-16,2-4 2 16,0-9-2-16,5-6-1 15,2-18 3-15,0-4-4 16,0-11 1-16,0-4-1 16,0 0 0-16,4-4 2 0,8-30 1 15,4-13 1 1,5-10-4-16,2-12 3 0,5 0-2 15,2 9 3-15,-1 11 0 16,1 13 3-16,0 11-1 16,0 17 2-16,2 8-3 15,3 0 1-15,-1 15-2 16,1 18-2-16,-7-4-57 16,-8 0-71-16,14-2-150 15</inkml:trace>
  <inkml:trace contextRef="#ctx0" brushRef="#br0" timeOffset="128864.3">13570 14277 411 0,'0'-7'260'0,"-8"-5"-234"16,-17 4 57-16,18 8-49 15,-2 0-10-15,-2-2-15 16,-4-2-6-16,-2 1 1 15,-9 3-3-15,-4 0-3 16,-2 7-4-16,0 14 3 0,6-1 1 16,10-1-1-16,9-5-3 15,7 0 4-15,0-5-1 16,0 4 0-16,17-3-2 16,5 0 3-16,1 1 1 15,0-2-1-15,-7-2 3 16,-8 6-1-16,-4 1 2 15,1-2-1-15,-5 9 1 16,0 6 0-16,-3 2 0 16,-18 4-2-16,-2-4-12 15,-1-6-9-15,0-9-29 16,5-7-20-16,8-7-58 16,11 0-9-16,0 0-171 0</inkml:trace>
  <inkml:trace contextRef="#ctx0" brushRef="#br0" timeOffset="129294.67">13728 14286 500 0,'-21'3'96'16,"-2"-3"-18"-16,18 0-10 16,3 0-35-16,2 0-18 15,0 0-3-15,0 0-5 16,0 4 9-16,-4 21-9 15,-5 10-4-15,-1 10-1 16,1 1 0-16,2-2-2 0,5-7-1 16,2-8-1-16,0-10-3 15,0-5-1-15,2-14-4 16,14 0-3-16,5 0 1 16,7-22 0-16,6-14-1 15,0-9 3-15,-1-3 3 16,-6 1 5-16,-6 5 3 15,-5 7-1-15,-4 10 1 16,-5 8 5-16,-3 10 4 16,-4 2 6-16,2 3 5 15,-2 2-3-15,0 0-4 16,0 0-1-16,0 4 2 0,0 22-13 16,-11 8 0-1,-3 12-2-15,1 6-10 0,6-5-23 16,1-3-30-1,6-7-63-15,0-6-84 0,19-6-213 16</inkml:trace>
  <inkml:trace contextRef="#ctx0" brushRef="#br0" timeOffset="129578.7">14418 14368 96 0,'0'-10'304'16,"-2"3"-145"-16,-30-5-39 0,11 2-47 15,9-1-25 1,-1-12-21-16,1 8-4 0,3 1-9 16,-2 4 0-16,-6 6 4 15,1 4-6-15,-11 0-8 16,-5 8-1-16,-4 25-2 16,0 11 0-16,6 3-1 15,10 1-3-15,10-9 1 16,10-5-1-16,0-12-3 15,21 1-6-15,13-12-16 16,10-9-36-16,7-2-44 16,6-9-93-16,12-18-121 15</inkml:trace>
  <inkml:trace contextRef="#ctx0" brushRef="#br0" timeOffset="129944.31">14800 13900 589 0,'-12'0'113'16,"-8"0"-31"-16,4 0-11 16,11 8-47-16,-7 20-17 15,-3 11-5-15,-6 16-1 16,-9 1 2-16,-7 15-4 16,-6 8-1-16,-6 5-10 15,3-1-11-15,9-15 23 16,12-18-3-16,9-21 5 15,11-16-3-15,5-11-7 0,0-2-20 16,5-23 11-16,25-25 5 16,9-14-23-16,9-4 14 15,0 2 9-15,-1 12 6 16,-6 13 7-16,-7 14 8 16,-11 10 11-16,-6 12-1 15,-6 3 3-15,-4 9 4 16,-3 33-5-16,-4 14-16 15,0 16-3-15,0 9-2 16,0-7-30-16,-2-7-69 16,2-13-163-16</inkml:trace>
  <inkml:trace contextRef="#ctx0" brushRef="#br0" timeOffset="130330.6">15596 14306 496 0,'-5'4'138'0,"3"-2"-100"15,2-2 33-15,4 0-31 16,41 0-1-16,12-10-20 15,6-5-10-15,-1 5-8 16,-8 2-1-16,-5 8-24 16,-8 0-53-16,-1 0-131 15,1 1-268-15</inkml:trace>
  <inkml:trace contextRef="#ctx0" brushRef="#br0" timeOffset="130601.49">16026 13975 458 0,'-13'-17'185'16,"4"9"-134"-16,1-1 44 15,8 9-49-15,0 0-32 16,0 0-8-16,-4 31-2 16,-5 17-1-16,-12 14-4 15,-7 13 3-15,-2 8-1 16,-7 3-1-16,3 2-1 15,2-8 1-15,9-13 2 0,14-18-5 16,9-14-24-16,0-16-5 16,23-11-34-16,16-8-10 15,16-27-61-15,14-16-19 16,10-17-127 0</inkml:trace>
  <inkml:trace contextRef="#ctx0" brushRef="#br0" timeOffset="130996.18">16406 14048 342 0,'0'-22'111'16,"0"5"3"-16,0 5-18 16,0 1-42-16,0 5-14 15,-2 6-7-15,-6 0-13 16,-7 0-16-16,-9 32-3 0,-5 20-1 16,-13 14 0-1,-4 23 1-15,-6 14-3 0,-6 15-1 16,3 7-4-16,8-18 8 15,17-22-1-15,12-33 0 16,16-31 0-16,2-13-6 16,0-8 5-16,26-23 2 15,8-21 1-15,7-22-4 16,3-16-1-16,4-3-9 16,3 0-5-16,-1 6 7 15,-3 23 0-15,-13 18 1 16,-11 18 4-16,-14 18 1 0,-7 2 5 15,-2 17 2 1,0 22 1-16,0 13 0 0,-11 6-2 16,-5 6-1-1,0-2 0-15,4-2-1 0,3-8 1 16,5-9-27-16,1-14-72 16,3-6-79-16,0-9-136 15</inkml:trace>
  <inkml:trace contextRef="#ctx0" brushRef="#br0" timeOffset="131461.54">16685 14565 391 0,'0'-27'106'16,"-5"0"-11"-16,-3-4-24 16,6 2-34-16,-2 2-17 0,-1 6-4 15,1 2-1 1,-5 5-2-16,-3 3 4 0,-4 7 1 15,-3 4-12-15,-6 0-5 16,-1 11-1-16,-3 10 0 16,-1 12-1-16,3 10-4 15,1 10 2-15,5 6-1 16,8 2-1-16,5-8 2 16,8-8 3-16,0-20-1 15,10-10-1-15,18-15-1 16,4 0-8-16,7-26-10 15,0-17-6-15,3-8-2 16,-6-13-18-16,-1-1-3 16,-3 5 24-16,-6 13 15 0,-9 7 15 15,-2 17 9-15,-9 13 12 16,-6 10 23-16,0 0-16 16,0 6-18-16,-2 21 8 15,-14 15 4-15,0 7-8 16,2 5-7-16,2 2-5 15,6 1-4-15,1-10-1 16,5-6-2-16,0-17-21 16,0-11-39-16,14-13-29 15,7-2-57-15,6-23-136 16</inkml:trace>
  <inkml:trace contextRef="#ctx0" brushRef="#br0" timeOffset="131675.13">16832 14341 561 0,'-19'-4'155'15,"17"-4"-100"-15,0 8 16 16,2-3-44-16,11-9-12 16,28 1-11-16,12 1-3 15,11 6-3-15,0 2-4 16,0 2-22-16,-9 0-29 15,-5 0-46-15,-10 0-83 0,-6 0-33 16</inkml:trace>
  <inkml:trace contextRef="#ctx0" brushRef="#br0" timeOffset="131910.59">17179 14140 402 0,'-9'-10'140'16,"-1"6"-32"-16,-3 1-2 15,11-1-37-15,0 4-28 16,-4 0-19-16,-3 2-11 16,-9 32-8-16,-7 22 1 15,-7 22 1-15,-3 11-2 16,8 4-3-16,10-10 3 16,15-21-4-16,2-16-2 0,14-21-2 15,18-11-20-15,9-10-24 16,5-4-33-16,9 0-75 15,12-12-91-15</inkml:trace>
  <inkml:trace contextRef="#ctx0" brushRef="#br0" timeOffset="132893.84">19335 14447 359 0,'2'-3'313'15,"-2"2"-283"-15,-9-14 45 16,9-10-30-16,0-10-23 16,0 0-12-16,0 2-2 15,0 2-2-15,0 6 1 16,-2 8 2-16,-3 5-2 15,0 5 4-15,-4 3 0 16,-5 4-5-16,-8 0-4 16,-8 15-2-16,-10 20 1 15,-3 17 1-15,-3 8-4 16,2 10 4-16,5 5-2 0,11-3 0 16,12-5 0-1,11-16-2-15,5-11 2 0,0-13 0 16,19-9-1-16,9-11-1 15,6-7-1-15,7-3-1 16,6-30-5-16,3-12-2 16,1-11 0-16,-5-2-1 15,2 0-3-15,-9 2 0 16,-7 8 1-16,-7 7 5 16,-8 12 5-16,-10 14 4 15,-7 1 1-15,0 10 7 16,0 4 1-16,-21 0 2 15,-7 12-2-15,-2 19-1 0,-2 11 2 16,2 3-6 0,5 1-1-16,9-1-1 0,11-5-3 15,5-3 1-15,0-6-2 16,7-6-13-16,21-7-12 16,4-9-21-16,4-9-58 15,13 0-99-15,7-9-183 16</inkml:trace>
  <inkml:trace contextRef="#ctx0" brushRef="#br0" timeOffset="133343.54">19629 14215 144 0,'0'0'121'16,"0"0"0"-16,0-7-10 15,2 1-7-15,6-2-33 16,1 0-10-16,-3 4-11 16,-3-1-11-16,1 5-7 15,-2 0-6-15,-2 0-13 16,0 15-5-16,0 14-5 15,0 8-1-15,-11 11-1 16,-10 4-1-16,3-3 0 0,2-3 0 16,5-15 1-16,6-13-2 15,3-11 1-15,2-7-4 16,0 0-7-16,2-15 14 16,16-20-3-16,10-19-3 15,-1-8-8-15,6-6 3 16,1 1 0-16,0 10 4 15,-4 13 5-15,-2 19-1 16,-5 13-1-16,0 12-7 16,-1 16-1-16,-7 32-31 15,-2 8-99-15,11 6-228 16</inkml:trace>
  <inkml:trace contextRef="#ctx0" brushRef="#br0" timeOffset="134775.66">20326 14405 417 0,'-18'-14'163'0,"-9"7"-68"16,1 4 8-16,16 3-54 15,10 0-20-15,0-3-14 16,0-1-4-16,19-4 5 0,11 1-5 16,9 1-2-1,10 4-3-15,4 2-3 0,1 0-1 16,4 0-4-16,-2 0 0 16,-11 0-20-16,-1 4-33 15,-9 0-37-15,-8-4-76 16,3 0-63-16</inkml:trace>
  <inkml:trace contextRef="#ctx0" brushRef="#br0" timeOffset="135022.84">20347 14523 449 0,'-4'-2'127'0,"1"2"-36"16,1 0-10-16,2 0-54 16,0 0-19-16,16 0 16 15,18 2-12-15,15 7-9 16,3-1-2-16,4-6-1 16,-1 0-6-16,-4-2-27 15,-5 0-25-15,-10 0-53 16,-3 0-57-16,-1 0-101 15</inkml:trace>
  <inkml:trace contextRef="#ctx0" brushRef="#br0" timeOffset="135239.81">20329 14705 453 0,'-16'0'195'15,"4"0"-130"-15,3 0 23 16,9 0-67-16,21 0 1 16,25-4-7-16,11-2-10 15,12 2-5-15,0 4-9 0,-5 0-32 16,-6 0-62 0,4 10-132-16</inkml:trace>
  <inkml:trace contextRef="#ctx0" brushRef="#br0" timeOffset="136392.31">21390 14326 439 0,'0'-51'89'16,"0"-1"13"-16,-19 33-28 16,19 5-27-16,0-8-10 15,0 5-11-15,0 2-6 16,4 9-6-16,1-1-4 0,-1 3 0 15,2 3 0-15,-4 1 3 16,5 0 7-16,-5 18 3 16,-2 28-14-16,0 13-4 15,0 20-4-15,-19 10-2 16,-1 4 2-16,1-5-9 16,10-10-24-16,7-15-46 15,2-23-68-15,18-14-143 16</inkml:trace>
  <inkml:trace contextRef="#ctx0" brushRef="#br0" timeOffset="137644.54">22503 14109 438 0,'0'-25'153'0,"-2"9"-76"15,-17 14 14-15,8 2-47 16,11 0-16-16,0 0-9 15,-2 0-6-15,-10 0-3 16,-8 2-8-16,-10 20 2 16,-6 20-2-16,2 16-1 15,-3 12 4-15,10 13-3 0,7 6 0 16,12 0-2-16,8-12 0 16,8-15-3-16,26-17-19 15,16-26-42-15,10-19-75 16,25 0-125-16</inkml:trace>
  <inkml:trace contextRef="#ctx0" brushRef="#br0" timeOffset="138413.51">22728 14318 355 0,'-13'-27'209'16,"-4"13"-148"-16,-4 6 38 15,15 8-58-15,6 0-23 16,0 0-8-16,0 0-6 15,0 0 1-15,0 11 5 16,0 9 3-16,-9 13-5 16,-6 8-3-16,-2 11 1 0,-9 10-6 15,-2 4 2 1,3 0-1-16,-1-7-1 16,11-14 0-16,6-15 1 0,7-20-1 15,2-10-3-15,0-10-1 16,26-36 8-16,7-21-5 15,9-13 2-15,1 3-4 16,1 0 2-16,-5 17 0 16,-2 13 0-16,-10 10 0 15,-6 14-1-15,-5 10-1 16,-9 7-2-16,0 6 2 16,-4 0-4-16,-3 27 5 15,0 14-1-15,0 9 1 16,-17 9 0-16,-1-4 3 15,-3 3-1-15,0-4 3 0,3-9 1 16,0-10 2-16,9-12-3 16,2-15-3-16,4-8 1 15,3 0-6-15,0 0-6 16,0-20 10-16,23-16 0 16,11-15 0-16,6-5 0 15,-1 0-1-15,4 6 2 16,-1 5 0-16,-5 8 0 15,-7 12 2-15,-7 11-4 16,-7 14 2-16,-7 0-1 16,-7 0 1-16,-2 16 3 15,0 15 0-15,0 6-4 0,-7 11 2 16,-11 3 0-16,-3 12-1 16,0 3 0-16,4 0-13 15,2-6-26-15,6-16-52 16,9-14-96-16,5-15-104 15</inkml:trace>
  <inkml:trace contextRef="#ctx0" brushRef="#br0" timeOffset="138759.13">23253 14384 550 0,'-13'0'72'0,"-20"0"-20"16,17 3-19-16,7 15-25 0,1 9-6 15,4 4-1 1,-1 8-1-16,5 5-1 0,0 0 5 16,0-5 5-16,0-10 0 15,0-6-2-15,12-11-2 16,6-8-2-16,3-4 2 16,3-4 0-16,2-21-3 15,4-18 0-15,0-5-3 16,-4-2 0-16,-8 0 2 15,-9 9-2-15,-6 3 4 16,-3 8 1-16,0 9 10 16,-16 10 4-16,-10 8-2 15,-3 3-5-15,-6 4-5 16,-1 27-5-16,-4 10-3 0,8 1-25 16,4-5-28-16,8-4-58 15,20 0-111-15</inkml:trace>
  <inkml:trace contextRef="#ctx0" brushRef="#br0" timeOffset="139344.04">23792 14513 646 0,'-23'-21'52'0,"1"-2"26"0,7 17-32 16,9-13-33 0,4-1-9-16,0-1-4 0,0-1 3 15,-3 3-3-15,-1 8 2 16,-9 1 1-16,0 8 5 16,-11 2-1-16,-2 0 0 15,-4 23-4-15,-2 13-2 16,2 10-1-16,4 8 0 15,7 2 0-15,10 0-1 16,9-10 1-16,2-15-1 16,2-9-1-16,26-11 0 15,13-11-1-15,12-15-15 0,11-36-17 16,3-26-45-16,-1-12-77 16,-1-8-14-16,-3 6-64 15,3 9 181-15,-5 9 74 16,-15 6 36-16,-23 5 8 15,-22 14 41-15,0 13-51 16,0 17 33-16,0 11-9 16,0 3-5-16,0 4-14 15,0 0-6-15,0 0-5 16,0 0-7-16,-3 0 0 16,-9 11-13-16,-8 15-21 15,-5 13 5-15,-10 15 0 16,-5 15-6-16,-5 10 1 15,-4 19-5-15,-3 9-4 16,5 8 0-16,13-7-12 0,13-13-20 16,14-20-18-16,7-17-55 15,3-14-97-15,33-7-224 16</inkml:trace>
  <inkml:trace contextRef="#ctx0" brushRef="#br0" timeOffset="140076.04">24555 14192 381 0,'12'-10'154'16,"-12"3"-56"-16,0 5-5 15,0 2-29-15,0 0-32 16,0 0-10-16,0 11 5 0,0 16-7 15,-10 14-12 1,-10 13-3-16,-1 6-5 0,-9 6 4 16,0 7-4-16,0 5 0 15,5-11-2-15,7-9-1 16,8-21-8-16,8-17-15 16,2-14-4-16,0-6 4 15,2 0-9-15,15-30 2 16,6-16-1-16,2-13 6 15,2-6 12-15,3-4 5 16,-5-1 6-16,3 0 4 16,-5 11 3-16,-2 12 9 15,-3 16 7-15,-7 10 8 16,-1 11-1-16,-5 6 1 16,-1 4-5-16,3 0-5 0,-3 0-4 15,6 6 2-15,-1 16-4 16,-2 8-2-16,-3 11-5 15,-4 9 3-15,0 6-4 16,0 4-1-16,-2 1 3 16,-2-2 2-16,-3-11 7 15,7-11-1-15,0-10-6 16,0-9-4-16,0-11 0 16,0-7-2-16,11 0 2 15,8-7 2-15,6-26-2 16,7-16 0-16,-2-16-1 15,-2-9-4-15,-2-7-17 0,-6 0-19 16,1 9-22-16,-4 4-41 16,-2 12-82-16,0 12-129 15</inkml:trace>
  <inkml:trace contextRef="#ctx0" brushRef="#br0" timeOffset="140442.46">25133 14037 320 0,'-9'-7'265'16,"6"-3"-221"-16,-7-5 60 15,10 15-69-15,0-2-23 16,0 2 2-16,13 0-1 15,7 0-6-15,3 6 4 16,0 19 3-16,3 11 6 16,1 5-5-16,-4 9-2 15,-2 7-1-15,-5 5-7 16,-9 5-1-16,-5 6 0 16,-2-3 2-16,0 5 0 15,-16-4-5-15,-17-2 2 16,-8-3-3-16,-10-5 0 0,4-10-8 15,0-9-21 1,10-11-28-16,8-12-62 0,15-5-123 16</inkml:trace>
  <inkml:trace contextRef="#ctx0" brushRef="#br0" timeOffset="140679.76">25708 14975 814 0,'0'6'18'16,"-4"-6"53"-16,1 8-27 15,3-4-39-15,0-2-7 16,0 3-10-16,0-1-35 15,0 0-56-15,0-2-83 16,0 2-166-16</inkml:trace>
  <inkml:trace contextRef="#ctx0" brushRef="#br0" timeOffset="163549.23">8430 17029 75 0,'34'0'-5'15,"0"0"-5"-15,-8 4 13 16,-3-4-47-16</inkml:trace>
  <inkml:trace contextRef="#ctx0" brushRef="#br0" timeOffset="163642.76">8666 17033 38 0,'25'0'49'0,"-1"0"-27"0,-3 0-13 16,1 0-15-16,-1-9-30 15,2 5-40-15</inkml:trace>
  <inkml:trace contextRef="#ctx0" brushRef="#br0" timeOffset="164401.74">10526 17006 223 0,'0'0'81'16,"-5"0"-57"-16,5 0 18 15,0 0-16-15,0 0-18 0,0 0 4 16,0 0 16 0,0 0 11-16,0 0-6 15,0 0-4-15,0 0-5 16,0 0-16-16,0 0-6 0,2 0-5 16,1 0-12-16,-3 0-8 15,2 0-19-15,-2 0-25 16,2 0-42-16,2-4-198 15</inkml:trace>
  <inkml:trace contextRef="#ctx0" brushRef="#br0" timeOffset="181660.31">9905 18153 169 0,'0'0'96'15,"0"0"-24"-15,2 0-10 16,0 0-17-16,0 0-10 16,0 0-14-16,-2 0 0 15,3 0 3-15,-1 0 1 0,-2 0-1 16,0 0-1-16,2 0 1 16,-2 0-3-16,2 0-2 15,1 0 2-15,-1 0 1 16,2 0-7-16,2 0 0 15,-2 0-5-15,5 0 0 16,5 0 4-16,4 0-5 16,5 0-1-16,5 5-2 15,2-2-1-15,7 2 1 16,6-4 0-16,6 4 1 16,2-1-1-16,1 2 3 15,1-2-4-15,0-4-1 0,3 4 1 16,-2 3-2-16,-1-5 3 15,1 0-2-15,-4 2 0 16,1 0-1-16,-3 0 1 16,-4-2-4-16,2 2 3 15,-5 0-2-15,5-4 3 16,2 0-2-16,6 0 0 16,0 0 2-16,8 0 3 15,-6 0 1-15,-3 0-3 16,0 0-1-16,-8 0-1 15,9 0-1-15,1 0 2 16,-5 0-1-16,-1 11-1 0,-4 2-3 16,0-4 1-16,0 2 2 15,2-2-1 1,0 0-2-16,2-4 2 0,2 3 1 16,4-6-2-16,0-2 1 15,5 0 2-15,0 0-1 16,0 0-1-16,-3 0 0 15,-1 0-1-15,1 0 3 16,-4 0-2-16,0 0-2 16,-2 0 1-16,-1 0 0 15,3 0 2-15,2 0-1 16,3-2-1-16,2-11 3 16,-4 4 0-16,4 0 0 0,-2-2-1 15,-3 8-1 1,-4-2-1-16,2-1 1 0,0 6 1 15,2-4 4-15,5 0-3 16,0-2-1-16,2-3 2 16,-2 5-4-16,-2-2 1 15,6 2 0-15,-4-2 1 16,2 2 2-16,0-1-1 16,-4 1 0-16,-4 4-2 15,-3 0 1-15,-2 0-1 16,-1 0 1-16,-2 0-2 15,2 0 0-15,-2 0 0 16,-2 0 3-16,2 0-2 16,0 0-2-16,2 4 4 15,2-4-1-15,1 0-1 0,7 0-1 16,0 0 2-16,2 0-2 16,-4 0 2-16,2 0-2 15,0 0 0-15,-5 0 0 16,4 0 0-16,-3 0 0 15,-2 0 0-15,-1 0 0 16,-4 0 0-16,2 0 0 16,0 0 0-16,-1 0 0 15,-2 0 0-15,-5 0 0 16,0 0 0-16,-1 5 0 16,-5-3 0-16,3-2 0 15,4 0 0-15,0 2 0 0,-4 0 0 16,1-2 0-1,1 8 0-15,-8-4 0 0,0 2 0 16,-2-2 0-16,-7 1 0 16,2-1 0-16,-6-2 0 15,-8-2 0-15,-4 0 0 16,-5 0 0-16,-2 0 0 16,0 0 0-16,-7 0 0 15,-18-15 0-15,-3 1-23 16,1-1-37-16,-3 5-60 15,7 2-155-15</inkml:trace>
  <inkml:trace contextRef="#ctx0" brushRef="#br0" timeOffset="183408.59">17443 18133 417 0,'-2'-13'90'0,"-3"13"-57"15,5-4 46-15,0 4-17 16,0 0-21-16,0 0-20 16,0 0-1-16,0 0-3 0,0 0 4 15,9-2-1-15,15-1 7 16,10-3-5-16,13 6 3 15,12 0-4-15,15 0-4 16,9 0-1-16,13 0-3 16,13 15-5-16,5-2-1 15,15-1 4-15,5-8-4 16,1-4-1-16,4 0 0 16,-4 0 1-16,4 0-3 15,1 0 1-15,3 0-5 16,-1 0 0-16,1 0 0 15,-6-11 0-15,0 7 0 16,-11-1 0-16,0 0 0 16,-1 1 0-16,-10 4 0 0,0 0 0 15,-5 0 0-15,-11 0 0 16,-7 0 0-16,-5 4 0 16,-6 6 0-16,-5 3 0 15,2-2 0-15,0-8 0 16,3-1 0-16,0-2 0 15,-1 0 0-15,-4 0 0 16,-2 0 0-16,-1 0 0 16,-3 0 0-16,-2 0 0 15,-3 0 0-15,-5 0 0 16,-1 0 0-16,-3-5 0 16,-1 0 0-16,2 5 0 15,1-4 0-15,1 4 0 0,1-2 0 16,0 2 0-16,0 0 0 15,0 0 0-15,-5 0 0 16,1 2 0-16,-8 7 0 16,-2-1 0-16,0-7 0 15,-5 4 0-15,10-5 0 16,0 0 0-16,4-6 0 16,-3-11 0-16,-5 2 0 15,-6 5 0-15,-2 2 0 16,-5 6 0-16,-4-1 0 15,0 3 0-15,-2 0 0 16,-5 0 0-16,2 0 0 16,1 0 0-16,-1 0 0 0,2 0 0 15,3 0 0-15,2 0 0 16,0 0 0-16,1-6 0 16,-6 2 0-16,-4-2 0 15,-6 2 0-15,-4 4 0 16,-4 0 0-16,1 0 0 15,-1 0 0-15,0 0 0 16,3 0 0-16,-3 0 0 16,-2 0 0-16,-3 0 0 15,-2 0 0-15,-2 0 0 16,0 0 0-16,0 0 0 16,0 0 0-16,-6 0 0 0,-22 0-14 15,-17 0-74-15,-18 0-97 16,-8 0-457-16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13741,'-30'5'6093,"21"-1"-2662,20-2 279,189-5-925,-98 1-3220,0 1-3869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12940,'-19'0'16336,"19"22"-17169,-12 17-512,-3 16-1410,-1 12-2914,10 15-7720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12011,'0'8'17201,"0"-13"-17810,0-15-704,0 1-1186,0 0-1600,6-1-3909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8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30 5093,'-1'-4'13085,"-2"-2"-7962,-2-14 126,5 25-4742,-5 44-419,-1 1 1,-3-2-1,-2 1 1,-24 67-1,5-14-733,18-62-208,-8 39-1883,13-22-3578,7-23-2323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 11755,'-2'0'10078,"-4"3"-5236,-30 31-5060,-26 31 235,-60 73 110,119-134-130,0 0-1,1 0 1,-1 1-1,1-1 1,0 1 0,1 0-1,-1-1 1,1 1-1,0 0 1,-1 6-1,2-9 9,0 0 0,0 0-1,0 1 1,0-1 0,0 0 0,0 0-1,0 0 1,1 1 0,-1-1-1,1 0 1,0 0 0,0 0-1,-1 0 1,1 0 0,1 0-1,-1 0 1,0 0 0,0-1-1,1 1 1,-1 0 0,1-1 0,-1 1-1,4 1 1,10 7 43,8 4 33,0 2 0,0 0 0,28 29 1,-45-39-42,-1 0 0,1 0-1,-1 1 1,-1 0 0,1-1 0,-1 2 0,-1-1 0,1 0 0,-1 1 0,0 0 0,-1 0 0,0 0 0,0 0 0,-1 0 0,0 0 0,0 10 0,0-13-27,-1 1 1,0-1 0,0 1 0,-1-1 0,1 1 0,-1-1 0,0 0 0,0 1 0,-1-1 0,0 0 0,0 0 0,0 0 0,0 0-1,-1 0 1,0 0 0,0-1 0,0 0 0,-1 1 0,1-1 0,-1 0 0,0-1 0,0 1 0,0-1 0,-1 1 0,1-1-1,-1-1 1,-10 6 0,3-4-119,0 1 0,0-2 0,0 1 0,-1-2-1,1 0 1,-1 0 0,0-1 0,0 0 0,-14-2 0,20 1-93,4 0-49,0-1-1,-1 1 1,1 0 0,0-1-1,0 0 1,0 0-1,-1 0 1,1 0 0,0 0-1,0 0 1,1-1-1,-1 0 1,0 1 0,0-1-1,1 0 1,-1 0-1,1-1 1,0 1 0,0 0-1,-1-1 1,1 1-1,1-1 1,-1 0 0,0 0-1,1 0 1,-1 0-1,1 0 1,0 0 0,0 0-1,0 0 1,1 0-1,-1 0 1,1 0 0,-1-4-1,-4-49-6526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2:39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19699,'0'0'4740,"12"0"-3010,16 0-865,5 0-801,7-3-96,-3 0-321,0 3-640,-9 0-1249,-1 0-1826,4 0-4163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70 3780,'-85'0'9742,"84"-1"-9628,0 0 0,1 1 0,-1-1 0,0 0 0,1 0 0,-1 0 0,0 0 0,1 0 0,-1 0 0,1 0 0,0 0 0,-1 0-1,1 0 1,0 0 0,-1 0 0,1 0 0,0 0 0,0 0 0,0 0 0,0 0 0,0-1 0,0 1 0,1 0 0,-1 0 0,0 0 0,0 0 0,1 0 0,-1 0 0,10-11 8811,12 9-7328,1 2 0,31 1-1,24-2-1122,-22-5-805,58-5 1235,-36 9-8710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10954,'0'0'332,"-1"0"-1,1 0 0,0 1 1,-1-1-1,1 0 0,-1 1 1,1-1-1,0 0 0,-1 1 1,1-1-1,0 1 0,-1-1 1,1 1-1,0-1 0,0 0 1,-1 1-1,1-1 0,0 1 1,0-1-1,0 1 0,0-1 1,0 1-1,-1 0 0,1-1 1,0 1-1,0-1 0,0 1 1,1-1-1,-1 1 0,0-1 1,0 1-1,0-1 0,0 1 1,0-1-1,1 1 0,-1-1 1,0 1-1,1 0 0,22-1 5759,-1-2-6492,-1 2 467,111 0-464,-42-2-9597,-42 1 83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42 9705,'-1'-8'1378,"1"-14"3633,0 22-4798,0 0 0,0-1 1,0 1-1,0-1 0,0 1 0,0-1 1,0 1-1,0-1 0,0 1 1,1-1-1,-1 1 0,0 0 0,0-1 1,1 1-1,-1-1 0,0 1 0,0 0 1,1-1-1,-1 1 0,0 0 0,1-1 1,-1 1-1,0 0 0,1-1 0,-1 1 1,1 0-1,-1 0 0,0-1 0,1 1 1,-1 0-1,3 0 1799,-3 12 379,-1 5-1879,-1-1 0,0 1 0,-1-1 0,-1 0 0,-10 30 0,-41 78-463,34-80 113,0 1-285,-53 122-539,63-137-1462,1 1-1,1-1 1,-7 54-1,13-17-6267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12300,'0'0'11701,"-6"21"-9939,-64 77-151,20-30-876,-59 108-1,96-153-717,2 1-1,1 0 1,1 0 0,1 1-1,2 0 1,0 1-1,1 0 1,2-1-1,-1 29 1,4-46-21,0-1-2,0 0 0,0 1 0,0-1 0,1 0 0,0 0 0,1 0 0,2 8 1,-3-13-2,0 0 0,0 0 0,1 0 0,-1 0 0,1 0 0,-1 0 1,1-1-1,0 1 0,0-1 0,0 1 0,0-1 0,0 1 0,0-1 1,0 0-1,0 0 0,0 0 0,0 0 0,1-1 0,-1 1 0,0-1 1,1 1-1,-1-1 0,1 0 0,-1 1 0,4-2 0,0 2-3,-1-1 0,1 0 0,-1 0 0,1 0 0,-1-1 0,1 1 0,-1-1 0,1-1 0,-1 1-1,1-1 1,-1 0 0,0 0 0,10-6 0,-12 5-5,1-1-1,-1 0 0,0 1 1,0-1-1,0 0 1,-1 0-1,1 0 1,-1-1-1,0 1 0,0-1 1,0 1-1,-1-1 1,0 0-1,1 1 1,-2-1-1,2-9 1,-1 2-18,1 0 0,-2-1 0,0 1 0,0 0 0,-1 0 0,0-1 0,-5-14 0,5 23 15,0 0 0,0 0 0,-1 1 0,0-1 0,0 1 0,0-1 0,0 1 0,0 0 1,-1 0-1,1 0 0,-1 0 0,0 0 0,0 1 0,0-1 0,0 1 0,0 0 0,0 0 0,-1 0 0,1 0 1,-1 0-1,0 1 0,1 0 0,-1-1 0,0 1 0,0 1 0,-5-1 0,-63-1-2972,44 2-6779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34 929,'0'-3'3651,"-18"0"-3234,9-16-738,9 16-704,0-2-768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7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40 2114,'-9'-9'13283,"-11"4"-5762,19 5-7322,-1-1-1,1 1 0,-1 0 0,1 0 0,-1-1 0,0 1 1,1 1-1,-1-1 0,1 0 0,-1 0 0,1 0 1,-1 1-1,1-1 0,-1 1 0,1-1 0,-1 1 1,1 0-1,0-1 0,-1 1 0,1 0 0,0 0 0,-2 2 1,-6 17-150,1 1 0,1 0 0,1 0 1,1 1-1,0 0 0,2 0 0,1 0 1,1 38-1,1-59-53,0 1 1,0 0-1,1-1 1,-1 1-1,1-1 1,-1 1-1,1-1 1,0 1-1,0-1 1,0 0-1,-1 1 1,1-1 0,0 0-1,1 0 1,-1 0-1,0 1 1,0-1-1,0 0 1,1 0-1,-1-1 1,0 1-1,1 0 1,-1 0-1,1-1 1,-1 1-1,1-1 1,-1 1-1,1-1 1,0 0-1,-1 1 1,1-1-1,2 0 1,0 0-4,0 1 0,0-1 0,0 0 0,0 0 0,0-1 0,0 1 0,0-1 0,0 0-1,0 0 1,0 0 0,0-1 0,-1 1 0,6-4 0,-3 0 14,0 0 0,0 0 0,-1-1 0,0 0 0,0 0 0,0 0 0,0-1 0,-1 0 0,0 0 0,-1 0 1,0 0-1,0 0 0,0-1 0,1-7 0,1-6 29,-1 1 1,-1-1-1,-1 0 1,0-24-1,-3 43-7,1-1-1,0 1 0,0 0 0,-1-1 0,1 1 1,-1 0-1,0 0 0,0 0 0,0 0 0,0-1 0,0 1 1,0 0-1,0 0 0,-1 1 0,1-1 0,-1 0 0,1 0 1,-1 1-1,0-1 0,0 1 0,0-1 0,1 1 0,-1 0 1,-1 0-1,1 0 0,0 0 0,0 0 0,0 0 0,0 1 1,-1-1-1,1 1 0,0-1 0,-1 1 0,-2 0 0,-9-1-133,0 1 0,0 0-1,0 0 1,-20 5 0,-19 12-1896,24 4-4380,26-9-1552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37 20916,'-12'3'8232,"24"-9"-9289,6-2-1218,1-3-1408,8 0-2307,-5 8-3587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5797,'0'0'11435,"-3"6"-9032,-12-6 223,18 0-3331,9 0-1216,6 0-1987,7 0-2851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8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10442,'-3'11'10538,"-3"-8"-6983,15-3-3907,-6 0-1506,4 0-2338,5 0-4900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12268,'-12'8'8392,"-7"1"-5157,7-7 672,12-10-10121,0 0 897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11787,'0'0'6791,"-3"0"-4293,-10 0 96,19 0-7078,10 0-1313,2 0-4966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0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6246,'-12'11'12524,"-10"0"-10699,1-3 354,15-8-1763,3 0-1185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1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 7399,'0'0'19421,"7"-1"-15873,-5 1-3434,-1 0 0,1 0-1,-1 0 1,1 0-1,-1 0 1,1 0-1,-1 0 1,1 1-1,-1-1 1,1 0-1,-1 1 1,1 0-1,-1-1 1,0 1 0,3 1-1,-2 13-13,0 0 0,-1 0 0,0 0 0,-4 28 0,1 5-18,-1 4-82,-3 0 0,-2 0 0,-22 80 0,16-81 0,2 1 0,3 0 0,-4 84 0,12-135 0,1-1 0,-1 1 0,1-1 0,-1 0 0,0 1 0,1-1 0,-1 0 0,0 1 0,1-1 0,-1 0 0,0 0 0,1 0 0,-1 1 0,0-1 0,1 0 0,-1 0 0,0 0 0,0 0 0,1 0 0,-1 0 0,0-1 0,1 1 0,-1 0 0,0 0 0,1 0 0,-1-1 0,0 1 0,0-1 0,-1-4-444,1 0 0,-1 0 0,1 0 0,1 0 0,-1 0 0,1 0 0,0 0 0,0 0 0,2-10 0,-2 2-2221,0 0-5637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1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0 512,'-26'0'26601,"39"0"-24711,417 0 465,-420 1-2350,1 0 0,0 1 1,-1 0-1,13 4 0,37 7 33,208-12 1063,-195-2-857,-127 1-2469,3 0-3691,36 0-3528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1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1153,'-14'1'10608,"-7"0"-4699,-11 0 4640,52-1-8921,566 6 1292,-576-7-2920,1 2 0,-1-1 0,1 2 0,-1-1 0,0 1 0,0 1 0,0 0 0,18 8 0,-17 0 0,-34-10-3649,2 0-3112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5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42 448,'-6'-40'28742,"10"38"-26283,6 6-5409,-9 3 5000,0 26-1961,-2-1-1,-2 0 0,-1 0 1,-1-1-1,-2 1 1,-11 33-1,-7 5-103,-76 267-1368,94-281-431,6-18-4316,19-64-4269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1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64 6054,'-3'1'4799,"2"0"-4423,-1-1 1,1 1-1,-1-1 0,1 1 1,-1-1-1,1 0 0,-1 0 0,1 0 1,-1 1-1,1-1 0,-1-1 1,1 1-1,-1 0 0,1 0 1,-3-1-1,3 0-193,0 0 0,0 0 0,0 0 0,1 0-1,-1-1 1,1 1 0,-1 0 0,1 0 0,-1-1 0,1 1 0,-1 0-1,1-1 1,0 1 0,0 0 0,0 0 0,0-1 0,0 1 0,0-1 0,0-1-1,0 2 111,0-1-1,0 1 1,0 0-1,0 0 0,0 0 1,-1-1-1,1 1 1,-1 0-1,1 0 0,-1 0 1,1-1-1,-1 1 1,0 0-1,1 0 0,-1 0 1,0 0-1,0 0 1,0 0-1,-1 0 0,-25-11 1070,-37 7-2224,56 5 1348,4 0-487,0 0 1,0 0 0,0 0-1,0 1 1,0-1 0,0 1-1,0 0 1,0 0 0,1 0 0,-1 1-1,0-1 1,1 1 0,-1 0-1,1 0 1,-1 0 0,1 0-1,0 1 1,0-1 0,0 1-1,0 0 1,1 0 0,-1 0 0,1 0-1,-1 0 1,1 1 0,0-1-1,1 1 1,-1-1 0,0 1-1,1 0 1,0 0 0,0 0 0,0-1-1,0 7 1,-6 46-130,7-54 125,0 0 0,0 0 0,-1 0 0,1 0 1,1 0-1,-1 1 0,0-1 0,0 0 0,1 0 1,0-1-1,-1 1 0,1 0 0,0 0 0,0 0 1,0 0-1,0 0 0,0-1 0,0 1 0,0 0 0,0-1 1,1 1-1,-1-1 0,4 3 0,6-1-17,1 1 1,0-2-1,0 0 0,-1 0 0,1-1 0,0 0 0,0-1 0,19-2 0,-25 1-69,0 0 1,0 1-1,-1-2 0,1 1 0,-1-1 1,1 0-1,-1 0 0,1 0 0,-1-1 0,0 0 1,0 0-1,0 0 0,-1 0 0,1-1 1,-1 0-1,1 0 0,-1 0 0,-1 0 1,5-7-1,-3 1-162,0-1 1,-1 0-1,-1 0 1,0-1-1,0 1 1,-1 0-1,-1-1 1,0 0-1,0-22 1,-4 166 4648,-21 179-2888,-11 59-1044,35-369-448,-1 1-1,1 0 0,0 0 1,-1-1-1,1 1 0,-1 0 1,1 0-1,-1-1 0,0 1 1,0-1-1,0 1 0,0-1 1,0 1-1,0-1 0,0 1 1,0-1-1,-1 0 0,1 0 1,0 1-1,-1-1 0,1 0 1,-1 0-1,1 0 0,-1-1 1,0 1-1,1 0 0,-1-1 1,0 1-1,0-1 0,1 1 1,-4-1-1,-6 1 49,1 0-1,-1-1 1,0 0 0,-14-3-1,6 1-124,10 1-117,0-1 1,0 0 0,0 0 0,1-1-1,-1 0 1,1-1 0,0 0-1,0 0 1,0-1 0,1 0 0,0 0-1,0-1 1,0 0 0,0 0-1,1 0 1,-7-11 0,1 3-1240,1-1-1,-15-27 1,-7-32-6377,9-5-6032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89 6438,'-18'-6'13315,"5"-17"-8348,5 4-4202,6 16-610,0 0-1,1 0 0,-1 0 0,0 0 0,-1 1 0,1-1 0,0 1 1,-1 0-1,1 0 0,-1-1 0,0 2 0,-5-4 0,2 3-32,1 1-1,-1 0 0,1 0 1,-1 0-1,0 1 0,-8 1 1,7-1-173,4 0 51,0 1 0,0 0 1,0 0-1,0 0 0,0 1 0,0-1 0,1 1 0,-1 0 0,0-1 1,1 1-1,-1 0 0,1 0 0,0 1 0,0-1 0,0 0 0,0 1 1,-2 3-1,-30 50 13,25-35-4,1 0 0,1 0-1,1 1 1,1 0 0,1 1 0,1-1-1,0 1 1,2-1 0,1 1-1,3 34 1,-2-54-40,0-1 0,0 1 0,0 0 0,0 0 0,0-1 0,1 1 0,-1-1 0,1 1 0,0-1-1,-1 1 1,1-1 0,0 0 0,1 0 0,-1 0 0,0 0 0,0 0 0,1-1 0,-1 1 0,1-1 0,0 1 0,-1-1 0,1 0-1,0 0 1,0 0 0,0-1 0,-1 1 0,6 0 0,-2 0-374,1 0 0,0 0 1,-1-1-1,1 0 0,0 0 0,-1 0 0,1-1 0,0 0 1,-1-1-1,0 1 0,11-5 0,-9 2-682,-1-2 0,1 1 0,-1-1 1,10-10-1,39-39-7823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28 13837,'0'1'265,"0"0"0,-1-1 0,1 1 1,0 0-1,0-1 0,-1 1 0,1 0 0,0-1 0,-1 1 0,1-1 1,-1 1-1,1-1 0,-1 1 0,1-1 0,-1 1 0,1-1 0,-1 0 1,1 1-1,-1-1 0,0 0 0,1 1 0,-1-1 0,0 0 0,1 0 0,-1 1 1,0-1-1,1 0 0,-1 0 0,-1 0 0,-13-14 2227,14 12-2432,-1 0 0,1 0 0,0 0 0,-1 1 0,0-1-1,1 0 1,-1 1 0,0-1 0,0 1 0,0 0 0,0-1-1,0 1 1,0 0 0,0 0 0,0 1 0,0-1 0,-1 0-1,1 1 1,-3-1 0,3 1-53,-1 0-1,0 0 1,1 0 0,-1 0-1,0 0 1,1 1 0,-1-1-1,1 1 1,-1 0 0,1 0-1,-1 0 1,1 0 0,-1 0-1,1 0 1,-4 4 0,3-2-21,0 2 1,-1-1 0,2 0-1,-1 1 1,0-1-1,-2 10 1,2-8 21,-4 12 5,1 1-1,1 1 1,0-1-1,2 0 1,0 1-1,1 0 1,1 0-1,2 26 1,0-43-84,-1-1 0,1 0 1,0 0-1,0 1 1,0-1-1,0 0 0,0 0 1,0 0-1,1 0 1,-1 0-1,1 0 0,-1 0 1,1-1-1,0 1 1,-1-1-1,1 1 0,0-1 1,0 0-1,0 1 1,0-1-1,1 0 0,-1 0 1,0 0-1,0-1 1,1 1-1,-1-1 0,0 1 1,5 0-1,-3 0-176,1-1 0,-1 1 0,1 0 0,-1-1 0,1 0 0,-1 0 0,1-1 0,-1 1 0,1-1 0,-1 0 0,1 0 0,-1 0-1,0-1 1,1 1 0,6-5 0,17-24-4595,4-12-1281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 15983,'-1'0'283,"0"0"0,-1 0 1,1 0-1,0 0 0,0 0 0,0 0 0,-1 0 0,1 0 0,0 1 1,0-1-1,-1 0 0,1 1 0,0-1 0,0 1 0,0-1 0,0 1 1,0 0-1,0-1 0,0 1 0,0 0 0,0 0 0,-1 1 0,-2 28 1886,4-18-2308,-4 46 876,-2 0 0,-3 0 0,-20 66 0,-2 19-573,20-72-843,2 1-1,4 0 1,7 128 0,-1-190 60,0 0 1,1 0 0,0 0 0,7 19 0,23 27-5548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2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7 13421,'-10'-6'15374,"0"14"-15278,0 0 0,1 0 0,0 1 0,0 1 0,1-1 0,1 1-1,-12 20 1,-45 90 509,52-96-450,-15 37-80,2 1 0,3 1 1,3 1-1,3 0 0,2 2 0,3-1 1,3 2-1,3-1 0,3 1 0,8 77 0,-4-125-174,0-1 0,2 0-1,0 0 1,1 0 0,1 0-1,0-1 1,1 0-1,10 16 1,-9-21-457,-1 0 1,2-1-1,0 0 1,15 15-1,-15-17-614,0-2 0,1 1 0,0-1 0,0-1 0,20 10 0,61 17-13361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6662,'-40'0'8750,"-12"0"-3545,62 5 1574,55 14-5796,-17-16-859,-1-2 0,1-2 0,77-11 0,-124 11-93,0 1-1,0-1 0,0 1 0,0 0 1,0-1-1,0 1 0,0 0 0,1 0 1,-1 0-1,0 0 0,0 0 0,0 0 1,0 0-1,0 1 0,1-1 0,-1 0 0,0 0 1,0 1-1,0-1 0,0 1 0,0-1 1,0 1-1,1 1 0,-3 22 988,-2-8-1208,-25 129 349,-12 99-105,30 118-1195,10-361 1135,0-1-107,0 1 0,0 0 0,0 0 0,0 0 0,0 0 0,0 0 0,0-1 0,0 1 0,0 0 0,1 0 0,-1 0 0,0 0 0,0-1 0,1 1 0,-1 0 0,1 0 0,-1-1 0,1 1 0,-1 0 0,1-1 0,0 2 0,14 1-5558,7-3-1349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6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8712,'-5'0'4550,"-15"0"3099,19 0-7590,1 0 0,0 0 0,0 0 0,-1 0 0,1 0 0,0 0 0,0 0 0,-1 0 0,1 0 0,0 0 0,0 0 0,-1 0 0,1 0 0,0 0 0,0 0 0,-1 0 0,1 0 0,0 0 0,0 0 0,-1 0 0,1 1 0,0-1 0,0 0 0,0 0 0,-1 0 0,1 0 1,0 1-1,0-1 0,0 0 0,0 0 0,0 0 0,-1 1 0,1-1 0,0 0 0,0 0 0,0 1 0,0-1 0,0 0 0,0 0 0,0 1 0,0-1 0,0 0 0,0 0 0,0 1 0,0-1 0,0 0 0,0 0 0,0 1 0,0-1 0,0 0 0,39 6-64,-34-6 62,-1 0 0,1 1 1,-1 0-1,0 0 0,1 0 1,-1 0-1,0 0 0,0 1 0,0 0 1,0 0-1,0 0 0,0 0 0,0 1 1,-1-1-1,1 1 0,-1 0 0,0 0 1,0 0-1,0 1 0,0-1 1,0 1-1,-1 0 0,0-1 0,0 1 1,0 0-1,0 0 0,0 0 0,-1 1 1,0-1-1,0 0 0,0 1 0,1 6 1,-3 2 1,-1 0 0,0 0 0,0 0 0,-2 0 0,1 0 0,-2 0 0,0-1 0,0 0 0,-1 0 0,0 0 0,-1-1 0,-1 0 0,1 0 1,-2-1-1,-10 12 0,18-22-59,1 0 0,0 0 0,0 0 0,0 1 1,0-1-1,0 0 0,-1 0 0,1 0 0,0 1 0,0-1 1,0 0-1,0 0 0,0 1 0,0-1 0,0 0 1,0 0-1,0 1 0,0-1 0,0 0 0,0 0 0,0 1 1,0-1-1,0 0 0,0 0 0,0 1 0,0-1 1,1 0-1,-1 0 0,0 0 0,0 1 0,0-1 0,0 0 1,0 0-1,1 0 0,-1 1 0,0-1 0,0 0 1,0 0-1,1 0 0,-1 0 0,0 1 0,0-1 0,0 0 1,1 0-1,-1 0 0,21 9-299,37 3-5683,-2-2-2613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8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14542,'-12'22'6380,"12"-22"-6277,0 0 1,0 1 0,0-1-1,0 1 1,0-1 0,0 0-1,0 1 1,0-1 0,0 0-1,0 1 1,1-1 0,-1 0-1,0 1 1,0-1 0,0 0-1,1 0 1,-1 1 0,0-1-1,0 0 1,1 1 0,-1-1-1,0 0 1,0 0 0,1 0-1,-1 1 1,0-1 0,1 0-1,-1 0 1,0 0 0,1 0-1,-1 0 1,0 0 0,1 1-1,43-4 1929,-27 1-1861,43-2 532,61 4 0,-48 1-7837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4228,'-2'0'950,"0"0"1,1 0-1,-1 0 0,1 0 1,-1 0-1,1 0 0,-1 0 1,1 0-1,-1 1 0,0-1 0,1 1 1,-1-1-1,1 1 0,0-1 1,-1 1-1,1 0 0,0 0 1,-3 1-1,4 0-516,-1 0 0,0 0 1,1 0-1,0 0 0,-1-1 0,1 1 0,0 0 0,0 0 1,0 0-1,0 0 0,0 0 0,1 3 0,0 11-1654,1 289 1864,-3-161-5153,4-129-947,12-3-3475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6534,'-23'17'7328,"-25"30"6068,200-47-10651,197 0-2106,-337 1-872,-14 0-877,-20-1-728,-50-12-7403,45 11-2028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5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58 160,'-7'-4'10931,"-8"-8"-3709,14 11-7015,1 1 1,0 0-1,-1-1 1,1 1 0,0-1-1,0 1 1,-1 0-1,1-1 1,0 1 0,0-1-1,0 1 1,0 0-1,-1-1 1,1 1 0,0-1-1,0 1 1,0-1-1,0 1 1,0-1 0,0 1-1,0 0 1,0-1-1,1 1 1,-1-1 0,0 1-1,0-1 1,0 1-1,0 0 1,0-1 0,1 1-1,-1-1 1,0 1-1,0 0 1,1-1 0,-1 1-1,0 0 1,1-1-1,0 1 1,-1-1-160,1 0 0,0 1 0,0-1 0,0 1 0,0 0 0,0-1 0,0 1 0,0 0 0,0-1 0,0 1 0,0 0 0,0 0 0,0 0 0,0 0 0,0 0 0,0 0 0,0 0 0,0 0 0,0 1 0,0-1 0,0 0 0,0 1 0,0-1 0,0 0 0,0 1 0,0-1 0,0 1 0,-1 0 0,1-1 0,0 1 0,0-1 0,1 3 0,21 24 242,-7 3-200,-2 0 0,-1 1 0,-2 1 1,-1 0-1,9 51 0,17 52-28,-29-115-52,30 77-27,-33-87 31,1 0 0,1 0 1,-1-1-1,2 0 0,-1 0 0,1 0 1,9 7-1,-12-11 87,-4-4 268,0-6 330,5-96-282,19-111 1,0 8-7035,-17 147-819,4 1-6337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2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36 106 4580,'-3'-2'1087,"0"0"0,1 0 0,-1 0 0,1 0 0,0 0 0,0 0 0,0-1-1,0 1 1,0-1 0,-2-4 0,2 4-774,1 0 1,0 0-1,0 0 0,0-1 1,0 1-1,0 0 0,1 0 1,0-1-1,-1 1 0,1 0 0,0-1 1,1 1-1,-1 0 0,1 0 1,-1-1-1,1 1 0,1-4 1,-1 6-140,0 0 1,0 0-1,-1 0 1,1 0-1,0 0 1,0 0-1,0 0 1,0 1-1,0-1 1,0 0-1,0 1 1,0-1-1,0 0 1,1 1 0,-1-1-1,0 1 1,0 0-1,0-1 1,1 1-1,-1 0 1,0 0-1,0 0 1,1 0-1,-1 0 1,2 0-1,-2 0 152,8 339 752,-10-277-1046,-1-14-21,2 0 1,3 1 0,1-1-1,2 0 1,14 51 0,-17-93-18,-2-5-100,-1-26-17335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32 6214,'0'1'13762,"1"-3"-12427,10-23 250,-5 20 1149,-8 19-1763,-1-4-1036,0-1 0,-2 0-1,1 0 1,-1 0 0,0-1 0,-1 0-1,1 0 1,-2 0 0,-7 7-1,-71 64-6871,76-71 5137,-15 17-6571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3844,'0'3'13558,"1"5"-7388,1 53-4684,-5-9-1112,-2 1-1,-18 78 0,3-17-1103,14-58-1561,5-19-2411,1-11-2927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1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4 9577,'-14'-4'15085,"7"4"-12871,-8 16-2403,-52 58 251,-49 58-39,116-132-33,0 0 1,-1 1-1,1-1 1,0 0-1,0 1 1,0-1-1,-1 0 1,1 1-1,0-1 1,0 0-1,0 1 1,0-1-1,0 0 1,0 1-1,0-1 1,0 1-1,0-1 1,0 0-1,0 1 1,0-1-1,0 1 1,0-1-1,0 0 1,0 1-1,0-1 1,0 0-1,0 1 1,1-1-1,-1 0 1,0 1-1,0-1 1,0 0-1,1 1 0,-1-1 1,0 0-1,1 1 1,17 9-74,27 0 176,-42-10-98,16 3 55,-4-1-32,-1 1 0,0 0 0,0 0 1,27 12-1,-38-13-13,0-1 0,1 1 1,-1 0-1,0 0 0,0 0 0,-1 1 1,1-1-1,0 1 0,-1-1 0,1 1 1,-1 0-1,0 0 0,0 0 0,0 0 1,-1 1-1,1-1 0,-1 0 0,0 1 1,1-1-1,-1 1 0,-1-1 1,1 1-1,-1 0 0,1-1 0,-1 6 1,0-1 28,0 1 1,0 0 0,-1-1-1,0 1 1,0-1 0,-1 1-1,-4 9 1,5-15-55,-1 0 0,0 0 0,1 0-1,-1-1 1,-1 1 0,1-1 0,0 1 0,-1-1-1,1 0 1,-1 0 0,1 0 0,-1 0 0,0 0 0,0-1-1,0 1 1,0-1 0,0 0 0,0 0 0,-1 0-1,1 0 1,0-1 0,-5 1 0,-4 1-568,-1 0-1,1-1 1,-1-1 0,1 0 0,-1-1-1,0 0 1,-15-4 0,21 4-6,0-2 0,1 1 0,-1-1 0,1 1 0,-1-2 1,1 1-1,0-1 0,0 0 0,1 0 0,-1-1 0,1 1 0,0-1 0,-9-11 0,-18-33-4765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1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12780,'18'0'16304,"4"0"-16016,18 0-64,12 6-224,6-3-705,3-3-2017,7 0-3140,21 0-8968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12972,'-1'0'459,"-1"0"0,1-1 0,0 1 0,0 0 0,0 1 0,0-1 0,0 0 0,0 0 0,0 0 0,0 1 0,0-1-1,0 0 1,0 1 0,0-1 0,0 1 0,0-1 0,-2 2 0,3-1-337,0-1 0,0 0 0,0 1 0,0-1 0,0 1-1,0-1 1,0 1 0,0-1 0,0 1 0,0-1 0,0 1 0,0-1 0,0 1 0,0-1 0,0 1 0,1-1-1,-1 1 1,0-1 0,0 0 0,1 1 0,-1-1 0,0 1 0,1-1 0,-1 0 0,0 1 0,1 0 0,37 28 127,-31-25 67,18 14-225,0 1 0,-2 1 0,0 2 0,-1 0 1,-1 1-1,-1 0 0,18 29 0,-26-30 9,0 0 0,-1 0 0,-1 1 0,-1 0 0,-2 1 0,0 0 1,-1 0-1,-1 0 0,2 35 0,-4-10 18,-2-1 0,-7 72 0,3-95-119,-2 1 0,0-1 0,-2-1 0,-1 1 0,0-1 0,-18 34 0,12-32-406,-2-1 0,0-1 1,-1 0-1,-29 30 0,28-36-1641,-1-1 0,-39 28 0,21-18-4417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2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75 12556,'-21'14'7271,"8"-9"-641,17-5-6374,20 0 65,13 0 159,18 0-192,6-5-31,10-14-193,0-6-96,-10 5-161,-6 4-1024,-15 8-1153,-19 8-1185,-2 0-3716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17104,'-15'5'1986,"9"1"2082,12-6-3972,28 0 128,12 0-96,6 0 32,6 0-127,-3 0-98,0 0-575,-9 0-1666,7 0-4100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3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39 12684,'-6'0'6935,"-58"3"-54,42-34-5899,19 29-947,1 1 0,-1 0 0,1 0 0,-1 0 0,1 0 0,-1 0 0,1 0 0,-1 1 0,0-1 0,0 1 1,1 0-1,-1 0 0,0 0 0,1 0 0,-1 0 0,0 1 0,1-1 0,-1 1 0,0 0 0,1 0 0,-1-1 0,-3 4 0,0-2-32,1 1 0,0 1 0,0-1 0,0 1 0,1 0 0,-1 0 0,1 0 0,-7 9 0,1 3 11,0 0 0,1 0 0,1 1 0,0 1-1,1-1 1,1 1 0,-5 26 0,-15 134-22,23-151-4,0 120-36,3-103 69,0-42-14,0 0 0,0-1 0,-1 1 0,1-1 0,0 1 0,-1 0-1,1-1 1,-1 1 0,0-1 0,1 1 0,-1-1 0,0 0 0,0 1 0,0-1 0,0 0 0,0 1 0,0-1 0,0 0 0,-1 0 0,1 0 0,0 0 0,0 0 0,-1 0 0,1-1 0,-1 1-1,1 0 1,-3 0 0,-52 10 191,22-6-200,23-2 4,1-1-1,1 0-1,0 1 0,0 0 1,0 0-1,1 1 0,-1 0 0,1 1 1,-13 8-1,21-12-5,-1-1 1,1 0-1,0 0 1,0 1-1,-1-1 1,1 0-1,0 1 1,0-1-1,-1 0 0,1 1 1,0-1-1,0 1 1,0-1-1,0 0 1,0 1-1,0-1 1,0 1-1,0-1 1,0 0-1,0 1 0,0-1 1,0 1-1,0-1 1,0 0-1,0 1 1,0-1-1,0 1 1,0-1-1,0 0 1,0 1-1,1-1 0,-1 0 1,0 1-1,0-1 1,1 1-1,-1-1 1,0 0-1,0 0 1,1 1-1,-1-1 0,0 0 1,1 0-1,-1 1 1,0-1-1,1 0 1,-1 0-1,0 0 1,1 1-1,-1-1 1,1 0-1,-1 0 0,0 0 1,1 0-1,-1 0 1,1 0-1,-1 0 1,1 0-1,-1 0 1,0 0-1,1 0 1,0 0-1,32 5-328,-29-5 329,5 1 22,0 1 0,0 0 0,-1 0 0,1 0 0,-1 1 0,1 1 0,-1-1 0,0 1 0,0 1 1,0-1-1,-1 1 0,0 1 0,0-1 0,0 1 0,-1 1 0,1-1 0,-1 1 0,-1 0 0,0 0 0,0 1 1,0 0-1,-1-1 0,0 2 0,0-1 0,3 12 0,2 12 38,-2 1 0,-1-1 0,-1 1 0,-2 0 0,-1 55 0,-21 380 376,19-467-465,1 1 1,-1-1-1,0 0 0,1 1 0,-1-1 0,1 1 1,-1-1-1,1 0 0,0 0 0,0 1 0,-1-1 1,1 0-1,0 0 0,0 0 0,0 0 1,0 0-1,1 0 0,-1 0 0,0 0 0,0 0 1,0-1-1,1 1 0,-1 0 0,0-1 0,1 1 1,-1-1-1,0 1 0,1-1 0,-1 0 1,1 0-1,-1 1 0,1-1 0,-1 0 0,3-1 1,4 2-503,0-2 0,0 1 0,0-1 1,0 0-1,15-4 0,-12 1-695,0-1-1,-1 0 1,19-12-1,58-41-7385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93 6887,'-2'-5'16538,"-8"-18"-15572,9 19-912,-1 0 0,0 0 0,0 0 0,0 1 0,0-1 0,-1 1-1,0-1 1,1 1 0,-1 0 0,0 0 0,-1 0 0,1 0 0,0 1 0,-1-1 0,0 1 0,1 0-1,-7-2 1,8 3-29,-1 0-1,0 0 1,1 0-1,-1 0 1,0 1-1,0-1 1,1 1-1,-1 0 0,0 0 1,0 0-1,0 0 1,1 0-1,-1 1 1,0-1-1,0 1 1,1 0-1,-1 0 0,0 0 1,1 0-1,-1 0 1,1 0-1,-1 1 1,1-1-1,0 1 1,-1 0-1,1 0 1,-3 3-1,-2 5-38,0 0 0,0 1 0,1 0 0,1 0 0,0 0 0,0 1 0,1 0 0,1-1 0,0 2 0,0-1 0,1 0 0,1 0 0,0 1 0,1-1 0,1 15 0,-1-26 11,0-1 0,0 1 0,0 0 0,1 0 0,-1-1 1,0 1-1,0 0 0,1-1 0,-1 1 0,0 0 0,1-1 0,-1 1 0,1 0 1,-1-1-1,1 1 0,-1-1 0,1 1 0,-1-1 0,1 1 0,0-1 1,-1 1-1,1-1 0,0 0 0,-1 1 0,1-1 0,0 1 0,29 4-47,33-7-251,-58 1 228,6-2-70,0 0 1,-1-1-1,1 0 0,-1-1 1,0-1-1,-1 1 0,1-1 1,-1-1-1,0 0 0,11-11 0,-19 16 183,0-1-1,0 1 1,0-1-1,0 1 1,0-1-1,-1 1 1,1-1-1,-1 1 1,0-1-1,0 0 1,0 1-1,0-1 1,-1-3 706,-1 38-447,-2 0-1,-2 0 0,-12 41 0,-1 10-44,1 19-53,-23 97-82,41-198-113,-1 0 0,1 0-1,-1 0 1,0 1-1,1-1 1,-1 0 0,0 0-1,0 0 1,0 0 0,0 0-1,0 0 1,0-1-1,0 1 1,0 0 0,0 0-1,0-1 1,0 1 0,-1-1-1,1 1 1,0-1-1,0 1 1,-1-1 0,1 0-1,0 0 1,-1 1 0,1-1-1,0 0 1,-1 0-1,1 0 1,0-1 0,0 1-1,-1 0 1,1 0-1,0-1 1,-1 1 0,1-1-1,0 1 1,0-1 0,-2 0-1,-46-25-587,-79-76-4340,104 76 731,10 5-2674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3 833,'-25'1'15572,"17"0"-10644,16 0 735,179-4-4342,-90 1-2533,-1 1-4790,-71 3 65,-3 7-3111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1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52 9961,'-8'0'8617,"-23"-6"-4096,31 4-4435,0 0-1,-1 0 1,1 0-1,-1 0 1,1 0-1,-1 0 1,0 0-1,0 0 1,0 0-1,0 0 1,0 0-1,0 1 1,0-1 0,0 0-1,-1 1 1,1-1-1,-1 1 1,1 0-1,-1-1 1,0 1-1,1 0 1,-1 0-1,0 0 1,0 0-1,0 0 1,0 0-1,0 1 1,0-1-1,0 1 1,0-1-1,0 1 1,0 0 0,0 0-1,0 0 1,0 0-1,0 0 1,0 0-1,-1 1 1,-1 0-1,-4 1-54,1 0-1,0 1 1,0 0-1,0 1 1,0 0-1,0 0 1,1 0-1,0 1 1,-10 8-1,6-2-33,1-1-1,0 1 0,1 0 0,0 1 1,1 0-1,0 0 0,1 1 0,0 0 0,1 0 1,0 0-1,1 0 0,1 1 0,0 0 1,1 0-1,1 0 0,-1 24 0,2-35-16,1-1 0,-1 0-1,0 1 1,1-1-1,-1 0 1,1 0 0,-1 1-1,1-1 1,0 0-1,0 0 1,0 0 0,0 0-1,1 0 1,-1 0 0,0 0-1,1-1 1,0 1-1,-1 0 1,1-1 0,0 1-1,0-1 1,-1 0-1,1 1 1,0-1 0,1 0-1,-1 0 1,0 0-1,0-1 1,0 1 0,5 1-1,6 0-486,0 0-1,1-1 1,-1 0-1,18-1 1,-15 0-424,35-3-2501,4-11-2408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1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92 3171,'0'-14'9971,"0"-9"-1512,-5-7-5651,4 28-2797,0 0-1,1 1 1,-1-1-1,-1 1 1,1-1 0,0 1-1,0 0 1,0-1-1,-1 1 1,1 0 0,-1 0-1,1 0 1,-1 0 0,1 0-1,-1 0 1,1 1-1,-1-1 1,0 0 0,0 1-1,1-1 1,-1 1-1,0 0 1,0-1 0,0 1-1,1 0 1,-1 0-1,-3 1 1,1-2-16,1 1 0,-1 0 0,0 1-1,0-1 1,0 1 0,1-1 0,-1 1 0,0 0 0,1 1 0,-1-1-1,1 1 1,0-1 0,-1 1 0,1 0 0,0 0 0,0 1 0,0-1-1,0 0 1,0 1 0,1 0 0,-1 0 0,1 0 0,0 0-1,0 0 1,0 0 0,0 0 0,-2 7 0,-4 5-5,1 2 0,1-1 1,1 0-1,0 1 0,1 0 0,1 0 0,1 1 1,0-1-1,1 0 0,1 1 0,3 27 0,-3-43-5,0 0 0,0 0 0,1 0 0,-1 0 0,1 0 0,-1 0-1,1 0 1,0 0 0,0-1 0,0 1 0,0 0 0,0 0 0,0-1-1,0 1 1,1 0 0,-1-1 0,1 0 0,-1 1 0,1-1-1,-1 0 1,1 1 0,0-1 0,0 0 0,-1 0 0,1-1 0,0 1-1,0 0 1,0-1 0,0 1 0,0-1 0,4 1 0,-3-1-143,0 1 0,1-1 0,-1 0 0,0-1 1,1 1-1,-1 0 0,1-1 0,-1 0 0,0 0 1,0 0-1,0 0 0,1-1 0,-1 1 0,0-1 1,-1 1-1,1-1 0,0 0 0,0 0 0,3-4 1,4-8-1613,0 0 0,0-1 0,12-26 0,-19 33 1013,28-51-6124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11 11531,'-1'-1'382,"1"0"0,0 1 0,-1-1 0,1 0 0,-1 1 0,0-1 0,1 1 1,-1-1-1,0 0 0,1 1 0,-1 0 0,0-1 0,1 1 0,-1-1 0,0 1 0,0 0 0,1-1 0,-1 1 0,0 0 0,0 0 1,0 0-1,0 0 0,1-1 0,-1 1 0,0 0 0,-2 1 0,1 20 3734,1 7-4220,-43 181 1854,14-82-1573,12-47-310,-14 76-1878,19-51-3121,11-9-4680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3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332 118 12204,'-6'10'11514,"-9"-44"-10523,-10-22-658,22 53-290,1 0-1,0 0 1,0 0-1,-1 1 0,1-1 1,-1 1-1,0 0 0,0 0 1,0 0-1,0 0 1,0 0-1,-1 0 0,1 1 1,0 0-1,-1 0 0,1 0 1,-1 0-1,1 0 1,-1 1-1,1-1 0,-1 1 1,0 0-1,-6 1 1,6 0-47,0 0 0,1 1 1,-1-1-1,1 1 1,-1 0-1,1 0 1,-1 0-1,1 1 1,0-1-1,0 1 1,0 0-1,1-1 1,-1 1-1,1 0 1,-1 1-1,1-1 1,0 0-1,0 1 0,1-1 1,-1 1-1,-1 5 1,-1 3-27,1 1 0,0-1 1,0 1-1,2 0 0,0 0 0,0 19 1,1-31 24,1 0 1,-1 0 0,1 0-1,0 0 1,-1 1 0,1-1-1,0 0 1,-1 0 0,1 0-1,0 0 1,0-1 0,0 1 0,0 0-1,0 0 1,0 0 0,0-1-1,0 1 1,0-1 0,1 1-1,-1-1 1,0 1 0,0-1-1,0 1 1,1-1 0,-1 0-1,0 0 1,0 0 0,1 0-1,-1 0 1,2 0 0,49 1-92,-41-1 27,1 0-108,3 1-18,1-2 1,29-3-1,-43 3 128,1 1 0,0 0 1,-1-1-1,1 0 0,-1 0 0,1 0 0,-1 0 0,1 0 1,-1 0-1,1 0 0,-1-1 0,0 1 0,0-1 0,0 0 0,0 0 1,0 0-1,0 0 0,0 0 0,-1 0 0,1 0 0,-1 0 1,1-1-1,1-3 0,-3 3-1,1-1 0,-1 1 1,0-1-1,0 1 0,0 0 1,0-1-1,-1 1 0,1-1 0,-3-5 1,3 9 95,0-1 1,0 1-1,0-1 1,0 1 0,0-1-1,-1 1 1,1-1-1,0 1 1,0-1-1,-1 1 1,1-1 0,0 1-1,-1-1 1,1 1-1,0 0 1,-1-1-1,1 1 1,-1-1 0,1 1-1,0 0 1,-1 0-1,1-1 1,-1 1-1,1 0 1,-1 0-1,1 0 1,-1-1 0,1 1-1,-1 0 1,0 0-1,1 0 1,-1 0-1,1 0 1,-1 0 0,1 0-1,-1 0 1,1 0-1,-1 0 1,1 0-1,-1 1 1,1-1 0,-1 0-1,1 0 1,-1 0-1,1 1 1,-1-1-1,1 0 1,-1 1 0,1-1-1,-1 0 1,1 1-1,0-1 1,-1 1-1,1-1 1,0 0 0,-1 1-1,1-1 1,0 1-1,0-1 1,-1 1-1,1-1 1,0 1-1,0-1 1,0 2 0,-6 7 64,1 1 0,0-1 0,0 1 0,1 0 1,0 1-1,-3 19 0,-10 71 430,14-85-444,-38 450 914,38-434-956,3-16-20,0-9 2,0-1 1,0 0-1,0 1 1,-1-1-1,0 0 1,0 1 0,-1-1-1,1 0 1,-1 0-1,-1 0 1,-3 8-1,4-13-45,1 0 0,-1 0-1,0 0 1,1 0 0,-1-1-1,0 1 1,1 0 0,-1-1-1,0 0 1,0 1 0,1-1-1,-1 0 1,0 0 0,0 0-1,0 0 1,1 0 0,-1 0 0,0 0-1,0-1 1,1 1 0,-1-1-1,0 0 1,0 1 0,1-1-1,-1 0 1,1 0 0,-4-2-1,-36-29-1259,23 14 272,0 0-1,2-2 1,-16-22-1,26 33-154,1 0-1,0-1 0,1 1 0,-1-1 0,2 0 1,-3-10-1,-2-25-7574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3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35 1249,'-16'1'11563,"-23"0"-4472,38-1-6887,-1 0 1,0 0-1,1 0 1,-1 0 0,1-1-1,-1 1 1,1 0-1,-1-1 1,1 1-1,0-1 1,-1 1 0,1-1-1,-1 0 1,1 0-1,0 0 1,0 0-1,-3-2 1,2 1-136,0 0 0,0 0-1,-1-1 1,1 1 0,-1 1 0,1-1 0,-1 0-1,0 1 1,1-1 0,-1 1 0,0 0 0,0 0-1,0 0 1,0 0 0,0 1 0,0-1 0,-1 1 0,1 0-1,0-1 1,0 1 0,0 1 0,0-1 0,0 0-1,0 1 1,-1 0 0,1 0 0,0 0 0,0 0-1,1 0 1,-1 0 0,0 1 0,0 0 0,1-1-1,-1 1 1,-2 2 0,-2 7-71,1 0 1,0 0-1,1 1 1,0-1-1,0 1 1,1 0-1,1 0 1,0 1-1,-1 16 1,-1 17-94,3 54 0,2-95 76,0-2-75,0 0 1,0 1 0,0-1-1,0 0 1,0 0-1,1 0 1,0 0 0,0 0-1,0 0 1,0 0-1,0-1 1,0 1 0,1 0-1,-1 0 1,1-1 0,0 1-1,3 3 1,-1-3-163,-1-1 1,1 0-1,-1 0 1,1 0-1,0-1 1,0 1-1,0-1 1,0 0-1,0 0 1,0 0-1,0 0 1,0-1-1,5 0 0,34 0-3374,8-4-1756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9 13068,'-6'0'743,"5"1"-569,1-1 0,-1 0-1,1 0 1,0 0-1,-1 0 1,1 0 0,-1 1-1,1-1 1,-1 0-1,1 0 1,-1 0 0,1 0-1,0 0 1,-1 0-1,1 0 1,-1-1 0,1 1-1,-1 0 1,1 0-1,0 0 1,-1 0 0,1-1-1,-1 1 1,1 0-1,0 0 1,-1-1 0,1 1-1,0 0 1,-1 0-1,1-1 1,0 1-1,-1 0 1,1-1 0,0 1-1,0-1 1,-1 1-1,1 0 1,0-1 0,0 1-1,0-1 1,0 1-1,0 0 1,-1-2 405,-1 3-376,0-1-1,0 1 1,0 0 0,0-1-1,-1 1 1,1-1-1,0 0 1,-1 0-1,1 0 1,0 0-1,-4-1 1,4 1-188,0 0 0,1-1 1,-1 1-1,0 0 0,0 0 0,0 0 1,1 1-1,-1-1 0,0 0 0,0 1 1,0-1-1,1 1 0,-1-1 0,0 1 1,1 0-1,-1 0 0,0-1 0,1 1 1,-1 0-1,1 1 0,0-1 0,-2 1 1,-5 8 6,0-1 1,1 1 0,1 1-1,-1-1 1,2 1 0,-1 0 0,1 0-1,1 1 1,0-1 0,1 1-1,-2 12 1,0 12-42,1-1-1,1 53 0,3-86 3,0 0-1,0 0 1,0 1-1,1-1 1,-1 0 0,1 0-1,-1 0 1,1 0-1,0 0 1,0 0-1,0 0 1,0 0 0,0 0-1,0 0 1,0 0-1,1-1 1,-1 1-1,1 0 1,-1-1-1,1 0 1,0 1 0,-1-1-1,1 0 1,0 0-1,0 1 1,0-1-1,0-1 1,0 1 0,0 0-1,3 0 1,-1 0-117,-1-1 0,1 1 0,-1-1 0,1 0 0,-1 0 0,0 0 0,1-1 0,-1 1 0,1-1 0,-1 0 0,0 0 1,1 0-1,-1 0 0,0 0 0,0-1 0,0 0 0,0 1 0,0-1 0,4-4 0,2-4-925,0-1-1,0 0 0,-1 0 1,12-25-1,-13 24 134,27-50-3751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 13517,'-6'0'1595,"-12"-2"5405,14-8-5169,4 8-892,-1 14-389,-6 55 651,-21 82 0,-3 21-379,3 189-1121,25-206-6966,3-130-759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6 17008,'0'0'9935,"0"-1"-9879,0 1 0,0 0 0,0-1 1,0 1-1,-1 0 0,1-1 0,0 1 0,0 0 1,0 0-1,-1-1 0,1 1 0,0 0 0,0 0 1,-1 0-1,1-1 0,0 1 0,0 0 0,-1 0 1,1 0-1,0 0 0,-1-1 0,1 1 1,0 0-1,-1 0 0,1 0 0,0 0 0,-1 0 1,1 0-1,0 0 0,-1 0 0,1 0 0,0 0 1,-1 0-1,1 0 0,0 0 0,-1 1 0,1-1 1,0 0-1,-1 0 0,1 0 0,0 0 0,0 0 1,-1 1-1,1-1 0,0 0 0,-1 0 0,1 1 1,0-1-1,0 0 0,0 0 0,-1 1 0,1-1 1,-8 7 8,0 0 1,0 1-1,1-1 1,0 1-1,1 1 1,-1-1-1,-7 17 1,-35 74 269,27-49-256,4 0 0,1 1 0,-15 76 0,26-89-244,1 0 1,1 0-1,3 1 0,1-1 0,7 61 0,-6-92-255,0 0 0,1 1-1,0-1 1,0 0-1,0 0 1,1 0-1,0 0 1,0 0-1,1-1 1,0 1-1,0-1 1,0 0-1,1 0 1,0-1-1,0 1 1,7 4-1,45 18-8253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15310,'-3'1'1137,"1"-1"0,-1 0 0,0 1 0,1 0 0,-1 0-1,1 0 1,-1 0 0,1 0 0,-5 3 0,-26 22 1420,-29 36-4691,54-54 3096,7-6-954,-10 8-9,2 1 0,-1 1 1,1 0-1,-9 17 1,17-27-8,-1 0 0,1 0 1,0 0-1,0 1 1,0-1-1,0 0 0,1 0 1,-1 1-1,1-1 1,-1 1-1,1-1 0,0 0 1,0 1-1,0-1 0,0 1 1,0-1-1,1 0 1,-1 1-1,1-1 0,-1 0 1,1 1-1,0-1 1,0 0-1,0 0 0,0 0 1,0 0-1,1 0 1,-1 0-1,0 0 0,1 0 1,0 0-1,-1 0 1,1-1-1,4 3 0,7 4 7,0-1-1,28 11 0,-27-13 13,0 1 0,0 1 0,21 13 0,-31-17-1,-1 0-1,1 0 0,-1 0 1,0 0-1,0 0 0,0 1 1,0-1-1,-1 1 0,1 0 1,-1 0-1,0 0 0,0 0 1,-1 0-1,1 1 0,-1-1 1,2 8-1,-1 3 42,0 0-1,-1 1 1,0-1 0,-1 0-1,-1 1 1,0-1 0,-2 0 0,-5 22-1,7-32-83,-1 0 0,1-1 0,-2 1-1,1 0 1,0-1 0,-1 0 0,0 1 0,0-1 0,0 0-1,0-1 1,-1 1 0,0-1 0,1 1 0,-1-1-1,0 0 1,-1 0 0,1-1 0,0 1 0,-1-1-1,0 0 1,1 0 0,-1-1 0,0 1 0,0-1 0,0 0-1,0 0 1,0-1 0,0 0 0,-7 0 0,8 0-206,0 0 1,0-1-1,0 1 1,0-1-1,1 0 1,-1 0-1,0 0 1,0-1-1,1 1 1,-1-1-1,1 0 1,0 0 0,-1 0-1,1 0 1,0-1-1,0 1 1,0-1-1,1 0 1,-1 0-1,-2-3 1,-1-3-1001,0-1 1,1 0-1,0 0 1,0 0 0,1 0-1,-3-14 1,-9-42-6845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9449,'9'-3'2626,"12"-2"962,10-1-802,15-2-768,6 8-865,-3-11-544,4 6-353,-11-1-224,-8 3-672,0-2-1538,-6-3-2883,-1 8-4260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 16912,'-18'3'9065,"24"-3"-8713,0 0-224,12 0 160,4-3 33,9-3-33,8 3-224,-2 3-64,3 0-513,3 0-1024,-9 0-2275,6 0-4708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6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4580,'-2'6'11709,"0"15"-6665,-1 0-3998,-5 4-686,1 0 0,1 1 0,1 0 0,1 0 0,2 0 0,0 0 0,2 0 0,3 28 0,-2-51-359,0 0 0,0 0 0,0 0 0,0-1 1,1 1-1,0 0 0,-1-1 0,1 1 0,0-1 0,0 1 0,0-1 0,0 0 1,1 0-1,-1 0 0,1 0 0,-1-1 0,1 1 0,0 0 0,-1-1 1,1 0-1,0 0 0,0 0 0,0 0 0,0 0 0,4 0 0,-2 0-8,-1 0 1,1 0-1,0-1 0,0 0 0,1 0 0,-1 0 0,0 0 1,0-1-1,-1 0 0,1 0 0,0 0 0,0 0 0,0-1 1,0 0-1,6-4 0,-3 0-29,-1 0 0,0 0 0,-1-1-1,0 0 1,0-1 0,0 1 0,-1-1 0,0 0 0,-1 0 0,0-1 0,0 0 0,4-14 0,-2 5-5,-1-1 1,-1-1 0,-1 1 0,-1-1 0,1-23 0,-3 40 46,0 0 0,0 0 1,0 0-1,-1 0 0,1 0 0,0 0 0,-1 0 1,0 0-1,0 0 0,0 0 0,0 0 1,-1 1-1,1-1 0,0 0 0,-1 1 1,0-1-1,0 1 0,0 0 0,0 0 0,0-1 1,0 1-1,-1 1 0,1-1 0,0 0 1,-1 0-1,0 1 0,-4-2 0,-3-1 43,0 2-1,-1 0 0,0 0 0,1 0 1,-1 2-1,-17 0 0,22 0-302,1 1 0,0 0 0,-1 0 0,1 1 0,0-1 0,0 1 0,0 0-1,0 1 1,0-1 0,1 1 0,-1 0 0,1 0 0,0 0 0,0 1 0,0 0 0,0-1-1,0 2 1,1-1 0,-5 8 0,-16 25-5976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8680,'-13'4'10418,"-5"7"-4489,-27 25-3763,-36 49-10232,66-64 1367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7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13100,'0'0'6791,"0"20"-3973,-3-20-1664,0 11-866,-3 8-32,0 6-32,-7 8 97,-2 6 127,0 10-160,-4 7-128,-2 7-128,5-8-64,1 3-96,9-5-1409,6-9-1250,0-14-2658,0-5-2979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7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11659,'-14'19'4435,"-42"53"3664,22-27-5782,25-34-2322,2-3-18,1 0 0,0 0 0,0 0 0,1 0 0,0 1 1,0 0-1,1 0 0,0 1 0,1-1 0,0 1 0,0-1 0,1 1 1,-1 11-1,3-20 22,1 0-1,-1-1 1,0 1 0,1 0 0,-1 0 0,0-1 0,1 1 0,-1 0-1,1-1 1,0 1 0,-1 0 0,1-1 0,-1 1 0,1-1 0,0 1-1,-1-1 1,1 1 0,0-1 0,0 1 0,-1-1 0,1 0-1,0 0 1,0 1 0,1-1 0,23 7 12,-19-6-9,-4-1-2,12 3 23,0 0 1,-1 1-1,0 1 0,26 12 1,-36-15-19,0 0 1,1 1-1,-1-1 0,0 0 1,-1 1-1,1 0 0,0 0 1,-1 0-1,1 0 0,-1 0 1,0 0-1,0 1 0,-1-1 1,1 1-1,0-1 0,-1 1 1,0-1-1,0 1 1,0 0-1,-1 0 0,1 0 1,-1 0-1,0 4 0,0 0-8,0-1 0,-1 0 0,0 0 0,0 1 0,-1-1 0,0 0 0,0 0 0,-1 0 0,0-1 0,0 1 0,-1-1 0,1 1 0,-1-1 0,-1 0 0,1 0 0,-1-1 0,0 0 0,0 1 0,-1-2 0,1 1 0,-1-1 0,-11 7 0,11-8-259,-1 0 0,1 0 1,-1 0-1,0-1 0,0 0 0,0-1 0,0 0 0,-10 1 1,-33-1-4893,47-1 4699,3 0 455,-2 1-489,1-1 0,-1 0 0,0 0 0,1 0 0,-1-1 0,0 1-1,1 0 1,-1-1 0,0 1 0,1-1 0,-1 0 0,-2-1 0,-15-23-10028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8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14990,'0'0'11595,"0"3"-10762,3-3-833,28 3-32,8 0 64,10-1-609,1-2-1056,-7 0-1698,3 0-3011,-4 0-5574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7303,'0'1'10741,"0"8"-9220,1 2-1228,2 0 0,-1-1 1,2 0-1,-1 0 0,1 0 0,1 0 0,0 0 0,0-1 0,1 0 1,0 0-1,7 8 0,21 36 529,-20-25-478,-1 1 0,-1 0 0,-1 0 0,-2 1-1,-1 1 1,-1 0 0,4 53 0,-10-63-308,-1 0 0,-1-1 0,0 1 0,-2 0 0,0-1 0,-2 1 0,0-1 0,-1 0 0,-1 0 0,0-1 0,-2 0 0,-17 28 0,5-16-746,-2 0 1,-53 56-1,47-60-1784,-37 28 1,-4-1-5632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4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6662,'0'0'19528,"0"3"-19010,-2 4-470,-1 0 1,1-1-1,-1 1 0,0-1 1,-1 1-1,1-1 0,-1 0 0,-8 8 1,-11 20 146,-1 5-87,1 2 0,2 1-1,2 0 1,1 1 0,3 1 0,2 1 0,1 0 0,3 1-1,-7 79 1,15-99-140,0 5 5,4 55 0,-2-76-74,1-1-1,0 1 0,0 0 0,1-1 0,1 0 0,-1 1 0,1-1 0,1-1 0,9 15 0,-6-12-509,0-1 0,0 0-1,1 0 1,1-1 0,0 0 0,0 0-1,0-1 1,1-1 0,20 11 0,51 10-6655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0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91 4228,'-1'-19'4621,"1"14"-3475,-1 0 0,1 0 0,0 0 0,0 0 0,0 0-1,0 0 1,1 0 0,0 0 0,0 1 0,1-1-1,-1 0 1,7-7 4544,-7 18-4221,-4 9-1845,-3-3 400,-1 0-1,-1-1 0,-17 21 1,-6 9-48,-2 6 45,19-28-15,0 0-1,1 1 0,-19 43 1,32-62-14,-1-1 0,1 1 1,0-1-1,0 1 1,0-1-1,0 1 1,0-1-1,0 1 1,0-1-1,0 1 0,0-1 1,0 1-1,0-1 1,0 1-1,0-1 1,0 1-1,0-1 1,0 1-1,0-1 0,1 1 1,-1-1-1,0 1 1,0-1-1,1 1 1,-1-1-1,0 0 1,1 1-1,-1-1 0,0 1 1,1-1-1,-1 0 1,1 1-1,-1-1 1,0 0-1,1 0 1,-1 1-1,1-1 0,0 0 1,21 4-13,-15-3-12,38 5-89,1-3 0,92-4 1,-47-1-1723,-80 2 1327,18-1-2933,-14-8-3653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 12812,'-9'-1'6190,"9"1"-6094,0 0 0,0 0-1,0 0 1,0 0 0,-1 0-1,1 0 1,0 0 0,0 0 0,0 0-1,0 0 1,0 0 0,-1 0-1,1 0 1,0 0 0,0 0 0,0 0-1,0 0 1,0 0 0,0 0-1,-2 1 1245,2-1-1244,0 0 0,0 0-1,0 0 1,0 0 0,0 0 0,0 1-1,-1-1 1,1 0 0,0 0-1,0 0 1,0 0 0,0 0 0,0 1-1,0-1 1,0 0 0,0 0-1,0 0 1,0 0 0,0 0-1,0 1 1,0-1 0,1 0 0,-1 0-1,0 0 1,0 0 0,0 0-1,0 1 384,0-1-383,1 12-565,-5 76 1227,-17 99-1,17-159-745,-3 38-1357,3 74-1,7-108-2764,12-15-2718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 14061,'-19'1'5193,"15"0"-4557,-1 0 0,0-1 0,0 0 0,0 0-1,0 0 1,0 0 0,0-1 0,1 1 0,-1-1 0,0-1-1,-9-3 1,8 3-580,0 1-1,-1-1 0,1 1 1,-1 0-1,1 0 1,-1 1-1,1 0 1,-1 0-1,0 1 0,1 0 1,-1 0-1,-10 3 1,8 2-77,1 1 0,0 0 0,1 0-1,0 1 1,0 0 0,0 0 0,1 1 0,0-1 0,1 1 0,0 1 0,0-1 0,1 1 0,1 0 0,-1 0 0,1 0 0,1 0 0,0 0-1,-1 18 1,3-25 17,1-1 1,0 1-1,-1 0 0,1 0 0,0 0 0,0-1 0,1 1 0,-1 0 0,0-1 0,1 1 0,0-1 0,-1 1 1,1-1-1,0 0 0,0 0 0,1 0 0,-1 0 0,0 0 0,4 1 0,60 35-61,-28-18 48,-29-14 3,0 0 1,-1 0-1,0 0 0,0 1 0,0 1 1,-1-1-1,0 1 0,-1 0 0,0 1 1,0 0-1,0 0 0,-1 0 0,-1 0 1,0 1-1,0 0 0,0 0 0,-2 0 1,1 0-1,-1 0 0,0 0 0,-1 1 1,-1-1-1,0 1 0,0-1 0,-2 16 1,1-21 2,0 0 0,0-1-1,0 1 1,-1-1 0,0 1 0,0-1 0,0 1 0,0-1 0,0 0 0,-1 0 0,0 0 0,0 0 0,0 0 0,0-1 0,-1 1 0,1-1 0,-1 0 0,0 0 0,0-1 0,0 1 0,0-1 0,-1 1 0,-7 2 0,-2-1-90,1 1 1,-1-2 0,0 0 0,0 0 0,0-2 0,-26 1-1,39-2 74,1-1-1,-1 1 0,0-1 1,1 1-1,-1-1 0,1 0 1,-1 1-1,1-1 0,0 0 1,-1 1-1,1-1 0,0 0 1,-1 1-1,1-1 0,0 0 1,0 0-1,-1 1 0,1-1 1,0 0-1,0 0 0,0 0 1,0 1-1,0-1 0,1-1 1,-1-30-175,0 23 118,2-34-248,2 0-1,2 1 1,2-1-1,2 1 1,1 1-1,34-79 1,-40 103 454,0-1 0,-1 0 0,-1 0 0,0 0 0,-2 0 0,-1-32 0,0 48-175,0 0 0,0-1 0,0 1 0,-1-1 0,1 1-1,-1 0 1,0-1 0,1 1 0,-1 0 0,0 0 0,0 0 0,-1-1 0,1 1 0,0 0 0,-1 1 0,1-1-1,-1 0 1,-2-2 0,-24-11-5766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1:5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42 12460,'-30'-3'4682,"30"3"-4618,-1 0 0,1 0 1,0 0-1,-1 0 0,1 0 1,-1 0-1,1 0 0,-1 0 0,1 0 1,0 0-1,-1 0 0,1-1 1,-1 1-1,1 0 0,0 0 0,-1 0 1,1-1-1,0 1 0,-1 0 1,1 0-1,0-1 0,-1 1 0,1 0 1,0-1-1,0 1 0,-1 0 1,1-1-1,0 1 0,0 0 0,0-1 1,-1 1-1,1-1 0,0 1 1,0 0-1,0-1 0,0 1 0,0-1 1,0 1-1,0 0 0,0-1 1,0 1-1,0-1 0,0 1 0,0-1 1,0 1-1,0 0 0,0-1 1,1 1-1,-1 0 0,0-1 0,0 1 1,0-1-1,1 1 0,-1 0 1,0-1-1,0 1 0,1 0 0,-1-1 1,0 1-1,1 0 0,-1 0 1,0-1-1,1 1 0,-1 0 0,0 0 1,1 0-1,-1 0 0,1-1 1,0 1-1,3-3 64,0 1 0,1 0 0,0-1 0,-1 2 0,1-1 0,0 0 0,0 1 0,0 0 0,0 0 1,7 0-1,59 0 1291,-42 2-895,-17-1-325,0 1-1,0 0 1,0 1-1,0 0 1,22 8-1,-28-8-161,0 0 1,0 1-1,0 0 0,0 0 1,0 1-1,-1 0 1,1 0-1,-1 0 0,0 0 1,-1 1-1,1 0 0,5 8 1,-8-11-32,-1 1 1,0-1-1,0 1 1,0-1-1,0 1 1,0 0-1,0 0 1,-1-1 0,1 1-1,-1 0 1,0 0-1,0 0 1,0-1-1,0 1 1,-1 0 0,1 0-1,-1 0 1,1-1-1,-1 1 1,0 0-1,0-1 1,0 1-1,-1-1 1,1 1 0,-1-1-1,1 1 1,-1-1-1,0 0 1,0 0-1,0 0 1,0 0-1,0 0 1,0 0 0,-4 1-1,-20 11-5,-1-1 1,0-2-1,-1-1 0,0-1 1,-1-1-1,0-1 0,-43 3 1,69-8-198,14 1 160,14 0 81,2-1 9,1-2-36,0 1 0,-1 2 0,1 1 0,50 14 0,-77-18-2,1 1-1,-1 0 1,1 0-1,-1 0 1,1 0 0,-1 0-1,0 0 1,1 0-1,-1 0 1,0 1 0,0-1-1,0 0 1,0 1-1,0-1 1,0 1 0,0-1-1,-1 1 1,1 0-1,-1-1 1,1 1 0,-1 0-1,1-1 1,-1 1-1,0 0 1,0-1 0,0 1-1,0 0 1,0 0-1,0-1 1,0 1 0,-1 0-1,1 0 1,0-1-1,-1 1 1,0-1 0,1 1-1,-2 2 1,0 1 7,0 0 0,0 0 1,-1-1-1,1 1 0,-1 0 1,0-1-1,-1 1 0,1-1 0,-1 0 1,-5 5-1,-1-3 12,1-1 0,-1 0 0,0-1 0,0 0 1,-1 0-1,1-1 0,-1 0 0,0-1 0,-14 1 0,-13 0-369,-52-4-1,29-1-1926,61 3 2068,-1-1 0,1 0-1,-1 0 1,1 0-1,-1 0 1,1 0 0,-1 0-1,1 0 1,-1 0-1,1-1 1,0 1 0,-1 0-1,1 0 1,-1 0-1,1 0 1,-1-1 0,1 1-1,-1 0 1,1 0-1,0-1 1,-1 1 0,1 0-1,-1-1 1,1 1-1,0 0 1,-1-1-1,1 1 1,0-1 0,0 1-1,-1-1 1,1 1-1,0 0 1,0-1 0,0 1-1,0-1 1,-1 1-1,1-1 1,0 1 0,0-1-1,0 1 1,0-1-1,0 1 1,0-1 0,0 1-1,0-1 1,1 1-1,-1-1 1,0 0 0,0 0-276,0-16-10848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11307,'0'0'2626,"9"0"2659,-3 0-3683,3 0-737,-2 11-129,-1 3-255,-6 5-289,0 12-32,0-1-64,-3 3 0,-22 6-96,-3 2 0,-5-8-320,5 6-1314,1-20-1857,17-2-3395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2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40 14670,'2'-19'6044,"-2"18"-5938,0 0 0,0 0 1,1 0-1,-1 0 0,1 0 1,-1 0-1,1 0 0,-1 0 0,1 0 1,-1 0-1,1 0 0,0 1 1,-1-1-1,1 0 0,0 0 0,0 1 1,0-1-1,0 0 0,-1 1 1,1-1-1,0 1 0,0-1 0,0 1 1,0 0-1,0-1 0,0 1 0,0 0 1,0 0-1,1 0 0,-1 0 1,0 0-1,0 0 0,0 0 0,1 0 1,-1 1-42,1 1 1,-2-1-1,1 1 1,0 0-1,0-1 0,0 1 1,-1 0-1,1-1 1,-1 1-1,1 0 1,-1 0-1,0-1 0,0 1 1,0 0-1,0 0 1,0 0-1,0-1 1,0 1-1,-1 0 0,0 2 1,1 4 81,-3 45-76,-2 1-1,-3-1 1,-2-1-1,-18 59 1,-7 45-2803,28-103-1082,5-1-3718,2-25-2328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2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4 897,'-6'-3'27232,"1"6"-26756,-5 7-4387,6-4 5749,-18 17-1877,2 2-1,1 0 1,1 2 0,1 0 0,-23 50 0,39-75 30,0 0 0,0 0-1,0 0 1,1 0 0,-1 0 0,1 0 0,-1 0 0,1 0 0,0 0-1,-1 0 1,1 0 0,0 0 0,1 0 0,-1 0 0,0 0 0,0 1-1,1-1 1,-1 0 0,1 0 0,0 0 0,0-1 0,0 1-1,0 0 1,0 0 0,0 0 0,0-1 0,0 1 0,1 0 0,-1-1-1,2 2 1,3 1 16,1-1-1,-1-1 0,1 1 0,-1-1 1,1 0-1,0 0 0,11 0 0,-12-1 7,1 0 0,-1 0 0,1 1 0,-1-1 0,0 1 0,0 1 0,0-1 0,0 1 0,0 0 0,8 7 0,-10-6 7,0 1 1,-1 0-1,0 0 0,0 0 0,0 0 0,0 0 1,-1 1-1,0-1 0,0 1 0,-1-1 0,0 1 1,1 0-1,-2 0 0,1 0 0,-1 0 1,0 0-1,-1 11 0,1-9 0,0-6-17,-1 0 0,1 0 0,0 0 0,-1 0 0,1-1 0,-1 1 0,1 0 0,-1 0 0,0-1 0,0 1 0,0 0 0,0-1 0,0 1 0,0-1 0,0 1 0,-1-1 0,1 0 0,0 1 0,-2 0 0,-2 1-9,0 1 0,0-2 1,0 1-1,0 0 0,0-1 0,-8 2 0,-2 0-230,1 0-1,-1-2 1,0 0-1,-19 0 1,11-1-435,13 0-75,0-1 1,-1 0-1,1-1 0,-11-1 1,19 1 418,0 1 1,0-1 0,0 0-1,-1 1 1,1-1 0,0 0-1,0 0 1,0 0 0,0-1 0,1 1-1,-1 0 1,0-1 0,0 1-1,1-1 1,-1 1 0,1-1 0,0 0-1,-1 0 1,1 0 0,0 0-1,0 0 1,0 0 0,-1-3-1,-4-32-5950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6662,'3'0'5157,"0"0"-3491,0 0 768,13 0-352,5 0-865,7 0-640,2 0-129,7 0-128,-3 0-191,3 0-193,-7 0-897,-2-3-3139,6-2-4741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2819,'0'2'14415,"0"16"-12570,1-11-1544,-1-1 0,1 1-1,0-1 1,1 1-1,-1-1 1,1 0 0,1 0-1,-1 0 1,1 0 0,0 0-1,4 6 1,51 59 1055,-4-3-106,-43-48-1125,-1 1 0,-2 0 0,0 0 1,-1 0-1,-1 1 0,-1 0 0,0 0 0,-2 1 0,-1-1 0,-1 1 0,-1-1 0,-1 1 0,-5 34 0,3-41-160,-1 1 0,0-1 0,-1 0 0,-1 0 0,-1 0 0,0-1-1,-1 0 1,0 0 0,-17 20 0,13-20-734,0 0 0,-1-1-1,-20 17 1,24-24-680,0 0 0,-1 0-1,0-1 1,0 0 0,-21 8 0,-4-4-9500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3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17264,'-13'0'6727,"29"0"-6375,27 0 32,6 0-95,3 0-1,0 0-96,0 0-192,-9 0-64,-9 0-673,-10-8-1024,-8 2-2147,-1 4-3971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4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9193,'-28'16'9865,"16"-8"-9160,3-2 2241,15-6-3042,25 0 0,12 0-1089,9 0 64,0 11-705,3-11-1729,6 3-3075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17 17553,'-13'14'7719,"16"-14"-7239,28 0 129,12 0-161,6 0-63,3-11-97,0 3-160,-2 2-32,-4 1-480,-13 5-929,-8 0-1442,-4 0-2754,7 0-6535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3:55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3587,'-12'6'13805,"3"2"-8071,15-8-4773,28 0-449,2 0-320,7-6-63,3 4-322,0 2-415,-3-6-994,0 6-1889,12 0-3780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7T18:34:1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255 174 5285,'-3'-12'9156,"-9"7"-4725,11 5-4345,0 0 0,1 0 0,-1 0 0,1-1 0,-1 1 0,0 0-1,1 0 1,-1 0 0,0 0 0,1-1 0,-1 1 0,1 0 0,-1 0 0,1-1 0,-1 1 0,1 0 0,-1-1 0,1 1-1,-1-1 1,1 1 0,-1-1 0,1 1 0,0-1 0,-1 1 0,1-1 0,0 1 0,-1-1 0,1 1 0,0-1-1,0 0 1,0 1 0,-1-1 0,1 1 0,0-1 0,0 0 0,0 1 0,0-1 0,0 0 0,0 1 0,0-2 0,1-11 533,0-1 0,0 1 0,1 0 1,1-1-1,0 1 0,1 0 0,1 1 1,9-22 2476,-14 38-2990,-1-1-1,0 0 1,1 1 0,-1-1-1,-1 0 1,1 0 0,0 1-1,-1-1 1,0 0 0,0 0 0,1-1-1,-2 1 1,-2 3 0,-37 36-263,24-25 275,1-1-67,5-6-48,1 2 1,0-1 0,0 2-1,-16 25 1,25-36-5,1 1-1,-1 0 1,1-1-1,0 1 1,0 0 0,0-1-1,0 1 1,1 0-1,-1 0 1,1 0 0,-1 0-1,1 0 1,0 0-1,0 0 1,1 0 0,-1 0-1,0 0 1,1-1-1,0 1 1,0 0 0,0 0-1,0 0 1,0-1-1,0 1 1,1 0 0,-1-1-1,1 0 1,0 1-1,0-1 1,0 0 0,0 0-1,0 0 1,3 2 0,32 24 8,1-1 1,48 24 0,-55-34 17,-27-14-17,1 0 0,-1 0 1,0 0-1,-1 1 1,1-1-1,0 1 1,-1 0-1,0 0 1,0 0-1,0 0 1,-1 0-1,1 1 1,-1-1-1,0 1 1,0 0-1,0 0 1,-1 0-1,0 0 0,0 0 1,0 0-1,-1 0 1,1 0-1,-1 0 1,0 0-1,-1 0 1,1 0-1,-1 0 1,-2 7-1,1-9 1,-1 1 0,1-1 0,-1 1 0,0-1 0,0 0 0,-1 0 0,1 0 0,-1-1 0,1 1 0,-1-1 0,0 0 0,0 0 0,0 0 0,0 0 0,-6 1 0,-66 17 77,60-17-382,0-1 0,0 0-1,-1-1 1,1-1 0,-23-3 0,34 2-177,-1 0 0,0 0 0,1-1 0,-1 0 0,1 0-1,0 0 1,-9-6 0,10 6-82,1-1 1,0 1-1,0-1 0,0 0 0,1 1 0,-1-1 0,1-1 0,-1 1 0,1 0 1,0-1-1,0 1 0,-1-6 0,-1-22-6545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1" Type="http://schemas.openxmlformats.org/officeDocument/2006/relationships/customXml" Target="../ink/ink13.xml"/><Relationship Id="rId42" Type="http://schemas.openxmlformats.org/officeDocument/2006/relationships/image" Target="../media/image27.png"/><Relationship Id="rId63" Type="http://schemas.openxmlformats.org/officeDocument/2006/relationships/customXml" Target="../ink/ink34.xml"/><Relationship Id="rId84" Type="http://schemas.openxmlformats.org/officeDocument/2006/relationships/image" Target="../media/image50.png"/><Relationship Id="rId138" Type="http://schemas.openxmlformats.org/officeDocument/2006/relationships/image" Target="../media/image77.png"/><Relationship Id="rId159" Type="http://schemas.openxmlformats.org/officeDocument/2006/relationships/customXml" Target="../ink/ink82.xml"/><Relationship Id="rId170" Type="http://schemas.openxmlformats.org/officeDocument/2006/relationships/image" Target="../media/image93.png"/><Relationship Id="rId191" Type="http://schemas.openxmlformats.org/officeDocument/2006/relationships/customXml" Target="../ink/ink98.xml"/><Relationship Id="rId107" Type="http://schemas.openxmlformats.org/officeDocument/2006/relationships/customXml" Target="../ink/ink56.xml"/><Relationship Id="rId11" Type="http://schemas.openxmlformats.org/officeDocument/2006/relationships/customXml" Target="../ink/ink8.xml"/><Relationship Id="rId32" Type="http://schemas.openxmlformats.org/officeDocument/2006/relationships/image" Target="../media/image22.png"/><Relationship Id="rId53" Type="http://schemas.openxmlformats.org/officeDocument/2006/relationships/customXml" Target="../ink/ink29.xml"/><Relationship Id="rId74" Type="http://schemas.openxmlformats.org/officeDocument/2006/relationships/image" Target="../media/image45.png"/><Relationship Id="rId128" Type="http://schemas.openxmlformats.org/officeDocument/2006/relationships/image" Target="../media/image72.png"/><Relationship Id="rId149" Type="http://schemas.openxmlformats.org/officeDocument/2006/relationships/customXml" Target="../ink/ink77.xml"/><Relationship Id="rId5" Type="http://schemas.openxmlformats.org/officeDocument/2006/relationships/customXml" Target="../ink/ink5.xml"/><Relationship Id="rId95" Type="http://schemas.openxmlformats.org/officeDocument/2006/relationships/customXml" Target="../ink/ink50.xml"/><Relationship Id="rId160" Type="http://schemas.openxmlformats.org/officeDocument/2006/relationships/image" Target="../media/image88.png"/><Relationship Id="rId181" Type="http://schemas.openxmlformats.org/officeDocument/2006/relationships/customXml" Target="../ink/ink93.xml"/><Relationship Id="rId22" Type="http://schemas.openxmlformats.org/officeDocument/2006/relationships/image" Target="../media/image17.png"/><Relationship Id="rId43" Type="http://schemas.openxmlformats.org/officeDocument/2006/relationships/customXml" Target="../ink/ink24.xml"/><Relationship Id="rId64" Type="http://schemas.openxmlformats.org/officeDocument/2006/relationships/image" Target="../media/image39.png"/><Relationship Id="rId118" Type="http://schemas.openxmlformats.org/officeDocument/2006/relationships/image" Target="../media/image67.png"/><Relationship Id="rId139" Type="http://schemas.openxmlformats.org/officeDocument/2006/relationships/customXml" Target="../ink/ink72.xml"/><Relationship Id="rId85" Type="http://schemas.openxmlformats.org/officeDocument/2006/relationships/customXml" Target="../ink/ink45.xml"/><Relationship Id="rId150" Type="http://schemas.openxmlformats.org/officeDocument/2006/relationships/image" Target="../media/image83.png"/><Relationship Id="rId171" Type="http://schemas.openxmlformats.org/officeDocument/2006/relationships/customXml" Target="../ink/ink88.xml"/><Relationship Id="rId192" Type="http://schemas.openxmlformats.org/officeDocument/2006/relationships/image" Target="../media/image104.png"/><Relationship Id="rId12" Type="http://schemas.openxmlformats.org/officeDocument/2006/relationships/image" Target="../media/image12.png"/><Relationship Id="rId33" Type="http://schemas.openxmlformats.org/officeDocument/2006/relationships/customXml" Target="../ink/ink19.xml"/><Relationship Id="rId108" Type="http://schemas.openxmlformats.org/officeDocument/2006/relationships/image" Target="../media/image62.png"/><Relationship Id="rId129" Type="http://schemas.openxmlformats.org/officeDocument/2006/relationships/customXml" Target="../ink/ink67.xml"/><Relationship Id="rId54" Type="http://schemas.openxmlformats.org/officeDocument/2006/relationships/image" Target="../media/image34.png"/><Relationship Id="rId75" Type="http://schemas.openxmlformats.org/officeDocument/2006/relationships/customXml" Target="../ink/ink40.xml"/><Relationship Id="rId96" Type="http://schemas.openxmlformats.org/officeDocument/2006/relationships/image" Target="../media/image56.png"/><Relationship Id="rId140" Type="http://schemas.openxmlformats.org/officeDocument/2006/relationships/image" Target="../media/image78.png"/><Relationship Id="rId161" Type="http://schemas.openxmlformats.org/officeDocument/2006/relationships/customXml" Target="../ink/ink83.xml"/><Relationship Id="rId182" Type="http://schemas.openxmlformats.org/officeDocument/2006/relationships/image" Target="../media/image99.png"/><Relationship Id="rId6" Type="http://schemas.openxmlformats.org/officeDocument/2006/relationships/image" Target="../media/image9.png"/><Relationship Id="rId23" Type="http://schemas.openxmlformats.org/officeDocument/2006/relationships/customXml" Target="../ink/ink14.xml"/><Relationship Id="rId119" Type="http://schemas.openxmlformats.org/officeDocument/2006/relationships/customXml" Target="../ink/ink62.xml"/><Relationship Id="rId44" Type="http://schemas.openxmlformats.org/officeDocument/2006/relationships/image" Target="../media/image28.png"/><Relationship Id="rId65" Type="http://schemas.openxmlformats.org/officeDocument/2006/relationships/customXml" Target="../ink/ink35.xml"/><Relationship Id="rId86" Type="http://schemas.openxmlformats.org/officeDocument/2006/relationships/image" Target="../media/image51.png"/><Relationship Id="rId130" Type="http://schemas.openxmlformats.org/officeDocument/2006/relationships/image" Target="../media/image73.png"/><Relationship Id="rId151" Type="http://schemas.openxmlformats.org/officeDocument/2006/relationships/customXml" Target="../ink/ink78.xml"/><Relationship Id="rId172" Type="http://schemas.openxmlformats.org/officeDocument/2006/relationships/image" Target="../media/image94.png"/><Relationship Id="rId193" Type="http://schemas.openxmlformats.org/officeDocument/2006/relationships/customXml" Target="../ink/ink99.xml"/><Relationship Id="rId13" Type="http://schemas.openxmlformats.org/officeDocument/2006/relationships/customXml" Target="../ink/ink9.xml"/><Relationship Id="rId109" Type="http://schemas.openxmlformats.org/officeDocument/2006/relationships/customXml" Target="../ink/ink57.xml"/><Relationship Id="rId34" Type="http://schemas.openxmlformats.org/officeDocument/2006/relationships/image" Target="../media/image23.png"/><Relationship Id="rId55" Type="http://schemas.openxmlformats.org/officeDocument/2006/relationships/customXml" Target="../ink/ink30.xml"/><Relationship Id="rId76" Type="http://schemas.openxmlformats.org/officeDocument/2006/relationships/image" Target="../media/image46.png"/><Relationship Id="rId97" Type="http://schemas.openxmlformats.org/officeDocument/2006/relationships/customXml" Target="../ink/ink51.xml"/><Relationship Id="rId120" Type="http://schemas.openxmlformats.org/officeDocument/2006/relationships/image" Target="../media/image68.png"/><Relationship Id="rId141" Type="http://schemas.openxmlformats.org/officeDocument/2006/relationships/customXml" Target="../ink/ink73.xml"/><Relationship Id="rId7" Type="http://schemas.openxmlformats.org/officeDocument/2006/relationships/customXml" Target="../ink/ink6.xml"/><Relationship Id="rId71" Type="http://schemas.openxmlformats.org/officeDocument/2006/relationships/customXml" Target="../ink/ink38.xml"/><Relationship Id="rId92" Type="http://schemas.openxmlformats.org/officeDocument/2006/relationships/image" Target="../media/image54.png"/><Relationship Id="rId162" Type="http://schemas.openxmlformats.org/officeDocument/2006/relationships/image" Target="../media/image89.png"/><Relationship Id="rId183" Type="http://schemas.openxmlformats.org/officeDocument/2006/relationships/customXml" Target="../ink/ink94.xml"/><Relationship Id="rId2" Type="http://schemas.openxmlformats.org/officeDocument/2006/relationships/image" Target="../media/image7.png"/><Relationship Id="rId29" Type="http://schemas.openxmlformats.org/officeDocument/2006/relationships/customXml" Target="../ink/ink17.xml"/><Relationship Id="rId24" Type="http://schemas.openxmlformats.org/officeDocument/2006/relationships/image" Target="../media/image18.png"/><Relationship Id="rId40" Type="http://schemas.openxmlformats.org/officeDocument/2006/relationships/image" Target="../media/image26.png"/><Relationship Id="rId45" Type="http://schemas.openxmlformats.org/officeDocument/2006/relationships/customXml" Target="../ink/ink25.xml"/><Relationship Id="rId66" Type="http://schemas.openxmlformats.org/officeDocument/2006/relationships/image" Target="../media/image41.png"/><Relationship Id="rId87" Type="http://schemas.openxmlformats.org/officeDocument/2006/relationships/customXml" Target="../ink/ink46.xml"/><Relationship Id="rId110" Type="http://schemas.openxmlformats.org/officeDocument/2006/relationships/image" Target="../media/image63.png"/><Relationship Id="rId115" Type="http://schemas.openxmlformats.org/officeDocument/2006/relationships/customXml" Target="../ink/ink60.xml"/><Relationship Id="rId131" Type="http://schemas.openxmlformats.org/officeDocument/2006/relationships/customXml" Target="../ink/ink68.xml"/><Relationship Id="rId136" Type="http://schemas.openxmlformats.org/officeDocument/2006/relationships/image" Target="../media/image76.png"/><Relationship Id="rId157" Type="http://schemas.openxmlformats.org/officeDocument/2006/relationships/customXml" Target="../ink/ink81.xml"/><Relationship Id="rId178" Type="http://schemas.openxmlformats.org/officeDocument/2006/relationships/image" Target="../media/image97.png"/><Relationship Id="rId61" Type="http://schemas.openxmlformats.org/officeDocument/2006/relationships/customXml" Target="../ink/ink33.xml"/><Relationship Id="rId82" Type="http://schemas.openxmlformats.org/officeDocument/2006/relationships/image" Target="../media/image49.png"/><Relationship Id="rId152" Type="http://schemas.openxmlformats.org/officeDocument/2006/relationships/image" Target="../media/image84.png"/><Relationship Id="rId173" Type="http://schemas.openxmlformats.org/officeDocument/2006/relationships/customXml" Target="../ink/ink89.xml"/><Relationship Id="rId194" Type="http://schemas.openxmlformats.org/officeDocument/2006/relationships/image" Target="../media/image105.png"/><Relationship Id="rId19" Type="http://schemas.openxmlformats.org/officeDocument/2006/relationships/customXml" Target="../ink/ink12.xml"/><Relationship Id="rId14" Type="http://schemas.openxmlformats.org/officeDocument/2006/relationships/image" Target="../media/image13.png"/><Relationship Id="rId30" Type="http://schemas.openxmlformats.org/officeDocument/2006/relationships/image" Target="../media/image21.png"/><Relationship Id="rId35" Type="http://schemas.openxmlformats.org/officeDocument/2006/relationships/customXml" Target="../ink/ink20.xml"/><Relationship Id="rId56" Type="http://schemas.openxmlformats.org/officeDocument/2006/relationships/image" Target="../media/image35.png"/><Relationship Id="rId77" Type="http://schemas.openxmlformats.org/officeDocument/2006/relationships/customXml" Target="../ink/ink41.xml"/><Relationship Id="rId100" Type="http://schemas.openxmlformats.org/officeDocument/2006/relationships/image" Target="../media/image58.png"/><Relationship Id="rId105" Type="http://schemas.openxmlformats.org/officeDocument/2006/relationships/customXml" Target="../ink/ink55.xml"/><Relationship Id="rId126" Type="http://schemas.openxmlformats.org/officeDocument/2006/relationships/image" Target="../media/image71.png"/><Relationship Id="rId147" Type="http://schemas.openxmlformats.org/officeDocument/2006/relationships/customXml" Target="../ink/ink76.xml"/><Relationship Id="rId168" Type="http://schemas.openxmlformats.org/officeDocument/2006/relationships/image" Target="../media/image92.png"/><Relationship Id="rId8" Type="http://schemas.openxmlformats.org/officeDocument/2006/relationships/image" Target="../media/image10.png"/><Relationship Id="rId51" Type="http://schemas.openxmlformats.org/officeDocument/2006/relationships/customXml" Target="../ink/ink28.xml"/><Relationship Id="rId72" Type="http://schemas.openxmlformats.org/officeDocument/2006/relationships/image" Target="../media/image44.png"/><Relationship Id="rId93" Type="http://schemas.openxmlformats.org/officeDocument/2006/relationships/customXml" Target="../ink/ink49.xml"/><Relationship Id="rId98" Type="http://schemas.openxmlformats.org/officeDocument/2006/relationships/image" Target="../media/image57.png"/><Relationship Id="rId121" Type="http://schemas.openxmlformats.org/officeDocument/2006/relationships/customXml" Target="../ink/ink63.xml"/><Relationship Id="rId142" Type="http://schemas.openxmlformats.org/officeDocument/2006/relationships/image" Target="../media/image79.png"/><Relationship Id="rId163" Type="http://schemas.openxmlformats.org/officeDocument/2006/relationships/customXml" Target="../ink/ink84.xml"/><Relationship Id="rId184" Type="http://schemas.openxmlformats.org/officeDocument/2006/relationships/image" Target="../media/image100.png"/><Relationship Id="rId189" Type="http://schemas.openxmlformats.org/officeDocument/2006/relationships/customXml" Target="../ink/ink97.xml"/><Relationship Id="rId3" Type="http://schemas.openxmlformats.org/officeDocument/2006/relationships/customXml" Target="../ink/ink4.xml"/><Relationship Id="rId25" Type="http://schemas.openxmlformats.org/officeDocument/2006/relationships/customXml" Target="../ink/ink15.xml"/><Relationship Id="rId46" Type="http://schemas.openxmlformats.org/officeDocument/2006/relationships/image" Target="../media/image29.png"/><Relationship Id="rId67" Type="http://schemas.openxmlformats.org/officeDocument/2006/relationships/customXml" Target="../ink/ink36.xml"/><Relationship Id="rId116" Type="http://schemas.openxmlformats.org/officeDocument/2006/relationships/image" Target="../media/image66.png"/><Relationship Id="rId137" Type="http://schemas.openxmlformats.org/officeDocument/2006/relationships/customXml" Target="../ink/ink71.xml"/><Relationship Id="rId158" Type="http://schemas.openxmlformats.org/officeDocument/2006/relationships/image" Target="../media/image87.png"/><Relationship Id="rId20" Type="http://schemas.openxmlformats.org/officeDocument/2006/relationships/image" Target="../media/image16.png"/><Relationship Id="rId41" Type="http://schemas.openxmlformats.org/officeDocument/2006/relationships/customXml" Target="../ink/ink23.xml"/><Relationship Id="rId62" Type="http://schemas.openxmlformats.org/officeDocument/2006/relationships/image" Target="../media/image38.png"/><Relationship Id="rId83" Type="http://schemas.openxmlformats.org/officeDocument/2006/relationships/customXml" Target="../ink/ink44.xml"/><Relationship Id="rId88" Type="http://schemas.openxmlformats.org/officeDocument/2006/relationships/image" Target="../media/image52.png"/><Relationship Id="rId111" Type="http://schemas.openxmlformats.org/officeDocument/2006/relationships/customXml" Target="../ink/ink58.xml"/><Relationship Id="rId132" Type="http://schemas.openxmlformats.org/officeDocument/2006/relationships/image" Target="../media/image74.png"/><Relationship Id="rId153" Type="http://schemas.openxmlformats.org/officeDocument/2006/relationships/customXml" Target="../ink/ink79.xml"/><Relationship Id="rId174" Type="http://schemas.openxmlformats.org/officeDocument/2006/relationships/image" Target="../media/image95.png"/><Relationship Id="rId179" Type="http://schemas.openxmlformats.org/officeDocument/2006/relationships/customXml" Target="../ink/ink92.xml"/><Relationship Id="rId195" Type="http://schemas.openxmlformats.org/officeDocument/2006/relationships/customXml" Target="../ink/ink100.xml"/><Relationship Id="rId190" Type="http://schemas.openxmlformats.org/officeDocument/2006/relationships/image" Target="../media/image103.png"/><Relationship Id="rId15" Type="http://schemas.openxmlformats.org/officeDocument/2006/relationships/customXml" Target="../ink/ink10.xml"/><Relationship Id="rId36" Type="http://schemas.openxmlformats.org/officeDocument/2006/relationships/image" Target="../media/image24.png"/><Relationship Id="rId57" Type="http://schemas.openxmlformats.org/officeDocument/2006/relationships/customXml" Target="../ink/ink31.xml"/><Relationship Id="rId106" Type="http://schemas.openxmlformats.org/officeDocument/2006/relationships/image" Target="../media/image61.png"/><Relationship Id="rId127" Type="http://schemas.openxmlformats.org/officeDocument/2006/relationships/customXml" Target="../ink/ink66.xml"/><Relationship Id="rId10" Type="http://schemas.openxmlformats.org/officeDocument/2006/relationships/image" Target="../media/image11.png"/><Relationship Id="rId31" Type="http://schemas.openxmlformats.org/officeDocument/2006/relationships/customXml" Target="../ink/ink18.xml"/><Relationship Id="rId52" Type="http://schemas.openxmlformats.org/officeDocument/2006/relationships/image" Target="../media/image33.png"/><Relationship Id="rId73" Type="http://schemas.openxmlformats.org/officeDocument/2006/relationships/customXml" Target="../ink/ink39.xml"/><Relationship Id="rId78" Type="http://schemas.openxmlformats.org/officeDocument/2006/relationships/image" Target="../media/image47.png"/><Relationship Id="rId94" Type="http://schemas.openxmlformats.org/officeDocument/2006/relationships/image" Target="../media/image55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69.png"/><Relationship Id="rId143" Type="http://schemas.openxmlformats.org/officeDocument/2006/relationships/customXml" Target="../ink/ink74.xml"/><Relationship Id="rId148" Type="http://schemas.openxmlformats.org/officeDocument/2006/relationships/image" Target="../media/image82.png"/><Relationship Id="rId164" Type="http://schemas.openxmlformats.org/officeDocument/2006/relationships/image" Target="../media/image90.png"/><Relationship Id="rId169" Type="http://schemas.openxmlformats.org/officeDocument/2006/relationships/customXml" Target="../ink/ink87.xml"/><Relationship Id="rId185" Type="http://schemas.openxmlformats.org/officeDocument/2006/relationships/customXml" Target="../ink/ink95.xml"/><Relationship Id="rId4" Type="http://schemas.openxmlformats.org/officeDocument/2006/relationships/image" Target="../media/image8.png"/><Relationship Id="rId9" Type="http://schemas.openxmlformats.org/officeDocument/2006/relationships/customXml" Target="../ink/ink7.xml"/><Relationship Id="rId180" Type="http://schemas.openxmlformats.org/officeDocument/2006/relationships/image" Target="../media/image98.png"/><Relationship Id="rId26" Type="http://schemas.openxmlformats.org/officeDocument/2006/relationships/image" Target="../media/image19.png"/><Relationship Id="rId47" Type="http://schemas.openxmlformats.org/officeDocument/2006/relationships/customXml" Target="../ink/ink26.xml"/><Relationship Id="rId68" Type="http://schemas.openxmlformats.org/officeDocument/2006/relationships/image" Target="../media/image42.png"/><Relationship Id="rId89" Type="http://schemas.openxmlformats.org/officeDocument/2006/relationships/customXml" Target="../ink/ink47.xml"/><Relationship Id="rId112" Type="http://schemas.openxmlformats.org/officeDocument/2006/relationships/image" Target="../media/image64.png"/><Relationship Id="rId133" Type="http://schemas.openxmlformats.org/officeDocument/2006/relationships/customXml" Target="../ink/ink69.xml"/><Relationship Id="rId154" Type="http://schemas.openxmlformats.org/officeDocument/2006/relationships/image" Target="../media/image85.png"/><Relationship Id="rId175" Type="http://schemas.openxmlformats.org/officeDocument/2006/relationships/customXml" Target="../ink/ink90.xml"/><Relationship Id="rId196" Type="http://schemas.openxmlformats.org/officeDocument/2006/relationships/image" Target="../media/image106.png"/><Relationship Id="rId16" Type="http://schemas.openxmlformats.org/officeDocument/2006/relationships/image" Target="../media/image14.png"/><Relationship Id="rId37" Type="http://schemas.openxmlformats.org/officeDocument/2006/relationships/customXml" Target="../ink/ink21.xml"/><Relationship Id="rId58" Type="http://schemas.openxmlformats.org/officeDocument/2006/relationships/image" Target="../media/image36.png"/><Relationship Id="rId79" Type="http://schemas.openxmlformats.org/officeDocument/2006/relationships/customXml" Target="../ink/ink42.xml"/><Relationship Id="rId102" Type="http://schemas.openxmlformats.org/officeDocument/2006/relationships/image" Target="../media/image59.png"/><Relationship Id="rId123" Type="http://schemas.openxmlformats.org/officeDocument/2006/relationships/customXml" Target="../ink/ink64.xml"/><Relationship Id="rId144" Type="http://schemas.openxmlformats.org/officeDocument/2006/relationships/image" Target="../media/image80.png"/><Relationship Id="rId90" Type="http://schemas.openxmlformats.org/officeDocument/2006/relationships/image" Target="../media/image53.png"/><Relationship Id="rId165" Type="http://schemas.openxmlformats.org/officeDocument/2006/relationships/customXml" Target="../ink/ink85.xml"/><Relationship Id="rId186" Type="http://schemas.openxmlformats.org/officeDocument/2006/relationships/image" Target="../media/image101.png"/><Relationship Id="rId27" Type="http://schemas.openxmlformats.org/officeDocument/2006/relationships/customXml" Target="../ink/ink16.xml"/><Relationship Id="rId48" Type="http://schemas.openxmlformats.org/officeDocument/2006/relationships/image" Target="../media/image31.png"/><Relationship Id="rId69" Type="http://schemas.openxmlformats.org/officeDocument/2006/relationships/customXml" Target="../ink/ink37.xml"/><Relationship Id="rId113" Type="http://schemas.openxmlformats.org/officeDocument/2006/relationships/customXml" Target="../ink/ink59.xml"/><Relationship Id="rId134" Type="http://schemas.openxmlformats.org/officeDocument/2006/relationships/image" Target="../media/image75.png"/><Relationship Id="rId80" Type="http://schemas.openxmlformats.org/officeDocument/2006/relationships/image" Target="../media/image48.png"/><Relationship Id="rId155" Type="http://schemas.openxmlformats.org/officeDocument/2006/relationships/customXml" Target="../ink/ink80.xml"/><Relationship Id="rId176" Type="http://schemas.openxmlformats.org/officeDocument/2006/relationships/image" Target="../media/image96.png"/><Relationship Id="rId197" Type="http://schemas.openxmlformats.org/officeDocument/2006/relationships/customXml" Target="../ink/ink101.xml"/><Relationship Id="rId17" Type="http://schemas.openxmlformats.org/officeDocument/2006/relationships/customXml" Target="../ink/ink11.xml"/><Relationship Id="rId38" Type="http://schemas.openxmlformats.org/officeDocument/2006/relationships/image" Target="../media/image25.png"/><Relationship Id="rId59" Type="http://schemas.openxmlformats.org/officeDocument/2006/relationships/customXml" Target="../ink/ink32.xml"/><Relationship Id="rId103" Type="http://schemas.openxmlformats.org/officeDocument/2006/relationships/customXml" Target="../ink/ink54.xml"/><Relationship Id="rId124" Type="http://schemas.openxmlformats.org/officeDocument/2006/relationships/image" Target="../media/image70.png"/><Relationship Id="rId70" Type="http://schemas.openxmlformats.org/officeDocument/2006/relationships/image" Target="../media/image43.png"/><Relationship Id="rId91" Type="http://schemas.openxmlformats.org/officeDocument/2006/relationships/customXml" Target="../ink/ink48.xml"/><Relationship Id="rId145" Type="http://schemas.openxmlformats.org/officeDocument/2006/relationships/customXml" Target="../ink/ink75.xml"/><Relationship Id="rId166" Type="http://schemas.openxmlformats.org/officeDocument/2006/relationships/image" Target="../media/image91.png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0.png"/><Relationship Id="rId49" Type="http://schemas.openxmlformats.org/officeDocument/2006/relationships/customXml" Target="../ink/ink27.xml"/><Relationship Id="rId114" Type="http://schemas.openxmlformats.org/officeDocument/2006/relationships/image" Target="../media/image65.png"/><Relationship Id="rId60" Type="http://schemas.openxmlformats.org/officeDocument/2006/relationships/image" Target="../media/image37.png"/><Relationship Id="rId81" Type="http://schemas.openxmlformats.org/officeDocument/2006/relationships/customXml" Target="../ink/ink43.xml"/><Relationship Id="rId135" Type="http://schemas.openxmlformats.org/officeDocument/2006/relationships/customXml" Target="../ink/ink70.xml"/><Relationship Id="rId156" Type="http://schemas.openxmlformats.org/officeDocument/2006/relationships/image" Target="../media/image86.png"/><Relationship Id="rId177" Type="http://schemas.openxmlformats.org/officeDocument/2006/relationships/customXml" Target="../ink/ink91.xml"/><Relationship Id="rId198" Type="http://schemas.openxmlformats.org/officeDocument/2006/relationships/image" Target="../media/image107.png"/><Relationship Id="rId18" Type="http://schemas.openxmlformats.org/officeDocument/2006/relationships/image" Target="../media/image15.png"/><Relationship Id="rId39" Type="http://schemas.openxmlformats.org/officeDocument/2006/relationships/customXml" Target="../ink/ink22.xml"/><Relationship Id="rId50" Type="http://schemas.openxmlformats.org/officeDocument/2006/relationships/image" Target="../media/image32.png"/><Relationship Id="rId104" Type="http://schemas.openxmlformats.org/officeDocument/2006/relationships/image" Target="../media/image60.png"/><Relationship Id="rId125" Type="http://schemas.openxmlformats.org/officeDocument/2006/relationships/customXml" Target="../ink/ink65.xml"/><Relationship Id="rId146" Type="http://schemas.openxmlformats.org/officeDocument/2006/relationships/image" Target="../media/image81.png"/><Relationship Id="rId167" Type="http://schemas.openxmlformats.org/officeDocument/2006/relationships/customXml" Target="../ink/ink86.xml"/><Relationship Id="rId188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800.png"/><Relationship Id="rId7" Type="http://schemas.openxmlformats.org/officeDocument/2006/relationships/customXml" Target="../ink/ink103.xml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0.png"/><Relationship Id="rId5" Type="http://schemas.openxmlformats.org/officeDocument/2006/relationships/customXml" Target="../ink/ink102.xml"/><Relationship Id="rId4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4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105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Shor’s Algorithm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069" y="4377267"/>
            <a:ext cx="7734540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Factorization of a number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Number theory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 have the same remainder (</a:t>
                </a:r>
                <a:r>
                  <a:rPr lang="zh-CN" altLang="en-US" dirty="0"/>
                  <a:t>余数</a:t>
                </a:r>
                <a:r>
                  <a:rPr lang="en-CA" dirty="0"/>
                  <a:t>) when divided</a:t>
                </a:r>
                <a:r>
                  <a:rPr lang="en-US" altLang="zh-CN" dirty="0"/>
                  <a:t> by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then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is </a:t>
                </a:r>
                <a:r>
                  <a:rPr lang="en-CA" dirty="0">
                    <a:solidFill>
                      <a:srgbClr val="FF0000"/>
                    </a:solidFill>
                  </a:rPr>
                  <a:t>congruent</a:t>
                </a:r>
                <a:r>
                  <a:rPr lang="en-CA" dirty="0"/>
                  <a:t> to (</a:t>
                </a:r>
                <a:r>
                  <a:rPr lang="zh-CN" altLang="en-US" dirty="0"/>
                  <a:t>同余</a:t>
                </a:r>
                <a:r>
                  <a:rPr lang="en-CA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 dirty="0"/>
                  <a:t>, denoted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remainder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CA" dirty="0"/>
                  <a:t>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is periodic. The smallest number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called </a:t>
                </a:r>
                <a:r>
                  <a:rPr lang="en-CA" dirty="0">
                    <a:solidFill>
                      <a:srgbClr val="FF0000"/>
                    </a:solidFill>
                  </a:rPr>
                  <a:t>order(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阶</a:t>
                </a:r>
                <a:r>
                  <a:rPr lang="en-CA" dirty="0">
                    <a:solidFill>
                      <a:srgbClr val="FF0000"/>
                    </a:solidFill>
                  </a:rPr>
                  <a:t>) </a:t>
                </a:r>
                <a:r>
                  <a:rPr lang="en-CA" dirty="0"/>
                  <a:t>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</a:t>
                </a:r>
              </a:p>
              <a:p>
                <a:pPr marL="0" indent="0">
                  <a:buNone/>
                </a:pPr>
                <a:r>
                  <a:rPr lang="en-CA" dirty="0"/>
                  <a:t>Example: The order 5 modulo 7 is 6.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268506"/>
                <a:ext cx="10000456" cy="4589494"/>
              </a:xfrm>
              <a:blipFill>
                <a:blip r:embed="rId2"/>
                <a:stretch>
                  <a:fillRect l="-1280" t="-22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197755D-1413-4CF0-9BF0-451CCBDC1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97"/>
          <a:stretch/>
        </p:blipFill>
        <p:spPr bwMode="auto">
          <a:xfrm>
            <a:off x="4660424" y="5365260"/>
            <a:ext cx="1602872" cy="149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EF3CDE2-9F21-4E54-9609-407DA1E77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00"/>
          <a:stretch/>
        </p:blipFill>
        <p:spPr bwMode="auto">
          <a:xfrm>
            <a:off x="6918324" y="5365260"/>
            <a:ext cx="1709209" cy="1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2570FA-5842-46F8-95B9-BD37504AF8D2}"/>
                  </a:ext>
                </a:extLst>
              </p14:cNvPr>
              <p14:cNvContentPartPr/>
              <p14:nvPr/>
            </p14:nvContentPartPr>
            <p14:xfrm>
              <a:off x="1592640" y="4365000"/>
              <a:ext cx="10342440" cy="230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2570FA-5842-46F8-95B9-BD37504AF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3280" y="4355640"/>
                <a:ext cx="10361160" cy="23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19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prime numbers.</a:t>
                </a:r>
              </a:p>
              <a:p>
                <a:r>
                  <a:rPr lang="en-US" dirty="0"/>
                  <a:t>The Euler’s totient function(</a:t>
                </a:r>
                <a:r>
                  <a:rPr lang="zh-CN" altLang="en-US" dirty="0"/>
                  <a:t>欧拉函数</a:t>
                </a:r>
                <a:r>
                  <a:rPr lang="en-US" dirty="0"/>
                  <a:t>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be a number between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coprime(</a:t>
                </a:r>
                <a:r>
                  <a:rPr lang="zh-CN" altLang="en-US" dirty="0"/>
                  <a:t>互质</a:t>
                </a:r>
                <a:r>
                  <a:rPr lang="en-US" dirty="0"/>
                  <a:t>)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the inverse(</a:t>
                </a:r>
                <a:r>
                  <a:rPr lang="zh-CN" altLang="en-US" dirty="0"/>
                  <a:t>逆元</a:t>
                </a:r>
                <a:r>
                  <a:rPr lang="en-US" dirty="0"/>
                  <a:t>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Public key(</a:t>
                </a:r>
                <a:r>
                  <a:rPr lang="zh-CN" altLang="en-US" dirty="0"/>
                  <a:t>公钥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altLang="zh-CN" dirty="0"/>
                  <a:t>Private key(</a:t>
                </a:r>
                <a:r>
                  <a:rPr lang="zh-CN" altLang="en-US" dirty="0"/>
                  <a:t>密钥</a:t>
                </a:r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US" altLang="zh-CN" dirty="0"/>
                  <a:t>Public key is to encrypt(</a:t>
                </a:r>
                <a:r>
                  <a:rPr lang="zh-CN" altLang="en-US" dirty="0"/>
                  <a:t>加密</a:t>
                </a:r>
                <a:r>
                  <a:rPr lang="en-US" altLang="zh-CN" dirty="0"/>
                  <a:t>) info; Private key is to decrypt</a:t>
                </a:r>
                <a:r>
                  <a:rPr lang="en-CA" altLang="zh-CN" dirty="0"/>
                  <a:t>(</a:t>
                </a:r>
                <a:r>
                  <a:rPr lang="zh-CN" altLang="en-US" dirty="0"/>
                  <a:t>解密</a:t>
                </a:r>
                <a:r>
                  <a:rPr lang="en-CA" altLang="zh-CN" dirty="0"/>
                  <a:t>)</a:t>
                </a:r>
                <a:r>
                  <a:rPr lang="en-US" altLang="zh-CN" dirty="0"/>
                  <a:t> info.</a:t>
                </a:r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8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106583-2C21-4944-A424-67C37B9522AF}"/>
                  </a:ext>
                </a:extLst>
              </p14:cNvPr>
              <p14:cNvContentPartPr/>
              <p14:nvPr/>
            </p14:nvContentPartPr>
            <p14:xfrm>
              <a:off x="1865880" y="2288520"/>
              <a:ext cx="8656560" cy="323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106583-2C21-4944-A424-67C37B9522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6520" y="2279160"/>
                <a:ext cx="8675280" cy="32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73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RSA	encryption (continued)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Public key are public, everyone can use it to encrypt info.</a:t>
                </a:r>
              </a:p>
              <a:p>
                <a:r>
                  <a:rPr lang="en-US" altLang="zh-CN" dirty="0"/>
                  <a:t>Private key is only visible to the receiver.</a:t>
                </a:r>
              </a:p>
              <a:p>
                <a:r>
                  <a:rPr lang="en-US" altLang="zh-CN" dirty="0"/>
                  <a:t>RSA relies on the fact that large number is hard to factor!</a:t>
                </a:r>
              </a:p>
              <a:p>
                <a:r>
                  <a:rPr lang="en-US" dirty="0"/>
                  <a:t>If one can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into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, then he/she knows your private key!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086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7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Shor’s algorithm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Problem: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CA" dirty="0"/>
                  <a:t> for some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CA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1. Pick a random number,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2. Compute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 greatest common divisor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This may be done using the Euclidean algorithm.</a:t>
                </a:r>
              </a:p>
              <a:p>
                <a:pPr marL="0" indent="0">
                  <a:buNone/>
                </a:pPr>
                <a:r>
                  <a:rPr lang="en-CA" dirty="0"/>
                  <a:t>3. If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CA" dirty="0"/>
                  <a:t>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CA" dirty="0"/>
                  <a:t> is a nontrivial factor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, so we are done.</a:t>
                </a:r>
              </a:p>
              <a:p>
                <a:pPr marL="0" indent="0">
                  <a:buNone/>
                </a:pPr>
                <a:r>
                  <a:rPr lang="en-CA" dirty="0"/>
                  <a:t>4. Otherwise, use the quantum period-finding subroutine to find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5. 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A" dirty="0"/>
                  <a:t> is odd, then go back to step 1.</a:t>
                </a:r>
              </a:p>
              <a:p>
                <a:pPr marL="0" indent="0">
                  <a:buNone/>
                </a:pPr>
                <a:r>
                  <a:rPr lang="en-CA" dirty="0"/>
                  <a:t>6.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≡−1 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, then go back to step 1.</a:t>
                </a:r>
              </a:p>
              <a:p>
                <a:pPr marL="0" indent="0">
                  <a:buNone/>
                </a:pPr>
                <a:r>
                  <a:rPr lang="en-CA" dirty="0"/>
                  <a:t>7. Otherwise, both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so we are done.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966" t="-3125" r="-1267" b="-2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3F3C7-DA21-472F-A6AA-A95A8F69A3B6}"/>
                  </a:ext>
                </a:extLst>
              </p14:cNvPr>
              <p14:cNvContentPartPr/>
              <p14:nvPr/>
            </p14:nvContentPartPr>
            <p14:xfrm>
              <a:off x="70200" y="2672640"/>
              <a:ext cx="9185040" cy="391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3F3C7-DA21-472F-A6AA-A95A8F69A3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40" y="2663280"/>
                <a:ext cx="9203760" cy="39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87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CA" dirty="0"/>
                  <a:t>, how to factor it?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1. Pick a random number,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 Say,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2.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i="1" dirty="0" err="1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CA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A" dirty="0"/>
                  <a:t>. It is trivial, we need to find the order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4. The order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CA" dirty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CA" dirty="0"/>
                  <a:t> are nontrivial factors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A913949-B00D-4E3D-A29C-7E9F17443D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2" y="2368958"/>
                <a:ext cx="10103778" cy="4489042"/>
              </a:xfrm>
              <a:blipFill>
                <a:blip r:embed="rId2"/>
                <a:stretch>
                  <a:fillRect l="-1267" t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3C22FF6-DD98-4487-A58A-E9D6379E8358}"/>
              </a:ext>
            </a:extLst>
          </p:cNvPr>
          <p:cNvGrpSpPr/>
          <p:nvPr/>
        </p:nvGrpSpPr>
        <p:grpSpPr>
          <a:xfrm>
            <a:off x="3121693" y="2947573"/>
            <a:ext cx="1077840" cy="277200"/>
            <a:chOff x="3121693" y="2947573"/>
            <a:chExt cx="107784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5809ECD-CA56-4D87-963F-51D9084D21E8}"/>
                    </a:ext>
                  </a:extLst>
                </p14:cNvPr>
                <p14:cNvContentPartPr/>
                <p14:nvPr/>
              </p14:nvContentPartPr>
              <p14:xfrm>
                <a:off x="3170293" y="2950453"/>
                <a:ext cx="10440" cy="12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5809ECD-CA56-4D87-963F-51D9084D21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61653" y="2941813"/>
                  <a:ext cx="28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8928DA-AD19-4C2B-B644-197E0AEE8B1F}"/>
                    </a:ext>
                  </a:extLst>
                </p14:cNvPr>
                <p14:cNvContentPartPr/>
                <p14:nvPr/>
              </p14:nvContentPartPr>
              <p14:xfrm>
                <a:off x="3121693" y="2947573"/>
                <a:ext cx="62280" cy="27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8928DA-AD19-4C2B-B644-197E0AEE8B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13053" y="2938573"/>
                  <a:ext cx="799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03B334-2277-4AA6-B788-79F53007EA4D}"/>
                    </a:ext>
                  </a:extLst>
                </p14:cNvPr>
                <p14:cNvContentPartPr/>
                <p14:nvPr/>
              </p14:nvContentPartPr>
              <p14:xfrm>
                <a:off x="3176773" y="2972413"/>
                <a:ext cx="127800" cy="228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03B334-2277-4AA6-B788-79F53007EA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67773" y="2963413"/>
                  <a:ext cx="145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0CE255-2F45-43C9-9301-423E2D856CB0}"/>
                    </a:ext>
                  </a:extLst>
                </p14:cNvPr>
                <p14:cNvContentPartPr/>
                <p14:nvPr/>
              </p14:nvContentPartPr>
              <p14:xfrm>
                <a:off x="3390613" y="3027133"/>
                <a:ext cx="156600" cy="4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0CE255-2F45-43C9-9301-423E2D856C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1613" y="3018133"/>
                  <a:ext cx="174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1D72D8-692D-4007-8025-AADEC48FAE12}"/>
                    </a:ext>
                  </a:extLst>
                </p14:cNvPr>
                <p14:cNvContentPartPr/>
                <p14:nvPr/>
              </p14:nvContentPartPr>
              <p14:xfrm>
                <a:off x="3418693" y="3079693"/>
                <a:ext cx="114120" cy="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1D72D8-692D-4007-8025-AADEC48FAE1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053" y="3070693"/>
                  <a:ext cx="131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B70F5A0-C2AA-4513-A7FE-22FA0B0EC9E7}"/>
                    </a:ext>
                  </a:extLst>
                </p14:cNvPr>
                <p14:cNvContentPartPr/>
                <p14:nvPr/>
              </p14:nvContentPartPr>
              <p14:xfrm>
                <a:off x="3637213" y="3015973"/>
                <a:ext cx="139680" cy="15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B70F5A0-C2AA-4513-A7FE-22FA0B0EC9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28213" y="3006973"/>
                  <a:ext cx="15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C7E15C-FD3A-41E1-8790-6BDDAF4256CF}"/>
                    </a:ext>
                  </a:extLst>
                </p14:cNvPr>
                <p14:cNvContentPartPr/>
                <p14:nvPr/>
              </p14:nvContentPartPr>
              <p14:xfrm>
                <a:off x="3833773" y="3047293"/>
                <a:ext cx="128880" cy="132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C7E15C-FD3A-41E1-8790-6BDDAF4256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24773" y="3038653"/>
                  <a:ext cx="14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F03D38-A623-4D2A-BEA8-D20FA6526A67}"/>
                    </a:ext>
                  </a:extLst>
                </p14:cNvPr>
                <p14:cNvContentPartPr/>
                <p14:nvPr/>
              </p14:nvContentPartPr>
              <p14:xfrm>
                <a:off x="3832333" y="3036133"/>
                <a:ext cx="107280" cy="15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F03D38-A623-4D2A-BEA8-D20FA6526A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23333" y="3027493"/>
                  <a:ext cx="124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8CDD8E-EE25-4D42-961A-2149981C99B4}"/>
                    </a:ext>
                  </a:extLst>
                </p14:cNvPr>
                <p14:cNvContentPartPr/>
                <p14:nvPr/>
              </p14:nvContentPartPr>
              <p14:xfrm>
                <a:off x="4029613" y="2970253"/>
                <a:ext cx="122760" cy="200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8CDD8E-EE25-4D42-961A-2149981C99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20613" y="2961613"/>
                  <a:ext cx="140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920584-A79E-4DEE-898E-E28496A9A0A8}"/>
                    </a:ext>
                  </a:extLst>
                </p14:cNvPr>
                <p14:cNvContentPartPr/>
                <p14:nvPr/>
              </p14:nvContentPartPr>
              <p14:xfrm>
                <a:off x="4083613" y="2964853"/>
                <a:ext cx="115920" cy="12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920584-A79E-4DEE-898E-E28496A9A0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74613" y="2955853"/>
                  <a:ext cx="1335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1D174E-FEEE-4848-AF0F-27458926B5AB}"/>
              </a:ext>
            </a:extLst>
          </p:cNvPr>
          <p:cNvGrpSpPr/>
          <p:nvPr/>
        </p:nvGrpSpPr>
        <p:grpSpPr>
          <a:xfrm>
            <a:off x="7578493" y="4389013"/>
            <a:ext cx="2424240" cy="386640"/>
            <a:chOff x="7578493" y="4389013"/>
            <a:chExt cx="242424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EEE4AD-4B79-4D18-A797-FA674F5A8E6F}"/>
                    </a:ext>
                  </a:extLst>
                </p14:cNvPr>
                <p14:cNvContentPartPr/>
                <p14:nvPr/>
              </p14:nvContentPartPr>
              <p14:xfrm>
                <a:off x="7578493" y="4472173"/>
                <a:ext cx="124200" cy="28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EEE4AD-4B79-4D18-A797-FA674F5A8E6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69493" y="4463173"/>
                  <a:ext cx="1418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4F1EB11-4A1E-4781-AEC2-676295B809DA}"/>
                    </a:ext>
                  </a:extLst>
                </p14:cNvPr>
                <p14:cNvContentPartPr/>
                <p14:nvPr/>
              </p14:nvContentPartPr>
              <p14:xfrm>
                <a:off x="7747693" y="4389013"/>
                <a:ext cx="10080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4F1EB11-4A1E-4781-AEC2-676295B809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38693" y="4380013"/>
                  <a:ext cx="118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C3CBF1-B89B-41D9-9088-288BDFE78F75}"/>
                    </a:ext>
                  </a:extLst>
                </p14:cNvPr>
                <p14:cNvContentPartPr/>
                <p14:nvPr/>
              </p14:nvContentPartPr>
              <p14:xfrm>
                <a:off x="7787293" y="4419253"/>
                <a:ext cx="44640" cy="143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C3CBF1-B89B-41D9-9088-288BDFE78F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778653" y="4410613"/>
                  <a:ext cx="62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E858AE-45B4-447A-8596-926BFB758367}"/>
                    </a:ext>
                  </a:extLst>
                </p14:cNvPr>
                <p14:cNvContentPartPr/>
                <p14:nvPr/>
              </p14:nvContentPartPr>
              <p14:xfrm>
                <a:off x="7910053" y="4605013"/>
                <a:ext cx="200520" cy="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E858AE-45B4-447A-8596-926BFB75836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901053" y="4596373"/>
                  <a:ext cx="218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39D57A-71F9-4CB6-8E33-B64F0C629D7E}"/>
                    </a:ext>
                  </a:extLst>
                </p14:cNvPr>
                <p14:cNvContentPartPr/>
                <p14:nvPr/>
              </p14:nvContentPartPr>
              <p14:xfrm>
                <a:off x="8015893" y="4502773"/>
                <a:ext cx="1908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39D57A-71F9-4CB6-8E33-B64F0C629D7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06893" y="4494133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922478-ACE5-4B10-B2AE-11A1A891F971}"/>
                    </a:ext>
                  </a:extLst>
                </p14:cNvPr>
                <p14:cNvContentPartPr/>
                <p14:nvPr/>
              </p14:nvContentPartPr>
              <p14:xfrm>
                <a:off x="8001493" y="4695733"/>
                <a:ext cx="21240" cy="2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922478-ACE5-4B10-B2AE-11A1A891F97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92853" y="4687093"/>
                  <a:ext cx="38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DC9E2A-B0E5-428F-9400-41AC82D079CB}"/>
                    </a:ext>
                  </a:extLst>
                </p14:cNvPr>
                <p14:cNvContentPartPr/>
                <p14:nvPr/>
              </p14:nvContentPartPr>
              <p14:xfrm>
                <a:off x="8208133" y="4521493"/>
                <a:ext cx="70920" cy="196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DC9E2A-B0E5-428F-9400-41AC82D079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99493" y="4512493"/>
                  <a:ext cx="88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7CBB4F-5B28-4F99-A667-5BCF5801D09F}"/>
                    </a:ext>
                  </a:extLst>
                </p14:cNvPr>
                <p14:cNvContentPartPr/>
                <p14:nvPr/>
              </p14:nvContentPartPr>
              <p14:xfrm>
                <a:off x="8313973" y="4499893"/>
                <a:ext cx="108720" cy="230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7CBB4F-5B28-4F99-A667-5BCF5801D0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05333" y="4490893"/>
                  <a:ext cx="126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C2E39E-5A0C-429A-97D4-3551BE70E10D}"/>
                    </a:ext>
                  </a:extLst>
                </p14:cNvPr>
                <p14:cNvContentPartPr/>
                <p14:nvPr/>
              </p14:nvContentPartPr>
              <p14:xfrm>
                <a:off x="8375893" y="4534453"/>
                <a:ext cx="95400" cy="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C2E39E-5A0C-429A-97D4-3551BE70E1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66893" y="4525813"/>
                  <a:ext cx="113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50DD59A-105C-4B68-9350-75A0D7928FF4}"/>
                    </a:ext>
                  </a:extLst>
                </p14:cNvPr>
                <p14:cNvContentPartPr/>
                <p14:nvPr/>
              </p14:nvContentPartPr>
              <p14:xfrm>
                <a:off x="8582533" y="4568653"/>
                <a:ext cx="121680" cy="16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50DD59A-105C-4B68-9350-75A0D7928F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73533" y="4560013"/>
                  <a:ext cx="139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27B9D1-9E1E-4101-9699-82CDB858F07A}"/>
                    </a:ext>
                  </a:extLst>
                </p14:cNvPr>
                <p14:cNvContentPartPr/>
                <p14:nvPr/>
              </p14:nvContentPartPr>
              <p14:xfrm>
                <a:off x="8576773" y="4638133"/>
                <a:ext cx="109800" cy="8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27B9D1-9E1E-4101-9699-82CDB858F0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68133" y="4629133"/>
                  <a:ext cx="127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68ED56-B7C0-4FBD-9F7D-A3C8869F4E79}"/>
                    </a:ext>
                  </a:extLst>
                </p14:cNvPr>
                <p14:cNvContentPartPr/>
                <p14:nvPr/>
              </p14:nvContentPartPr>
              <p14:xfrm>
                <a:off x="8757853" y="4507093"/>
                <a:ext cx="156240" cy="205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68ED56-B7C0-4FBD-9F7D-A3C8869F4E7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749213" y="4498453"/>
                  <a:ext cx="17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108113-C110-4840-98CB-C4EB1D10468F}"/>
                    </a:ext>
                  </a:extLst>
                </p14:cNvPr>
                <p14:cNvContentPartPr/>
                <p14:nvPr/>
              </p14:nvContentPartPr>
              <p14:xfrm>
                <a:off x="8947933" y="4448053"/>
                <a:ext cx="144720" cy="12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108113-C110-4840-98CB-C4EB1D1046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38933" y="4439413"/>
                  <a:ext cx="162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4DD9535-CFAB-45E9-A1A9-BD3484DF4113}"/>
                    </a:ext>
                  </a:extLst>
                </p14:cNvPr>
                <p14:cNvContentPartPr/>
                <p14:nvPr/>
              </p14:nvContentPartPr>
              <p14:xfrm>
                <a:off x="9022813" y="4489813"/>
                <a:ext cx="20160" cy="21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4DD9535-CFAB-45E9-A1A9-BD3484DF411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14173" y="4481173"/>
                  <a:ext cx="378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9218C5-1A56-435E-AC3D-EBF72502E871}"/>
                    </a:ext>
                  </a:extLst>
                </p14:cNvPr>
                <p14:cNvContentPartPr/>
                <p14:nvPr/>
              </p14:nvContentPartPr>
              <p14:xfrm>
                <a:off x="9110293" y="4563613"/>
                <a:ext cx="122040" cy="129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9218C5-1A56-435E-AC3D-EBF72502E8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01293" y="4554613"/>
                  <a:ext cx="139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AC8F96-03E4-4CE1-B3C3-E83D22D0FB06}"/>
                    </a:ext>
                  </a:extLst>
                </p14:cNvPr>
                <p14:cNvContentPartPr/>
                <p14:nvPr/>
              </p14:nvContentPartPr>
              <p14:xfrm>
                <a:off x="9313333" y="4463173"/>
                <a:ext cx="43920" cy="312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AC8F96-03E4-4CE1-B3C3-E83D22D0FB0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04333" y="4454173"/>
                  <a:ext cx="615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8183AB-5D70-405C-8B03-C8E82410B900}"/>
                    </a:ext>
                  </a:extLst>
                </p14:cNvPr>
                <p14:cNvContentPartPr/>
                <p14:nvPr/>
              </p14:nvContentPartPr>
              <p14:xfrm>
                <a:off x="9469213" y="4597093"/>
                <a:ext cx="150120" cy="4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8183AB-5D70-405C-8B03-C8E82410B9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60573" y="4588453"/>
                  <a:ext cx="167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67F75D-3EAA-4BF1-953E-DBC7BD408020}"/>
                    </a:ext>
                  </a:extLst>
                </p14:cNvPr>
                <p14:cNvContentPartPr/>
                <p14:nvPr/>
              </p14:nvContentPartPr>
              <p14:xfrm>
                <a:off x="9552013" y="4499893"/>
                <a:ext cx="24480" cy="9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67F75D-3EAA-4BF1-953E-DBC7BD40802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43013" y="4490893"/>
                  <a:ext cx="42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3DC9DF-CD35-4421-BDCC-0F9EAFDF2640}"/>
                    </a:ext>
                  </a:extLst>
                </p14:cNvPr>
                <p14:cNvContentPartPr/>
                <p14:nvPr/>
              </p14:nvContentPartPr>
              <p14:xfrm>
                <a:off x="9560653" y="4677733"/>
                <a:ext cx="2520" cy="3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3DC9DF-CD35-4421-BDCC-0F9EAFDF26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552013" y="4668733"/>
                  <a:ext cx="20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FA4C7C-7772-42E1-A2DE-3BA5343D4CB6}"/>
                    </a:ext>
                  </a:extLst>
                </p14:cNvPr>
                <p14:cNvContentPartPr/>
                <p14:nvPr/>
              </p14:nvContentPartPr>
              <p14:xfrm>
                <a:off x="9736333" y="4500973"/>
                <a:ext cx="52200" cy="22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FA4C7C-7772-42E1-A2DE-3BA5343D4C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27693" y="4491973"/>
                  <a:ext cx="69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1B6464-5C21-4C4E-8DD1-4CE395D03C37}"/>
                    </a:ext>
                  </a:extLst>
                </p14:cNvPr>
                <p14:cNvContentPartPr/>
                <p14:nvPr/>
              </p14:nvContentPartPr>
              <p14:xfrm>
                <a:off x="9830293" y="4449853"/>
                <a:ext cx="122760" cy="2653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1B6464-5C21-4C4E-8DD1-4CE395D03C3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21293" y="4441213"/>
                  <a:ext cx="140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B722299-27C3-47A0-9893-5EB887EACFEC}"/>
                    </a:ext>
                  </a:extLst>
                </p14:cNvPr>
                <p14:cNvContentPartPr/>
                <p14:nvPr/>
              </p14:nvContentPartPr>
              <p14:xfrm>
                <a:off x="9904093" y="4479013"/>
                <a:ext cx="98640" cy="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B722299-27C3-47A0-9893-5EB887EACFE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95453" y="4470013"/>
                  <a:ext cx="1162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6474C8-43D2-4CD7-BDCA-8317FC9B5D01}"/>
              </a:ext>
            </a:extLst>
          </p:cNvPr>
          <p:cNvGrpSpPr/>
          <p:nvPr/>
        </p:nvGrpSpPr>
        <p:grpSpPr>
          <a:xfrm>
            <a:off x="10124413" y="4514653"/>
            <a:ext cx="1292760" cy="286920"/>
            <a:chOff x="10124413" y="4514653"/>
            <a:chExt cx="129276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6A9112-716F-48EC-97E6-61D95F0296B8}"/>
                    </a:ext>
                  </a:extLst>
                </p14:cNvPr>
                <p14:cNvContentPartPr/>
                <p14:nvPr/>
              </p14:nvContentPartPr>
              <p14:xfrm>
                <a:off x="10124413" y="4589173"/>
                <a:ext cx="157680" cy="2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6A9112-716F-48EC-97E6-61D95F0296B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5413" y="4580533"/>
                  <a:ext cx="175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75C834-1BC0-468D-A757-48CDF60321EF}"/>
                    </a:ext>
                  </a:extLst>
                </p14:cNvPr>
                <p14:cNvContentPartPr/>
                <p14:nvPr/>
              </p14:nvContentPartPr>
              <p14:xfrm>
                <a:off x="10141333" y="4664773"/>
                <a:ext cx="122040" cy="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75C834-1BC0-468D-A757-48CDF60321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32333" y="4656133"/>
                  <a:ext cx="139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211DD6A-124D-4BAA-85BA-CFBBD4D24EBA}"/>
                    </a:ext>
                  </a:extLst>
                </p14:cNvPr>
                <p14:cNvContentPartPr/>
                <p14:nvPr/>
              </p14:nvContentPartPr>
              <p14:xfrm>
                <a:off x="10405573" y="4514653"/>
                <a:ext cx="88560" cy="27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211DD6A-124D-4BAA-85BA-CFBBD4D24E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96573" y="4506013"/>
                  <a:ext cx="106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DBDAFE-5CB5-4909-A996-41C918746B68}"/>
                    </a:ext>
                  </a:extLst>
                </p14:cNvPr>
                <p14:cNvContentPartPr/>
                <p14:nvPr/>
              </p14:nvContentPartPr>
              <p14:xfrm>
                <a:off x="10531213" y="4533733"/>
                <a:ext cx="111960" cy="267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DBDAFE-5CB5-4909-A996-41C918746B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22573" y="4524733"/>
                  <a:ext cx="1296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5D7560-BE08-406D-8AFB-86D73FBEB5D3}"/>
                    </a:ext>
                  </a:extLst>
                </p14:cNvPr>
                <p14:cNvContentPartPr/>
                <p14:nvPr/>
              </p14:nvContentPartPr>
              <p14:xfrm>
                <a:off x="10669453" y="4628773"/>
                <a:ext cx="83160" cy="108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5D7560-BE08-406D-8AFB-86D73FBEB5D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60813" y="4620133"/>
                  <a:ext cx="100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84F9BFA-83CF-4EBD-9681-B218E66E34DD}"/>
                    </a:ext>
                  </a:extLst>
                </p14:cNvPr>
                <p14:cNvContentPartPr/>
                <p14:nvPr/>
              </p14:nvContentPartPr>
              <p14:xfrm>
                <a:off x="10868173" y="4646773"/>
                <a:ext cx="35640" cy="14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84F9BFA-83CF-4EBD-9681-B218E66E34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59533" y="4638133"/>
                  <a:ext cx="53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ACC8C9E-372D-4A24-B79B-6966291E1F4C}"/>
                    </a:ext>
                  </a:extLst>
                </p14:cNvPr>
                <p14:cNvContentPartPr/>
                <p14:nvPr/>
              </p14:nvContentPartPr>
              <p14:xfrm>
                <a:off x="10980853" y="4650013"/>
                <a:ext cx="21240" cy="2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ACC8C9E-372D-4A24-B79B-6966291E1F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72213" y="4641013"/>
                  <a:ext cx="38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D3E423-94E6-4670-9445-7A07D7F88FBC}"/>
                    </a:ext>
                  </a:extLst>
                </p14:cNvPr>
                <p14:cNvContentPartPr/>
                <p14:nvPr/>
              </p14:nvContentPartPr>
              <p14:xfrm>
                <a:off x="11123413" y="4653973"/>
                <a:ext cx="11520" cy="5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D3E423-94E6-4670-9445-7A07D7F88F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114413" y="4644973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BB79134-95AB-4C50-8FB4-0C7F457D4FA2}"/>
                    </a:ext>
                  </a:extLst>
                </p14:cNvPr>
                <p14:cNvContentPartPr/>
                <p14:nvPr/>
              </p14:nvContentPartPr>
              <p14:xfrm>
                <a:off x="11205133" y="4679533"/>
                <a:ext cx="15840" cy="7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BB79134-95AB-4C50-8FB4-0C7F457D4F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96133" y="4670893"/>
                  <a:ext cx="33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827CA15-2F61-4B26-9ECD-02DCA6B824FC}"/>
                    </a:ext>
                  </a:extLst>
                </p14:cNvPr>
                <p14:cNvContentPartPr/>
                <p14:nvPr/>
              </p14:nvContentPartPr>
              <p14:xfrm>
                <a:off x="11305573" y="4646053"/>
                <a:ext cx="147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827CA15-2F61-4B26-9ECD-02DCA6B824F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96573" y="4637053"/>
                  <a:ext cx="3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9B5C5-9681-4923-A411-69FD7EA6B873}"/>
                    </a:ext>
                  </a:extLst>
                </p14:cNvPr>
                <p14:cNvContentPartPr/>
                <p14:nvPr/>
              </p14:nvContentPartPr>
              <p14:xfrm>
                <a:off x="11393773" y="4642093"/>
                <a:ext cx="23400" cy="11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9B5C5-9681-4923-A411-69FD7EA6B8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385133" y="4633093"/>
                  <a:ext cx="4104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C583DB3-BA15-4CCB-96A7-CBA2BD329D13}"/>
                  </a:ext>
                </a:extLst>
              </p14:cNvPr>
              <p14:cNvContentPartPr/>
              <p14:nvPr/>
            </p14:nvContentPartPr>
            <p14:xfrm>
              <a:off x="11600413" y="4540213"/>
              <a:ext cx="46080" cy="267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C583DB3-BA15-4CCB-96A7-CBA2BD329D1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591773" y="4531573"/>
                <a:ext cx="6372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76CC07C9-78E2-4EA9-A4BE-13F7903F6C28}"/>
              </a:ext>
            </a:extLst>
          </p:cNvPr>
          <p:cNvGrpSpPr/>
          <p:nvPr/>
        </p:nvGrpSpPr>
        <p:grpSpPr>
          <a:xfrm>
            <a:off x="11414653" y="4907413"/>
            <a:ext cx="327600" cy="98640"/>
            <a:chOff x="11414653" y="4907413"/>
            <a:chExt cx="32760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7C5191-2983-4B31-87B9-459CC69AC551}"/>
                    </a:ext>
                  </a:extLst>
                </p14:cNvPr>
                <p14:cNvContentPartPr/>
                <p14:nvPr/>
              </p14:nvContentPartPr>
              <p14:xfrm>
                <a:off x="11414653" y="4907413"/>
                <a:ext cx="327600" cy="9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7C5191-2983-4B31-87B9-459CC69AC55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405653" y="4898413"/>
                  <a:ext cx="345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4BFD2D-9F96-4DA7-A058-2F2FC13CA0CC}"/>
                    </a:ext>
                  </a:extLst>
                </p14:cNvPr>
                <p14:cNvContentPartPr/>
                <p14:nvPr/>
              </p14:nvContentPartPr>
              <p14:xfrm>
                <a:off x="11458933" y="4989853"/>
                <a:ext cx="262080" cy="1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4BFD2D-9F96-4DA7-A058-2F2FC13CA0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450293" y="4980853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B067D6-EBB5-4007-AB42-CCEF95636DE3}"/>
              </a:ext>
            </a:extLst>
          </p:cNvPr>
          <p:cNvGrpSpPr/>
          <p:nvPr/>
        </p:nvGrpSpPr>
        <p:grpSpPr>
          <a:xfrm>
            <a:off x="2490973" y="6194520"/>
            <a:ext cx="679320" cy="489600"/>
            <a:chOff x="444013" y="6080653"/>
            <a:chExt cx="679320" cy="48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A41C4F-849B-45ED-9675-13E5D53EEF7A}"/>
                    </a:ext>
                  </a:extLst>
                </p14:cNvPr>
                <p14:cNvContentPartPr/>
                <p14:nvPr/>
              </p14:nvContentPartPr>
              <p14:xfrm>
                <a:off x="444013" y="6205213"/>
                <a:ext cx="156240" cy="309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A41C4F-849B-45ED-9675-13E5D53EEF7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5013" y="6196213"/>
                  <a:ext cx="1738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A24654E-9D6D-4562-9EF3-76916B124059}"/>
                    </a:ext>
                  </a:extLst>
                </p14:cNvPr>
                <p14:cNvContentPartPr/>
                <p14:nvPr/>
              </p14:nvContentPartPr>
              <p14:xfrm>
                <a:off x="659293" y="6291613"/>
                <a:ext cx="92880" cy="153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A24654E-9D6D-4562-9EF3-76916B12405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50653" y="6282613"/>
                  <a:ext cx="110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25B54F-592D-48CB-B777-FBB0A16C1379}"/>
                    </a:ext>
                  </a:extLst>
                </p14:cNvPr>
                <p14:cNvContentPartPr/>
                <p14:nvPr/>
              </p14:nvContentPartPr>
              <p14:xfrm>
                <a:off x="788173" y="6336253"/>
                <a:ext cx="69120" cy="110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25B54F-592D-48CB-B777-FBB0A16C137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173" y="6327613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D5D008A-494A-4326-8C0D-A3DA4B83C080}"/>
                    </a:ext>
                  </a:extLst>
                </p14:cNvPr>
                <p14:cNvContentPartPr/>
                <p14:nvPr/>
              </p14:nvContentPartPr>
              <p14:xfrm>
                <a:off x="886813" y="6089653"/>
                <a:ext cx="48960" cy="372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D5D008A-494A-4326-8C0D-A3DA4B83C0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7813" y="6081013"/>
                  <a:ext cx="66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73A41B-9F43-4923-8822-127A91772F58}"/>
                    </a:ext>
                  </a:extLst>
                </p14:cNvPr>
                <p14:cNvContentPartPr/>
                <p14:nvPr/>
              </p14:nvContentPartPr>
              <p14:xfrm>
                <a:off x="1009573" y="6080653"/>
                <a:ext cx="113760" cy="48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73A41B-9F43-4923-8822-127A91772F5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0573" y="6072013"/>
                  <a:ext cx="13140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8FE8B9-633B-4AAD-9187-74B26D84D133}"/>
              </a:ext>
            </a:extLst>
          </p:cNvPr>
          <p:cNvGrpSpPr/>
          <p:nvPr/>
        </p:nvGrpSpPr>
        <p:grpSpPr>
          <a:xfrm>
            <a:off x="3243013" y="6216480"/>
            <a:ext cx="695880" cy="408960"/>
            <a:chOff x="1196053" y="6102613"/>
            <a:chExt cx="69588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CCE9845-12E1-4767-A15E-3DD25C01B1AE}"/>
                    </a:ext>
                  </a:extLst>
                </p14:cNvPr>
                <p14:cNvContentPartPr/>
                <p14:nvPr/>
              </p14:nvContentPartPr>
              <p14:xfrm>
                <a:off x="1196053" y="6212053"/>
                <a:ext cx="133560" cy="299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CCE9845-12E1-4767-A15E-3DD25C01B1A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87053" y="6203413"/>
                  <a:ext cx="151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9B43C2-D705-44CF-8FD9-577F2F107F41}"/>
                    </a:ext>
                  </a:extLst>
                </p14:cNvPr>
                <p14:cNvContentPartPr/>
                <p14:nvPr/>
              </p14:nvContentPartPr>
              <p14:xfrm>
                <a:off x="1415653" y="6102613"/>
                <a:ext cx="67680" cy="127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9B43C2-D705-44CF-8FD9-577F2F107F4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07013" y="6093973"/>
                  <a:ext cx="85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EDA6AFF-B447-4741-80D5-5E9F6B6ECF3D}"/>
                    </a:ext>
                  </a:extLst>
                </p14:cNvPr>
                <p14:cNvContentPartPr/>
                <p14:nvPr/>
              </p14:nvContentPartPr>
              <p14:xfrm>
                <a:off x="1563613" y="6321493"/>
                <a:ext cx="116280" cy="11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EDA6AFF-B447-4741-80D5-5E9F6B6ECF3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54973" y="6312493"/>
                  <a:ext cx="133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FA36E8-5071-4067-B48D-CFC7FC4F76DC}"/>
                    </a:ext>
                  </a:extLst>
                </p14:cNvPr>
                <p14:cNvContentPartPr/>
                <p14:nvPr/>
              </p14:nvContentPartPr>
              <p14:xfrm>
                <a:off x="1617613" y="6250573"/>
                <a:ext cx="12600" cy="190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FA36E8-5071-4067-B48D-CFC7FC4F76D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608973" y="6241933"/>
                  <a:ext cx="30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CF1A66-126C-40ED-A1D0-B29539840FEC}"/>
                    </a:ext>
                  </a:extLst>
                </p14:cNvPr>
                <p14:cNvContentPartPr/>
                <p14:nvPr/>
              </p14:nvContentPartPr>
              <p14:xfrm>
                <a:off x="1545973" y="6483493"/>
                <a:ext cx="184680" cy="24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CF1A66-126C-40ED-A1D0-B29539840F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6973" y="6474493"/>
                  <a:ext cx="202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E4B44F-F63E-483D-89D4-A399704DA865}"/>
                    </a:ext>
                  </a:extLst>
                </p14:cNvPr>
                <p14:cNvContentPartPr/>
                <p14:nvPr/>
              </p14:nvContentPartPr>
              <p14:xfrm>
                <a:off x="1863493" y="6203053"/>
                <a:ext cx="28440" cy="269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E4B44F-F63E-483D-89D4-A399704DA86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854493" y="6194413"/>
                  <a:ext cx="4608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50F1926-345B-4F62-BD9F-B2EB6580C425}"/>
                  </a:ext>
                </a:extLst>
              </p14:cNvPr>
              <p14:cNvContentPartPr/>
              <p14:nvPr/>
            </p14:nvContentPartPr>
            <p14:xfrm>
              <a:off x="4085413" y="6525360"/>
              <a:ext cx="64080" cy="792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50F1926-345B-4F62-BD9F-B2EB6580C42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76773" y="6516720"/>
                <a:ext cx="8172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BBA0238C-C75C-41D7-9875-1A4268962DFC}"/>
              </a:ext>
            </a:extLst>
          </p:cNvPr>
          <p:cNvGrpSpPr/>
          <p:nvPr/>
        </p:nvGrpSpPr>
        <p:grpSpPr>
          <a:xfrm>
            <a:off x="4300693" y="6192720"/>
            <a:ext cx="425520" cy="432720"/>
            <a:chOff x="2253733" y="6078853"/>
            <a:chExt cx="425520" cy="43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D5FBB5-AD89-4777-94F9-E019DAC9C77C}"/>
                    </a:ext>
                  </a:extLst>
                </p14:cNvPr>
                <p14:cNvContentPartPr/>
                <p14:nvPr/>
              </p14:nvContentPartPr>
              <p14:xfrm>
                <a:off x="2253733" y="6214213"/>
                <a:ext cx="21240" cy="195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D5FBB5-AD89-4777-94F9-E019DAC9C7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245093" y="6205213"/>
                  <a:ext cx="38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E8F505E-F88B-4552-9BFC-9A475E21BC42}"/>
                    </a:ext>
                  </a:extLst>
                </p14:cNvPr>
                <p14:cNvContentPartPr/>
                <p14:nvPr/>
              </p14:nvContentPartPr>
              <p14:xfrm>
                <a:off x="2306653" y="6217813"/>
                <a:ext cx="114120" cy="176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E8F505E-F88B-4552-9BFC-9A475E21BC4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98013" y="6208813"/>
                  <a:ext cx="131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A77291-02DC-40E0-B34B-B82CFFC03196}"/>
                    </a:ext>
                  </a:extLst>
                </p14:cNvPr>
                <p14:cNvContentPartPr/>
                <p14:nvPr/>
              </p14:nvContentPartPr>
              <p14:xfrm>
                <a:off x="2372893" y="6239053"/>
                <a:ext cx="147240" cy="3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A77291-02DC-40E0-B34B-B82CFFC0319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64253" y="6230053"/>
                  <a:ext cx="164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0D456A9-8533-4FB5-BDD1-C27EBCDF9BA6}"/>
                    </a:ext>
                  </a:extLst>
                </p14:cNvPr>
                <p14:cNvContentPartPr/>
                <p14:nvPr/>
              </p14:nvContentPartPr>
              <p14:xfrm>
                <a:off x="2557573" y="6078853"/>
                <a:ext cx="121680" cy="432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0D456A9-8533-4FB5-BDD1-C27EBCDF9BA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548933" y="6069853"/>
                  <a:ext cx="13932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78E9482-CCFA-4A94-A97D-858BB3C8FA8A}"/>
              </a:ext>
            </a:extLst>
          </p:cNvPr>
          <p:cNvGrpSpPr/>
          <p:nvPr/>
        </p:nvGrpSpPr>
        <p:grpSpPr>
          <a:xfrm>
            <a:off x="4968853" y="6334920"/>
            <a:ext cx="186840" cy="115560"/>
            <a:chOff x="2921893" y="6221053"/>
            <a:chExt cx="18684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1E9A62-F510-4F2F-A0FF-72AB0923B938}"/>
                    </a:ext>
                  </a:extLst>
                </p14:cNvPr>
                <p14:cNvContentPartPr/>
                <p14:nvPr/>
              </p14:nvContentPartPr>
              <p14:xfrm>
                <a:off x="2921893" y="6221053"/>
                <a:ext cx="186840" cy="34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1E9A62-F510-4F2F-A0FF-72AB0923B9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912893" y="6212413"/>
                  <a:ext cx="204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CAC52F-2DC3-44B5-B480-5A69410DA73A}"/>
                    </a:ext>
                  </a:extLst>
                </p14:cNvPr>
                <p14:cNvContentPartPr/>
                <p14:nvPr/>
              </p14:nvContentPartPr>
              <p14:xfrm>
                <a:off x="2926213" y="6332293"/>
                <a:ext cx="146160" cy="4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CAC52F-2DC3-44B5-B480-5A69410DA73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917573" y="6323653"/>
                  <a:ext cx="1638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1AC8E5-FBA7-4541-A417-80218FB53A64}"/>
                  </a:ext>
                </a:extLst>
              </p14:cNvPr>
              <p14:cNvContentPartPr/>
              <p14:nvPr/>
            </p14:nvContentPartPr>
            <p14:xfrm>
              <a:off x="5403013" y="6033960"/>
              <a:ext cx="191160" cy="5835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1AC8E5-FBA7-4541-A417-80218FB53A6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394373" y="6025320"/>
                <a:ext cx="208800" cy="60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63ED90-8AC3-4F10-830B-A307049DB3A3}"/>
              </a:ext>
            </a:extLst>
          </p:cNvPr>
          <p:cNvGrpSpPr/>
          <p:nvPr/>
        </p:nvGrpSpPr>
        <p:grpSpPr>
          <a:xfrm>
            <a:off x="5749693" y="5819400"/>
            <a:ext cx="454320" cy="336240"/>
            <a:chOff x="3702733" y="5705533"/>
            <a:chExt cx="45432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F6C551-8C73-415D-85A5-ECEABA9D72EB}"/>
                    </a:ext>
                  </a:extLst>
                </p14:cNvPr>
                <p14:cNvContentPartPr/>
                <p14:nvPr/>
              </p14:nvContentPartPr>
              <p14:xfrm>
                <a:off x="3702733" y="5787253"/>
                <a:ext cx="133200" cy="25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F6C551-8C73-415D-85A5-ECEABA9D72E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693733" y="5778613"/>
                  <a:ext cx="150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1E8C13-D249-4168-8A76-3A262060D719}"/>
                    </a:ext>
                  </a:extLst>
                </p14:cNvPr>
                <p14:cNvContentPartPr/>
                <p14:nvPr/>
              </p14:nvContentPartPr>
              <p14:xfrm>
                <a:off x="3887053" y="5864653"/>
                <a:ext cx="98640" cy="124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1E8C13-D249-4168-8A76-3A262060D7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78053" y="5856013"/>
                  <a:ext cx="116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60442C-54DE-4E74-A4FC-D3FFC8E97AFC}"/>
                    </a:ext>
                  </a:extLst>
                </p14:cNvPr>
                <p14:cNvContentPartPr/>
                <p14:nvPr/>
              </p14:nvContentPartPr>
              <p14:xfrm>
                <a:off x="4015213" y="5868253"/>
                <a:ext cx="72000" cy="120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60442C-54DE-4E74-A4FC-D3FFC8E97A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06573" y="5859253"/>
                  <a:ext cx="89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9E4DA15-3A5D-414D-8666-484BA9A5CF4A}"/>
                    </a:ext>
                  </a:extLst>
                </p14:cNvPr>
                <p14:cNvContentPartPr/>
                <p14:nvPr/>
              </p14:nvContentPartPr>
              <p14:xfrm>
                <a:off x="4098013" y="5705533"/>
                <a:ext cx="59040" cy="29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9E4DA15-3A5D-414D-8666-484BA9A5CF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89013" y="5696533"/>
                  <a:ext cx="7668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60627A8-9DF6-4D33-B740-E1D73CC64EB5}"/>
              </a:ext>
            </a:extLst>
          </p:cNvPr>
          <p:cNvGrpSpPr/>
          <p:nvPr/>
        </p:nvGrpSpPr>
        <p:grpSpPr>
          <a:xfrm>
            <a:off x="5751853" y="6271200"/>
            <a:ext cx="415440" cy="378000"/>
            <a:chOff x="3704893" y="6157333"/>
            <a:chExt cx="41544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874DA0-1885-4509-A86F-15DE2A04401C}"/>
                    </a:ext>
                  </a:extLst>
                </p14:cNvPr>
                <p14:cNvContentPartPr/>
                <p14:nvPr/>
              </p14:nvContentPartPr>
              <p14:xfrm>
                <a:off x="3704893" y="6203773"/>
                <a:ext cx="131040" cy="331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874DA0-1885-4509-A86F-15DE2A04401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695893" y="6194773"/>
                  <a:ext cx="1486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07FB9A-0948-40DF-BD03-55FA3E5BCF69}"/>
                    </a:ext>
                  </a:extLst>
                </p14:cNvPr>
                <p14:cNvContentPartPr/>
                <p14:nvPr/>
              </p14:nvContentPartPr>
              <p14:xfrm>
                <a:off x="3861493" y="6326893"/>
                <a:ext cx="87840" cy="136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307FB9A-0948-40DF-BD03-55FA3E5BCF6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52853" y="6317893"/>
                  <a:ext cx="105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79A555-E797-4E43-8B1B-799FB207C732}"/>
                    </a:ext>
                  </a:extLst>
                </p14:cNvPr>
                <p14:cNvContentPartPr/>
                <p14:nvPr/>
              </p14:nvContentPartPr>
              <p14:xfrm>
                <a:off x="3981013" y="6336253"/>
                <a:ext cx="74520" cy="133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79A555-E797-4E43-8B1B-799FB207C7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72013" y="6327613"/>
                  <a:ext cx="92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10A8AD2-E3ED-4814-AE96-2C95D3C01520}"/>
                    </a:ext>
                  </a:extLst>
                </p14:cNvPr>
                <p14:cNvContentPartPr/>
                <p14:nvPr/>
              </p14:nvContentPartPr>
              <p14:xfrm>
                <a:off x="4074613" y="6157333"/>
                <a:ext cx="45720" cy="336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10A8AD2-E3ED-4814-AE96-2C95D3C0152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65973" y="6148693"/>
                  <a:ext cx="6336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29D4CA0-90E8-4A04-902F-1ACD27919AA6}"/>
              </a:ext>
            </a:extLst>
          </p:cNvPr>
          <p:cNvGrpSpPr/>
          <p:nvPr/>
        </p:nvGrpSpPr>
        <p:grpSpPr>
          <a:xfrm>
            <a:off x="6356653" y="5789520"/>
            <a:ext cx="523080" cy="333000"/>
            <a:chOff x="4309693" y="5675653"/>
            <a:chExt cx="5230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ACFDB8-D5D5-47AD-A260-5513FA85495B}"/>
                    </a:ext>
                  </a:extLst>
                </p14:cNvPr>
                <p14:cNvContentPartPr/>
                <p14:nvPr/>
              </p14:nvContentPartPr>
              <p14:xfrm>
                <a:off x="4309693" y="5675653"/>
                <a:ext cx="84600" cy="322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ACFDB8-D5D5-47AD-A260-5513FA85495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1053" y="5666653"/>
                  <a:ext cx="102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5420CB-16CD-4994-B1FC-140F3CD0CEB6}"/>
                    </a:ext>
                  </a:extLst>
                </p14:cNvPr>
                <p14:cNvContentPartPr/>
                <p14:nvPr/>
              </p14:nvContentPartPr>
              <p14:xfrm>
                <a:off x="4463413" y="5716333"/>
                <a:ext cx="93960" cy="232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5420CB-16CD-4994-B1FC-140F3CD0CE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54773" y="5707333"/>
                  <a:ext cx="111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D6F18E7-90A7-42A4-9994-C98EA06F77A9}"/>
                    </a:ext>
                  </a:extLst>
                </p14:cNvPr>
                <p14:cNvContentPartPr/>
                <p14:nvPr/>
              </p14:nvContentPartPr>
              <p14:xfrm>
                <a:off x="4499773" y="5740093"/>
                <a:ext cx="153720" cy="22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D6F18E7-90A7-42A4-9994-C98EA06F77A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91133" y="5731453"/>
                  <a:ext cx="171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C68E733-661F-4913-8A6C-23123A4CAE30}"/>
                    </a:ext>
                  </a:extLst>
                </p14:cNvPr>
                <p14:cNvContentPartPr/>
                <p14:nvPr/>
              </p14:nvContentPartPr>
              <p14:xfrm>
                <a:off x="4651333" y="5821453"/>
                <a:ext cx="92160" cy="13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C68E733-661F-4913-8A6C-23123A4CAE3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42333" y="5812813"/>
                  <a:ext cx="109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9119013-892E-4AA0-9691-E18061609CCE}"/>
                    </a:ext>
                  </a:extLst>
                </p14:cNvPr>
                <p14:cNvContentPartPr/>
                <p14:nvPr/>
              </p14:nvContentPartPr>
              <p14:xfrm>
                <a:off x="4770493" y="5951773"/>
                <a:ext cx="62280" cy="56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9119013-892E-4AA0-9691-E18061609C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761493" y="5943133"/>
                  <a:ext cx="799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D9C1FE1-B922-46C6-B709-D5C02637F977}"/>
              </a:ext>
            </a:extLst>
          </p:cNvPr>
          <p:cNvGrpSpPr/>
          <p:nvPr/>
        </p:nvGrpSpPr>
        <p:grpSpPr>
          <a:xfrm>
            <a:off x="7089973" y="5763600"/>
            <a:ext cx="319320" cy="380160"/>
            <a:chOff x="5043013" y="5649733"/>
            <a:chExt cx="31932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5506C5-2A00-4D4B-8D34-FFEA3AAD9B4F}"/>
                    </a:ext>
                  </a:extLst>
                </p14:cNvPr>
                <p14:cNvContentPartPr/>
                <p14:nvPr/>
              </p14:nvContentPartPr>
              <p14:xfrm>
                <a:off x="5043013" y="5720293"/>
                <a:ext cx="50040" cy="20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5506C5-2A00-4D4B-8D34-FFEA3AAD9B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034373" y="5711293"/>
                  <a:ext cx="67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B1B730A-45D5-4958-8C21-12561B11E00B}"/>
                    </a:ext>
                  </a:extLst>
                </p14:cNvPr>
                <p14:cNvContentPartPr/>
                <p14:nvPr/>
              </p14:nvContentPartPr>
              <p14:xfrm>
                <a:off x="5102773" y="5715253"/>
                <a:ext cx="92160" cy="21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B1B730A-45D5-4958-8C21-12561B11E0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94133" y="5706253"/>
                  <a:ext cx="109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17FE00-363C-4EF9-87CA-FC4C1900643C}"/>
                    </a:ext>
                  </a:extLst>
                </p14:cNvPr>
                <p14:cNvContentPartPr/>
                <p14:nvPr/>
              </p14:nvContentPartPr>
              <p14:xfrm>
                <a:off x="5154613" y="5745133"/>
                <a:ext cx="109800" cy="4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17FE00-363C-4EF9-87CA-FC4C1900643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145973" y="5736133"/>
                  <a:ext cx="127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0053E8-1437-44A6-87A0-45F42170F1B3}"/>
                    </a:ext>
                  </a:extLst>
                </p14:cNvPr>
                <p14:cNvContentPartPr/>
                <p14:nvPr/>
              </p14:nvContentPartPr>
              <p14:xfrm>
                <a:off x="5233093" y="5649733"/>
                <a:ext cx="129240" cy="3801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0053E8-1437-44A6-87A0-45F42170F1B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24453" y="5640733"/>
                  <a:ext cx="146880" cy="39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7FE756-CE32-41B1-8C50-677916119B43}"/>
              </a:ext>
            </a:extLst>
          </p:cNvPr>
          <p:cNvGrpSpPr/>
          <p:nvPr/>
        </p:nvGrpSpPr>
        <p:grpSpPr>
          <a:xfrm>
            <a:off x="6303373" y="6283440"/>
            <a:ext cx="552960" cy="358200"/>
            <a:chOff x="4256413" y="6169573"/>
            <a:chExt cx="552960" cy="3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FAA2400-2691-4E24-9E70-785F9DAD8D1C}"/>
                    </a:ext>
                  </a:extLst>
                </p14:cNvPr>
                <p14:cNvContentPartPr/>
                <p14:nvPr/>
              </p14:nvContentPartPr>
              <p14:xfrm>
                <a:off x="4256413" y="6169573"/>
                <a:ext cx="87120" cy="358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AA2400-2691-4E24-9E70-785F9DAD8D1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247773" y="6160573"/>
                  <a:ext cx="104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8C30D4-C155-4721-A8F0-6458B564A8F5}"/>
                    </a:ext>
                  </a:extLst>
                </p14:cNvPr>
                <p14:cNvContentPartPr/>
                <p14:nvPr/>
              </p14:nvContentPartPr>
              <p14:xfrm>
                <a:off x="4427053" y="6199453"/>
                <a:ext cx="149040" cy="118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8C30D4-C155-4721-A8F0-6458B564A8F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18413" y="6190813"/>
                  <a:ext cx="1666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591B62-67DB-460C-9ABB-5B36762EFC36}"/>
                    </a:ext>
                  </a:extLst>
                </p14:cNvPr>
                <p14:cNvContentPartPr/>
                <p14:nvPr/>
              </p14:nvContentPartPr>
              <p14:xfrm>
                <a:off x="4503373" y="6245533"/>
                <a:ext cx="19080" cy="207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591B62-67DB-460C-9ABB-5B36762EFC3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94373" y="6236893"/>
                  <a:ext cx="36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11F3DE8-6924-489A-8A6D-EAE2D0E51FA6}"/>
                    </a:ext>
                  </a:extLst>
                </p14:cNvPr>
                <p14:cNvContentPartPr/>
                <p14:nvPr/>
              </p14:nvContentPartPr>
              <p14:xfrm>
                <a:off x="4601653" y="6227173"/>
                <a:ext cx="101880" cy="236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11F3DE8-6924-489A-8A6D-EAE2D0E51FA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592653" y="6218173"/>
                  <a:ext cx="11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2FDE84-E398-4E5A-83C3-D48E35D508CD}"/>
                    </a:ext>
                  </a:extLst>
                </p14:cNvPr>
                <p14:cNvContentPartPr/>
                <p14:nvPr/>
              </p14:nvContentPartPr>
              <p14:xfrm>
                <a:off x="4753933" y="6364333"/>
                <a:ext cx="55440" cy="117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2FDE84-E398-4E5A-83C3-D48E35D508C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44933" y="6355333"/>
                  <a:ext cx="73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A3CC69B-CAE0-48C6-A8FB-C28F5A4F6CE0}"/>
              </a:ext>
            </a:extLst>
          </p:cNvPr>
          <p:cNvGrpSpPr/>
          <p:nvPr/>
        </p:nvGrpSpPr>
        <p:grpSpPr>
          <a:xfrm>
            <a:off x="7055773" y="6287400"/>
            <a:ext cx="324360" cy="320400"/>
            <a:chOff x="5008813" y="6173533"/>
            <a:chExt cx="3243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3797FC-0234-4102-9949-6A63AFBB8DF9}"/>
                    </a:ext>
                  </a:extLst>
                </p14:cNvPr>
                <p14:cNvContentPartPr/>
                <p14:nvPr/>
              </p14:nvContentPartPr>
              <p14:xfrm>
                <a:off x="5008813" y="6207013"/>
                <a:ext cx="36360" cy="236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3797FC-0234-4102-9949-6A63AFBB8DF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00173" y="6198373"/>
                  <a:ext cx="54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5D1D984-32AF-4894-B1C8-7BADDEAFADA8}"/>
                    </a:ext>
                  </a:extLst>
                </p14:cNvPr>
                <p14:cNvContentPartPr/>
                <p14:nvPr/>
              </p14:nvContentPartPr>
              <p14:xfrm>
                <a:off x="5065333" y="6221773"/>
                <a:ext cx="103680" cy="187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5D1D984-32AF-4894-B1C8-7BADDEAFADA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056333" y="6213133"/>
                  <a:ext cx="121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1B46AF-559B-420A-B1B0-B7A6D32D36FB}"/>
                    </a:ext>
                  </a:extLst>
                </p14:cNvPr>
                <p14:cNvContentPartPr/>
                <p14:nvPr/>
              </p14:nvContentPartPr>
              <p14:xfrm>
                <a:off x="5111773" y="6261733"/>
                <a:ext cx="109800" cy="3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1B46AF-559B-420A-B1B0-B7A6D32D36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102773" y="6253093"/>
                  <a:ext cx="127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12C07A7-D82E-479E-8FCE-B562A6687BEB}"/>
                    </a:ext>
                  </a:extLst>
                </p14:cNvPr>
                <p14:cNvContentPartPr/>
                <p14:nvPr/>
              </p14:nvContentPartPr>
              <p14:xfrm>
                <a:off x="5236333" y="6173533"/>
                <a:ext cx="96840" cy="320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12C07A7-D82E-479E-8FCE-B562A6687BE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227693" y="6164533"/>
                  <a:ext cx="11448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537F6B-84C1-4D7E-A8EE-57CB3B121B94}"/>
              </a:ext>
            </a:extLst>
          </p:cNvPr>
          <p:cNvGrpSpPr/>
          <p:nvPr/>
        </p:nvGrpSpPr>
        <p:grpSpPr>
          <a:xfrm>
            <a:off x="7587133" y="5932440"/>
            <a:ext cx="142920" cy="65880"/>
            <a:chOff x="5540173" y="5818573"/>
            <a:chExt cx="142920" cy="6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58484A5-C5E0-46E6-9F0B-7F751E342C3C}"/>
                    </a:ext>
                  </a:extLst>
                </p14:cNvPr>
                <p14:cNvContentPartPr/>
                <p14:nvPr/>
              </p14:nvContentPartPr>
              <p14:xfrm>
                <a:off x="5540173" y="5818573"/>
                <a:ext cx="142920" cy="6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58484A5-C5E0-46E6-9F0B-7F751E342C3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31173" y="5809933"/>
                  <a:ext cx="160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369148-CCF9-40F1-B0C1-B35603EBFCC6}"/>
                    </a:ext>
                  </a:extLst>
                </p14:cNvPr>
                <p14:cNvContentPartPr/>
                <p14:nvPr/>
              </p14:nvContentPartPr>
              <p14:xfrm>
                <a:off x="5548813" y="5868253"/>
                <a:ext cx="108720" cy="16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369148-CCF9-40F1-B0C1-B35603EBFCC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40173" y="5859613"/>
                  <a:ext cx="1263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03ECC86-598E-4F19-B2D4-8C6975D40FFF}"/>
              </a:ext>
            </a:extLst>
          </p:cNvPr>
          <p:cNvGrpSpPr/>
          <p:nvPr/>
        </p:nvGrpSpPr>
        <p:grpSpPr>
          <a:xfrm>
            <a:off x="7588213" y="6380640"/>
            <a:ext cx="156240" cy="57240"/>
            <a:chOff x="5541253" y="6266773"/>
            <a:chExt cx="156240" cy="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69A5929-6932-4775-857F-5A029BB5707A}"/>
                    </a:ext>
                  </a:extLst>
                </p14:cNvPr>
                <p14:cNvContentPartPr/>
                <p14:nvPr/>
              </p14:nvContentPartPr>
              <p14:xfrm>
                <a:off x="5541253" y="6266773"/>
                <a:ext cx="156240" cy="11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69A5929-6932-4775-857F-5A029BB5707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32253" y="6258133"/>
                  <a:ext cx="173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F544077-FF47-4C6B-B65E-798B8F2DAEFD}"/>
                    </a:ext>
                  </a:extLst>
                </p14:cNvPr>
                <p14:cNvContentPartPr/>
                <p14:nvPr/>
              </p14:nvContentPartPr>
              <p14:xfrm>
                <a:off x="5546653" y="6318613"/>
                <a:ext cx="127440" cy="5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F544077-FF47-4C6B-B65E-798B8F2DAEF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38013" y="6309613"/>
                  <a:ext cx="1450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C16A11A-1E03-449A-BACB-09D3CE459016}"/>
              </a:ext>
            </a:extLst>
          </p:cNvPr>
          <p:cNvGrpSpPr/>
          <p:nvPr/>
        </p:nvGrpSpPr>
        <p:grpSpPr>
          <a:xfrm>
            <a:off x="7950373" y="5838120"/>
            <a:ext cx="183960" cy="225720"/>
            <a:chOff x="5903413" y="5724253"/>
            <a:chExt cx="18396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2A2CD4-474A-4C54-B4B9-C96C9FF8F58D}"/>
                    </a:ext>
                  </a:extLst>
                </p14:cNvPr>
                <p14:cNvContentPartPr/>
                <p14:nvPr/>
              </p14:nvContentPartPr>
              <p14:xfrm>
                <a:off x="5903413" y="5724253"/>
                <a:ext cx="127080" cy="225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2A2CD4-474A-4C54-B4B9-C96C9FF8F5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94773" y="5715253"/>
                  <a:ext cx="1447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C5BCF7D-A84F-4702-92B4-8E45B8FEC268}"/>
                    </a:ext>
                  </a:extLst>
                </p14:cNvPr>
                <p14:cNvContentPartPr/>
                <p14:nvPr/>
              </p14:nvContentPartPr>
              <p14:xfrm>
                <a:off x="5978653" y="5751973"/>
                <a:ext cx="108720" cy="16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C5BCF7D-A84F-4702-92B4-8E45B8FEC26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69653" y="5743333"/>
                  <a:ext cx="12636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03151E0-3274-42C4-903D-BF8F8E39079A}"/>
                  </a:ext>
                </a:extLst>
              </p14:cNvPr>
              <p14:cNvContentPartPr/>
              <p14:nvPr/>
            </p14:nvContentPartPr>
            <p14:xfrm>
              <a:off x="7949293" y="6345000"/>
              <a:ext cx="174240" cy="2966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03151E0-3274-42C4-903D-BF8F8E39079A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940293" y="6336000"/>
                <a:ext cx="191880" cy="3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78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Shor’s algorithm (Quantum subroutine)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268506"/>
            <a:ext cx="10000456" cy="4458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quantum part of Shor’s algorithm is for order-finding.</a:t>
            </a:r>
            <a:endParaRPr lang="en-CA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35B466CD-5F9E-4217-8CBE-A38DBAB0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10" y="3287831"/>
            <a:ext cx="5176179" cy="1860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/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Since the second register is 1,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1⟩→|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3696B8-632D-4E97-8BAA-3ECC211BA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5" y="5239563"/>
                <a:ext cx="4202546" cy="1200329"/>
              </a:xfrm>
              <a:prstGeom prst="rect">
                <a:avLst/>
              </a:prstGeom>
              <a:blipFill>
                <a:blip r:embed="rId3"/>
                <a:stretch>
                  <a:fillRect l="-1306" b="-35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0F5857A-9894-4EC6-A825-4D2AD5BA5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990" y="2714331"/>
            <a:ext cx="6137485" cy="4143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6AE692-35EA-4ADC-81AE-FD0191A9B5F8}"/>
                  </a:ext>
                </a:extLst>
              </p14:cNvPr>
              <p14:cNvContentPartPr/>
              <p14:nvPr/>
            </p14:nvContentPartPr>
            <p14:xfrm>
              <a:off x="1113480" y="3112920"/>
              <a:ext cx="1546920" cy="938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6AE692-35EA-4ADC-81AE-FD0191A9B5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120" y="3103560"/>
                <a:ext cx="156564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8F3764-6A87-47D4-85A0-D0442656F579}"/>
                  </a:ext>
                </a:extLst>
              </p14:cNvPr>
              <p14:cNvContentPartPr/>
              <p14:nvPr/>
            </p14:nvContentPartPr>
            <p14:xfrm>
              <a:off x="446040" y="2340720"/>
              <a:ext cx="11592000" cy="389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8F3764-6A87-47D4-85A0-D0442656F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6680" y="2331360"/>
                <a:ext cx="11610720" cy="39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19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Time-complexity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913949-B00D-4E3D-A29C-7E9F1744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368958"/>
            <a:ext cx="10103778" cy="44890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4AD4974-7170-4D69-826A-BA94594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67" y="2424845"/>
            <a:ext cx="9209005" cy="43772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204A06-9D80-48A7-A9B9-D8C8D9BC14AB}"/>
                  </a:ext>
                </a:extLst>
              </p14:cNvPr>
              <p14:cNvContentPartPr/>
              <p14:nvPr/>
            </p14:nvContentPartPr>
            <p14:xfrm>
              <a:off x="7755840" y="2807280"/>
              <a:ext cx="4240080" cy="95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204A06-9D80-48A7-A9B9-D8C8D9BC14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6480" y="2797920"/>
                <a:ext cx="4258800" cy="9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2069A6-41D0-4E4E-B70E-E3F39484A783}"/>
                  </a:ext>
                </a:extLst>
              </p14:cNvPr>
              <p14:cNvContentPartPr/>
              <p14:nvPr/>
            </p14:nvContentPartPr>
            <p14:xfrm>
              <a:off x="6364800" y="1731600"/>
              <a:ext cx="2427480" cy="3327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2069A6-41D0-4E4E-B70E-E3F39484A7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55440" y="1722240"/>
                <a:ext cx="2446200" cy="334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16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971550" lvl="1" indent="-514350">
                  <a:buAutoNum type="arabicPeriod"/>
                </a:pPr>
                <a:r>
                  <a:rPr lang="en-US" dirty="0"/>
                  <a:t>Shor’s algorithm can factor number in polynomial time (some polynomial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t="-2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616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Shor’s Algorithm</vt:lpstr>
      <vt:lpstr>Number theory</vt:lpstr>
      <vt:lpstr>RSA encryption</vt:lpstr>
      <vt:lpstr>RSA encryption (continued)</vt:lpstr>
      <vt:lpstr>Shor’s algorithm</vt:lpstr>
      <vt:lpstr>Example</vt:lpstr>
      <vt:lpstr>Shor’s algorithm (Quantum subroutine)</vt:lpstr>
      <vt:lpstr>Time-complexity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138</cp:revision>
  <dcterms:created xsi:type="dcterms:W3CDTF">2021-05-30T18:16:27Z</dcterms:created>
  <dcterms:modified xsi:type="dcterms:W3CDTF">2021-08-27T18:34:40Z</dcterms:modified>
</cp:coreProperties>
</file>