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86" r:id="rId4"/>
    <p:sldId id="275" r:id="rId5"/>
    <p:sldId id="287" r:id="rId6"/>
    <p:sldId id="288" r:id="rId7"/>
    <p:sldId id="290" r:id="rId8"/>
    <p:sldId id="291" r:id="rId9"/>
    <p:sldId id="292" r:id="rId10"/>
    <p:sldId id="270" r:id="rId11"/>
    <p:sldId id="289" r:id="rId12"/>
    <p:sldId id="29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6-20T17:29:16.1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6940 2070 446 0,'-13'11'79'0,"-4"-11"12"16,17 0-25-16,0-8-29 15,13 5-23-15,2 3-5 16,8 0 4-16,16 0 20 16,23 0-14-16,35 0-4 15,18 0 3-15,22-8-4 16,5-4 0-16,1 6-7 16,6 1 0-16,-7 3 2 15,-3 2-5-15,-4 0-2 0,-3-4 0 16,-1-6 0-1,0-5 0-15,4-5-1 0,4-4 0 16,-4 2 1-16,1 3 0 16,-9 3 0-16,-10 8 6 15,-11 5-6-15,-10 3-1 16,-2 0 2-16,-4 0-1 16,2 0 0-16,3 0-1 15,-1 0 0-15,6-16 0 16,1-7-1-16,-3-4 1 15,-3 0-1-15,-3 2 1 16,-7 9 3-16,-10 6 0 0,-3 7 4 16,-10 3-1-16,-4 0-3 15,-6 0 0-15,-1 0-3 16,2 0 1-16,-3 0-1 16,-3-7-1-16,-1-2 2 15,0-4-3-15,2 1 3 16,5-2-1-16,-2 3-1 15,-3 1 4-15,0 1-3 16,-4 3 0-16,-2 0 0 16,1 2 0-16,6-5 0 15,3-3-1-15,3 4 0 16,5-6 2-16,0 3-3 16,0 5 1-16,-4 0 0 15,-4 4 1-15,-6-1 0 16,-2 3-2-16,-2 0 2 0,-4 0-1 15,4-1-1-15,2-6 2 16,1-2 0-16,2 0-2 16,-4-2 3-16,-6 3-2 15,-3 4 0-15,-2-3-1 16,-6 6 2-16,-3-4-1 16,-6 5 0-16,-2 0 1 15,2 0-3-15,-4 0 3 16,1 0-1-16,0 0 0 15,1 0 1-15,4-2-2 16,0 1 0-16,-1-4 2 16,-4 5-1-16,2 0-1 0,-4 0 2 15,-8-2-2-15,1 2-1 16,-5 0-9-16,0-4-15 16,0 0-39-16,-5-1-41 15,-9-3-73-15,7 8-290 16</inkml:trace>
  <inkml:trace contextRef="#ctx0" brushRef="#br0" timeOffset="333.07">12624 1262 435 0,'-24'0'93'16,"13"0"-30"-16,1 0-3 15,10 0-28-15,0 0-30 16,0 0-9-16,13 0 9 16,10 0 4-16,7 0 9 15,6 5 16-15,1 17-1 16,2 6 8-16,-7 9-13 16,-2 0-6-16,-7-3-13 15,-4-4 3-15,-6-2 0 16,-6-4-1-16,-7 1-1 15,0 0-2-15,-9 4-4 16,-21 4-5-16,-6 6-18 0,-11 1-30 16,-1-3-46-1,6-8-107-15,14-1-204 0</inkml:trace>
  <inkml:trace contextRef="#ctx0" brushRef="#br0" timeOffset="1881.67">9318 942 452 0,'0'-29'16'16,"0"-2"168"-16,-8 16-113 16,2 5-18-16,3 6-17 15,3 4-23-15,0 0-8 16,0-2-1-16,0 2-2 15,0 0 1-15,0 0 3 16,0 0 0-16,5 8 6 0,-3 2-5 16,8 15-7-1,-1 27 11-15,-3 29-7 0,-6 29-6 16,0 10-30-16,-6-4-13 16,-3-15-35-16,9-20-17 15,0-21-78-15,36-33-155 16</inkml:trace>
  <inkml:trace contextRef="#ctx0" brushRef="#br0" timeOffset="15498.92">4893 1702 400 0,'-19'0'276'0,"6"0"-261"15,-4 0 30-15,15 2 13 16,-2 8-43-16,-5 1-14 15,4 1 0-15,0 19 0 16,-2 19-5-16,-2 20-2 16,-12 23-1-16,-9 17-1 15,-2 8-11-15,0 1-16 16,12-15-14-16,10-24-14 16,10-32-54-16,0-20-9 15,19-28-77-15</inkml:trace>
  <inkml:trace contextRef="#ctx0" brushRef="#br0" timeOffset="15732.61">4893 1723 339 0,'0'-29'93'16,"-14"22"36"-16,1 7-32 16,10 0-34-16,3 0-31 15,0 2-16-15,0 4-9 16,0 3-6-16,3 6 0 15,20 14 11-15,7 22-2 16,-5 28-7-16,-9 35 0 16,-5 29-2-16,-3 10-4 15,3-9-23-15,8-16-15 0,8-29-21 16,2-31-41-16,-3-27-39 16,-3-24-109-16</inkml:trace>
  <inkml:trace contextRef="#ctx0" brushRef="#br0" timeOffset="15923.37">4817 2201 569 0,'-44'-2'72'0,"17"-4"-11"15,20 4-4-15,7 2-35 16,0 0-15-16,0 0-11 0,0-7-2 15,16-3-12-15,19-11-47 16,11-7-85-16,18 5-148 16</inkml:trace>
  <inkml:trace contextRef="#ctx0" brushRef="#br0" timeOffset="16265.84">5401 1694 310 0,'-24'-25'203'16,"0"13"-155"-16,-1 1 39 15,23 11-25-15,0 0-35 16,2 0-14-16,0 4-4 15,0 0-4-15,0 6 11 16,0 24-2-16,-5 30-10 16,-20 37 1-16,-10 30-1 15,3 1-3-15,18-12-3 16,14-28-1-16,0-31-11 16,23-23-14-16,9-15-16 15,5-13-23-15,5-10-30 16,6-2-55-16,2-38-199 15</inkml:trace>
  <inkml:trace contextRef="#ctx0" brushRef="#br0" timeOffset="16632.43">5484 2000 677 0,'-36'0'37'0,"10"0"29"16,26 0-21-16,0 0-32 15,0 0-16-15,0 0-5 16,11 0-1-16,13 0 0 0,6-6-5 16,4-5 1-1,-4-1 13-15,-5 4-1 0,-1 4 0 16,-13 4 1-16,-5 0 1 16,-2 0 0-16,-4 4 1 15,0 8 4-15,0 7 0 16,0 10-2-16,0 17-2 15,-12 10-3-15,-4 3-2 16,4-7 1-16,7-12 0 16,5-16-11-16,0-10 0 15,0-5 0-15,9-7-18 16,10-2-3-16,2-8-8 16,4-28-7-16,0-15-50 15,5-7-29-15,0-7-118 16</inkml:trace>
  <inkml:trace contextRef="#ctx0" brushRef="#br0" timeOffset="16756.43">5788 1700 327 0,'-2'-2'231'15,"-12"2"-122"-15,-9 0-26 16,23 0-31-16,0 6-36 16,0 2-18-16,0 3-6 15,7 8-33-15,6 7-90 16,20 18-116-16</inkml:trace>
  <inkml:trace contextRef="#ctx0" brushRef="#br0" timeOffset="17032.58">6204 1870 679 0,'-32'-5'29'15,"0"-7"38"-15,25 4-17 16,-2 1-30-16,0-1-14 15,-1 0-4-15,-1 1-1 16,0 5 1-16,-5 2 0 16,-1 0-8-16,-3 9 8 15,-12 32-6-15,-3 29 4 16,1 16-1-16,8 5-6 16,17-14 0-16,9-26-13 15,0-16-7-15,21-16-13 16,9-13-22-16,8-6-5 15,2-2-21-15,6-25-33 0,7-6-71 16</inkml:trace>
  <inkml:trace contextRef="#ctx0" brushRef="#br0" timeOffset="17365.9">6257 2021 229 0,'0'0'239'0,"-11"0"-122"15,-8 0-44-15,19 0-24 16,0 2-39-16,5-2-3 15,18 0-7-15,7 0 0 16,0-6 2-16,0-15-4 16,-2-4-2-16,-10-4-1 15,-6 2 2-15,-8 2-1 0,-4 5 0 16,0 3 4-16,0 1 4 16,-11 3-3-16,-8 2 2 15,0 7 1-15,-3 4 9 16,-1 0-4-16,-1 11-2 15,-1 22 5-15,5 15-1 16,1 14 11-16,8 8 2 16,9 0-8-16,2-5-8 15,9-9-6-15,23-11-4 16,7-12-13-16,9-18-46 16,21-15-105-16,25 0-238 15</inkml:trace>
  <inkml:trace contextRef="#ctx0" brushRef="#br0" timeOffset="18231.89">13459 1171 497 0,'-28'0'110'15,"3"-1"-96"-15,25-4 36 16,2-5-15-16,35-4-18 0,18-1-9 16,7 1 2-1,-2 5 1-15,-7 9-1 0,-10 0-6 16,-15 12-2-16,-16 18-4 16,-10-1 15-16,-2-4-7 15,-4-3-6-15,-22-7-4 16,-8 4-1-16,-8-1-2 15,-1 1-8-15,6-4 9 16,9-8 9-16,14 2-5 16,7-2-2-16,7-7 2 15,0 1-3-15,0-1 0 16,5 6 6-16,14 3 2 16,6 1-1-16,7 3 3 15,-2 1-4-15,-8 13 2 0,-3 8 1 16,-12 7 1-16,-7 7 0 15,0-1 1-15,-16-5-3 16,-9-10 1-16,-5-8 0 16,-5-6-2-16,-3-4-10 15,-9-7-11-15,-1-8-36 16,0 0-28-16,4 0-64 16,19-4 32-16,25-7-175 15</inkml:trace>
  <inkml:trace contextRef="#ctx0" brushRef="#br0" timeOffset="18398.58">13491 1267 83 0,'11'-54'178'16,"-3"23"-50"-16,-8 19 7 0,0 12-20 15,0 0-25 1,0 1-36-16,-8 20-31 0,-1 17-17 16,0 17-2-16,-5 24 0 15,0 4-6-15,3-4-14 16,11-9-59-16,0-12-88 15,5 0-68-15</inkml:trace>
  <inkml:trace contextRef="#ctx0" brushRef="#br0" timeOffset="18798.96">13857 1499 501 0,'0'-2'60'16,"0"-8"26"-16,0 6-12 16,0 4-48-16,0 0-17 15,0 1-4-15,0 18-3 16,0 4-3-16,0 6 2 15,2 0-2-15,9-8-1 16,6-11-2-16,4-10-13 16,1 0-3-16,4-19 15 15,-1-26-10-15,-2-15-5 0,-7 0 6 16,-6 9 13 0,-10 12 12-16,0 19 13 0,-17 13 12 15,-15 7-2-15,-9 0-23 16,-8 40-10-16,0 16-1 15,6 4-19-15,20-4-74 16,23-15-137-16</inkml:trace>
  <inkml:trace contextRef="#ctx0" brushRef="#br0" timeOffset="19165.65">14218 1416 166 0,'-7'0'308'16,"2"-6"-239"-16,-6-7 17 16,11 8-13-16,0 4-47 15,0-1-18-15,9 0 4 16,10 0 0-16,8 0-1 15,8-4-9-15,4-1-1 16,-3 6 2-16,-6 1-3 16,-6 0 0-16,-11 0 1 0,-8 0 0 15,-2 12 2 1,-3 10-1-16,0 6-1 0,-8 5-1 16,-17 4-5-16,-9-4-2 15,-8 0-10-15,-6-6-12 16,-3-11-17-16,-2-7-13 15,7-9-34-15,12 0-48 16,15-17-115-16</inkml:trace>
  <inkml:trace contextRef="#ctx0" brushRef="#br0" timeOffset="19335.99">14232 915 392 0,'2'-10'163'16,"-2"10"-39"-16,0 0-10 0,0 0-49 15,0 10-30-15,0 35-13 16,-7 26-7-16,-6 26-5 16,-13 19-6-16,5 6-2 15,8-5-30-15,3-18-87 16,10-14-222-16</inkml:trace>
  <inkml:trace contextRef="#ctx0" brushRef="#br0" timeOffset="29431.3">9594 1012 188 0,'-10'-6'87'15,"3"2"54"-15,-6-8-37 16,10 2-23-16,3 7-8 16,0 0-28-16,0 3-2 15,0 0-5-15,0 0-5 16,0 0-1-16,0 0-5 15,0 0-6-15,-2 7-15 16,-7 18-1-16,-2 13-3 16,6 7-3-16,5-6 0 15,0-4-1-15,13-12 0 0,15-10-4 16,2-5-3 0,7-8-5-16,2 0 2 0,5-21-1 15,-1-10 2-15,-4-6-13 16,-11 2-14-16,-12 1-11 15,-13 1-19-15,-3 2-49 16,0-4-17-16,-7 8-86 16</inkml:trace>
  <inkml:trace contextRef="#ctx0" brushRef="#br0" timeOffset="29681.3">9693 685 256 0,'-8'0'169'16,"8"-2"-95"-16,-7-4 0 15,7 6-20-15,0 0-30 16,0 0-11-16,0 0-7 16,0 8 7-16,7 23 26 15,-2 23 2-15,-5 15-10 16,0 11-23-16,0 11-6 15,0 0-2-15,0 0-38 16,0 5-66-16,0-1-94 16,0 6-202-16</inkml:trace>
  <inkml:trace contextRef="#ctx0" brushRef="#br0" timeOffset="30349.94">10003 867 555 0,'-27'0'64'15,"-3"0"20"-15,18 0-46 16,9 0-29-16,3 0-7 16,0-4-2-16,0 0-3 15,0 0 4-15,0 2 3 0,6 2 3 16,-2 0 8-16,5 0 9 16,5 6-9-16,4 19 7 15,8 8-10-15,6 4-5 16,0 1-4-16,0-7-2 15,-2-7-2-15,0-3 2 16,-7-4-1-16,1-3-1 16,-9-3 1-16,-4-6 0 15,-3 2 0-15,-4-5 1 16,-4-2-2-16,3 0 3 16,-3 0-1-16,0 0 0 15,0 0 1-15,0 0 0 0,0 0 2 16,0 0 2-16,0 0 6 15,0 0 1-15,-15 13-10 16,-11 9-1-16,-12 14-2 16,-8 9-3-16,-5 13-19 15,6-2-19-15,7-2-29 16,14-9-35-16,14-15-61 16,10-1-70-16</inkml:trace>
  <inkml:trace contextRef="#ctx0" brushRef="#br0" timeOffset="30914.6">10303 1304 268 0,'0'-4'274'0,"-10"0"-184"15,-8 0-23-15,18 0-24 16,0 4-29-16,0 0-10 0,0 0-2 16,0 0 6-16,0 0-10 15,0 12 2-15,0 11 1 16,-2 10 2-16,-13 10-2 16,-8 5-2-16,-1 8-1 15,-4 1 0-15,2 2-6 16,8-7-29-16,9-17-35 15,4-18-65-15,5-7-39 16</inkml:trace>
  <inkml:trace contextRef="#ctx0" brushRef="#br0" timeOffset="31152.38">10309 1337 456 0,'-2'0'139'15,"-10"0"-76"-15,3 0 9 0,9 0-48 16,0 0-17-16,0 0-4 16,4 0-6-16,5 15 6 15,1 13 1-15,-1 14 0 16,-7 10 1-16,1 2 1 16,-1-5-2-16,6-9 1 15,0-9-7-15,1-6-16 16,2-9-38-16,-3-1-40 15,-1 0-62-15,2 3-70 16</inkml:trace>
  <inkml:trace contextRef="#ctx0" brushRef="#br0" timeOffset="31333.18">10249 1536 420 0,'-16'0'210'0,"11"0"-146"16,1 2 3-16,4 2-47 16,0-2-26-16,2 0-15 15,19-2-15-15,9 0-103 16,18 0-61-16</inkml:trace>
  <inkml:trace contextRef="#ctx0" brushRef="#br0" timeOffset="51730.94">9681 1948 186 0,'-7'0'169'0,"2"0"-122"16,-6-2 13-1,-10-6-35-15,2 3 33 0,11 5-36 16,8 0-11-16,0-3 8 16,0-4 0-16,0 7 8 15,0 0 6-15,2 0-1 16,-2 0 2-16,2 0-7 15,-2 4-4-15,0 2-10 16,0-1-2-16,0-1 0 16,2-2-3-16,0 2 1 15,1 7-3-15,-1 5 3 16,-2 9-3-16,0 6 0 16,0 7-2-16,0 8 0 15,0 11-2-15,0 7 0 0,0 2 0 16,0 5-2-16,-5-3 2 15,3-4-2-15,2-6 2 16,0-8 0-16,0-4-2 16,2-4 0-16,8 5 0 15,-1 0 0-15,-4-1 0 16,-3-1 1-16,0-1-1 16,0-7 0-16,-2-8-1 15,5-11 2-15,0-9-2 16,0-4 1-16,-1 4 0 15,-4 4 0-15,2 3 0 16,-2 5 1-16,0-2 0 16,0-9-2-16,0-10-3 15,0 0 1-15,3-2-1 0,3-6 1 16,1 5 1-16,3 3 8 16,1-2 1-16,6-4-3 15,-2 0 3-15,2 4-2 16,-4 2 1-16,6 0-1 15,6 0-2-15,5 0 2 16,9 0-3-16,5 0 1 16,7 0 2-16,4-6 0 15,5 2-1-15,0 2 2 16,0 2-1-16,-2 0 1 16,0 0-4-16,0 0 0 0,2 0 0 15,4 3 0 1,0-3-1-16,11 0 0 0,0 0 2 15,1 0 3-15,0 0-4 16,-7 0-2-16,-2 0 1 16,-8 0-2-16,-1 0 2 15,-5 9-1-15,-7-2 0 16,2-2 0-16,-7-1 1 16,4 1-1-16,-4-3 0 15,3-2 1-15,4 2-2 16,0-2 2-16,2 4-1 15,1 4 1-15,-2-1-2 16,-3 5 2-16,-2-2-1 16,-5 1 0-16,-5-3 2 0,-4-2-4 15,-4 0 3-15,-6-6 0 16,-2 4-2-16,1-4 2 16,-5 3-2-16,0-1 2 15,-3 0 0-15,0 2 1 16,-1-2-2-16,-1 2 0 15,2-2 1-15,-6-2-1 16,0 0 1-16,-5 0-1 16,0 0-2-16,0 0-3 15,0 0-9-15,0 0-8 16,-8 0-18-16,-1-2-27 16,-9-10-76-16,18-3-186 15</inkml:trace>
  <inkml:trace contextRef="#ctx0" brushRef="#br0" timeOffset="53866.08">13744 2810 405 0,'4'6'38'0,"-4"-6"9"0,-2 0 84 15,2-9-86-15,0-3-5 16,0-1-11-16,0 1-9 16,0 2 0-16,0 1 8 15,0 3-5-15,0 2-4 16,0-2-1-16,-4 2-1 16,-14 4 0-16,-10 0-6 15,-12 0-8-15,-5 20-2 16,-15 18 1-16,-5 14-3 15,-6 17 0-15,-5 17 0 16,16 7 2-16,21 0-1 0,23-8 2 16,16-13-2-16,14-10-2 15,32-6 1-15,16-10 0 16,10-12-2-16,12-9-40 16,8-20-60-16,8-5-112 15,24-21-315-15</inkml:trace>
  <inkml:trace contextRef="#ctx0" brushRef="#br0" timeOffset="59001.15">8420 2578 566 0,'0'24'57'0,"-7"-24"10"16,-13 0-21-16,20-6-36 15,0 3-9-15,20-4 3 16,10-3 0-16,11-13-3 16,12-6 2-16,3-2-3 0,-5 10-11 15,-8 11-34 1,-20 5-10-16,-23 4-15 0,0 1-21 16,-21 0 20-16,-4 0-30 15,5 14-76-15,3 19 84 16</inkml:trace>
  <inkml:trace contextRef="#ctx0" brushRef="#br0" timeOffset="59614.47">8588 2555 18 0,'-21'5'87'0,"1"-5"11"16,4 0 15-16,9-7-33 16,7 0-16-16,0 6-11 15,0-1-14-15,0 2-13 16,0 0-2-16,0 0 4 16,2 0-5-16,3 0-3 15,-1 0 2-15,3 10-1 16,-2 8-4-16,-3 12-5 0,-2 9-6 15,0 8-4-15,0 3-2 16,0 4 2-16,0 3-2 16,0-5 0-16,0 0 1 15,0-10-2-15,0-9 1 16,16-6-1-16,12-11 2 16,4-3 1-16,4-7-2 15,4-6 2-15,4 0-1 16,1 0 1-16,-1-6-2 15,-3-4 0-15,-8-1-1 16,-10-1-5-16,-10-7-2 16,-7-6 2-16,-6-8-4 15,0-8 5-15,0-9-3 0,0-10 2 16,0 0-2 0,0 6 10-16,0 13-4 0,0 7 2 15,0 8-1-15,-4-1 1 16,0 0-6-16,0 4-7 15,-5 9 2-15,0 5-2 16,-3 7 4-16,5 2 5 16,-2 0 4-16,-1 0 0 15,1 0 2-15,0 0-3 16,5 0 3-16,-1 0 0 16,0 0 2-16,3 0 3 15,2 0 6-15,0 0-5 0,0 0 1 16,0 0-2-1,2 0-1-15,8 2 12 0,5 3-3 16,9-5-6-16,6 0-4 16,0 0-2-16,6 0-4 15,-1-13-8-15,-5 1-35 16,-3-3-47-16,-12 5-88 16,-9 8-159-16</inkml:trace>
  <inkml:trace contextRef="#ctx0" brushRef="#br0" timeOffset="60515.73">8374 2402 77 0,'-2'-11'421'16,"0"7"-358"-1,0 2 33-15,-1 0-51 0,3 0-30 16,0 2-9-16,0 0-2 16,0 0-1-16,0 0-2 15,0 0 5-15,9 0 7 16,19 14-2-16,15 11 2 16,15 17 0-16,13 22 7 15,8 19-4-15,8 20-10 16,-1 5 1-16,-4 2-4 15,-1-7-3-15,-6-9 0 16,1-12 1-16,-5-16-2 16,-11-18 2-16,-9-21-3 15,-16-16 1-15,-17-11 1 16,-13 0 1-16,-5 0 3 0,0 0-1 16,-10 0-3-16,-6 0-10 15,0 0-13-15,-2-11-40 16,-7-8-68-16,1 1-147 15</inkml:trace>
  <inkml:trace contextRef="#ctx0" brushRef="#br0" timeOffset="60964.49">8091 3526 318 0,'-9'0'170'16,"6"0"-119"-16,-6-12 28 15,7-1-24-15,2 11-26 16,0-4 6-16,11-13-4 16,27-2-2-16,14-16-11 15,18-23-6-15,19-16-7 0,17-17-4 16,12-21-1-16,17-9-1 16,-6 5-5-16,-5 14-5 15,-18 24-3-15,-33 25-5 16,-22 19 4-16,-25 17 7 15,-19 13 6-15,-7 6 6 16,-7 0 4-16,-16 11-4 16,2-3-11-16,5-4-39 15,2 0-73-15,-6 11-151 16</inkml:trace>
  <inkml:trace contextRef="#ctx0" brushRef="#br0" timeOffset="63331.36">10719 2314 114 0,'0'-4'431'16,"0"4"-374"-16,0-4 11 15,0 4-6-15,0 0-35 16,0 0-16-16,0 0-3 16,0 0 2-16,0 0-3 15,6 8-3-15,1 17 5 16,-2 19 0-16,-5 24-3 15,0 22-4-15,-7 4-2 0,-13 6-3 16,-1-3-18-16,2-12-28 16,10-21-48-16,9-22-108 15,16-23-187-15</inkml:trace>
  <inkml:trace contextRef="#ctx0" brushRef="#br0" timeOffset="64047.73">10928 2499 52 0,'-12'0'373'15,"5"0"-329"-15,3 0 5 16,4 0-22-16,0-8-24 0,0-3-3 15,0 1 0-15,0 2 0 16,2 2 1-16,0 3 7 16,1 3 18-16,-1 0 8 15,3 0-5-15,-3 0-4 16,-2 0 0-16,3 0-2 16,-3 0-6-16,2 0 2 15,-2 0 1-15,2 0-2 16,-2 0-7-16,0 0 0 15,0 0-6-15,0 0-3 16,0 0-1-16,0 0-1 16,0 7-1-16,0 9 0 0,0 9 0 15,0 8 0-15,0 0 0 16,5-4 2-16,1-8-1 16,6-7-2-16,-1-1 2 15,1-5-1-15,-2-1 3 16,1-6-4-16,-5 2 3 15,1-3-1-15,5 0 2 16,4 0 4-16,9 0-3 16,3 0-1-16,2 0-1 15,-2-7-1-15,-3-3-2 16,-3-5-1-16,2 3-4 16,-8 2 2-16,-2-3-1 15,-8 3-12-15,-3 0 5 16,-3-6-16-16,0 1-30 15,0-4-25-15,0-6-90 0,0 0-200 16</inkml:trace>
  <inkml:trace contextRef="#ctx0" brushRef="#br0" timeOffset="64347.53">11123 2230 214 0,'-6'-2'131'16,"3"2"-80"-16,-3 0-9 16,6 0-3-16,0 0-15 15,0 0 13-15,0 0 26 16,2 0-13-16,7 12-10 15,-7 24 1-15,-2 16-12 16,0 24-14-16,0 15-8 16,-9 12-6-16,-3 15-1 15,5 4-40-15,3-8-49 16,4-20-52-16,9-24-26 16</inkml:trace>
  <inkml:trace contextRef="#ctx0" brushRef="#br0" timeOffset="64830.57">11406 2377 463 0,'-13'0'73'16,"8"-2"7"-16,3 2-24 16,2-4-35-16,0 4-16 0,0 0 0 15,0 0-2-15,11 0 7 16,10 18 3-16,-1 11 7 16,1 4 0-16,0 0-6 15,-1-4-3-15,6-1-7 16,-1-6-2-16,1-2-1 15,-5 4-1-15,-3-4 0 16,-4 1 2-16,-5-5-2 16,0 1 1-16,-5-4 5 15,-1-7-3-15,0 0 0 16,-3-4 2-16,0-2 2 16,0 2 5-16,0 0 1 15,-6 2-8-15,-12 3 2 16,-3 5 0-16,-6 2-3 15,-10 12-3-15,-4 11-1 0,-8 8-3 16,8 7-8-16,5-2-32 16,8-15-50-16,18-12-76 15,10-12-115-15</inkml:trace>
  <inkml:trace contextRef="#ctx0" brushRef="#br0" timeOffset="65447.15">11784 2762 554 0,'-12'0'53'0,"5"0"11"16,7 0-28-16,0 0-42 16,0 0-2-16,19 0 5 15,6 0 0-15,2 0 0 16,3 0 3-16,-4 0 1 0,-3 0 1 15,-2 4 1 1,-5 3 1-16,-5 1-1 0,-6 4 0 16,-5 2-2-16,0 5-3 15,0 3-3-15,-12 0-4 16,-6-4 3-16,-5 1-8 16,0-7 0-16,2-1 10 15,5-5 3-15,7-4 4 16,5 0 6-16,4-2-3 15,0 0-2-15,0 0-3 16,0 0-1-16,11 0 2 16,7 0 1-16,-2 0 1 0,1 0-3 15,-6 0-1-15,0 3 0 16,-6-2 0-16,-5 5 0 16,0 3-1-16,0 3 2 15,-3 2 0-15,-19 3 0 16,-1 0-4-16,-7-5-4 15,0-1-9-15,0-7-25 16,2-2-33-16,7-2-34 16,10-2-11-16,0-21-124 15</inkml:trace>
  <inkml:trace contextRef="#ctx0" brushRef="#br0" timeOffset="65585.63">11720 2782 138 0,'0'-4'170'16,"0"4"-68"-16,0 0 21 15,0 0-39-15,0 0-44 0,0 0-17 16,0 0-12-16,4 23-8 16,-1 13 0-16,-3 15-20 15,0 7-36-15,2-2-89 16,13 0-157-16</inkml:trace>
  <inkml:trace contextRef="#ctx0" brushRef="#br0" timeOffset="71030.12">12025 3226 51 0,'-11'0'106'16,"11"-2"-91"-16,0-2 27 0,0 4 11 15,0 0-8 1,0 0-9-16,0 0 1 0,-2 0-4 15,-3 0-2-15,1 0 1 16,4 0 5-16,0 0-3 16,0 0 3-16,0 0 1 15,0 0-1-15,0 0-3 16,0 0 9-16,0 0-10 16,0 0-10-16,0 0-11 15,0 0-3-15,0 0-4 16,0 0 1-16,0 0 1 15,0 0-2-15,0 0 5 16,0 0 0-16,4 0 1 16,-2 0-3-16,1 0-5 15,3 0-2-15,4 0-1 0,3 0 3 16,6 1-2-16,6 6 2 16,2-1 1-16,1 5 1 15,0 3 5-15,0-4-2 16,-1 3 1-16,1-3 0 15,-2 0-3-15,-2 1 0 16,-1-5-5-16,3-2 1 16,-3-2-2-16,-1-2 1 15,2 2 0-15,1 1 0 16,-2 1 0-16,3 0 1 16,-6-3-2-16,1 4 0 15,-2-1 2-15,-6 4-1 0,-2-3 1 16,-1-3-2-16,-3 2 1 15,-3-4 0-15,-2 0 0 16,-2 0 0-16,0 0-1 16,0 0 1-16,0 0 0 15,0 0 1-15,0 0-3 16,0 0 2-16,0 0-1 16,0 0-3-16,0 0-3 15,0 0-8-15,0 0-11 16,-2 0-18-16,-4 0-35 15,-7-3-39-15,7-13-120 16</inkml:trace>
  <inkml:trace contextRef="#ctx0" brushRef="#br0" timeOffset="71515.67">12416 3095 277 0,'-2'0'120'16,"-2"0"-7"-16,1 0-9 15,3 0-42-15,0 0-10 16,0 0-14-16,0 0-10 0,0 0-5 15,0 0-6-15,0 0-9 16,0 0-2-16,0 17-6 16,7 6 3-16,12 6-1 15,6 2 1-15,4 0-3 16,4-4 2-16,0-5 0 16,-3-3-3-16,-6-2 1 15,-1-5-1-15,-6-1 2 16,-4-6 0-16,-6-2-1 15,-5-1 1-15,0 0-1 16,-2-2 4-16,0 2 10 16,0 2 5-16,0 0 2 15,0 4-8-15,-15 6-9 0,-8 2 4 16,-3 2-2 0,-4 1-3-16,0-5-3 0,0 1-6 15,0-3-11-15,6-2-21 16,3-5-52-16,19-1-154 15</inkml:trace>
  <inkml:trace contextRef="#ctx0" brushRef="#br0" timeOffset="168029.46">6510 6023 44 0,'0'0'145'15,"2"0"-114"-15,2-3 50 16,-4 0-15-16,4 3-31 16,-4-4-5-16,4 0-39 15,-1-1 120-15,-3 1-70 16,0 4 5-16,0-1 3 16,2 1-13-16,0 0-11 15,-2 0 7-15,0 0-5 16,0 0-2-16,0 0-4 15,0 0-4-15,0 0 1 0,0 10-13 16,0 15-3 0,-15 14-3-16,-6 9 0 0,2 5 0 15,12 3 1-15,7-4-2 16,0-5 0-16,7-9-2 16,20-7-1-16,6-12 2 15,3-9-1-15,4-10 2 16,-3 0 3-16,-1-17 1 15,1-25-2-15,-12-9 5 16,-6-3-4-16,-8-2 0 16,-8 7 2-16,-3 1 1 15,0 8 6-15,-21-1 1 0,-12 8 6 16,7 8-9 0,-7 9 2-16,0 6-7 0,1 10-6 15,-4 0-9-15,-1 0-23 16,3 14-33-16,4 11-50 15,13 0-90-15,17 6-119 16</inkml:trace>
  <inkml:trace contextRef="#ctx0" brushRef="#br0" timeOffset="168695.13">6934 5717 305 0,'-28'-17'195'0,"17"5"-127"16,2 1 36-16,9 5-30 15,0 5-35-15,0 1-12 16,4 0-11-16,1 0-12 16,6 5-9-16,6 24 13 15,3 10-4-15,10 14-3 16,5-4-1-16,6-1-1 16,2 0 2-16,4-10-2 15,-4 0 1-15,-1-7 0 16,-3 0 0-16,-7-2 2 15,-6-2 1-15,-8 0-2 16,-6-4 0-16,-8-5 3 16,-2-7-1-16,-2-7-3 0,0-2 10 15,0 0 9-15,0 2 7 16,0-2-4-16,-11 3-9 16,-3 1-2-16,-7 4-2 15,-7 2-4-15,-9 9-3 16,-8 12-3-16,-10 13-3 15,-8 14-15-15,1 2-19 16,7-10-26-16,20-15-51 16,24-16-84-16,11-7-181 15</inkml:trace>
  <inkml:trace contextRef="#ctx0" brushRef="#br0" timeOffset="169295.51">6259 5710 315 0,'-4'-4'121'16,"4"-4"-70"-16,-2-2 7 0,2-1-4 16,4-1-38-16,8 0-8 15,-3-5-2-15,2 1-3 16,-1-1 1-16,-3 2-1 15,-3 9 9-15,-4 2 10 16,0 2 15-16,0 2-4 16,3 0-2-16,-1 0 0 15,2 0-10-15,-1 0-2 16,-3 0-3-16,0 16-2 16,0 30-8-16,0 31-5 15,-9 30 1-15,-10 34-2 16,3 18-3-16,4 7-37 0,8-2-42 15,4-16-62-15,10-19-124 16</inkml:trace>
  <inkml:trace contextRef="#ctx0" brushRef="#br0" timeOffset="172195.94">10813 5878 363 0,'2'-4'99'16,"0"-2"-51"-16,-2-1 19 16,2 7 17-16,1 0-43 15,-3 0-14-15,2 0 0 16,-2 0-2-16,3 0-3 0,-1 0-13 16,-2 3 4-1,0 32-2-15,0 27-8 0,0 40-2 16,-21 32-4-16,-4 19 1 15,4 3-13-15,3-5-18 16,11-23-24-16,7-30-27 16,16-30-40-16,33-33-22 15,8-35-100-15</inkml:trace>
  <inkml:trace contextRef="#ctx0" brushRef="#br0" timeOffset="172528.82">11165 6454 328 0,'0'-13'115'16,"0"7"-33"-16,0 4 1 0,0 2-33 16,0 0-26-16,0 0-8 15,0 0-12-15,0 8-5 16,0 13 3-16,0 5 1 16,5 0-3-16,8-5-2 15,-2-9 2-15,4-3-3 16,-4-8-4-16,3-1-2 15,0-4 10-15,4-31-3 16,-4-15 4-16,-4-8-8 16,-6-2-1-16,-4 6 8 15,0 15 2-15,-4 12 3 0,-15 13 4 16,-4 9 0 0,-5 5-6-16,-13 19-12 0,-8 29 8 15,-3 12-6-15,1 4-23 16,14-10-39-16,18-15-61 15,19-12-62-15</inkml:trace>
  <inkml:trace contextRef="#ctx0" brushRef="#br0" timeOffset="172928.98">11470 5947 397 0,'-8'-2'142'16,"-4"2"-90"-16,2-7-1 16,10 7-15-16,0 0-21 15,6 0-21-15,16 11 9 16,14 19 7-16,7 14-8 16,2 3 7-16,4 1 0 15,-2-2-2-15,-4-8-1 16,-2-1 2-16,-9-10-5 15,-2-7 7-15,-7 1 1 16,-6-5 1-16,-8 3 3 16,-7-2 1-16,-2-1 2 15,0 0-4-15,0 3-3 0,0-2-1 16,0-3-4 0,-11-1 0-16,-10-1-2 0,-7 7-1 15,-6 10-2-15,-7 10-1 16,-8 11 0-16,-6 10-11 15,1 8-34-15,4 1-45 16,16 1-112-16,24 5-279 16</inkml:trace>
  <inkml:trace contextRef="#ctx0" brushRef="#br0" timeOffset="-213018.79">7381 10560 144 0,'0'-8'391'16,"0"3"-320"-16,0-3-19 16,0 8 1-16,0 0-34 15,0-2-19-15,0 0 3 0,0 0 1 16,0 2 6-16,0-2 8 16,0 2 11-16,0 0 0 15,-13 0-18-15,-12 0-12 16,-9 0 1-16,-5 11 0 15,-5 14-6-15,5 1-4 16,11 4 8-16,10-6 1 16,9-8-5-16,9-1 0 15,0-2 3-15,0 1-1 16,22 7 1-16,11-1 1 16,6-1 5-16,0 2-6 15,-4-3 1-15,-8 3 3 16,-6 2 2-16,-7 0-6 15,-8 2 4-15,-6 2 4 0,0 1 0 16,-6 8-5-16,-24 3 1 16,-7-4 1-16,-7-2 0 15,3-6-13-15,4-8-27 16,7-7-20-16,9-12-50 16,21-2-117-16</inkml:trace>
  <inkml:trace contextRef="#ctx0" brushRef="#br0" timeOffset="-212518.85">7527 10734 463 0,'-16'4'16'16,"14"-4"23"-16,2 0-18 15,0 0-22-15,9 0-14 16,-4 0 12-16,-5 0 1 16,2 0 5-16,0 0 18 15,-2 4 22-15,0 12-11 16,0 12-26-16,0 11-4 16,-4 11 2-16,-3 4-3 15,0-1 0-15,3-5-1 16,4-11 0-16,0-12-6 0,0-10-8 15,13-8-11 1,8-7 5-16,9-3-7 0,0-28 19 16,2-15-8-16,3-8-1 15,-1-5 7-15,-2 5 6 16,-6 8 3-16,-9 11 1 16,-4 14 1-16,-9 11 3 15,-2 5 17-15,-2 5 20 16,0 0 3-16,0 0-17 15,0 3-21-15,-2 18-6 16,-11 9 3-16,-2 10-1 16,2 3-2-16,3 3-1 0,6-6-24 15,4-6-36 1,0-7-39-16,0-10-13 0,18-10-158 16</inkml:trace>
  <inkml:trace contextRef="#ctx0" brushRef="#br0" timeOffset="-212036.56">7925 10715 627 0,'-15'0'17'16,"10"0"43"-16,5 0-35 15,7 0-27-15,18 0-4 0,12-2 6 16,6-3-11-1,-1 0-6-15,-3 3 7 0,-9 2 5 16,-9 0 1-16,-3 0 5 16,-11 0-1-16,-2 4 8 15,-5 6 2-15,0 3-3 16,0 5-6-16,-19 5-3 16,-4 4-7-16,-5 2-1 15,-2 0-3-15,0-2-6 16,6-8-18-16,3-9 14 15,6-6-9-15,7-4-36 16,3 0 7-16,3-27 45 0,2-6 1 16,0 2 8-1,0 4 7-15,0 9 7 0,0 5 5 16,0 6 10-16,0 7 18 16,0 0 5-16,0 0-7 15,0 0-6-15,0 16-17 16,0 13-9-16,0 10 1 15,0 12-1-15,0 10-1 16,0 3-2-16,0-1-3 16,0-8-23-16,0-16-58 15,9-20-51-15,14-14-136 16</inkml:trace>
  <inkml:trace contextRef="#ctx0" brushRef="#br0" timeOffset="-211536.01">8355 10597 580 0,'0'0'18'0,"0"0"13"16,0 0-21-16,10 2-10 15,10 3 2-15,8 3-2 16,2-2-1-16,0 2-1 15,-5-2 1-15,-9 3-3 16,-2 1 0-16,-7 0-2 16,-5 7 7-16,-2 2 0 0,0 3 1 15,-2 5 2 1,-21 1-2-16,-7-2-8 0,-5 0-4 16,1-2 7-16,0-6-24 15,4-7-15-15,0-5 10 16,4-6-12-16,8 0 4 15,4-2 10-15,7-17 8 16,5-3 13-16,2-1 4 16,0 0 3-16,0 2 2 15,0 3 7-15,9-1 3 16,5 7 3-16,-2 3-2 16,-1 5 4-16,-4 4 13 0,0 0 28 15,-5 0-3 1,1 9 2-16,-3 11-23 15,0 12-11-15,0 6-5 0,0 8-9 16,-7 10-3-16,-2 4-4 16,1-2-4-16,4-4-28 15,4-11-64-15,0-14-56 16,7-6-130-16</inkml:trace>
  <inkml:trace contextRef="#ctx0" brushRef="#br0" timeOffset="-211184.38">8574 10921 250 0,'5'-3'229'15,"0"3"-135"-15,-5 0-10 0,0 0-17 16,0 7-37-16,0 17-11 16,0 9 2-16,0 3-9 15,0-3-7-15,0-4-4 16,6-11-2-16,3-8-4 15,-2-3-1-15,5-7-1 16,6 0-2-16,1-1 6 16,6-25 4-16,3-9-4 15,0-8 3-15,2-1-3 16,-8 1-1-16,-8 3 2 16,-5 15 0-16,-9 9 4 15,0 7 9-15,0 7-4 0,-11 2-2 16,-17 0 2-16,-6 5-4 15,-6 23-16-15,-1 5-18 16,9 3-16-16,6-11-48 16,22-7-121-16,4-7-121 15</inkml:trace>
  <inkml:trace contextRef="#ctx0" brushRef="#br0" timeOffset="-210719.22">9138 10774 517 0,'-6'-9'59'16,"0"2"30"-16,6-1-53 15,0 4-11-15,0 4-16 16,0 0 4-16,0 0 5 15,-9 0 0-15,-2 0-10 16,-10 17-4-16,0 6-1 16,1-1-4-16,3 1 3 15,2-2 0-15,-2-6 0 16,4-1-1-16,7-6-2 16,4-1-6-16,2-2 0 0,0 4 5 15,2-1 1 1,11 0-2-16,2 1 3 0,4-1 0 15,-2 3 0-15,-2-3 3 16,-2 4-2-16,0 3 5 16,-11 1 1-16,-2 7 2 15,0 2-5-15,-2 0 0 16,-22 0-1-16,1-7-4 16,-7-1-4-16,6-7-7 15,3-4-10-15,2-3-35 16,10-3-11-16,4 0-59 15,5-11-9-15,3-16-59 16</inkml:trace>
  <inkml:trace contextRef="#ctx0" brushRef="#br0" timeOffset="-210352.1">9177 10935 181 0,'7'0'236'15,"3"0"-173"-15,-1 0 26 16,11 6-29-16,7 0-36 15,15 2-15-15,2-3-4 16,2-5-3-16,-3 0 0 16,-1 0-1-16,-10-11-1 15,-9 1-2-15,-9 0 0 16,-7 2 3-16,-7-5 10 16,0-3 0-16,0-8-8 15,-19 0 0-15,1 3-1 0,0 5 0 16,-1 7 7-16,1 5 9 15,-3 4 7-15,-2 0-9 16,0 27-6-16,2 12-7 16,3 9 7-16,6 6-2 15,8-2-2-15,4-2 3 16,0-7-4-16,7-6-4 16,23-8 0-16,8-8-5 15,11-9-12-15,2-12-39 16,1-4-86-16,4-29-196 15</inkml:trace>
  <inkml:trace contextRef="#ctx0" brushRef="#br0" timeOffset="-209046.78">10721 10649 530 0,'9'-14'55'0,"-9"11"21"15,0 1-19-15,0 0-34 16,0 2-18-16,-5-2-4 16,-10 2 1-16,-11 0-7 15,-6 11-2-15,-7 17-1 16,-7 10 1-16,-2 3-3 15,4 1 5-15,11-3-9 16,15-10 7-16,11-7 0 16,7-5 6-16,2-2-3 15,24 0 4-15,4-3-2 0,6 0 3 16,-4-1 0-16,-4-1-2 16,-5 4 2-16,-9 5 4 15,-7 2 9-15,-7 4-9 16,0 2-2-16,-10 2 0 15,-14-4-4-15,-6-3-4 16,-2-3-14-16,-4-3-24 16,4-7-43-16,10-4-26 15,12-5-28-15,10 0-149 16</inkml:trace>
  <inkml:trace contextRef="#ctx0" brushRef="#br0" timeOffset="-208618.88">10772 10881 466 0,'0'0'76'0,"0"0"4"15,0 0-11-15,0 0-42 16,0 0-19-16,0 0-6 16,0 0 0-16,-3 0-6 15,-9 27-2-15,-3 8 6 16,0 7 0-16,7 1-1 15,3-13 1-15,3-4-1 16,2-10-4-16,0-9-4 16,7 0-2-16,11-7 1 0,2 0-5 15,6-6 0 1,2-22 3-16,-1-8-9 0,1-7 6 16,-5 2-1-16,-5 2 11 15,-4 5 4-15,-5 9 3 16,-6 3-1-16,-1 8 2 15,-2 9 7-15,0 1 16 16,0 4 4-16,0 0-3 16,0 8-18-16,0 25-10 15,-19 17 4-15,6 12-3 16,-1 0 1-16,7-6-1 16,4-13-19-16,3-16-43 15,0-14-51-15,17-13-37 16,8-2-81-16</inkml:trace>
  <inkml:trace contextRef="#ctx0" brushRef="#br0" timeOffset="-208335.34">11298 10775 435 0,'0'0'151'16,"3"0"-88"-16,-3 0 8 15,0 0-23-15,0 0-35 16,0 0-2-16,0-1-5 15,0-4-8-15,-9 1 0 16,-12 2 0-16,-2 0 3 16,-5 2 0-16,-7 0-3 15,-1 13 2-15,1 13 3 0,5 11-3 16,5 7-2-16,6 5-1 16,10 3 1-16,9-6-10 15,0-9-5-15,2-4-20 16,22-10 0-16,8-13-50 15,7-10-91-15,7-3-133 16</inkml:trace>
  <inkml:trace contextRef="#ctx0" brushRef="#br0" timeOffset="-207918.79">11616 10378 326 0,'-16'0'270'0,"8"0"-214"0,8 0 16 16,0 0-32-16,0 0-31 16,0 0-7-16,-4 23-4 15,-7 14 2-15,-8 12 1 16,-3 16 0-16,-6 6-2 16,-2 7 3-16,-8 4-2 15,4-3 1-15,2-2 1 16,6-13-1-16,11-16 0 15,6-15-3-15,9-19-12 16,0-14-25-16,0 0 16 0,24-22 13 16,6-24-15-1,4-16-16-15,0-5 20 0,-2 2 20 16,0 8 1-16,-4 14 8 16,-8 14 13-16,-3 16 14 15,-11 10-7-15,1 3-4 16,-3 0 23-16,2 31-11 15,-4 22-19-15,-2 16-10 16,0 10-3-16,0-3-3 16,5-8-13-16,3-10-31 15,7-12-45-15,3-13-155 16</inkml:trace>
  <inkml:trace contextRef="#ctx0" brushRef="#br0" timeOffset="-206885.22">12755 10605 508 0,'-14'0'38'16,"10"0"52"-16,4 0-47 15,0 0-37-15,2 0-8 16,16 0 6-16,7 0 2 16,5 0-6-16,-2 0 0 15,-3 0 0-15,-7 0-19 16,-6 0-22-16,-7 0-19 15,-3 0 16-15,-2 0 15 16,0 0-1-16,0 0 15 0,-2 0 15 16,-5 5 2-1,-1-3 7-15,4-2 14 0,0 1 1 16,4-1-2-16,0 3 7 16,0-1 4-16,0 3-3 15,0 0-2-15,0 10-13 16,-3 5-6-16,1 10-3 15,0 11 2-15,2 8-7 16,0 5 1-16,0 15 0 16,0-1-2-16,7-6 2 15,9-4-2-15,2-16-1 16,3-13-3-16,2-11 0 16,2-9-1-16,0-9 2 15,1 0 3-15,4-9 0 16,-5-20 3-16,3-14 0 0,-5-10-1 15,-7 0-4-15,-5-1 0 16,-4 0-4-16,-4 5 1 16,-3 5 1-16,0 7-10 15,0 4 7-15,0 4-4 16,-7 2-10-16,-3 4 15 16,1 3 2-16,0 5 4 15,-1 7 1-15,4 0 2 16,1 3 11-16,1 2 8 15,2 0-2-15,-1 3-4 16,3 0 3-16,0 0-5 16,0 0-4-16,0 0-6 0,0 0-2 15,14 0 3-15,13 0-2 16,10 0-1-16,7 0-9 16,2-6-35-16,-2-5-145 15</inkml:trace>
  <inkml:trace contextRef="#ctx0" brushRef="#br0" timeOffset="-205702.17">14140 10897 242 0,'-5'0'383'0,"-2"3"-341"15,5-2 18-15,2 2-26 16,2-1-39-16,24-2 8 16,8 0-2-16,7 0 0 15,3 0-2-15,-4 0-5 16,-8-9-1-16,-9-3-5 16,-12-2 0-16,-9-3 6 15,-2-4 4-15,0 0-9 16,-6-3 6-16,-13 1 5 15,-2 2 0-15,3 5 2 16,-3 5-1-16,3 2 1 0,-1 9 6 16,1 0 4-16,0 0 1 15,-3 26-2-15,3 18-11 16,-1 11 4-16,8 5-1 16,6 1-1-16,5-12 0 15,0-8-1-15,3-5-1 16,15-11-8-16,5-7-18 15,5-12-22-15,10-6-68 16,13-29-19-16,2-28-107 16</inkml:trace>
  <inkml:trace contextRef="#ctx0" brushRef="#br0" timeOffset="-205499.54">14577 10580 353 0,'-18'0'159'0,"3"0"-71"15,11 0-3-15,4 0-49 16,0 3-23-16,0 7-10 16,2 13 4-16,15 10-2 15,-2 12-3-15,9 10 1 16,-6 0-5-16,2 1-13 16,-3 0-31-16,-6-8-71 15,8-7-74-15,-1-7-169 16</inkml:trace>
  <inkml:trace contextRef="#ctx0" brushRef="#br0" timeOffset="-205236.51">14758 10568 270 0,'-8'-16'271'0,"1"1"-218"16,5 9 42-16,2 0-32 15,0 6-42-15,0 0-10 16,0 0 6-16,0 0-3 16,0 12-9-16,-8 22-4 15,-20 18-1-15,-4 11-1 16,-5 12-3-16,-1 1-9 16,1-3-17-16,7-9-26 0,11-19-27 15,15-16-75 1,4-16-33-16</inkml:trace>
  <inkml:trace contextRef="#ctx0" brushRef="#br0" timeOffset="-204869.31">14867 10637 427 0,'-4'0'170'0,"-2"2"-116"16,4 0-2-16,2-2-39 15,0 0-16-15,8 0 1 16,12 0 0-16,10 0-6 0,-3-4 1 16,1-5 2-1,-3 1-2-15,-3 4 4 0,-11 1 2 16,-2 2 0-16,-7 1 1 16,0 0 4-16,-2 0 2 15,0 0 2-15,0 0-6 16,0 16 0-16,-9 11-1 15,-10 4-1-15,1 11 2 16,-3 8 5-16,4 5-1 16,2 4 5-16,9-8-6 15,6-7-4-15,0-13-2 16,0-13-10-16,8-10-16 16,14-8-19-16,3-14-32 15,3-34-60-15,2-13-72 0</inkml:trace>
  <inkml:trace contextRef="#ctx0" brushRef="#br0" timeOffset="-204741.15">15143 10365 317 0,'-4'-18'162'15,"-8"14"-41"-15,0 4-28 16,6 0-45-16,0 0-36 16,4 0-19-16,2 18-33 15,0 15-49-15,0 11-99 16,17 10-193-16</inkml:trace>
  <inkml:trace contextRef="#ctx0" brushRef="#br0" timeOffset="-204386.38">15409 10542 225 0,'-32'-3'387'0,"8"3"-343"15,3 0 26-15,6 0-37 16,-2 0-19-16,-7 3-12 15,3 11-5-15,1 5-3 16,-1 2 2-16,8-1 4 16,1 1-1-16,3-3 2 15,7 1 2-15,2-2-2 16,0-1-1-16,13-1 3 16,10-1-1-16,3-1-1 0,-1-4 0 15,-5 2-1-15,-3-1 1 16,-6 5-1-16,-7 3 3 15,-4 10 0-15,0 3 0 16,-9 4-3-16,-16 0 1 16,-3-6-4-16,-2-6-9 15,8-9-18-15,1-7-26 16,10-7-40-16,9-7-78 16,2-30-107-16</inkml:trace>
  <inkml:trace contextRef="#ctx0" brushRef="#br0" timeOffset="-204194.38">15504 10564 642 0,'-14'0'27'0,"10"0"46"16,4 0-33-16,0 0-29 15,21-2-9-15,18-4 4 16,8 0-5-16,2-1 0 15,2-1-10-15,-8 4-32 16,-10 1-44-16,-1 3-96 16,-7 0-115-16</inkml:trace>
  <inkml:trace contextRef="#ctx0" brushRef="#br0" timeOffset="-203936.54">15713 10316 466 0,'-13'-19'71'0,"11"11"30"0,-1 0-24 16,3 5-38-16,0 3-27 16,0 0 7-16,0 0 7 15,0 33-11-15,0 21-8 16,-5 23-2-16,-15 18-3 16,-3 7-1-16,-1-7 2 15,4-10-2-15,6-19 1 16,7-14-1-16,7-15-1 15,0-10-9-15,3-9-16 16,22-7-29-16,12-9-57 16,9-2-90-16,4-14-117 0</inkml:trace>
  <inkml:trace contextRef="#ctx0" brushRef="#br0" timeOffset="-203468.49">16158 10564 458 0,'0'0'72'15,"0"0"15"-15,0 0-4 16,0 0-49-16,0 0-7 16,-10 0-6-16,-8 0-16 15,-5 9-7-15,-5 14-4 16,-2 5 0-16,-2 1-2 16,9 0 2-16,5-3 4 15,8-3-2-15,10-1 2 16,0-6 0-16,0 1 1 15,14 0 2-15,4-5-2 16,3 2 2-16,0-1 2 16,-5-1-2-16,-2 2 6 15,-5 3 1-15,-7 4-1 0,-2 3-2 16,-2 10-4-16,-26-1 0 16,-6 0-1-16,-5-5-1 15,-5-6-2-15,-2-8-7 16,8-3-28-16,3-9-63 15,14-2-219-15</inkml:trace>
  <inkml:trace contextRef="#ctx0" brushRef="#br0" timeOffset="-203308.54">16593 11119 883 0,'-26'25'31'0,"9"-19"-32"16,15-6 7-16,2-21-6 16,15-20-50-16,12-13-144 15</inkml:trace>
  <inkml:trace contextRef="#ctx0" brushRef="#br0" timeOffset="-183588.02">5724 11767 322 0,'-15'0'140'15,"4"0"-16"-15,11 0-56 16,0 0-10-16,0 0-21 15,0 0-11-15,0 0 0 16,0 0-8-16,0 0-3 16,0 0-10-16,0 0-6 15,3 0-3-15,15 0 7 16,10 0 0-16,6 0-2 16,5 0-1-16,0 0-8 15,-2 0-6-15,-4 0-29 16,-9 0-29-16,-9 0-54 15,-9-2-34-15,-3 1-63 0</inkml:trace>
  <inkml:trace contextRef="#ctx0" brushRef="#br0" timeOffset="-182870.59">5871 11796 298 0,'0'2'104'0,"-5"-2"-30"16,0 0-9-16,5 0-23 15,0 0-25-15,0 0-5 16,0 0-1-16,0 0-1 16,0 0-2-16,0 0 2 15,0 0 6-15,0 0 3 0,0 2 4 16,0 9-6 0,0 7-10-16,0 12-3 0,0 9-3 15,0 2 0-15,0 3-1 16,0-1 3-16,0 3-6 15,8-1 2-15,-1-3 0 16,-1-3 2-16,6-2-2 16,-3-4 2-16,5-1-1 15,2-4-1-15,-2-1 1 16,0-2 0-16,2-4 1 16,0-3-2-16,0-5-2 15,3-7-2-15,-4-6 0 16,6 0 2-16,0-8 2 15,2-19 2-15,2-9 0 16,-2-4-1-16,3-8-1 0,-4-2 3 16,-5-6-2-16,-4-2-3 15,-3-4-8-15,-10 0-4 16,0 4-2-16,0 10-7 16,0 11 22-16,0 10 3 15,0 9-1-15,-7 5 3 16,0 9 0-16,2 2 3 15,1-2-5-15,-3 4-10 16,0-2-18-16,0-1-5 16,2 3-7-16,-2-2 23 15,3 2 11-15,0 0-7 16,-2 0 8-16,4 0 9 0,-3 0 12 16,3 0 7-16,0 0 3 15,2 0-11-15,0 0-7 16,0 0-3-16,-2 0 7 15,2 0-6-15,0 0-1 16,0 0 6-16,0 0 5 16,0 0 5-16,0 0-2 15,0 0-7-15,6 0-3 16,13 0-1-16,7 0-7 16,6 0-2-16,5 0-19 15,1 0-73-15,-3-2-193 16</inkml:trace>
  <inkml:trace contextRef="#ctx0" brushRef="#br0" timeOffset="-182354.73">6628 11701 313 0,'0'0'156'0,"0"0"-70"16,0 0 22-16,0 0-58 15,0 0-33-15,0 0 3 16,0 0-1-16,0 0-1 0,0 25 2 16,0 24-7-16,0 26-3 15,0 24-9-15,0 19 1 16,-5 9-6-16,5 3-11 16,0-16-5-16,0-31-9 15,0-29-38-15,0-36-96 16,5-18-173-16</inkml:trace>
  <inkml:trace contextRef="#ctx0" brushRef="#br0" timeOffset="-181804.44">7003 11914 357 0,'0'-20'70'16,"-3"9"33"-16,-3 1-12 15,1 2-39-15,3-1-15 16,0 5-5-16,2 2-6 15,0 2-9-15,0 0 2 16,0 0-3-16,0 0-2 16,0 0-6-16,0 12-1 15,0 24-6-15,0 9 0 0,0 6-2 16,11-6 1 0,10-11-1-16,2-9-3 15,4-9 0-15,8-15-1 0,2-1-3 16,2-10 2-16,-3-26-4 15,-8-5-12-15,-7-4-29 16,-12 1-28-16,-9-1-64 16,0 7-56-16</inkml:trace>
  <inkml:trace contextRef="#ctx0" brushRef="#br0" timeOffset="-181586.86">7120 11626 492 0,'0'-2'48'16,"0"2"20"-16,0-2 15 0,0 2-54 16,0 0-19-16,0 0-3 15,0 11 12-15,2 22-6 16,-2 16-5-16,0 18-3 16,0 7 2-16,0 17-4 15,-6 9-2-15,-3 7-1 16,4 1-23-16,5-10-26 15,0-16-59-15,11-24-88 16</inkml:trace>
  <inkml:trace contextRef="#ctx0" brushRef="#br0" timeOffset="-180871.15">7405 11757 264 0,'-13'-13'224'0,"10"5"-183"16,3 4 44 0,0 0-30-16,0 2-44 0,0 2-11 15,3 0 6-15,20 8 9 16,11 22-9-16,3 10 1 15,4 12 5-15,1 2-8 16,-3-2-2-16,0-4 1 16,-7-14 3-16,-2-2-5 15,-7-7 3-15,-4-9 0 16,-6-3-1-16,-6-7 0 16,-3-4 0-16,-4-2-2 15,0 0 4-15,0 0 3 0,0 0 0 16,0 0 11-1,0 2 4-15,0 2 5 16,0 6-18-16,-17 5-4 0,-9 10-1 16,-8 16-5-1,-3 15 0-15,-5 13 0 0,3-1-6 16,9-8-18-16,7-11-18 16,14-13-37-16,9-7-42 15,0-10-90-15,9-7-178 16</inkml:trace>
  <inkml:trace contextRef="#ctx0" brushRef="#br0" timeOffset="-180565.09">8013 12328 359 0,'0'-10'256'16,"0"4"-229"-16,0-1 33 16,0 3-12-16,0 4-36 15,0 0-13-15,2 0 6 16,-2 0 5-16,0 0-5 16,0 26-4-16,-20 11-2 15,-6 11 2-15,-1 9 1 16,-1-3-2-16,5-2 0 0,5-9-20 15,4-11-26-15,7-8-23 16,7-9-66-16,0-15-42 16,0 0-52-16</inkml:trace>
  <inkml:trace contextRef="#ctx0" brushRef="#br0" timeOffset="-180371.32">7997 12335 288 0,'2'-8'139'0,"-2"8"-43"15,3 0-4-15,1 0-37 16,3 0-42-16,5 1-1 16,1 21-4-16,6 8-4 15,-3 13-2-15,2 5-1 0,-4 2-3 16,-2 2-13 0,-1-9-28-16,-2-4-30 0,-2-7-38 15,-2-14-1-15,-3-8-160 16</inkml:trace>
  <inkml:trace contextRef="#ctx0" brushRef="#br0" timeOffset="-180205.31">7951 12512 446 0,'-16'0'181'0,"6"0"-117"15,8 0 14-15,2 0-43 16,0 0-42-16,25 0 4 0,14-9 5 15,10-9-38-15,6-5-83 16,1-1-158-16</inkml:trace>
  <inkml:trace contextRef="#ctx0" brushRef="#br0" timeOffset="-179153.77">8691 11836 228 0,'-13'-25'82'15,"-1"8"88"-15,7 11-81 16,7 4-18-16,0 2-28 0,0 0-11 16,0 0-4-16,0 0-2 15,0 0 1-15,2 0-3 16,-2 0 1-16,0 21-9 15,0 31-13-15,-6 22 0 16,-13 23-7-16,-1 7-17 16,3-3-20-16,8-12-29 15,7-20-21-15,2-28-46 16,4-22-31-16,20-19-131 16</inkml:trace>
  <inkml:trace contextRef="#ctx0" brushRef="#br0" timeOffset="-178769.58">8790 12101 436 0,'0'0'48'15,"-2"0"55"-15,2 0-42 16,0 0-45-16,0 0-16 16,0 6-1-16,19 1-4 15,4-6-2-15,5-1-4 16,-2 0-5-16,0 0 1 15,-5-6-7-15,0-11 14 16,-5-2 2-16,-2-3 11 16,-10-3-7-16,-4 2 5 15,0 0 4-15,0 3 3 0,-12 6 8 16,-8 3 4 0,-5 5-3-16,-1 6-2 0,-6 0-2 15,-2 6-9-15,-3 25-4 16,0 17 0-16,2 7-3 15,8 1 4-15,8 2-3 16,15-9 4-16,4-6-3 16,0-6 2-16,28-10-2 15,8-9-6-15,14-11-5 16,16-7-25-16,2-21-77 16,12-25-122-16</inkml:trace>
  <inkml:trace contextRef="#ctx0" brushRef="#br0" timeOffset="-178070.13">9198 11828 495 0,'-28'-7'56'16,"10"-5"42"-16,9-1-37 16,0 7-21-16,9 4-22 15,0 0-10-15,0 2-2 16,0 0 0-16,0 0-7 0,0 0-3 15,0 0-1-15,22 14 20 16,10 15-4-16,6 8-6 16,5 9-4-16,0 2 0 15,2-5-1-15,-6-2 0 16,-3-7-1-16,-8-9 0 16,-7-5 1-16,-8-7 1 15,-8-5-3-15,-2-4 3 16,-1-4 2-16,-2 0-2 15,0 0 4-15,0 0-2 16,0 0-1-16,0 0 1 16,0 0-2-16,0 0 0 15,0 0 0-15,0 0 0 16,0 0 5-16,0 5 8 16,0 1 4-16,-2 4-15 0,-19 11-1 15,-5 5-3-15,-8 14 2 16,-3 5-4-16,-2-2-11 15,2-1-14-15,9-6-30 16,10-12-26-16,14-8-93 16,4-7-110-16</inkml:trace>
  <inkml:trace contextRef="#ctx0" brushRef="#br0" timeOffset="-177536.98">9681 12320 591 0,'-20'-4'19'0,"5"-2"58"16,11 1-30-16,4 5-35 16,0 0-20-16,0-1-3 15,9 1 14-15,14 0-3 16,5 0 2-16,-1 0 1 15,1 1 3-15,-5 12-6 16,-5-1 0-16,-4-3 3 16,-7-4-3-16,-5 2 2 15,-2-5-1-15,0 5 1 16,-4 3-3-16,-19 2-3 0,-3 0-1 16,-4 1 1-16,0-1 2 15,5-3 2-15,9-3 0 16,7-2 1-16,9-2 1 15,0-2-4-15,0 2-2 16,7 0 4-16,13 5-1 16,8 1 2-16,-3 0-1 15,-4 3 1-15,-5 1 0 16,-4 1-1-16,-5 1 1 16,-7 2-1-16,0 1 1 15,0-3-1-15,-17 1 0 16,-7-3-2-16,-6-1-8 0,-3-7-14 15,-4-4-10 1,7 0-29-16,3-6-22 0,8-15 4 16,13-6-23-16,4-8-28 15,2-3-34-15</inkml:trace>
  <inkml:trace contextRef="#ctx0" brushRef="#br0" timeOffset="-177408.59">9681 12320 92 0,'-41'30'96'15,"47"-36"53"-15,-4 6-50 16,-2 0 10-16,3 0-22 15,-3 0-26-15,2 0-21 16,-2 0-9-16,0 22-20 16,0 12-9-16,0 8-4 15,0 12-21-15,0-2-47 16,0-7-90-16,10-8-218 0</inkml:trace>
  <inkml:trace contextRef="#ctx0" brushRef="#br0" timeOffset="-177153.47">10237 12076 168 0,'-24'2'598'0,"5"2"-590"15,10-2 34-15,9 0-22 0,11-2-27 16,28 2 12-16,14 2 0 16,9 2-6-16,0 3-5 15,-4 3-21-15,-7 3-64 16,-10 5-82-16,-9 8-121 16</inkml:trace>
  <inkml:trace contextRef="#ctx0" brushRef="#br0" timeOffset="-176972.62">10261 12335 652 0,'-18'4'77'16,"10"-4"-32"-16,6 0-8 16,2 0-31-16,28 0-6 15,18 0 4-15,12 0-10 16,-2 0-24-16,-5 0-52 15,-4 5-163-15</inkml:trace>
  <inkml:trace contextRef="#ctx0" brushRef="#br0" timeOffset="-175286.2">11206 11854 302 0,'0'-18'42'16,"-12"11"127"-16,1 1-107 16,11 2-16-16,0 4-26 15,0 0-16-15,0 0-2 16,0 0 1-16,0 0 0 16,0 0 7-16,2 0 7 15,-2 0 7-15,3 0 10 16,-3 27-16-16,0 23-14 0,0 18-2 15,0 17-1 1,-3 8-2-16,-5 2-1 0,3-4-10 16,5-14-14-16,0-17-27 15,0-21-93-15,16-14-14 16,2-13-143-16</inkml:trace>
  <inkml:trace contextRef="#ctx0" brushRef="#br0" timeOffset="-174953.86">11363 12007 348 0,'0'-14'175'0,"0"8"-124"0,0-2 23 16,-2 3-35-16,2 1-30 15,0 0-6-15,0 4-2 16,0 0 1-16,0 0 8 15,0 0 4-15,0 0 10 16,0 4-5-16,0 23-17 16,0 6-1-16,2 4-1 15,9-3 0-15,10-10-1 16,4-5-2-16,8-9-1 16,-1-7-3-16,7-3 0 15,3-7-5-15,-6-18 0 16,1-10-28-16,-9-6-27 15,-15-1-31-15,-5 1-32 0,-8 4-46 16,0 4 15-16</inkml:trace>
  <inkml:trace contextRef="#ctx0" brushRef="#br0" timeOffset="-174721.07">11519 11780 207 0,'-9'-5'92'0,"5"3"-13"15,4 0-17-15,0 2 5 16,0 0-13-16,0 0-4 15,0 0-16-15,0 0-12 16,0 0-2-16,6 0 3 16,-1 19 0-16,-3 12-8 15,0 17-7-15,-2 18-5 0,0 15-3 16,0 10-5 0,0 6-13-16,0-7 3 0,0-10-6 15,0-20-21-15,12-21-42 16,17-20-61-16,7-19-55 15</inkml:trace>
  <inkml:trace contextRef="#ctx0" brushRef="#br0" timeOffset="-174320.04">11862 11699 604 0,'-23'0'23'16,"14"0"59"-16,9 0-52 0,0 0-28 16,0 0-17-16,4 0 11 15,15 16 13-15,6 17-7 16,8 7-1-16,1 5-1 16,3 1 1-16,6 0-1 15,-1-5-3-15,-1-4 0 16,-9-5 1-16,-4-8 3 15,-7-5-2-15,-10-9 2 16,-4-1 2-16,-7-8 1 16,0-1 10-16,0 0 6 0,0 0 9 15,0 0-12 1,-2 0-7-16,-10 0-1 0,-2 0-1 16,1 0 2-16,-8 7-4 15,-4 11-5-15,-8 12-4 16,-1 11-2-16,-3 11-8 15,3 2-6-15,8-3-24 16,11-8-26-16,12-11-73 16,3-12-70-16</inkml:trace>
  <inkml:trace contextRef="#ctx0" brushRef="#br0" timeOffset="-174012.56">12309 12186 592 0,'-15'-3'18'16,"9"3"56"-16,6 0-30 16,0-1-30-16,0 1-14 15,0-3-1-15,0 3 2 16,0 0 3-16,0 0 9 15,0 0 9-15,0 0 4 16,0 23-21-16,-19 16-5 16,-6 13-1-16,-2 12-5 15,-1 2-11-15,2-5-14 0,8-10-24 16,7-13-38 0,11-18-62-16,0-13 16 0,0-7-107 15</inkml:trace>
  <inkml:trace contextRef="#ctx0" brushRef="#br0" timeOffset="-173808.56">12343 12146 285 0,'5'-8'179'0,"-5"8"-82"16,0 0-3-16,4 0-38 16,0 0-41-16,3 0-2 15,1 21 1-15,3 14-7 0,0 10-3 16,-1 9-3-1,1 0 1-15,0-1-7 0,-1-5-23 16,-3-4-11-16,-3-7-40 16,-2-10-57-16,-2-8-18 15</inkml:trace>
  <inkml:trace contextRef="#ctx0" brushRef="#br0" timeOffset="-173628.74">12311 12482 229 0,'-12'-7'244'0,"5"3"-144"16,3 0 9-16,4 4-59 0,0-2-23 15,0 2-25 1,0 0-4-16,6 0-2 0,15-3 4 16,9-2-25-16,5-1-71 15,-1-9-113-15</inkml:trace>
  <inkml:trace contextRef="#ctx0" brushRef="#br0" timeOffset="-173221.28">12823 11871 402 0,'-2'-9'81'16,"2"1"-21"-16,0-6 14 15,0-1-28-15,0 1-29 16,0 1 0-16,0 5-1 16,2 4-6-16,-2 4 2 15,3 0 8-15,-3 0 7 0,0 25 3 16,0 30-17 0,0 22-9-16,-5 19-2 0,-6 11-3 15,0 1-7-15,5-1-38 16,6-15-60-16,0-24-128 15</inkml:trace>
  <inkml:trace contextRef="#ctx0" brushRef="#br0" timeOffset="-172053.91">13150 11908 247 0,'-18'-9'306'15,"11"6"-294"-15,2 1 43 16,5 2 10-16,0 0-48 16,0 0-16-16,0 0 7 0,0 0-2 15,0 18 1 1,0 13-4-16,0 13-2 0,0-1 1 16,5-4-2-16,4-10-1 15,3-8 0-15,9-8 1 16,6-9 2-16,10-4-5 15,7-2 4-15,2-27-2 16,2-11-6-16,-7-5-17 16,-6-7-56-16,-10-2-76 15,-6 11-88-15</inkml:trace>
  <inkml:trace contextRef="#ctx0" brushRef="#br0" timeOffset="-171787.59">13296 11726 483 0,'-8'-9'17'16,"6"6"44"-16,2-1 23 15,0-1-52-15,0 5-22 16,0 0 1-16,0 0 0 16,0 0-3-16,0 0 14 15,5 25 8-15,-5 23-19 16,0 22-7-16,0 15-3 15,0 12 2-15,-12 13-10 16,3-1-10-16,2-3-10 16,5-13-16-16,2-26-63 15,0-23-59-15,27-26-81 0</inkml:trace>
  <inkml:trace contextRef="#ctx0" brushRef="#br0" timeOffset="-171403.95">13643 11751 421 0,'-19'-4'178'16,"8"4"-133"-16,6 0 15 16,5 0-22-16,0 17-35 15,7 19 0-15,14 12-4 0,5 8 3 16,6 0-3-1,2-4 0-15,3-5 2 0,-1-5 1 16,3-9-2-16,-1-3-1 16,-6-8 3-16,-2-4-1 15,-10-6 4-15,-3-1-3 16,-11-5 0-16,-4-2 0 16,-2-4 3-16,0 0 11 15,0 0 5-15,-8 2-13 16,-16 5-1-16,-8 5 1 15,-2 7-1-15,-5 12 0 16,-1 8-4-16,3 14-3 16,3 2-4-16,6 2-19 15,7-3-38-15,12-10-56 16,9-10-118-16</inkml:trace>
  <inkml:trace contextRef="#ctx0" brushRef="#br0" timeOffset="-170420.63">14096 12316 363 0,'-4'-8'151'0,"-2"4"-78"16,6 0 10-16,0 1-39 15,0-3-32-15,21 0-2 16,7-2-5-16,2-1-2 15,4 5-4-15,-4 0-6 16,-4 4-5-16,-5 0 0 16,-10 0-11-16,-6 0 8 15,-5 0 13-15,0 2 2 16,-7 18-1-16,-16-1 1 0,-7 7 0 16,2-2-1-16,0-3 1 15,10-7-1-15,4-3 3 16,10-8-2-16,4-3-1 15,0 0-2-15,4 0 3 16,17 0 3-16,2 0-1 16,5 0 5-16,-8 0 1 15,1 3-1-15,-5 5 0 16,-4 4 1-16,-5 5 0 16,-7 4-6-16,0 0 0 15,0-3-3-15,-9 1-5 16,-15-5-1-16,1-3-2 0,-7-3-8 15,-4-4 7-15,2-4-25 16,-3 0-25-16,10 0-48 16,7-2 11-16,10-19-58 15</inkml:trace>
  <inkml:trace contextRef="#ctx0" brushRef="#br0" timeOffset="-170292.46">14089 12337 79 0,'7'-13'144'0,"-2"7"-20"16,-3 4-26-16,0 2 16 15,0 0-20-15,-2 0-41 16,0 23-16-16,0 23-34 16,0 17 2-16,0 14-3 0,0-2-10 15,0-9-72-15,12-15-206 16</inkml:trace>
  <inkml:trace contextRef="#ctx0" brushRef="#br0" timeOffset="-168593.99">19020 11680 272 0,'-19'0'244'0,"0"0"-165"16,15-2 8-16,4 0-36 15,-2 2-25-15,2 0-22 16,0-2-6-16,2-2 0 16,26 0 2-16,6 2 2 15,10-2 0-15,2 1-2 16,-2 3-12-16,-3 0-48 15,-11 0-80-15,-7 0-85 16</inkml:trace>
  <inkml:trace contextRef="#ctx0" brushRef="#br0" timeOffset="-167969.69">19160 11630 341 0,'-7'11'80'16,"7"-3"-48"-16,0-6 23 15,0 0-32-15,0 0-16 16,0 3 0-16,0 1 3 16,0 2 3-16,0 4 8 15,0 5-6-15,0 10 3 16,-2 10 0-16,-3 11-6 16,3 6-2-16,0 9-7 15,2 2-1-15,0 3-1 0,0-3-1 16,0-1 1-1,16-6-1-15,2-9-2 0,0-3 1 16,5-13 2-16,3-8 0 16,2-11 1-16,-1-7-1 15,6-7-1-15,-4-3 0 16,1-23 3-16,-5-14-3 16,0-9-5-16,-6-11 0 15,-1-9-6-15,-4-5-6 16,-7-1 6-16,-7 0 7 15,0 5 5-15,0 14 0 16,0 11 0-16,-4 8 0 16,-3 7-2-16,2 7 0 15,3 5-10-15,-1 8-22 0,1 4 11 16,2 6-1-16,0 0 2 16,0 0 15-16,0 0 16 15,0 6-2-15,0 2 1 16,0 0-5-16,0-1-2 15,0-5 1-15,0 0-1 16,0-2 8-16,0 0 11 16,2 0 1-16,1 0-1 15,-1 0 3-15,3 0-1 16,2 0-11-16,4 0-4 16,7 0-1-16,4 0-2 15,7 0-4-15,4 0 0 16,1 0-6-16,0 0-53 0,1 0-123 15,-3 0-249-15</inkml:trace>
  <inkml:trace contextRef="#ctx0" brushRef="#br0" timeOffset="-166504.11">19847 11554 363 0,'-9'-15'73'0,"7"-7"27"16,2 5-48-16,0-4-10 16,9 1-14-16,5-3-8 15,-5 6-5-15,4 3 1 16,-9 7-3-16,0 6-4 15,-1 1-1-15,-1 0 10 16,-2 0-4-16,0 31-8 16,0 22-4-16,0 22 1 0,-17 22-1 15,-1 17-1 1,0 10 1-16,4-3-10 0,12-12-28 16,2-15-39-16,0-26-81 15,13-16-72-15</inkml:trace>
  <inkml:trace contextRef="#ctx0" brushRef="#br0" timeOffset="-165853.08">20179 11879 379 0,'-16'-4'80'15,"4"4"7"-15,3 0-17 16,3 0-31-16,1 0-20 15,3 0-7-15,-4 0-5 16,4 14-6-16,2 9 1 16,0 2 1-16,6 2 1 15,16-4 1-15,1-7-4 16,5-2 1-16,6-7-1 16,-1-7-1-16,1 0 1 15,-6 0-2-15,-5-10 1 0,-2-10-4 16,-3-2 5-16,-9-4 2 15,-7-4-6-15,-2-1 6 16,0 2-2-16,0 6 5 16,-14 4 1-16,-4 3 6 15,-2 8 2-15,3 2 3 16,-6 6-5-16,-2 0-5 16,-5 14-7-16,0 13-10 15,5 7-22-15,4-4-15 16,8 2-48-16,10-10-102 15,3-7-158-15</inkml:trace>
  <inkml:trace contextRef="#ctx0" brushRef="#br0" timeOffset="-165571.05">20365 11562 438 0,'0'-16'32'0,"0"3"74"16,10-1-48-16,-3 6-26 16,-3 1-13-16,1 3-1 15,-3 4-6-15,0 0 5 16,-2 0 13-16,0 15-3 16,0 24-13-16,0 21-3 0,-18 17-3 15,-7 22-5 1,2 13-3-16,2 8-6 0,3 2-15 15,11-12-43-15,7-21-47 16,7-23-85-16</inkml:trace>
  <inkml:trace contextRef="#ctx0" brushRef="#br0" timeOffset="-165053.72">20674 11568 399 0,'-18'-12'54'15,"8"0"47"-15,-6 0-15 16,14 5-29-16,-2 5-26 16,1 2-10-16,3 0-10 15,0 0-8-15,0 10 6 16,14 19-5-16,9 5-4 16,5 5-1-16,2 4 3 15,8 2-3-15,-1-1-3 0,0 0 2 16,-3-9 0-16,-6-8 1 15,-5-9-5-15,-10-5 5 16,-3-5 1-16,-5-4 0 16,-3-2-1-16,0 1 7 15,-2-3 5-15,0 0 5 16,0 1-8-16,-4 3-6 16,-15 3 6-16,-3 6-3 15,-2 3 1-15,-6 9 2 16,-6 12 0-16,-4 8-8 15,-3 9 0-15,4 6-1 16,9-4-9-16,9-8-22 16,14-8-49-16,7-14-86 0,7-9-196 15</inkml:trace>
  <inkml:trace contextRef="#ctx0" brushRef="#br0" timeOffset="-162953.83">20982 12215 140 0,'-9'-11'224'15,"4"1"-207"-15,5-1 146 16,0-3-121-16,3-1-13 15,10 1-1-15,-1-3-11 16,-3 3-2-16,0 8 1 16,-5 4 1-16,-4 2-1 15,0 0 6-15,0 0-4 16,0 10-14-16,-6 21-4 16,-14 14-5-16,-6 11-8 15,-2 6-15-15,1 3-9 0,4-9-33 16,5-11-8-16,8-13-6 15,5-20 8-15,5-8-105 16</inkml:trace>
  <inkml:trace contextRef="#ctx0" brushRef="#br0" timeOffset="-162761.81">21042 12134 276 0,'6'-15'72'16,"-2"7"25"-16,-2 8-6 15,0 0-32-15,2 0-23 16,-4 0-7-16,5 0-11 0,4 23-3 16,1 12-8-16,3 12-4 15,4 5 0-15,-2 4-5 16,2 0-22-16,-4-2-71 16,-2-4-50-16,-1-5-114 15</inkml:trace>
  <inkml:trace contextRef="#ctx0" brushRef="#br0" timeOffset="-162566.98">21003 12430 554 0,'-17'-7'59'0,"13"6"32"16,4-2-60-16,0 1-30 0,0 0-8 15,23-1 4-15,11 2-8 16,11-1-46-16,0 0-66 16,8 0-70-16</inkml:trace>
  <inkml:trace contextRef="#ctx0" brushRef="#br0" timeOffset="-162238.39">21553 12022 165 0,'-26'0'0'0,"10"0"-3"0,9 0-31 16,5 0-75-1</inkml:trace>
  <inkml:trace contextRef="#ctx0" brushRef="#br0" timeOffset="-161869.83">21613 11643 228 0,'2'-14'190'0,"2"1"-143"15,1 7 47-15,-5 1-36 16,2 5-34-16,0 0-2 15,1 0 2-15,-3 0 3 16,0 0-3-16,0 28-2 16,0 11-10-16,-7 19-3 15,-11 12-2-15,-5 15-3 16,2 9-1-16,3 3-1 16,4-2-7-16,14-10-28 0,0-19-46 15,8-22-136 1,22-20-160-16</inkml:trace>
  <inkml:trace contextRef="#ctx0" brushRef="#br0" timeOffset="-161437.52">21795 11966 441 0,'-17'0'123'0,"8"0"-38"15,2 0-20-15,7 0-48 16,0 4-17-16,7 6 2 16,16 3-4-16,4-1-7 0,3-7-1 15,3-5 1 1,-1 0-1-16,-2 0 1 0,-5-7 4 16,-2-11 2-16,-2-7 1 15,-8-2 1-15,0-2 2 16,-9 0-2-16,-4 2-1 15,0 4 0-15,0 5 3 16,-10 3 1-16,-5 7-1 16,-7 2 7-16,-1 6 4 15,-1 0-5-15,-11 20 2 16,0 26-2-16,1 14-2 16,1 12 10-16,16 7 6 15,9-2-4-15,8-7-8 0,3-8-5 16,24-12-2-16,10-13-6 15,11-16-20-15,14-19-30 16,10-4-105-16,4-37-325 16</inkml:trace>
  <inkml:trace contextRef="#ctx0" brushRef="#br0" timeOffset="-160737.54">22249 11662 447 0,'-15'-9'19'0,"8"-3"23"16,7 1 0-16,0-3-24 15,0-3-12-15,7 7-3 16,4 4 3-16,1 6-2 16,-3 0 18-16,2 10 19 15,-1 23-15-15,6 11-8 16,0 12-1-16,6 2-5 15,4-1-2-15,2-2-8 0,4-5 1 16,-2-9-3 0,-3-6 0-16,-3-13-1 0,-7-5 1 15,-7-9 0-15,-3-5 1 16,-7-2-1-16,0-1 4 16,0 0 2-16,0 0 1 15,0 0 0-15,0 0 4 16,0 0 5-16,0 0 3 15,0 0-1-15,0 5-8 16,-7 1-5-16,-18 4 0 16,-5 7-4-16,-2 6 0 15,-5 8-1-15,-5 6 0 16,8 4-3-16,2 3-9 16,10-4-17-16,16-10-28 15,6-7-39-15,0-6-99 0,21-7-112 16</inkml:trace>
  <inkml:trace contextRef="#ctx0" brushRef="#br0" timeOffset="-160236.54">22707 12134 514 0,'0'-4'34'0,"0"4"35"0,0 0-22 16,0-2-39-1,10 2-6-15,12 0-2 0,4 0 1 16,2 0-2-16,-5 0-7 16,-2 0 0-16,-8 2 4 15,-4 6 3-15,-7 2 3 16,-2 6 1-16,0 2 0 15,-4 2-1-15,-14 5 0 16,-1 0-2-16,-6-2 1 16,2-7 1-16,7-6-1 15,-1-6 0-15,11 1 0 16,4-5 2-16,2 0-1 0,0 0-5 16,0 0 4-1,11 0 3-15,8 0-2 0,4 4-2 16,-5 0 1-16,-6 5 1 15,-1 1 0-15,-7 4 3 16,-1 2-1-16,-3 2 0 16,0-2-2-16,-7 0 0 15,-16-1 0-15,0-3 2 16,-4-1-3-16,-1-7-6 16,0-2-8-16,0-2-30 15,5 0-28-15,8-21-41 16,10-8-16-16,5-4-76 15</inkml:trace>
  <inkml:trace contextRef="#ctx0" brushRef="#br0" timeOffset="-160068.87">22703 12121 288 0,'7'-7'77'0,"-2"4"20"16,-5 1 13-16,2 2-31 16,-2 0-37-16,0 0-9 15,0 6-7-15,0 19-19 16,0 14-5-16,-14 9 0 15,5 2 0-15,4-5-25 16,5-3-42-16,0-6-129 16,9-8-175-16</inkml:trace>
  <inkml:trace contextRef="#ctx0" brushRef="#br0" timeOffset="-159605.64">23240 11856 513 0,'0'0'41'15,"0"0"21"-15,0 0-22 16,11 0-19-16,21 0-1 0,13 0-17 16,11 0-6-1,6 5-7-15,-2-4-27 0,-9 2-78 16,-10 1-44-16,-14 2-217 15</inkml:trace>
  <inkml:trace contextRef="#ctx0" brushRef="#br0" timeOffset="-159420.89">23266 11979 536 0,'-18'4'41'16,"12"-4"63"-16,6 0-59 15,0 0-38-15,30 0 1 16,20 0-5-16,12 0-4 16,2 0-7-16,0 0-24 0,-10 0-112 15,1 4-263-15</inkml:trace>
  <inkml:trace contextRef="#ctx0" brushRef="#br0" timeOffset="-158303.42">24079 11604 198 0,'0'-17'86'0,"0"1"-1"15,0 9-17-15,0-1-14 16,0 0-4-16,0 4-11 16,0-5-3-16,0 7-6 0,0 2-8 15,0-1-6-15,0 1-2 16,0 0-1-16,0 0 2 16,0 1 11-16,0 26-7 15,0 23-11-15,0 22-4 16,-14 19 1-16,-6 19-5 15,-1 10 1-15,-3 9-2 16,7-9-15-16,9-19-19 16,8-24-50-16,5-32-121 15,18-22-182-15</inkml:trace>
  <inkml:trace contextRef="#ctx0" brushRef="#br0" timeOffset="-157870.93">24346 11883 409 0,'-3'-10'26'0,"1"6"62"16,-3-3 0-16,5 6-44 15,0 1-16-15,0 0-10 16,0 0-8-16,0 21-8 0,0 5-1 16,0 5 2-1,7-4-2-15,14-6-2 0,5-7 2 16,1-8 0-16,5-6-4 16,1 0-2-16,-1-14 2 15,-9-15-1-15,-3-6 4 16,-8-3-1-16,-10 1 0 15,-2 4 2-15,0 4-1 16,-9 4 1-16,-16 9 5 16,-3 3-2-16,-4 9 2 15,-2 4-3-15,2 0 0 16,-1 21-8-16,1 14-12 16,2 3-19-16,9 0-74 15,7-6-60-15,14-12-208 16</inkml:trace>
  <inkml:trace contextRef="#ctx0" brushRef="#br0" timeOffset="-157587.59">24569 11517 411 0,'0'-11'74'15,"0"5"-8"-15,0-2 14 16,0 3-45-16,0 5-26 16,0 0-1-16,0 0 0 0,0 0 3 15,0 0 17-15,0 25 2 16,-4 25-16-16,-22 25-1 16,-4 20 0-16,-6 19-6 15,-2 16-6-15,4 11-7 16,8-2-26-16,19-15-51 15,7-25-138-15,5-32-175 16</inkml:trace>
  <inkml:trace contextRef="#ctx0" brushRef="#br0" timeOffset="-157073.09">24811 11691 106 0,'-14'0'45'0,"5"0"-79"0,4 2-47 16</inkml:trace>
  <inkml:trace contextRef="#ctx0" brushRef="#br0" timeOffset="-156620.93">24811 11691 227 0,'-8'26'191'16,"6"-32"-143"-16,-5-2 48 0,5 2-33 15,0 0-31 1,2 6-15-16,0 0 7 0,0 0-6 16,0 0-3-16,0 0 5 15,0 8-6-15,0 16-7 16,4 14-6-16,15 10-1 15,-3-1 0-15,7 1 1 16,2-5-1-16,5-5-2 16,3-7 1-16,-10-7 2 15,-5-7-1-15,-6-7-1 16,-10-4 0-16,0-3 2 16,-2-1 6-16,0-2 2 0,0 0 5 15,0 0 0 1,0 0-4-16,0 0-1 15,0 0-8-15,-12 2 0 0,-1 6 3 16,-8 5 0-16,-3 9-4 16,0 8 1-16,-6 11 1 15,-4 6-4-15,4 3-3 16,4-2-18-16,10-11-27 16,9-8-38-16,7-11-86 15,0-5-89-15</inkml:trace>
  <inkml:trace contextRef="#ctx0" brushRef="#br0" timeOffset="-156337.83">25167 12159 310 0,'-2'-23'220'0,"-5"6"-180"16,5 3 48-16,2 3-51 15,0 5-24-15,0 4-8 16,0 2-1-16,0 0-1 16,0 0-1-16,0 0 8 15,0 0 8-15,-5 25-12 16,-13 10-5-16,-6 13-1 0,-3 6 2 16,-3 3-7-1,0 4-6-15,7-12-9 0,5-11-21 16,11-16-54-16,7-13-56 15,0-9-42-15</inkml:trace>
  <inkml:trace contextRef="#ctx0" brushRef="#br0" timeOffset="-156145.79">25216 12114 349 0,'2'-7'52'15,"-2"5"46"-15,0 2 2 16,2 0-48-16,0 0-30 15,-2 0-2-15,0 6-10 16,3 19-6-16,-3 14-1 16,4 15-2-16,-2 4 0 0,0 10 0 15,4 7 0-15,-2-5-22 16,3-10-78-16,-5-16-73 16,-2-19-93-16</inkml:trace>
  <inkml:trace contextRef="#ctx0" brushRef="#br0" timeOffset="-155970.64">25079 12357 214 0,'-20'-4'335'16,"10"4"-294"-16,8 0 46 16,2 0-63-16,0-3-26 0,30-6 3 15,12-4 2-15,10 1-13 16,4-4-27-16,-3 1-89 15,-3 7-130-15</inkml:trace>
  <inkml:trace contextRef="#ctx0" brushRef="#br0" timeOffset="-155587.64">25586 11651 402 0,'0'-16'34'0,"0"1"48"16,0 3-13-16,0 3-29 16,0 6-19-16,0 0-6 15,0 3-1-15,0 0-1 16,0 0 5-16,0 8 13 16,0 24-7-16,-2 20-13 15,-17 18 3-15,-6 16-5 0,2 16-8 16,0 6-9-1,4 2-31-15,13-13-47 0,6-22-161 16</inkml:trace>
  <inkml:trace contextRef="#ctx0" brushRef="#br0" timeOffset="-154887.5">25848 11778 365 0,'-7'-5'4'16,"5"3"8"-16,2-2-6 15,0 4-7-15,0 0-44 16,0 0 39-16,0 0 8 16,0 0 20-16,0 0 27 0,0 0 5 15,0 0 19 1,0 0-10-16,0 0-17 0,0 0-13 15,0 0-10-15,0 0-5 16,0 0-5-16,0 0-7 16,0 0 0-16,0 0 0 15,0 0 4-15,0 0-1 16,0 0 0-16,0 6 2 16,0 13-11-16,-7 4 4 15,-5 3-6-15,3 2 2 16,0-3 2-16,3-1-2 15,2-1 2-15,4 0-6 16,0-2 4-16,0-1 2 16,19-5-2-16,9-5 0 15,0-4 1-15,6-6-5 0,0 0 4 16,-1 0-5-16,1-10 6 16,-6-13-4-16,-3-4 2 15,-6-6-1-15,-8-2-3 16,-6 0-3-16,-5 3 2 15,0 8 0-15,-7 5 6 16,-16 7 0-16,-10 6 0 16,-1 6-1-16,-5 0-2 15,-1 6-3-15,4 11-24 16,6-1-52-16,10-6-83 16,10-3-44-16</inkml:trace>
  <inkml:trace contextRef="#ctx0" brushRef="#br0" timeOffset="-154621.47">26055 11549 240 0,'0'-17'302'0,"0"6"-264"15,-2 5 45-15,2 6-28 16,0 0-42-16,0 0-12 15,0 0 13-15,0 18-4 16,0 24-3-16,-9 13 10 16,-8 14 5-16,-4 16-12 0,-3 7-5 15,-4 12-3 1,1 0-2-16,-1-2-12 0,7-13-20 16,10-20-29-16,11-23-67 15,0-25-116-15</inkml:trace>
  <inkml:trace contextRef="#ctx0" brushRef="#br0" timeOffset="-154170.89">26265 11682 350 0,'0'-31'175'16,"0"2"-139"-16,0 4 35 15,4 3-24-15,3 7-32 16,0 7-11-16,0 8-2 16,2 0-2-16,-2 0 11 15,2 12 12-15,3 16-8 16,1 9-8-16,4 4-1 16,1 0-3-16,3-4-5 15,0 1 1-15,4-5 0 16,-3-2 0-16,2-2 2 15,-3-2 1-15,-4 0 0 16,0-5 0-16,-8-1 0 16,0-4 1-16,-4-7 0 15,-5-3 3-15,0-5 0 0,0 0 0 16,0-2 4-16,0 0-6 16,-10 3-1-16,-3 4 2 15,-6 1 5-15,1 7-2 16,-7 7-3-16,-3 6-3 15,-2 7-1-15,-2 6-4 16,2 2-15-16,7 1-30 16,7-4-50-16,12-7-78 15,4-6-71-15</inkml:trace>
  <inkml:trace contextRef="#ctx0" brushRef="#br0" timeOffset="-153603.39">26614 12216 503 0,'-2'-6'35'0,"2"5"28"16,0-4 5-16,2 5-48 16,12 0-6-16,6 0-4 0,4 0-5 15,-1 0-3 1,2 5-2-16,-2 7 0 0,-4-1-2 16,-6 3-1-16,-8-4-4 15,-5 0-2-15,0 1 1 16,-18-1 1-16,-8 3 5 15,-4-3 0-15,-4-2-7 16,2 1 4-16,6-6 4 16,8 2 3-16,11-3 0 15,7-2-2-15,0 0-4 16,0 2 6-16,21-2-1 16,6 2 3-16,3 0 13 0,-4-1-2 15,-1 5 0-15,-5-1 3 16,-10 4 2-16,-3 3-3 15,-7 6-9 1,0 3-7-16,0 0-7 0,-17-4-15 16,-3-5-18-16,-7-8-16 15,-6-2-42-15,1-2-3 16,2 0 62-16,7-2 24 16,11-14 10-16,5-7-11 15,7 0-3-15,0-6-36 16,0-6-64-16,7 0-30 15</inkml:trace>
  <inkml:trace contextRef="#ctx0" brushRef="#br0" timeOffset="-153489.02">26614 12216 191 0,'17'-7'188'0,"-15"7"-51"15,-2 0-14-15,0 0-65 0,0 16-16 16,-5 13-12-16,-4 6-23 16,0 6-4-16,0 7-5 15,4-3-25-15,0 1-71 16,5-3-158-16</inkml:trace>
  <inkml:trace contextRef="#ctx0" brushRef="#br0" timeOffset="-153317.9">27141 12643 528 0,'-9'0'-49'16,"4"7"37"-16,5 9-24 16,0 5-155-16</inkml:trace>
  <inkml:trace contextRef="#ctx0" brushRef="#br0" timeOffset="-133169.48">3598 12975 235 0,'0'-9'158'0,"0"1"-70"16,0-13-29-16,0 13-11 15,0 0-29-15,0 1-7 16,0 3-4-16,0 0 4 15,0 4 1-15,0 0 11 16,0 0 6-16,0 0-2 0,0 0-1 16,0 0-6-16,0 0-6 15,2 10-4-15,3 15-4 16,-3 6-2-16,0 13 0 16,-2 4-5-16,0 7 1 15,0 5 1-15,0-2 1 16,0-10-4-16,-4-13 1 15,1-12 0-15,3-11 2 16,0-1-2-16,0-7-1 16,0 3 2-16,0-4-2 15,0 8 0-15,0-1 2 16,0 0 0-16,0 1-2 16,0-5 2-16,0 0-1 0,0-4 2 15,0-2-4 1,0 0 2-16,0 0-4 0,3 0-1 15,1 0 0-15,8 0 3 16,4 0-2-16,5 0-14 16,7 0-28-16,-1 0-42 15,5 0-84-15,1 0-112 16</inkml:trace>
  <inkml:trace contextRef="#ctx0" brushRef="#br0" timeOffset="-132653.22">3819 13301 449 0,'-3'0'59'15,"1"0"41"-15,2 0-57 16,0 0-36-16,0 0-8 16,0 0-2-16,0 0 1 15,14 0 6-15,4 0 1 16,6-1-4-16,3-3 0 16,-2-3-1-16,3-5 1 0,-3-3-1 15,-6-3-6-15,-6-1 2 16,-4 5-4-16,-1 1-2 15,-8-2 5-15,0 5 6 16,0-2-1-16,-2-1 0 16,-8 5 4-16,-4 2 2 15,0 0 0-15,-2 4 3 16,0 2-1-16,2 0-5 16,-4 0-4-16,2 16 1 15,-3 10 1-15,6 2 4 16,-1 3-1-16,5 2 10 15,4-4 2-15,1-2-9 16,4-4 0-16,0-3-5 0,0-1-2 16,11-4-1-16,14-5-13 15,10-4-1-15,6-6-29 16,8 0-61-16,6-9-66 16</inkml:trace>
  <inkml:trace contextRef="#ctx0" brushRef="#br0" timeOffset="-132004.52">4497 13030 432 0,'0'-2'73'15,"0"-2"-21"-15,0-4 11 16,0-3-38-16,0-1-23 15,0-1-1-15,0 1 1 16,-2 2-1-16,-2 2 2 16,-1-3 4-16,-5 4 5 15,1-2-8-15,-4 2 5 16,-4-1 0-16,6 2-7 16,-1 4 0-16,1-2 2 15,4 4-1-15,-2 0 1 16,4 0 1-16,-2 0-4 15,1 2 3-15,-1 6-2 0,-3 5 2 16,1 5-3 0,3 3 0-16,-3 5-1 0,1 7 1 15,1 9 1-15,1 6 3 16,-1 7 3-16,7 2 0 16,0 3-6-16,0-5 3 15,0-5-4-15,2-4-1 16,7-14 1-16,-2-6 0 15,-5-12 1-15,-2-7-3 16,0-7 5-16,0 0-3 16,0 0 3-16,-2 0 0 15,-12-7-15-15,-9-13-1 0,-9-11-19 16,-7-5-17 0,-3 1-14-16,1 5-20 0,7 5 1 15,4 3 29-15,11 8 28 16,10 4 23-16,7 2 14 15,2 1 7-15,0-1 9 16,4 0 3-16,15 0 13 16,1-3-11-16,8 1-3 15,4-1-9-15,2 1-14 16,6 4-4-16,3-3-4 16,4 4-6-16,-2 0-55 15,6 3-99-15</inkml:trace>
  <inkml:trace contextRef="#ctx0" brushRef="#br0" timeOffset="-131797.12">4576 13132 654 0,'-25'0'35'16,"18"0"37"-16,4 0-45 15,3-2-34-15,10 0-9 16,20 0 12-16,4-2-10 16,7 1-23-16,1 2-40 15,-5 1-91-15,-1 0-105 16</inkml:trace>
  <inkml:trace contextRef="#ctx0" brushRef="#br0" timeOffset="-131505.14">4765 12966 489 0,'-10'-2'77'15,"10"-2"1"-15,0 0-8 16,0-1-48-16,2 5-11 16,-2 0 7-16,0 0 2 15,0 0-6-15,0 17-12 16,-9 16-2-16,-11 17 3 15,-6 10-2-15,-1 7 0 16,6 3 1-16,5-4 3 16,11-6-3-16,5-15-1 0,5-12-5 15,20-9-19-15,5-16-6 16,7-8-22-16,6 0-19 16,6-32-71-16,-1-9-2 15,-4-6-154-15</inkml:trace>
  <inkml:trace contextRef="#ctx0" brushRef="#br0" timeOffset="-131377.4">5105 13097 588 0,'0'0'121'0,"0"0"-56"16,0 0-24 0,0 0-41-16,0 0-46 0,0 0-67 15,0 0-123-15</inkml:trace>
  <inkml:trace contextRef="#ctx0" brushRef="#br0" timeOffset="-131244.1">5114 13339 517 0,'0'12'209'0,"-2"-4"-156"16,-5-5-6-16,7-3-47 15,0 0-76-15,0 0-109 16,0-3-338-16</inkml:trace>
  <inkml:trace contextRef="#ctx0" brushRef="#br0" timeOffset="-127614.52">9586 13150 107 0,'0'0'160'0,"-9"5"46"16,-12-5-124-16,10 0-17 15,11 0-34-15,0 0-21 16,5 0-8-16,4 0-3 16,1 0 1-16,7 0 7 0,7 0-3 15,6 0 0 1,6 0-2-16,-1-2 0 0,4 2-4 16,-4-3-15-16,-8 3-26 15,-9 0-64-15,-1 0-33 16,-6 0-153-16</inkml:trace>
  <inkml:trace contextRef="#ctx0" brushRef="#br0" timeOffset="-126821.53">9766 13162 13 0,'-18'0'390'0,"6"3"-320"15,10-3 12-15,2 0-33 16,0 0-40-16,2 0-8 0,0 0 0 15,-2 0 1-15,2 0 5 16,-2 0 2-16,0 17-3 16,0 3 6-16,0 5-6 15,0-2 1-15,0 2-2 16,0 0-2-16,0 2-1 16,0 5 0-16,0 4-1 15,0 1-1-15,15 0 2 16,0 3-1-16,2-7-1 15,-1-4 1-15,5-4 0 16,-3-7-1-16,0-3 1 16,1-1 0-16,-1-10-2 15,1 0 5-15,4-4-2 0,-1 0 0 16,1 0 2-16,1-1 0 16,-6-10 1-16,-2-6 2 15,-2 5 1-15,-5-2-5 16,0-7-1-16,-4-6 0 15,-3-9-2-15,-2 0-2 16,0-2-1-16,0 3 3 16,0 0-2-16,0 4 1 15,0 2 0-15,0 1-2 16,0 6 2-16,0 8 1 16,0 3 0-16,0 7 0 15,0 2 1-15,0 2 0 16,0 0-2-16,0 0 2 15,0 0-1-15,0 0-2 0,0 0-2 16,0 0 1-16,0 0-4 16,0 0 3-16,0 0-4 15,-2 0-6-15,-3 0-1 16,-4 0 0-16,0 0-1 16,0 0-19-16,-3 0 0 15,3 0 20-15,2-4 14 16,-2 0 2-16,4 0 9 15,1 4 13-15,4-3 20 16,0 2-8-16,0 1-7 16,0 0-6-16,0 0-2 15,0 0-4-15,0-3-5 16,0 3-7-16,0 0-4 0,0-1-1 16,9-2 3-16,12-1 12 15,7 2 0-15,4 0-5 16,4 0-6-16,-1 0-3 15,-3 0-27-15,-9 2-64 16,3 0-139-16</inkml:trace>
  <inkml:trace contextRef="#ctx0" brushRef="#br0" timeOffset="-126022.84">10445 13153 264 0,'-16'-7'99'0,"11"-1"-58"16,0-2 14-16,5-3-29 16,0 1-6-16,0-1 12 15,2 5 6-15,4 4 9 16,0 2 1-16,-1 2-6 0,-3 0-2 16,3 0-10-1,-3 0-3-15,-2 0-10 0,0 2-8 16,0 21-6-16,0 16 0 15,0 13 2-15,-2 16 0 16,-3 9 2-16,3 14-4 16,0 6-2-16,-1-1-5 15,3-3-35-15,0-17-42 16,0-18-83-16,28-15-125 16</inkml:trace>
  <inkml:trace contextRef="#ctx0" brushRef="#br0" timeOffset="-125339.02">10663 13258 378 0,'0'-5'67'15,"0"4"26"-15,0-1-13 16,0 2-47-16,0 0-12 16,0 0 0-16,0 0-3 15,0 0-6-15,0 0-2 16,0 8-2-16,0 14-7 15,0 12 3-15,0-1-1 16,0-2-2-16,7-2-1 16,7-6 0-16,2-8-3 15,3-8 3-15,6-7 2 0,3 0-1 16,2 0 0-16,0-20-3 16,0-11-11-16,-6-4-19 15,-5 2-16-15,-12 1-24 16,-7 6-42-16,0 3-16 15,-9 4-140-15</inkml:trace>
  <inkml:trace contextRef="#ctx0" brushRef="#br0" timeOffset="-125105.9">10765 13082 179 0,'0'-8'257'0,"0"2"-210"16,0-1 45-16,0 5-28 0,0 0-47 15,0 2-5-15,0 0 9 16,0 0 0-16,0 0-2 16,0 15 11-16,0 18-15 15,0 15 0-15,0 14-3 16,0 12-6-16,0 11-4 16,-5 12-4-16,0 1-40 15,3-7-23-15,2-17-40 16,0-22-82-16,28-15-139 15</inkml:trace>
  <inkml:trace contextRef="#ctx0" brushRef="#br0" timeOffset="-124305.03">10990 13162 89 0,'-16'-5'407'0,"11"-2"-363"15,1-1 54-15,1 0-59 16,1 6-23-16,2 2-12 15,0 0 0-15,0 0 1 16,0 0 6-16,0 0-2 16,0 0-1-16,5 0 6 15,11 13-3-15,7 7-4 16,0 5-1-16,5 0-4 16,4 1-2-16,0-1 2 15,2 0-2-15,-6-2-1 16,0 0 2-16,-10-7 0 0,-4-3 0 15,-5-5 1-15,-5-4-2 16,-4 0 3-16,0-4 3 16,0 0 5-16,0 0 2 15,0 0 3-15,0 0-7 16,0 4-1-16,-11 5-1 16,0-1-1-16,-6 3-2 15,-4 1 2-15,-1 9-3 16,-6 5-3-16,1 12-1 15,-3 5 0-15,0 13-10 16,0 6-25-16,4 0-22 16,11 1-30-16,15-20-119 0,0-12-144 15</inkml:trace>
  <inkml:trace contextRef="#ctx0" brushRef="#br0" timeOffset="-123872.64">11328 13594 299 0,'0'0'128'0,"0"0"-71"16,0 0 26-16,0 0-38 16,0 0-28-16,0 0 3 15,0 0 1-15,0 0-2 16,0 0 2-16,0 0-5 15,0 8-3-15,0 12-6 16,0 8-5-16,-12 2-2 16,-1 8-9-16,4 5-6 15,-5-3-8-15,3 1-18 0,2-4-33 16,-3-10-21-16,9-6 3 16,3-15-52-16,0-6 23 15,5-6 51-15</inkml:trace>
  <inkml:trace contextRef="#ctx0" brushRef="#br0" timeOffset="-123675.64">11340 13606 320 0,'0'0'74'16,"0"0"-15"-16,2 7 5 15,8 9-24-15,1 8-20 16,2 3-1-16,2 5-7 0,0 4-4 15,4 2-6-15,-4 3-2 16,2 0-17-16,-6-3-32 16,1-5-37-16,-3-8-32 15,-2-9-98-15</inkml:trace>
  <inkml:trace contextRef="#ctx0" brushRef="#br0" timeOffset="-123503.43">11296 13836 436 0,'-4'0'44'0,"2"0"63"0,2 0-54 15,0 0-44-15,0 0-8 16,20-9 0-16,5 0-6 16,5-4-47-16,4-8-83 15,5 1-232-15</inkml:trace>
  <inkml:trace contextRef="#ctx0" brushRef="#br0" timeOffset="-122554.9">11844 13196 249 0,'0'-14'116'16,"0"5"-33"-16,0 4 9 16,0 2-22-16,0 0-26 15,0 3-11-15,0 0-5 16,0 0 6-16,0 0-12 16,0 11-9-16,0 24-7 15,0 17-1-15,-5 17-3 0,-2 11 1 16,2 6-2-16,-1 6-8 15,1-3-19 1,1-8-16-16,4-15-11 0,0-20-58 16,0-17-44-16,9-14-152 15</inkml:trace>
  <inkml:trace contextRef="#ctx0" brushRef="#br0" timeOffset="-122138.27">11998 13610 416 0,'-2'0'163'0,"2"0"-141"0,0 0 28 16,0 0-30-16,16 0-17 16,7 0-3-16,9 0-1 15,-2 0-8-15,0 0-7 16,-5-7-5-16,-2-7 10 15,-7-10 5-15,-5-8 5 16,-4-3-3-16,-7-2-4 16,0 6 2-16,0 4 3 15,-2 6 3-15,-12 7 3 16,-2 4 8-16,0 7 10 16,-7 3-1-16,-5 0-3 15,-4 11-7-15,0 20 1 0,2 4 15 16,5 10 8-16,9 3-16 15,7-2 6-15,9-4-5 16,0-8-11-16,0-5-2 16,22-5-4-16,10-6 0 15,8-4-3-15,4-10-11 16,4-4-26-16,2 0-32 16,-1-2-94-16,4-14-129 15</inkml:trace>
  <inkml:trace contextRef="#ctx0" brushRef="#br0" timeOffset="-121486.27">12363 13165 48 0,'-15'0'363'0,"6"0"-345"0,-1 0 49 16,8-4-4-16,2 4-36 15,0 0-19-15,0 0 5 16,0 0 7-16,0 0 6 16,0 0 3-16,0 0 0 15,0 0-5-15,6 0 0 16,9 4-8-16,6 10-6 16,3 9-5-16,4 4-2 15,2 4-3-15,2 5 0 16,-2-2-3-16,2 4 1 15,-4-1-1-15,-1-4 3 16,-3-3 0-16,-3-3 2 16,-6-7-2-16,0-6 0 15,-6-1-5-15,-5-7-1 0,-4-4-1 16,0 0 7-16,0-2 1 16,0 0 4-16,0 0-2 15,0 0-1-15,-4 0 0 16,-5 0 0-16,1 0-1 15,1 0 2-15,-2 0-1 16,-1 0 2-16,4 2-1 16,-5 2 1-16,0 1 2 15,-4 7 1-15,-4 2-2 16,-1 13-4-16,-5 10-2 16,2 5-2-16,5 2-20 15,3-5-41-15,9-2-38 0,6-12-87 16,0-7-112-16</inkml:trace>
  <inkml:trace contextRef="#ctx0" brushRef="#br0" timeOffset="-120787.68">12826 13603 544 0,'0'0'46'16,"0"0"10"-16,0 0-12 16,0 0-40-16,14 0-3 15,5 0 1-15,3 0-3 16,1 0 0-16,-2 7 2 15,-5-1 0-15,-6-1 1 16,-4-1 9-16,-3 0 1 16,-3-4 8-16,0 8-8 15,-3 2-10-15,-15 1-5 16,0 3-6-16,-5-2-3 16,2 1 6-16,5-3 3 0,6 1 4 15,6-5-2-15,4-2 2 16,0 0-2-16,0-2 2 15,4 4 3-15,10-1-1 16,0 1 1-16,0 0 0 16,4-2-1-16,-4-1 1 15,-3-2 0-15,-2 3 2 16,-3-1 0-16,-6 3 2 16,0 4 2-16,0 4-10 15,-17 3-1-15,-4 0-10 16,-4-5-14-16,-2-2-5 15,-1-5-8-15,5-5-21 16,4 0-1-16,8-9-19 16,4-15 25-16,5-5-27 15,2-3-10-15,0 6 36 0,0-1 54 16,0 2 27-16,0 4 52 16,0 1 6-16,7 5-26 15,-5 2 32-15,2 4-20 16,-4 6-6-16,3-1-19 15,-3 4-5-15,2 0-9 16,0 0-11-16,-2 12-17 16,0 28-6-16,0 16-10 15,0 12-23-15,0-2-50 16,0-8-144-16</inkml:trace>
  <inkml:trace contextRef="#ctx0" brushRef="#br0" timeOffset="-110173.46">8687 13134 271 0,'-5'1'125'0,"-9"4"52"15,-1-5-112-15,8 0-20 16,5 0-29-16,2 0-15 16,0 0-5-16,6 0 8 15,20 0 0-15,4 0 2 16,2 0-2-16,5 0 0 15,-3 0-4-15,-4 0 1 16,-5-2-8-16,-7-1-12 16,-8 3-32-16,-8 0-60 15,1 0-47-15,1 0-203 0</inkml:trace>
  <inkml:trace contextRef="#ctx0" brushRef="#br0" timeOffset="-109558.03">8796 13132 427 0,'0'0'62'0,"-4"0"11"15,2 0-23-15,2 0-38 16,0 0-7-16,0 0 0 16,0 0 1-16,0 0 2 15,0 0 1-15,0 10 4 16,0 7-3-16,-7 3-5 15,3 5 3-15,-3 1-7 16,5 6 1-16,0 6 0 0,0-4 0 16,2 6-1-16,0 0-1 15,0 1 1-15,0 0-1 16,0-4 1-16,11-1 0 16,4-7-1-16,2-6 0 15,-4-1 2-15,4-3-2 16,-6-5 2-16,3-3-1 15,0-3-1-15,2-6 0 16,0 1 1-16,3-3 1 16,-2 0-1-16,5 0 0 15,-8-16 1-15,1-8-4 16,0-3-1-16,-6-6 1 0,4-4-3 16,-5-1-1-16,-4-7 6 15,-4 1-4-15,0 5 1 16,0 4 3-16,0 7 2 15,0 10-2-15,0 5 1 16,0 6 3-16,0 2-2 16,0 3-2-16,0 0 0 15,0 2-3-15,0 0-8 16,0 0-4-16,0-2 2 16,0-4 3-16,0-2-2 15,0-3-7-15,0-3-4 16,2 3 1-16,-2 5 1 15,0 0 7-15,0 4 8 16,0 2 6-16,0 0-8 16,0 0-6-16,0 0-57 0,0 0-72 15</inkml:trace>
  <inkml:trace contextRef="#ctx0" brushRef="#br0" timeOffset="-109341.46">9021 13202 425 0,'-3'0'70'16,"-1"0"22"-16,4 0-34 15,0 0-34-15,0 0-13 0,0 0-6 16,0 0 0 0,0 0-2-16,0 0-2 0,11 0 3 15,8 0-1-15,-1 0-3 16,3 0-16-16,2 0-56 15,5 0-86-15,-1 0-131 16</inkml:trace>
  <inkml:trace contextRef="#ctx0" brushRef="#br0" timeOffset="-109003.45">9161 13095 385 0,'-7'0'41'16,"2"0"33"-16,5 0-30 15,0 0-27-15,0 0-10 16,0-2 1-16,5-5 11 16,11 1 15-16,8 6 0 15,-2 0-19-15,6 0-9 16,6 0-5-16,-2 0-2 0,3 0-12 16,-5 0-42-16,-9 0-80 15,-5-2-52-15</inkml:trace>
  <inkml:trace contextRef="#ctx0" brushRef="#br0" timeOffset="-108770.7">9304 12937 400 0,'0'0'125'0,"0"0"-37"16,0 0-8-16,0 0-52 15,0 0-7-15,0 0-4 0,0 2-10 16,0 23-4 0,0 12-3-16,0 15 3 0,-5 7 0 15,-2 11-2-15,5 8-17 16,-2 1-62-16,4-4-106 16,0-5-263-16</inkml:trace>
  <inkml:trace contextRef="#ctx0" brushRef="#br0" timeOffset="-107455.4">8355 13020 460 0,'0'0'48'0,"0"0"18"16,0-3 1-16,0 3-52 15,0 0-9-15,0 5 4 16,3 18 4-16,-1 8 2 0,-2 11 16 16,0 9-6-16,0 10-7 15,0 21-11-15,0 9-3 16,0 8-5-16,0 5-36 15,0-10-69-15,0-18-134 16</inkml:trace>
  <inkml:trace contextRef="#ctx0" brushRef="#br0" timeOffset="-106571.7">8025 13391 285 0,'-3'-7'133'0,"3"7"-63"15,-7-2 17-15,2-2-39 16,3 3-19-16,2-2-4 16,0 3-3-16,-2 0-6 15,-2 0-11-15,-3 8-3 16,1 7-1-16,6 3 0 0,0 3-1 16,0-5 2-16,0 0-2 15,17-7 0-15,6-4 0 16,5-3-3-16,4-2 4 15,7 0-3-15,-2-19-7 16,-1-6-3-16,-8-1 2 16,-9-2 5-16,-10 10 4 15,-9 1 2-15,0 7 6 16,0-1-1-16,-21 1-4 16,-6 2 6-16,-8 4-2 15,-2 4-1-15,3 0-3 16,-3 4-1-16,5 13-3 15,4-3-17-15,5 1-34 0,5-5-60 16,13-4-44-16,5 0-146 16</inkml:trace>
  <inkml:trace contextRef="#ctx0" brushRef="#br0" timeOffset="-106272.34">8119 13179 309 0,'0'-1'82'0,"0"1"-18"0,0-3 7 15,0 3-31-15,0 0-11 16,0 0 9-16,2 0-9 15,-2 0-6-15,3 0 2 16,-3 17-7-16,0 14 0 16,0 17-5-16,0 14-4 15,-7 14-6-15,-3 7-3 16,1 2-32-16,7-9-65 16,2-13-122-16</inkml:trace>
  <inkml:trace contextRef="#ctx0" brushRef="#br0" timeOffset="-105688.17">7815 13028 444 0,'-2'0'56'16,"0"0"23"-16,2 0-15 15,0-1-46-15,0 1-6 16,0 0 6-16,0 0 2 16,0 0 4-16,0 0-2 15,-12 12-13-15,-12 10-6 16,-4 7 2-16,-10 4-3 0,-3 3 2 15,0-1-4 1,-1-2-1-16,3-8-1 0,9-4 0 16,11-5-1-16,10-8 2 15,7-2-3-15,2-1 2 16,0 1-2-16,0 13 2 16,9 3 2-16,16 12 2 15,1 5 7-15,4 2-1 16,2 8-4-16,-2-4-1 15,-2 2-3-15,-1-10-10 16,-1-1-33-16,-8-5-41 16,-4-9-99-16,-1-5-114 15</inkml:trace>
  <inkml:trace contextRef="#ctx0" brushRef="#br0" timeOffset="-105187.73">7493 13566 397 0,'0'-3'108'16,"0"-2"-2"-16,0 1-24 16,0 0-46-16,-3 4-14 15,3 0-1-15,0 0-12 16,0 0-2-16,0 0-5 0,-2 6-4 16,-4 11-1-16,-11 12 3 15,-1 4 2-15,-3 0-2 16,0 8-2-16,3-3-11 15,-1-1-20-15,6-3-10 16,1-12-23-16,5-8-52 16,7-7 0-16,0-7-87 15</inkml:trace>
  <inkml:trace contextRef="#ctx0" brushRef="#br0" timeOffset="-104960.84">7479 13606 399 0,'0'0'81'0,"0"-3"8"0,0 2-24 16,0 1-44-16,0 0-10 15,0 0-1-15,3 0-4 16,3 0-3-16,1 16 1 16,5 17-3-16,-1 11 0 15,0 6 1-15,6 2-6 16,-4-3-21-16,2-5-18 15,-2-7-40-15,-3-11-39 16,1 0-92-16</inkml:trace>
  <inkml:trace contextRef="#ctx0" brushRef="#br0" timeOffset="-104773.02">7389 13823 546 0,'-16'0'49'16,"9"0"56"-16,7 0-78 16,0 0-28-16,0 0-12 15,19-4 0-15,9-6-40 16,4-2-54-16,7-3-42 16,0 9-238-16</inkml:trace>
  <inkml:trace contextRef="#ctx0" brushRef="#br0" timeOffset="-103822.24">7116 13101 106 0,'-5'-8'333'0,"5"8"-284"0,0 0 30 16,0-7-15 0,0 7-38-16,0 0-6 0,0 0-3 15,0 0 2-15,0 0-6 16,2 26 0-16,-2 15 7 16,0 14-6-16,0 14 0 15,0 12-8-15,0 6-4 16,0 1-13-16,0-5-44 15,0-10-12-15,0-19-108 16,3-15-127-16</inkml:trace>
  <inkml:trace contextRef="#ctx0" brushRef="#br0" timeOffset="-103172.64">6715 13468 289 0,'-6'0'130'15,"3"0"-47"-15,-3 0 12 16,6 0-51-16,0 0-34 15,0 0-5-15,0 0-8 16,0 0 10-16,11 0-4 16,0-7 0-16,6-3-1 0,-2-5-3 15,2 1-1 1,4-3-9-16,-8 1 5 0,0 1-10 16,-3 0 8-16,-3 1 2 15,-5 2 3-15,-2 1 4 16,0-1 1-16,0 5 2 15,-2 1-2-15,-12 2 3 16,-2 4 0-16,-5 0 5 16,8 0 3-16,1 0-4 15,-4 13-1-15,-1 11-4 16,-3 12-2-16,4 3-1 16,7 7 3-16,7-2 1 15,2-6 2-15,0-2 0 16,11-9 0-16,10-5-2 15,0-5-1-15,3-5-3 0,0-4-4 16,8-5-12-16,0-3-42 16,-2 0-101-16,0-15-152 15</inkml:trace>
  <inkml:trace contextRef="#ctx0" brushRef="#br0" timeOffset="-102555.52">6578 13027 256 0,'0'-5'98'15,"0"5"-13"-15,0 0 6 16,0 0-34-16,2 0-21 0,0 0 9 16,-2 0-7-16,0 0-3 15,0 0-13-15,0 12-14 16,-19 9-5-16,-6 8-2 16,-5 2 1-16,0 7-2 15,-4-3 2-15,1 2-2 16,-1 0 0-16,0-2-4 15,4 1-2-15,4-1-3 16,3-2 2-16,10-2-1 16,4-1-2-16,6 0 4 15,3-7 3-15,0-5 1 16,0 1-1-16,12-6 2 0,3-1 2 16,2 0 4-16,4-1-2 15,-1 3-1-15,-4 1-1 16,2 3-1-16,-1-1 1 15,-1 8-1-15,-2 0-29 16,-3 4-81-16,1-4-68 16,1-3-176-16</inkml:trace>
  <inkml:trace contextRef="#ctx0" brushRef="#br0" timeOffset="-101488.55">6096 13753 346 0,'0'0'61'16,"0"0"5"-16,0-5 4 15,0 4-56-15,0-1-13 16,0 0 2-16,5-1 3 16,11 3 6-16,5 0 1 15,2 0 1-15,-2 0-8 16,-1 0 0-16,-4 0 1 16,0 8 5-16,-6-1-5 15,-3 3-2-15,-7-2-1 16,0 5-3-16,0-1-4 15,0 3-5-15,-14-1 2 0,-2-5 3 16,-3 3-4-16,-1-3 9 16,3-1-4-16,6-4 2 15,2-2 3-15,9-2-6 16,0 0 0-16,0 0-2 16,0 2-7-16,2 0 13 15,14 2-2-15,7 0 4 16,1 3-3-16,-2-1 1 15,1 2-1-15,-4 1 1 16,-8-3-3-16,0 5 4 16,-5-4 0-16,-6 4 0 15,0-3 6-15,0 4-5 0,-13-1-3 16,-7 1 0 0,-3-2-6-16,-7-3-27 0,0-6-10 15,3-1-56-15,1 0-59 16,5-9-74-16</inkml:trace>
  <inkml:trace contextRef="#ctx0" brushRef="#br0" timeOffset="-101315.52">6126 13778 182 0,'3'-2'99'0,"-3"2"5"15,0 0-26-15,2 0-12 16,-2 0-20-16,2 0-9 15,-2 0-16-15,0 6-14 0,0 19-5 16,0 14-17-16,0 5-53 16,5 5-78-16</inkml:trace>
  <inkml:trace contextRef="#ctx0" brushRef="#br0" timeOffset="-97650.5">13746 13476 368 0,'-18'1'174'0,"6"-1"-65"15,10 0-34-15,2 0-24 16,0 0-38-16,0 0-14 15,10 0 1-15,14 0 3 16,12-4 4-16,7 0 0 16,10 4-3-16,-1 0-1 15,8 0-9-15,-4 0-36 16,-5 4-56-16,-6 5-91 16,-11 1-110-16</inkml:trace>
  <inkml:trace contextRef="#ctx0" brushRef="#br0" timeOffset="-97462.18">13816 13575 397 0,'-19'5'191'16,"12"-5"-156"-16,3 0 27 15,4 3-46-15,11-3-18 16,21 2 2-16,17-2 2 15,7 0-12-15,8 0-68 0,4 0-123 16</inkml:trace>
  <inkml:trace contextRef="#ctx0" brushRef="#br0" timeOffset="-75038.23">15371 13204 409 0,'-37'0'139'15,"28"0"-112"-15,9-4 5 16,0-6-29-16,0-1-15 16,0 5-1-16,0 2 4 15,4 3 10-15,-1-2 1 16,-3 3 15-16,0 0 11 16,0 0 6-16,0 0-1 15,0 0-6-15,0 0-11 0,0 0-3 16,0 0-5-1,0 0-1-15,0 0-4 0,0 0 1 16,0 0-1-16,0 0 4 16,0 0 2-16,0 0 3 15,0 0-7-15,-15 14-7 16,-7 14 7-16,-6 9-6 16,-6 8 3-16,-4 7-2 15,6-4 0-15,2-9 1 16,10-10 1-16,4-9-2 15,5-2 1-15,2-9-2 16,-1 2-1-16,1-1-5 16,2-2 1-16,3 1 4 15,-2-3 1-15,4 0 0 16,2-4 1-16,0 0-1 0,0-2-3 16,0 3-1-16,0 1 3 15,2 2 1-15,10 3 1 16,4 5 1-16,1 2 1 15,-4 11 0-15,3 4 0 16,-2 4-1-16,-2 1-5 16,-1-6-33-16,2-2-41 15,8-7-46-15,9-7-22 16,11 6-130-16</inkml:trace>
  <inkml:trace contextRef="#ctx0" brushRef="#br0" timeOffset="-74506.16">15525 13566 225 0,'-3'-10'256'0,"-12"-2"-197"15,-8-3 28-15,8 7-45 16,11 6-26-16,4-5 1 16,0 4 9-16,0 3 8 0,0 0-4 15,0 0-12-15,-2 2-8 16,-1 14-5-16,-1 9-4 15,4 2 1-15,0 4-1 16,0-2-1-16,4-6-2 16,13-9 1-16,5-6 0 15,4-5 1-15,1-3-4 16,3 0 1-16,0-27-5 16,0-8 2-16,-2-3-2 15,-3-7-1-15,-2-1 0 16,-7 5 5-16,-5 8 1 15,-11 12 4-15,0 6 1 0,0 7 4 16,-20 4 6-16,-3 4-4 16,-9 0-6-16,-10 10-4 15,-1 13-2-15,-3 6-10 16,2-3-15-16,12-3-25 16,8-4-45-16,11-11-38 15,13-2-52-15</inkml:trace>
  <inkml:trace contextRef="#ctx0" brushRef="#br0" timeOffset="-74157.43">15743 13134 381 0,'-2'-6'85'15,"-19"-3"-2"-15,8 2-11 16,13 6-32-16,0-3-21 16,0 2 7-16,0 2 2 15,0 0 2-15,0 0-12 16,0 0 0-16,0 23 2 0,-12 20-11 15,-11 23-1-15,-9 24-4 16,-5 17 1-16,-2 17-6 16,9 5-18-16,12-14-23 15,16-19-57-15,2-28-120 16</inkml:trace>
  <inkml:trace contextRef="#ctx0" brushRef="#br0" timeOffset="-73404">16068 13185 309 0,'0'-16'74'0,"0"-3"20"16,-8-1-10-16,8 5-26 16,0 3-17-16,0 6-11 15,0 2 2-15,0 0-11 16,0 4-5-16,0 0-1 16,0 0-2-16,0 0 1 15,0 0-4-15,0 6-9 16,0 8 4-16,0 11 1 0,0 14-1 15,0 18 0-15,-2 23-1 16,-11 11-4-16,-6 17 3 16,-1 12-2-16,3-1-12 15,6-10-10-15,11-20-43 16,0-38-65-16,18-18-93 16</inkml:trace>
  <inkml:trace contextRef="#ctx0" brushRef="#br0" timeOffset="-72122.34">16360 13415 396 0,'0'-20'81'0,"0"-1"13"0,-3 0-9 16,3 2-38-16,0 3-14 16,0 4 3-16,0-1-14 15,0 9-4-15,0 2-2 16,0 2 0-16,0 0 1 16,0 0-5-16,0 14-8 15,0 18 0-15,0 5-3 16,0 7 0-16,0 1 1 15,0-9-3-15,3-10 2 16,13-5-2-16,0-13-2 16,5-6-3-16,2-2 0 15,7 0 2-15,2-17 0 0,5-9-10 16,0-10-8-16,-5 3-7 16,-11 0-29-16,-6 4-13 15,-15 6-62-15,0 5-30 16</inkml:trace>
  <inkml:trace contextRef="#ctx0" brushRef="#br0" timeOffset="-71839.59">16521 13123 572 0,'-12'0'50'0,"-6"0"30"15,15 0-12 1,3 0-54-16,0 0-8 0,0 0-8 16,0 5 7-16,0 24-3 15,0 16 1-15,-4 17-1 16,-7 8 0-16,-6 5 1 16,6 8 1-16,-2 2 0 15,3 0-3-15,8-8-7 16,2-11-56-16,0-25-73 15,16-14-130-15</inkml:trace>
  <inkml:trace contextRef="#ctx0" brushRef="#br0" timeOffset="-71389.55">16732 13134 508 0,'-11'0'58'15,"7"0"12"-15,4 0-21 16,0 0-41-16,2 23-5 16,23 10-1-16,5 12 4 15,3 0 12-15,3 2-5 16,-1-4 4-16,-1-4 0 15,0-3-4-15,-1-4 1 0,-6-5-6 16,-4-6-2-16,-1-2-3 16,-9-7-2-16,-2-2 2 15,-3-3-1-15,-4-1-3 16,-2-5 2-16,-2-1 1 16,0 3 2-16,0-3-2 15,0 0 9-15,0 0 1 16,0 0-4-16,-2 2-2 15,-12 2 0-15,-2 5-1 16,-5 3 1-16,-4 5-2 16,-5 7-1-16,-7 9-2 15,-6 5-4-15,-4 5-38 0,4 1-49 16,11-5-115-16,23 4-332 16</inkml:trace>
  <inkml:trace contextRef="#ctx0" brushRef="#br0" timeOffset="-69539.61">17699 13202 185 0,'7'-10'33'15,"-7"-11"141"-15,0-2-89 16,0 17-13-16,-7 6 9 16,3 0-31-16,4 0-11 15,0 0-5-15,0 0-10 16,0 0-8-16,-6 0-7 16,-3 13-2-16,-6 11-6 15,-6 12 1-15,-9 11-4 0,-4 9-3 16,-1 8 3-16,1-3 2 15,6-9-4-15,7-14-1 16,8-13 1-16,0-8-1 16,9-12 2-16,2 0-4 15,0-5-2-15,2 0 4 16,0 0-3-16,0 0 5 16,0 2-1-16,0 11 5 15,0 0-2-15,0-5-1 16,0 6 2-16,0-3 4 15,11 1-1-15,8 2-4 16,-2-3 2-16,2 3-1 16,-2 3-1-16,-4 1-27 15,-2 7-41-15,1 4-79 16,4 12-85-16</inkml:trace>
  <inkml:trace contextRef="#ctx0" brushRef="#br0" timeOffset="-69072.97">17766 13561 432 0,'-15'2'61'0,"7"-2"-39"0,5 0 1 15,3 0-16-15,17 0-2 16,7 0-3-16,4 3 3 16,4-3 0-16,-4 0 0 15,0 0 3-15,-3-5 2 16,-4-10-1-16,-3-4-2 16,-4-1 1-16,-9-2-5 15,-3-1 1-15,-2 1-1 16,0 1-2-16,0-1-3 15,-14 2 0-15,-6 1 3 16,-4 4-1-16,3 5 4 16,-1 10 18-16,-1 0-2 15,2 4-12-15,-2 27-1 0,5 12 8 16,1 15 4-16,6 5 10 16,9-8-9-16,2 5-4 15,0-12-10 1,13-3-1-16,15-12-4 0,4-11-3 15,10-16-6-15,8-6-25 16,1-19-46-16,11-29-123 16</inkml:trace>
  <inkml:trace contextRef="#ctx0" brushRef="#br0" timeOffset="-68678.8">18419 13155 265 0,'-32'0'355'16,"6"0"-315"-16,-4 0 45 0,28 0-48 16,2 0-25-16,0 4-11 15,0 22 0-15,0 16 1 16,-4 14-2-16,-7 14 2 15,-4 15-1-15,-3 10 1 16,2 2-4-16,7-11-27 16,7-24-34-16,2-21-66 15,4-10-54-15</inkml:trace>
  <inkml:trace contextRef="#ctx0" brushRef="#br0" timeOffset="-68222.97">18520 13492 0 0,'-16'0'548'16,"0"0"-510"-16,-4 0 28 15,20 0-38-15,0 0-25 16,4 4-1-16,16 0 0 15,8 0-2-15,0-4 2 16,2 0-1-16,0 0 0 16,-5-2-1-16,-4-12-1 15,-5 2-2-15,-6-5-2 0,-4 1-1 16,-6-1 2-16,0-6 3 16,0 4 2-16,-16 3 1 15,-2 6 4-15,-5 3 7 16,-1 7 2-16,-1 0 12 15,-7 0-5-15,0 17 1 16,-3 15-6-16,3 6-2 16,6 6-2-16,11 1 3 15,5 1 2-15,8 6-6 16,2-5-6-16,7-3-6 16,18-7-1-16,9-12-1 15,8-8-14-15,4-11-34 0,7-6-32 16,3-4-64-1,6-21-53-15</inkml:trace>
  <inkml:trace contextRef="#ctx0" brushRef="#br0" timeOffset="-67756.81">18928 13212 445 0,'-26'-1'250'0,"5"1"-223"0,0 0 30 15,19 0-37 1,2 0-20-16,0 0-4 0,2 0 2 16,13 14 4-16,0 9 2 15,4 8 5-15,-2 4-2 16,1-2 3-16,3 2-4 15,2-2-2-15,4-3-2 16,5-2-1-16,1-1 2 16,-4-2 0-16,1-2-3 15,-7-5 0-15,-2-1 1 16,-5-2 0-16,-4-3-1 16,-3-4 4-16,-5-4 2 15,-4-4 4-15,0 0 7 16,0 0 1-16,0 0-6 0,-4 0-1 15,-12 0-3-15,-1 0 1 16,-1 8 0-16,-7 5-2 16,-3 6-3-16,-6 10-5 15,-10 14 1-15,1 9-21 16,-2 0-18-16,11-8-53 16,20-18-125-16,14-7-374 15</inkml:trace>
  <inkml:trace contextRef="#ctx0" brushRef="#br0" timeOffset="-64538.35">17545 14003 475 0,'-58'19'123'0,"22"-11"-65"15,8-4 29-15,18 3-36 16,8-7-29-16,2 0-17 0,0 0 3 16,4-7-1-1,30-18-6-15,20-9 12 0,23-14 0 16,19-10-6-16,19-6-5 16,16-11 3-16,17-5-1 15,6-5-4-15,-2-4-2 16,-10 13 1-16,-16 10 3 15,-19 19-2-15,-20 10-2 16,-14 8 2-16,-8 4-1 16,-12 0-1-16,-5 4-2 15,-11-1 2-15,-7 5 1 16,-10 3 1-16,-5 6-2 16,-11 5 2-16,-4 3 0 15,0 0-2-15,0 0-6 0,0 0 1 16,0 0-7-16,0 0 0 15,0 0-2-15,0 0 0 16,0-4 1-16,0 0 2 16,0 2-6-16,0 2-25 15,0-2-38-15,-4 0-93 16,4 2-111-16</inkml:trace>
  <inkml:trace contextRef="#ctx0" brushRef="#br0" timeOffset="-64156.26">19010 13004 524 0,'-37'-3'35'15,"10"-7"47"-15,18 6-33 16,7 4-32-16,2-3-14 15,0 3-6-15,0 0 2 16,23 0 3-16,9 0 1 16,5 0 3-16,4 0 0 15,5 5 4-15,0 6 1 16,-5-2-5-16,-1-1-4 16,-8 3 0-16,-4-2-1 0,-8-1 1 15,-8 0 0-15,-6 0 1 16,-1 1 3-16,-5-3 4 15,0 0-1-15,0 5 1 16,-5 1-7-16,-13 2 0 16,-2 7-4-16,1 1-16 15,0 8-27-15,6 3-35 16,6 4-79-16,7 13-121 16</inkml:trace>
  <inkml:trace contextRef="#ctx0" brushRef="#br0" timeOffset="-63756.39">19701 12832 75 0,'0'-27'352'0,"-5"4"-270"16,-13 0-6-16,7 4-12 15,11 9-31-15,0 0-3 0,0-1 3 16,0 7-2-16,0 4 0 15,0 0-7-15,0 0 1 16,2 0-3-16,0 17 4 16,-2 22-2-16,0 15-10 15,0 16-10-15,-2 5-2 16,-8 6-7-16,1 0-25 16,4 1-37-16,3-6-76 15,2-5-167-15</inkml:trace>
  <inkml:trace contextRef="#ctx0" brushRef="#br0" timeOffset="-58717.04">20609 13558 150 0,'-9'-4'528'15,"-7"4"-504"-15,-9 0 36 0,25 0-16 16,9 0-24-16,44 0-10 16,16-12-8-16,9-3 1 15,0 6-3-15,-2 2-16 16,-4 7-26-16,-18 0-48 15,-9 0-64-15,-11 14-124 16</inkml:trace>
  <inkml:trace contextRef="#ctx0" brushRef="#br0" timeOffset="-58528.86">20624 13689 579 0,'-10'6'43'0,"3"-6"12"16,7-4-23-16,17-3 3 16,30 3-22-16,15 3-10 15,13-2-3-15,2-3-12 16,-2 0-69-16,2 6-161 16</inkml:trace>
  <inkml:trace contextRef="#ctx0" brushRef="#br0" timeOffset="-57489.87">22287 13188 481 0,'0'-3'151'15,"-17"1"-80"-15,-13-2 1 16,22 4-44-16,1 0-20 15,5 0-5-15,-2-1-4 16,-5 1-3-16,-6 0-2 16,-11 20 4-16,-6 5-1 0,-4 0 1 15,-4 0 0 1,-1-1-3-16,4-3 0 0,5-2-3 16,6-5-1-16,8-3 4 15,4 1 4-15,8-8 1 16,1 2-1-16,5 1 0 15,0 3 1-15,0 4 4 16,9 3 1-16,9 8-1 16,7 3 5-16,3 6-7 15,0 10 2-15,4-4-3 16,-2 7-2-16,-2-4-5 16,-1-8-34-16,-1-6-45 15,-2-8-82-15,12-2-95 16</inkml:trace>
  <inkml:trace contextRef="#ctx0" brushRef="#br0" timeOffset="-57056.84">22471 13484 521 0,'-23'-7'69'0,"4"-5"24"15,6-1-32-15,13 8-41 0,0 5-17 16,0 0-1 0,0 0-1-16,0 0 0 0,0 4 2 15,0 21 2-15,0 8 3 16,0 0 0-16,2 0-5 15,13-6-1-15,9-8-3 16,8-10 3-16,4-9-2 16,0 0 0-16,3-8-2 15,-7-23-2-15,-2-10-2 16,-5-2-1-16,-9 1 1 16,-12 9 6-16,-4 6 0 15,0 13 1-15,-18 3 1 0,-11 5 0 16,-6 6-3-16,3 0-1 15,-6 8-12-15,2 15-24 16,-3 0-30-16,2 1-110 16,14 8-88-16</inkml:trace>
  <inkml:trace contextRef="#ctx0" brushRef="#br0" timeOffset="-56805.54">22636 13198 430 0,'-16'-19'94'0,"11"2"6"16,5 12-25-16,0 5-39 0,0 0-21 16,0 0-3-16,0 8 1 15,0 27-5-15,0 21 1 16,0 15-1-16,-11 13-4 15,-10 14-2-15,3 9-2 16,-1 1-28-16,8-13-29 16,11-16-73-16,0-13-146 15</inkml:trace>
  <inkml:trace contextRef="#ctx0" brushRef="#br0" timeOffset="-56473.86">23197 12989 458 0,'0'-12'86'0,"-2"1"11"15,-9 7-20-15,9 4-34 16,2 0-23-16,0 0 4 16,0 6-11-16,-5 27 7 15,-2 19 5-15,-7 14-7 0,-2 11-7 16,-2 16-4-16,-1 9-6 16,1 7-2-16,6 4-32 15,3-14-39-15,7-14-46 16,2-9-113-16,5-8-201 15</inkml:trace>
  <inkml:trace contextRef="#ctx0" brushRef="#br0" timeOffset="-56123.14">23510 13145 425 0,'-18'0'202'16,"8"0"-162"-16,2 0 24 16,8 0-40-16,0 0-22 15,0 20-2-15,0 5 3 16,0 8-3-16,0 2 1 15,0-2 6-15,0-2 4 16,0-6-5-16,8-8 1 0,11-4-4 16,5-12-1-16,5-1-1 15,4 0-1-15,3-12-9 16,-4-13-10-16,-6-6-9 16,-5-6-18-16,-12-1-23 15,-5 1-74-15,-4 7-7 16</inkml:trace>
  <inkml:trace contextRef="#ctx0" brushRef="#br0" timeOffset="-55873.24">23642 12979 224 0,'0'-13'210'0,"-4"9"-103"15,-6 0-7-15,7 2-51 16,3 2-30-16,0 0 2 0,0 0-3 15,0 0-4-15,0 27 0 16,0 14-1-16,0 17-3 16,-8 15-7-16,-9 12 0 15,-1 12-2-15,-1 9-1 16,4-1-27-16,-2-3-19 16,11-20-25-16,6-16-102 15,0-16-118-15</inkml:trace>
  <inkml:trace contextRef="#ctx0" brushRef="#br0" timeOffset="-55455.6">24010 13001 455 0,'-19'-4'157'0,"15"2"-103"16,4 2 1-16,0 0-48 16,0 2-5-16,13 21-3 15,8 12 1-15,3 11 0 16,1 10-1-16,0 6 2 16,5-1 15-16,-3 0 7 15,-1-2 2-15,1-11-8 16,-3-11-7-16,1-7-4 15,-3-12-5-15,-5-9 0 0,-6-3-1 16,-6-6 1-16,-3 0 0 16,-2 0 1-16,0 0 2 15,0-8 2-15,-7 3 14 16,-4 5 3-16,-8 0 0 16,1 2-10-16,-9 24 0 15,-8 13-4-15,-7 14-4 16,-8 20-4-16,-3 4-9 15,7 0-29-15,7-11-80 16,32-17-140-16</inkml:trace>
  <inkml:trace contextRef="#ctx0" brushRef="#br0" timeOffset="-53638.77">3273 14542 399 0,'-34'8'294'0,"8"-4"-276"16,11-4 44-16,10 0-29 15,5 0-34-15,14 3-3 16,24-2 5-16,11 2-2 15,2 1 0-15,-1 4 0 16,-1 2-3-16,-8 1 1 16,-11 1 1-16,-7 7 2 15,-16 3 5-15,-7 6 2 0,0 5 0 16,-26 0-4-16,-1-3-1 16,-6-7-1-16,-3-4-3 15,-3-6-9-15,-5-7-20 16,3 0-3-16,6-6 3 15,8 0 1-15,9 0-14 16,6-19 7-16,7-2 16 16,5-3 8-16,0-3 0 15,0 4 4-15,0 4 3 16,7 1-3-16,-1 3 2 16,0 3 4-16,-2 6 2 15,-1 2 5-15,-1 4 23 16,0 0 37-16,-2 0 1 0,2 0-11 15,-2 18-14-15,0 19-7 16,0 15-17-16,-4 17-10 16,-11 20-3-16,-2 14-5 15,5 5-11-15,7-19-29 16,5-20-50-16,0-24-53 16,5-16 16-16,18-25-92 15</inkml:trace>
  <inkml:trace contextRef="#ctx0" brushRef="#br0" timeOffset="-53459.27">3278 14908 133 0,'0'0'185'16,"0"0"-46"-16,0 15-13 16,7 14-41-16,2 12-42 15,7 3-19-15,0 7-15 16,1 1-6-16,-2-4-13 15,2-3-51-15,-1-5-91 16,9-7-39-16</inkml:trace>
  <inkml:trace contextRef="#ctx0" brushRef="#br0" timeOffset="-53089.97">3497 15031 642 0,'-19'0'51'16,"-2"0"24"-16,12 0-44 15,9 2-30-15,9 2-3 16,23-4 2-16,8 4-11 16,1-4-9-16,-2 0-8 15,-7 0 9-15,-6 0 2 16,-10 0 14-16,-9 2 2 15,-7 2 4-15,0 4 14 16,0-4-5-16,0 3-5 0,-12 5 0 16,-4 3-4-1,-2 3-3-15,-3 5 2 0,5 4-3 16,3 8 4-16,5-6-3 16,8 4 0-16,0-4 1 15,0-6 0-15,16-8-21 16,5-11-34-16,2-4-55 15,2 0-30-15,12-34-114 16</inkml:trace>
  <inkml:trace contextRef="#ctx0" brushRef="#br0" timeOffset="-52955.72">3692 14697 403 0,'-6'0'191'0,"1"4"-110"16,-5 19-22-16,10 7-46 0,0-2-14 15,5-1-54-15,11-2-93 16,16 2-146-16</inkml:trace>
  <inkml:trace contextRef="#ctx0" brushRef="#br0" timeOffset="-52389.98">3964 15004 621 0,'-28'0'59'16,"9"-7"9"-16,15-1-33 16,0 0-21-16,1-3-15 0,-1-7 0 15,2 7 0-15,-4-1 0 16,4 8 1-16,-3 4 3 16,1 0-5-16,-5 0 0 15,-3 0-7-15,-1 12 1 16,-4 11-5-16,1 3 5 15,5 2 6-15,4 1 2 16,7-2-2-16,0-4-2 16,0-9 3-16,10-3-11 15,5-3-5-15,6-8-10 16,2 0 7-16,2-15 5 16,0-8 3-16,1-2 1 0,-5 3 2 15,-3-7 6-15,-4 10 1 16,-7 1 1-16,-3 6 2 15,-4 9 3-15,0 3 11 16,0 0 3-16,0 0 0 16,0 0 1-16,0 0-3 15,0 0-6-15,0 10-6 16,-2 17 3-16,-5 17 4 16,1 14 7-16,-2 16 6 15,1 18 2-15,1 7-2 16,3-2-10-16,1-12-5 15,2-23-5-15,0-20-6 16,0-20 5-16,0-11-2 16,-12-11 0-16,-12 0-12 15,-12-33-7-15,-5-5 11 0,0-9-20 16,9-5-32-16,6-4-61 16,22-2-124-16</inkml:trace>
  <inkml:trace contextRef="#ctx0" brushRef="#br0" timeOffset="-51956.66">4194 14679 13 0,'0'-11'650'15,"0"7"-619"-15,-24-2 28 0,22 6-4 16,2 0-45-16,0 6-9 15,0 19 5-15,2 20-4 16,-2 22 1-16,0 18-1 16,-6 10-1-16,-10 8-1 15,-7 9-8-15,-1-6-4 16,3-24 12-16,8-23-1 16,9-37 7-16,1-19-7 15,3-3-3-15,0-11-12 16,0-28 14-16,5-17-5 15,14-11-4-15,1-3 0 16,3 0-2-16,5 3 9 16,-3 12 3-16,1 15 2 0,-6 11 3 15,-8 21 0-15,-3 8 1 16,-5 0 8-16,3 19-6 16,-3 16 1-16,2 17-3 15,-6 7-2-15,0 6-3 16,2-5 2-16,2-8-5 15,3-7-40-15,0-16-64 16,7-2-113-16</inkml:trace>
  <inkml:trace contextRef="#ctx0" brushRef="#br0" timeOffset="-51750.38">4416 14919 485 0,'-15'6'283'16,"8"10"-248"-16,0-1 17 16,7-11-49-16,18-4-8 15,19 0 5-15,3 0-28 16,5-15-23-16,-4-7-29 16,1-3-49-16,-3 4-2 15,-9 5-27-15,-4 14-11 16</inkml:trace>
  <inkml:trace contextRef="#ctx0" brushRef="#br0" timeOffset="-51506.67">4538 14683 281 0,'0'-8'126'16,"0"8"0"-16,-8 0-11 16,5 0-50-16,3 14-28 15,0 21-17-15,-4 15-1 16,-5 22 15-16,-1 15-11 15,1 6-4-15,5 2-14 16,1-3-3-16,3-10 0 16,0-19-2-16,0-22 0 15,0-16-13-15,16-11-22 16,14-5-24-16,4-9-35 0,8-15-95 16,13-22-163-1</inkml:trace>
  <inkml:trace contextRef="#ctx0" brushRef="#br0" timeOffset="-51375.23">5118 14904 779 0,'0'9'57'16,"0"1"-2"-16,-9-4-25 16,7-6-38-16,-2 2-57 15,-1-2-86-15,5 10-198 16</inkml:trace>
  <inkml:trace contextRef="#ctx0" brushRef="#br0" timeOffset="-51239.14">5121 15302 885 0,'0'12'26'0,"-5"-8"23"16,5 7-30-16,0-11-25 15,0 0-33-15,0-13-76 16,19-8-241-16</inkml:trace>
  <inkml:trace contextRef="#ctx0" brushRef="#br0" timeOffset="-45106.38">9096 14937 146 0,'0'-18'95'0,"0"-1"101"15,-18-6-136-15,0 7-9 0,9 5-13 16,9 3-25 0,0-1-4-16,0 1 1 0,0 4-1 15,0 4 7-15,0 2 4 16,0 0 0-16,0 0 1 16,0 0-1-16,0 0-9 15,0 0 1-15,0 0-5 16,0 0 1-16,0 0 4 15,0 0 1-15,0 0-2 16,0 0 2-16,0 6 2 16,0 6-2-16,0 11 11 15,4 14-7-15,-2 21-8 16,-2 23-1-16,0 10-3 0,0 17-3 16,-6 4 0-1,3-2-2-15,3-19-20 0,0-13-32 16,12-34-67-16,18-16-127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6-20T17:39:08.4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9265 15008 341 0,'-21'-15'39'0,"3"8"68"15,-1-9-39-15,19 12-15 16,0 2-34-16,0 1-2 15,0 1-3-15,0-3 1 16,0 3 8-16,0 0 10 16,0 0 4-16,0 0-1 15,0 0-11-15,0 0 0 16,0 0-9-16,0 4-13 16,0 21 3-16,0 12-4 15,7 0-1-15,5-1-2 0,1-14-3 16,6-13 1-1,3-5 0-15,6-4-1 0,4 0 1 16,3-4 6-16,2-19-6 16,-5-14-1-16,-2-4-10 15,-5-2-24-15,-6-2-29 16,-11 4-22-16,-8 4-62 16,0 8-63-16</inkml:trace>
  <inkml:trace contextRef="#ctx0" brushRef="#br0" timeOffset="266.64">9380 14654 422 0,'-14'0'145'15,"9"0"-116"-15,-2 0 31 16,7-7-32-16,0 7-26 15,0 0-3-15,0 0 6 16,0 3 4-16,7 19 18 16,0 18 0-16,-7 19-8 15,0 18-3-15,0 20-3 16,-18 17-12-16,4 9-1 16,3 5-5-16,11 5-50 15,0-24-43-15,4-16-136 16</inkml:trace>
  <inkml:trace contextRef="#ctx0" brushRef="#br0" timeOffset="1048.97">9651 14741 577 0,'-18'0'66'16,"8"-2"8"-16,5 2-10 16,5 0-47-16,0 0-16 15,0 0-4-15,8 0 2 16,14 22 4-16,6 11 3 15,4 7 3-15,3 1 5 16,2 0-8-16,-2-1-2 16,-1-3-2-16,-4-8 0 0,-4-3 1 15,-4 0-2-15,-8-7 1 16,-5-5 0-16,-2-3 0 16,-7-3 1-16,2-6-1 15,-2 2 1-15,0-2 0 16,0-2 2-16,0 0 5 15,0 0 0-15,0 2 1 16,0 2-4-16,-2 3-2 16,-14 5-2-16,-5 6 5 15,-2 4-5-15,-2 15-3 16,-8 10 2-16,-3 17-1 16,-3 13-1-16,0 1-9 15,9-5-12-15,11-14-36 16,10-14-39-16,9-19-65 0,0 0-131 15</inkml:trace>
  <inkml:trace contextRef="#ctx0" brushRef="#br0" timeOffset="1449.96">10136 15476 431 0,'-13'-8'99'0,"9"-3"-57"15,-2-8 5-15,6 1-35 16,0 2-12-16,0-4 0 15,0 6 0-15,8 6 6 16,-4 8 14-16,-2 0 25 16,-2 0 12-16,0 0-11 15,0 0-20-15,0 6-18 16,-2 17-8-16,-17 10 2 16,-4 8-3-16,3 7 1 0,-3 4 0 15,0-1-5-15,-3 3-18 16,4-8-17-16,7-17-29 15,9-15-23-15,6-14-61 16,0 0 10-16,23 0-58 16</inkml:trace>
  <inkml:trace contextRef="#ctx0" brushRef="#br0" timeOffset="1665.9">10070 15461 88 0,'9'-23'149'0,"-3"13"-55"16,-2 0-8-16,0 5-16 15,0 5-2-15,-4 0-12 16,3 0-12-16,-1 0-15 0,2 5-16 16,3 20 8-16,5 8 4 15,-1 13-12-15,4-2-7 16,3 13-1-16,-2-1-4 16,0-15-18-16,-2 2-45 15,-3-9-43-15,4-12-50 16,0 3-37-16</inkml:trace>
  <inkml:trace contextRef="#ctx0" brushRef="#br0" timeOffset="1845.64">9997 15722 381 0,'-15'-2'258'0,"15"-2"-183"16,0 4 14-16,0-4-54 15,0 4-38-15,7 0-4 16,16 0 10-16,14-8-6 16,7-3-42-16,2-3-65 15,7-9-162-15</inkml:trace>
  <inkml:trace contextRef="#ctx0" brushRef="#br0" timeOffset="2399.94">10459 14830 222 0,'-8'-19'178'16,"8"6"-95"-16,-4 5-1 16,4-4-22-16,0-1-25 15,0 5-15-15,2 5-1 16,0-4 0-16,1 5 0 15,-3 2-1-15,3 0 3 16,-3 0-3-16,2 12-7 16,0 36-6-16,0 18-2 0,-2 26-1 15,0 15-4-15,0 9-3 16,0 4-8-16,-6-8-14 16,-2-17-37-16,8-25-81 15,0-22-69-15</inkml:trace>
  <inkml:trace contextRef="#ctx0" brushRef="#br0" timeOffset="2749.65">10721 14966 459 0,'-7'-6'51'16,"0"-9"14"-16,7 11-2 16,0 0-44-16,0 4-8 15,0 0 8-15,0 0 10 16,0 0 2-16,0 11-19 16,0 22-10-16,0 8 11 15,0 5 2-15,5-7-11 16,13-6 2-16,7-10-2 15,3-9-3-15,0-7-2 16,-1-7 2-16,8 0 2 16,-3-4-1-16,0-17-1 0,-2-4-1 15,-5-5-5-15,-4-6-26 16,-7-3-39-16,-14-7-40 16,0 4-121-16</inkml:trace>
  <inkml:trace contextRef="#ctx0" brushRef="#br0" timeOffset="2998.93">10924 14561 132 0,'-15'0'442'16,"6"0"-392"-16,0 0 22 0,9 0-22 15,0 0-41-15,0 10-3 16,0 25 4-16,3 19 1 15,1 20 2-15,-4 18-4 16,0 15-2-16,0 15-6 16,0 0-1-16,-4-4-5 15,1-12-28-15,3-19-44 16,0-21-105-16,18-18-135 16</inkml:trace>
  <inkml:trace contextRef="#ctx0" brushRef="#br0" timeOffset="4049.9">11082 14838 44 0,'-19'-6'325'16,"11"-7"-283"-16,-1-1 21 16,9-1-2-16,0-1-38 15,0 6-3-15,0 3 8 16,0 4-3-16,0 3-2 16,0 0-1-16,0 0-4 15,0 0 1-15,9 0-3 16,9 3 7-16,9 18-4 15,5 6-3-15,8 10-5 16,1-2-5-16,0 7-1 16,1-1-2-16,-7-4-2 15,-1-3-1-15,0-6 1 0,-8-3 1 16,-1-5-3-16,-9-6 1 16,-2-2 3-16,-5-6-3 15,-4 2 1-15,-1-8 3 16,-4 0 2-16,0 0 10 15,0 3 1-15,0-1 0 16,0 4-5-16,-7 5-7 16,-8 3 0-16,-2 6 2 15,-2 1-2-15,2 6 0 16,-4 6 1-16,-3 6-2 16,4 11-2-16,-3 8-2 15,4-2 0-15,4 2-12 0,6-17-28 16,3-8-35-16,6-15-64 15,0-7-137-15</inkml:trace>
  <inkml:trace contextRef="#ctx0" brushRef="#br0" timeOffset="4549.89">11634 15447 335 0,'-12'0'305'0,"6"0"-288"0,3 0 20 15,3-4-10-15,17-3-16 16,17 5-8-16,3 0 0 16,-3 2-3-16,-6 0 0 15,-5 0-3-15,-7 0 4 16,-6 11 4-16,-6 0 4 15,-1 3 0-15,-3-2-1 16,0 7-5-16,-7-2 0 16,-14 1-1-16,-7 0-3 15,-6-1-3-15,4-7 0 16,4-2 1-16,11-6 2 16,7 3 0-16,8-5-1 0,0 0-3 15,0 0-1-15,2 0 4 16,19 0 3-16,0 0-1 15,2 0 1-15,0 0 0 16,-4 6 1-16,-6 2 2 16,-1 0 5-16,-7 7-1 15,-5-1-2-15,0-3-3 16,0 8-3-16,-7-1-3 16,-16 1-5-16,-7-5-3 15,-5 1-28-15,-7-1-5 16,1-6-59-16,5-3-44 15,10-5-90-15</inkml:trace>
  <inkml:trace contextRef="#ctx0" brushRef="#br0" timeOffset="4715.38">11572 15358 275 0,'0'-11'194'15,"0"11"-114"-15,-4 0 12 16,4 0-47-16,0 0-31 15,0 0-4-15,0 34-6 16,0 19-5-16,0 26-16 16,0 8-21-16,2 10-59 15,12-6-117-15</inkml:trace>
  <inkml:trace contextRef="#ctx0" brushRef="#br0" timeOffset="9783.11">8096 14861 518 0,'7'-17'91'15,"-7"15"-27"-15,0-2 9 16,0 4-43-16,0 0-21 16,0 0 2-16,0 0 3 15,4 0 1-15,-4 0 11 16,0 0-5-16,0 14-14 0,-2 20-7 15,-24 13 3 1,-6 3-2-16,-7 4 1 0,-9 2-3 16,-2-5-2-16,-4 1-5 15,7-9 6-15,7-5-4 16,14-13-3-16,13-9-1 16,4-5 5-16,7-9 4 15,0 1 0-15,2 0 0 16,0-3-2-16,0 2-1 15,0 2 1-15,2 3 3 16,13 9 3-16,4 9 5 16,3 0 0-16,6 13 0 15,2 2-5-15,2 8-2 16,-2-4 2-16,0 1-3 16,-4-8-4-16,-3-1-23 0,0-6-52 15,-7-10-30-15,5-11-102 16,0 0-142-16</inkml:trace>
  <inkml:trace contextRef="#ctx0" brushRef="#br0" timeOffset="10582.43">8239 15229 458 0,'-8'-4'86'0,"6"-5"4"15,2 8-29-15,0-3-40 16,0 4-11-16,0 0 1 16,0 0 1-16,0 0-2 15,0 0-6-15,4 10-2 16,6 13 1-16,1-1 0 16,1 3-4-16,4-10 1 15,3-1 1-15,3-9 0 16,1-1-3-16,1-4 3 15,-1 0-2-15,-5-19-1 16,1-8 3-16,-6 2-1 16,-6 0 0-16,-7 3 0 15,0 3 0-15,0 0 0 0,-5 1-4 16,-4-3 1 0,0 5 0-16,2-1-12 0,2 4-1 15,1 3 7-15,-1 2-3 16,-4 4-5-16,-5 4-51 15,-4 0-17-15,-7 0 7 16,-5 0-16-16,4 12-63 16</inkml:trace>
  <inkml:trace contextRef="#ctx0" brushRef="#br0" timeOffset="10899.75">8374 14801 434 0,'-6'-7'50'0,"1"-7"0"16,2 2 3-16,3-13-34 16,0 6-15-16,0 3 2 15,5 9 8-15,0 3 7 16,-3 4 11-16,-2 0 3 15,2 0 8-15,-2 0-5 16,0 4-20-16,0 34-12 16,0 21-4-16,0 32 1 15,-14 24 1-15,0 17-5 16,1 9 2-16,5-5-7 0,8-17-50 16,0-35-45-16,38-21-95 15,12-20-175-15</inkml:trace>
  <inkml:trace contextRef="#ctx0" brushRef="#br0" timeOffset="12233.02">8466 14801 529 0,'-19'0'86'16,"11"0"-51"-16,-1 0 2 15,9 0-39-15,0-4-51 16,0 1-51-16,0 2 29 15,9-2 18-15,2-1 24 16,-1 4 31-16,-4 0 24 16,-6 0 12-16,0 0 6 15,0 0-5-15,0 0-14 16,0 0-18-16,0 0-12 0,0 0-36 16,0 0-14-1,0 0 3-15,0 0-44 0,2 0 63 16,5 0 42-16,-2 0 13 15,-3 0 23-15,3 4-13 16,0 4-21-16,-1 1-7 16,-2-1-8-16,3 0-38 15,-1-4-14-15,-1 1-16 16,1-3 53-16,-1-2 22 16,-3 0 15-16,2 0 16 15,1 0 12-15,-1 0-9 16,0 0 17-16,0 0-22 0,1 0 0 15,-1 0-4 1,-2 0-9-16,2 0-6 0,2 0-6 16,4 0-1-16,-6 0 1 15,5 0 0-15,-5 0 9 16,1 0 15-16,-1 0 7 16,-2 0 11-16,0 0-9 15,0 0-18-15,0 0-3 16,0 0-6-16,0 0 2 15,0 0-2-15,2 0 1 16,0 0 5-16,-2 0 3 16,0 0 2-16,2 0 1 15,-2 0-4-15,0 0-2 16,0 0 1-16,0 0-4 0,0 0 1 16,0 0 0-16,0 0 2 15,0 0-1-15,3 0 1 16,-3 0 1-16,2 0-1 15,-2 0-2-15,2 0 0 16,-2 0-4-16,0 0-3 16,6 8 4-16,-4 21-4 15,4 23-2-15,1 22-1 16,0 22-4-16,5 3 5 16,-1 9-4-16,0 1 3 15,1-5-2-15,-1-15 0 16,2-4-3-16,0-17 2 15,-2-18-1-15,-1-11 0 0,-1-16-6 16,-7-13-18 0,3-6-21-16,-5 1-3 0,0-5-25 15,0 0-34-15,0-31-75 16</inkml:trace>
  <inkml:trace contextRef="#ctx0" brushRef="#br0" timeOffset="13033.04">7497 15823 306 0,'0'-22'133'16,"0"3"-41"-16,0 5-7 15,0 1-34-15,0 7-25 16,3-2-8-16,0 5 5 15,-3 3-1-15,2 0 9 0,-2 0 1 16,0 0 0-16,0 7-14 16,0 26-15-16,-8 19-5 15,-7 14 2-15,-4 5-1 16,3-5-15-16,-3-11-10 16,6-15-26-16,3-13-26 15,1-17-44-15,9-10-92 16,0-4-35-16</inkml:trace>
  <inkml:trace contextRef="#ctx0" brushRef="#br0" timeOffset="13222.68">7463 15768 297 0,'7'-14'83'16,"-4"1"7"-16,1 9-17 16,3 1-11-16,-3 3-24 0,3 0-8 15,5 0-1-15,4 20 7 16,5 12-15-16,4 18-7 15,-7 3-9-15,1 14-3 16,0-5-2-16,-6 0-36 16,-2-6-27-16,-6-12-56 15,0-15-34-15,-3-7-58 16</inkml:trace>
  <inkml:trace contextRef="#ctx0" brushRef="#br0" timeOffset="13388.27">7454 16095 317 0,'-14'-7'124'0,"7"3"-40"16,2 0 1-16,5 0-52 15,0 4-27-15,3-2-4 16,22-2 9-16,9 0-8 16,8 0-28-16,2-7-123 15,1 11-179-15</inkml:trace>
  <inkml:trace contextRef="#ctx0" brushRef="#br0" timeOffset="14049.04">7032 14871 456 0,'-6'0'142'0,"1"0"-82"16,5-5 16-16,0 4-36 15,0 1-27-15,0 0-4 16,0 0-1-16,5 0 4 16,-1 0 11-16,1 0 0 15,2 18-1-15,0 30-7 16,0 29-7-16,-3 30-3 16,-2 17-3-16,1 18-1 15,-3 4-4-15,2-9-13 16,3-19-42-16,4-28-60 15,21-33-165-15</inkml:trace>
  <inkml:trace contextRef="#ctx0" brushRef="#br0" timeOffset="14793.46">6529 15099 378 0,'-28'27'200'0,"9"-2"-158"16,6-3 9-16,13 1-29 15,0 2-8-15,0 0-13 0,2-2 0 16,22-8-2-16,3-4 2 16,3-4 4-16,9-7 2 15,-2 0-2-15,-3-7-2 16,-2-11 3-16,-6-9 3 15,-12 6 6-15,-3-8-3 16,-4 9 0-16,-5 1 3 16,-2 2 6-16,0 5-3 15,0 1-8-15,-13 1-5 16,-6 0-1-16,-7 8-6 16,-3 2-3-16,-6 0-8 15,-4 12-23-15,5 7-34 16,2 0-31-16,15-5-106 15,17-4-190-15</inkml:trace>
  <inkml:trace contextRef="#ctx0" brushRef="#br0" timeOffset="15066.91">6734 14782 459 0,'0'0'164'0,"0"0"-108"16,0 0 16-16,0 0-36 16,0 0-27-16,0 0-3 15,0 0 8-15,0 8-3 16,0 21-3-16,0 23 3 0,0 21 4 16,-8 24-6-16,2 23-4 15,1 14-4-15,3 9 0 16,0 5-32-16,2-12-55 15,0-22-42-15,0-31-104 16</inkml:trace>
  <inkml:trace contextRef="#ctx0" brushRef="#br0" timeOffset="15632.31">6361 14844 388 0,'7'-10'80'0,"2"3"30"16,0 3-30-16,-4 0-25 0,-2 0-17 15,-1 4-8-15,0 0 2 16,-2 0-4-16,2 0 5 15,-2 0-11-15,0 4-5 16,-4 23-14-16,-22 21-5 16,-4 14 1-16,-4 4-5 15,-3-7-2-15,2-4-3 16,1-9-4-16,6-13 4 16,10-9 9-16,6-11 1 15,10-7 1-15,0-6-3 16,2 4 2-16,0-4-1 15,0 0 1-15,0 11 3 0,9 0 2 16,7 19 6-16,7 10-1 16,3 15-5-16,6 18-3 15,5 10 2-15,-1-3-13 16,-1-9-55-16,-6-19-68 16,8-15-122-16</inkml:trace>
  <inkml:trace contextRef="#ctx0" brushRef="#br0" timeOffset="16349.4">6101 15745 170 0,'-13'-4'330'15,"10"1"-253"-15,-2-1 4 16,5 1-45-16,0 3-28 16,0 0-3-16,0-5-6 15,8 1 5-15,9 4 7 16,7-2-2-16,1 2 2 15,1 0-4-15,-6 0-4 16,-2 14 1-16,-4 1-4 16,-4-1-5-16,-6 1 3 15,-4-5-1-15,0 7-1 0,0-3-3 16,-12 3-1-16,-6-1 5 16,-3-1 1-16,0-5 0 15,6-1 2-15,6-3 2 16,4-6 3-16,5 0-7 15,0 0-2-15,0 0-5 16,9 0 12-16,14 0-3 16,4 0 5-16,-1 0-1 15,-3 0-1-15,-4 0 2 16,-6 0 0-16,-4 8 3 16,-4 3 0-16,-2 0-1 15,-3 4-5-15,0 4-2 0,-3-2-8 16,-15 1-4-1,-8-5-12-15,-4-3-18 0,-4-6-27 16,-5-4-56-16,4 0 4 16,8 0-23-16,10-14 39 15,13-15 0-15</inkml:trace>
  <inkml:trace contextRef="#ctx0" brushRef="#br0" timeOffset="16499.39">6105 15763 75 0,'12'-25'107'16,"-3"13"-5"-16,-2 4-16 15,-2 8-7-15,-3 0 14 16,0 0-11-16,-2 0-24 16,0 20-36-16,0 20-10 15,0 16-6-15,3 10-4 16,2 1-11-16,1-1-48 0,8-15-114 16,11-7-122-16</inkml:trace>
  <inkml:trace contextRef="#ctx0" brushRef="#br0" timeOffset="17515.27">6692 15147 74 0,'-4'0'97'0,"1"0"-30"15,1 0-13-15,2 0 13 0,0 0-1 16,0 0 4-1,0 0 6-15,0 0-17 0,0 0-19 16,0 0-12-16,0 0-12 16,0 0-9-16,0 0-2 15,0 0-3-15,0 0 0 16,0 0-2-16,0 0-3 16,11 0 6-16,4-3-1 15,2-7-2-15,7 2 0 16,-1 3 3-16,-4 5-2 15,-1 0-1-15,-4 0 0 16,-3 0 1-16,0 0 0 16,-6 0 0-16,2 0-1 15,-5 0 3-15,1 0-2 16,-1 5-2-16,0 1 3 0,3 6-2 16,-3-5 0-16,-2 1 0 15,2 2 0-15,-2-2-1 16,0-3 1-16,0 5-1 15,2-6 0-15,1 2 1 16,-3-1-2-16,3 1 4 16,-3 0-2-16,0 4 1 15,0 0 0-15,0-5 1 16,0 3 0-16,0-2 0 16,-6-2-1-16,-3 3 1 15,3 1 0-15,-9-4 3 16,4 2-1-16,0 2-1 0,-5 3-1 15,4-1-4-15,0-1 5 16,1-3-1-16,2-6-3 16,2 0 1-16,2 0-6 15,3 0 3-15,-5 0-4 16,1 0-4-16,-1-2-16 16,-3-9-32-16,-1 3-120 15</inkml:trace>
  <inkml:trace contextRef="#ctx0" brushRef="#br0" timeOffset="20231.88">13125 15068 281 0,'-48'0'231'15,"2"0"-182"-15,28 0 60 16,12 0-52-16,6-5-24 16,0 4-20-16,0 1 4 15,13 0-4-15,14 0 9 16,14-3 9-16,19 3-12 15,7-4-10-15,4 0-5 16,5 4-5-16,-7 0-13 0,-5 0-37 16,-10 0-61-1,-13 4-101-15,-5 9-175 0</inkml:trace>
  <inkml:trace contextRef="#ctx0" brushRef="#br0" timeOffset="20410.3">13167 15401 640 0,'-5'0'29'0,"-2"0"10"16,7 0-12-16,9 0-16 16,37-2 2-16,23-2-12 15,16 4-2-15,10 0-32 16,-3 9-78-16,13 30-248 0</inkml:trace>
  <inkml:trace contextRef="#ctx0" brushRef="#br0" timeOffset="26233.11">14651 14894 391 0,'9'-8'38'0,"-3"1"23"15,7 3 24-15,-5-8-47 16,-1 1-15-16,2 1-8 16,1 2-6-16,-3 4-2 15,-5 0 1-15,0 1 6 0,0 3 8 16,-2 0 8-16,0 0-1 15,0 0-3-15,0 0-9 16,0 0-2-16,0 0-8 16,0 15-5-16,-18 12-3 15,-9 16-4-15,-5 5 3 16,-3 0-2-16,-5-1 2 16,-1-1-1-16,2-7 2 15,5-6-1-15,1-3 0 16,6-8 2-16,6-4 0 15,5-5-2-15,7-7 0 16,6-2-1-16,3-1-1 16,0-3-4-16,0 4 1 15,0 4 3-15,9-4 4 0,8 6 3 16,-2 5 3-16,4-3 0 16,2 13 3-16,-1 2 1 15,4 8 0-15,-1 9 0 16,0 1-2-16,-3 7-5 15,1 0 0-15,0-9-1 16,-3-5-4-16,1-5-4 16,-6 0-12-16,-1-8-17 15,-3-2-59-15,-2-9-107 16,2-2-136-16</inkml:trace>
  <inkml:trace contextRef="#ctx0" brushRef="#br0" timeOffset="26882.81">14846 15306 133 0,'-4'-11'214'15,"1"0"-136"-15,1 8 11 16,2-1-15-16,0 4-32 16,0 0-7-16,0 0-1 15,0 0-12-15,0 0 2 16,0 0-3-16,0 4-8 0,0 15-4 15,0 10-5-15,9 0-1 16,4-3-3-16,8-1 0 16,3-6 0-16,3-11-2 15,3-8-1-15,2 0 1 16,1 0 2-16,1-23-1 16,-4-7-5-16,-5-6 8 15,-7-5-4-15,-6 8 2 16,-7 4-3-16,-5 1 5 15,0 11 1-15,-11 0-1 16,-19 4 2-16,-8 9 0 16,-5 4 4-16,-4 0-2 15,4 8-9-15,2 15-14 0,7 6-32 16,8 4-52-16,14 0-87 16,12-10-103-16</inkml:trace>
  <inkml:trace contextRef="#ctx0" brushRef="#br0" timeOffset="27147.93">15017 15012 100 0,'0'-8'438'0,"0"-1"-393"15,0 7 34-15,0-10-31 16,0 6-39-16,0 1-6 0,0-1 3 15,4 6-5-15,3 0 3 16,-3 0 6-16,-1 0 15 16,-1 29-3-16,-2 21-4 15,0 33-11-15,0 23-2 16,-7 20-4-16,-8 2 0 16,7-6-21-16,8-25-30 15,0-24-81-15,19-32-110 16</inkml:trace>
  <inkml:trace contextRef="#ctx0" brushRef="#br0" timeOffset="27564.03">15550 14811 594 0,'-4'-10'55'0,"4"7"23"0,0-5-25 16,0 8-34-16,0 0-15 16,0 0 2-16,0 0-2 15,0 0 4-15,0 4 4 16,0 34-1-16,0 22-9 16,-10 27 3-16,-4 22-3 15,-4 14 0-15,2 13-9 16,2 1-14-16,9-9-40 15,5-22-41-15,10-23-94 16,25-32-161-16</inkml:trace>
  <inkml:trace contextRef="#ctx0" brushRef="#br0" timeOffset="28083.05">15782 15088 378 0,'0'-7'48'16,"0"4"29"-16,0-1-15 15,0 0-32-15,0 4-7 16,0 0 7-16,0 0-7 15,0 0-1-15,0 0-1 16,0 12-11-16,0 17-7 16,0 15 2-16,5-3 1 0,-2 2 0 15,3-9-1-15,8-12 0 16,9-3-3-16,9-13 1 16,0-6 0-16,7 0-1 15,1-6 1-15,-1-21-2 16,-3-8-5-16,-8-6-5 15,-7 7-19-15,-16 4 0 16,-5 4-40-16,0 6-47 16,-7 0-41-16,-10 5-204 15</inkml:trace>
  <inkml:trace contextRef="#ctx0" brushRef="#br0" timeOffset="28348.06">15932 14923 467 0,'-7'-7'46'16,"5"2"30"-16,2-2-27 16,0 3-38-16,0 0-7 15,0 2 5-15,0 2-1 16,0 0 7-16,0 0 13 16,2 0 1-16,-2 25-7 15,0 22-8-15,0 24-5 16,0 18-6-16,-7 18-1 15,-5 7-1-15,8 0-13 16,4-6-21-16,0-23-18 0,4-21-87 16,24-14-28-1,0-21-202-15</inkml:trace>
  <inkml:trace contextRef="#ctx0" brushRef="#br0" timeOffset="28965.99">16282 14879 483 0,'-4'0'69'16,"0"0"27"-16,4 0-32 15,0 0-39-15,0 0-12 16,0 0 2-16,0 0-8 15,0 0-3-15,0 0-3 16,10 25 5-16,6 2-1 16,7 12 0-16,7 1-3 0,0-2-1 15,4 2-1 1,1-7 0-16,-5-5 2 0,0 0-2 16,-3-3 0-16,-1-2 2 15,-5-2 0-15,-1-1 0 16,-4-5-2-16,-4-5 5 15,-8-1-3-15,-2-3 3 16,-2-6-1-16,0 0 3 16,0 0 6-16,0 0 3 15,0 0 2-15,0 0-4 16,0 0-2-16,0 0-6 16,0 0-1-16,0 4 2 15,-9-4-1-15,-2 8-1 0,-8 7-1 16,-4 10 0-1,-7 16-3-15,-6 9 1 0,-5 14-2 16,-4 6-11-16,9-3-22 16,6-12-54-16,14-6-64 15,16-13-194-15</inkml:trace>
  <inkml:trace contextRef="#ctx0" brushRef="#br0" timeOffset="35815.83">17329 15026 125 0,'7'-12'163'15,"6"-2"-80"-15,10-7 16 16,-8 2-13-16,-2 0-11 16,2 1-22-16,-2 3-11 0,-7 5-8 15,-1 6-9-15,-3 2-5 16,-2 2-4-16,0 0-2 15,0 0 3-15,0 2-4 16,0 23-7-16,-16 16-6 16,-16 17-2-16,-8 5-3 15,-1 3-4-15,-4-6 0 16,-2-9 0-16,6-9 5 16,5-11 0-16,6-11 2 15,6-5-3-15,8 0-1 16,5-12 3-16,4 4 1 15,7-3-1-15,0 0-3 16,0-4 1-16,0 5-2 0,0 0 7 16,13 4 3-16,4 1 1 15,-2 5 3-15,2 3 3 16,1 9 1-16,3 12-2 16,0 6-1-16,4 10-3 15,0 2-3-15,3 8-3 16,-1-7-15-16,1-10-24 15,-2-14-57-15,-3-12-118 16,1-10-169-16</inkml:trace>
  <inkml:trace contextRef="#ctx0" brushRef="#br0" timeOffset="36297.42">17621 15331 221 0,'0'-6'238'0,"0"1"-154"16,0 3 14-16,0 2-40 15,0 0-30-15,0 0-6 16,0 7-10-16,0 19-10 16,0 6-1-16,0-2 1 0,6-7-2 15,6-2-1-15,6-9-1 16,5-1 1-16,5-9-1 16,2-2 3-16,2 0-3 15,0-17 5-15,-2-12-3 16,-2-2 2-16,-7-4-4 15,-8 8 4-15,-6 0-1 16,-7 9-1-16,0 3-1 16,-7 1 0-16,-16-1 0 15,-2 7 2-15,-7 6-1 16,-3 2 0-16,-1 0-1 16,-3 2-2-16,0 18-8 0,3 5-11 15,7 0-14-15,6 2-47 16,7-8-45-16,16 0-57 15</inkml:trace>
  <inkml:trace contextRef="#ctx0" brushRef="#br0" timeOffset="36580.99">17821 15059 276 0,'-16'-18'179'0,"9"-1"-125"16,3 5 38-1,4-1-38-15,0 11-31 0,2 1-8 16,2 3 7-16,-2 0 4 16,1 0 3-16,-3 7-4 15,0 37-1-15,0 30-11 16,0 28-7-16,-5 22 0 15,-8 15-5-15,1 5-14 16,7-5-41-16,3-12-28 16,2-24-76-16,9-22-106 15</inkml:trace>
  <inkml:trace contextRef="#ctx0" brushRef="#br0" timeOffset="37114.43">18366 14970 138 0,'-11'-14'273'0,"8"6"-216"16,1 4 48-16,2 1-29 0,0 3-38 15,0 0-11-15,0 0 8 16,0 0-7-16,0 22-7 15,0 23-4-15,0 25 2 16,0 21-2-16,0 24-8 16,-9 17-4-16,2 6-7 15,2 1-24-15,5-17-19 16,0-26-53-16,5-26-126 16</inkml:trace>
  <inkml:trace contextRef="#ctx0" brushRef="#br0" timeOffset="37685.58">18708 15225 408 0,'-11'-18'81'0,"7"7"-22"16,2-1 22-16,2 5-39 16,0 3-32-16,0 0-5 15,0 4-2-15,0 0-1 16,0 0 10-16,0 0 1 0,0 23-3 15,0 6-3-15,0 8 3 16,4-4-3-16,5-6-2 16,3-2-3-16,4-4 0 15,3-4 0-15,2-3 0 16,5-10 1-16,10-4 1 16,0 0-3-16,3-18 0 15,0-16-10-15,-9-3-8 16,-9-4-25-16,-10 4-19 15,-9 4-33-15,-2 3-25 16,-2 5-106-16</inkml:trace>
  <inkml:trace contextRef="#ctx0" brushRef="#br0" timeOffset="37931.69">18854 14995 413 0,'0'-6'42'15,"0"0"39"-15,0 0 1 16,0 6-36-16,0 0-30 16,0 0 4-16,0 0 7 15,0 2 2-15,0 27-10 16,0 18 1-16,0 11-1 16,-3 17-1-16,-12 14-4 15,-4 10-8-15,-2 15-6 16,3 12-17-16,4-4-28 15,12-11-48-15,2-23-123 0</inkml:trace>
  <inkml:trace contextRef="#ctx0" brushRef="#br0" timeOffset="38883.24">19250 15104 298 0,'-7'-11'77'16,"0"-1"12"-16,5 1 9 16,2 4-36-16,0 3-25 15,0 0-9-15,0 0-2 16,0 4-7-16,0 0-7 16,0 0-4-16,7 8 10 15,13 21-1-15,3 15-7 16,9 10-2-16,0 4-4 15,5-4 0-15,-2-5-3 0,0-5 0 16,-1-15 1-16,-6-2-1 16,-3-9-1-16,-7-3 2 15,-7-9-1-15,-1-2 1 16,-5-4-1-16,-3 4-1 16,-2-4 4-16,0 0 1 15,0 0 6-15,0 0 1 16,0 0 0-16,0 5-2 15,0-2-5-15,-7 8 1 16,-9 3 1-16,-4 13 1 16,-6 5 1-16,-4 16 2 15,-4 7-8-15,-4 5-3 16,1 6-10-16,-1-4-24 16,8-10-77-16,11-14-185 15</inkml:trace>
  <inkml:trace contextRef="#ctx0" brushRef="#br0" timeOffset="40384.51">20504 15436 487 0,'-40'-4'53'16,"27"-4"68"-16,13 2-54 15,0 1-24-15,0 5-20 16,0 0-15-16,13-9-7 16,17 4 5-16,16-10 2 15,12 1-2-15,6 6-9 0,3-3 2 16,-3 11-17 0,-6 0-36-16,-9 0-68 0,-8 3-128 15</inkml:trace>
  <inkml:trace contextRef="#ctx0" brushRef="#br0" timeOffset="40577.44">20584 15579 632 0,'-18'0'33'15,"8"0"25"-15,10 0-31 16,8 0-22-16,28 0 0 15,15-4-4-15,11-5-1 16,12 9-12-16,-1 0-33 0,1 3-125 16,-5 26-262-16</inkml:trace>
  <inkml:trace contextRef="#ctx0" brushRef="#br0" timeOffset="46915.52">21914 14956 363 0,'-3'-27'72'15,"-6"2"18"-15,9 17-5 16,0 1-35-16,0-3-24 16,0 2 3-16,5-4-3 15,5 1-10-15,-2 1 3 16,-1 2-3-16,2 4-3 15,-4 4-4-15,0 0 4 16,-3 0 5-16,0 18 8 16,-2 32-12-16,0 26-7 15,0 24-2-15,-6 22 0 0,-11 6-3 16,6 17-2-16,-1-8 0 16,3-2-22-16,7-20-34 15,2-26-42-15,13-26-69 16,25-12-136-16</inkml:trace>
  <inkml:trace contextRef="#ctx0" brushRef="#br0" timeOffset="47565.59">22533 15051 444 0,'0'-6'70'15,"2"4"23"-15,-2 0-11 16,0 2-38-16,0 0-12 16,0 0-4-16,0 0-12 15,-2 0-12-15,-17 18-1 16,-6 11-1-16,-5 9 0 16,-7 2-3-16,-2 5 0 15,1-8-6-15,-7-1-1 0,9-4 1 16,-1-5 3-16,7-8 0 15,9-9 3-15,6 1-2 16,7-7 4-16,6 0-1 16,2-4-2-16,0 0 1 15,0 4-1-15,0 0 0 16,2 6 9-16,14 5 0 16,5 8-1-16,-1 6-2 15,4 4 3-15,-1 12-3 16,-1 13-2-16,2 9-7 15,-1-1-29-15,0-10-49 16,5-13-92-16,6-14-71 16</inkml:trace>
  <inkml:trace contextRef="#ctx0" brushRef="#br0" timeOffset="47965.58">22606 15486 427 0,'-18'-4'162'15,"11"2"-100"-15,5-2 6 16,2 4-28-16,0 0-32 16,0 0-13-16,0 0 6 15,4 4 4-15,8 15-1 16,2 5-3-16,7 3 1 0,2-11-2 15,7 1 4-15,6-11 1 16,8-6-1-16,2 0 0 16,0-20-3-16,-5-11 1 15,-11-2 0-15,-11 0-6 16,-15 4 0-16,-4-1 7 16,-4-2-1-16,-29 5-1 15,-5 2 1-15,-9 10 4 16,2 11 8-16,2 4-5 15,2 15-7-15,5 22-9 16,6 6-25-16,7-1-30 16,7-13-64-16,16-6-65 0,0-9-120 15</inkml:trace>
  <inkml:trace contextRef="#ctx0" brushRef="#br0" timeOffset="48248.25">22857 15010 589 0,'-20'-2'27'16,"6"-6"50"-16,9 3-25 15,5 3-24-15,0 2-25 0,0 0-8 16,0 0 0-1,2 0 3-15,5 21 18 0,-5 24-4 16,-2 22 4-16,0 18-1 16,-11 24-3-16,-10 25-10 15,-4 16-5-15,2 9-42 16,5-11-41-16,4-22-58 16,14-23-98-16</inkml:trace>
  <inkml:trace contextRef="#ctx0" brushRef="#br0" timeOffset="48748.9">23336 15196 454 0,'0'-19'57'0,"0"8"40"16,0 4-25-16,0 3-32 15,0-2-13-15,0 6 3 16,0 0-3-16,0 0-6 15,0 0 1-15,0 17-4 16,0 32-6-16,0 23-4 16,-4 25-2-16,-6 13-2 0,-4 8-12 15,8-4-21 1,-2-6-24-16,8-13-31 0,0-29-65 16,5-20-136-16</inkml:trace>
  <inkml:trace contextRef="#ctx0" brushRef="#br0" timeOffset="49082.19">23649 15391 434 0,'-17'-10'207'0,"6"5"-162"0,0-3 36 16,11 4-45-1,0 2-23-15,0 2-13 0,0 0 0 16,0 0-1-16,0 25 2 16,0 12 1-16,2 4-1 15,7-1 2-15,4-3-3 16,6-13 0-16,4-3 1 16,5-10 1-16,7-9-1 15,3-2-1-15,3-2 0 16,2-27-4-16,-5-4-5 15,-8-4-20-15,-9-8-23 16,-12 0-30-16,-9 0-40 16,0 1-4-16,-4 5-53 15</inkml:trace>
  <inkml:trace contextRef="#ctx0" brushRef="#br0" timeOffset="49314.55">23762 15107 80 0,'0'-6'118'15,"0"2"0"-15,0 4-34 16,0 0-19-16,0 0 7 16,0 0-7-16,0 7-13 15,0 17-13-15,0 17-14 16,0 11 1-16,0 18-6 16,-8 9-12-16,-5 16-3 15,-4 5-4-15,-1-1-2 16,2 0-16-16,2-10-17 0,10-12-31 15,4-25-80-15,0-19-56 16</inkml:trace>
  <inkml:trace contextRef="#ctx0" brushRef="#br0" timeOffset="50064.87">24189 15161 438 0,'-16'-6'78'0,"5"-2"7"16,3 1 0-16,8 7-30 16,-2 0-25-16,2 0-16 15,0 0-1-15,0 4-11 16,0 21 0-16,0 6 0 15,12 2 0-15,8 7 0 16,6-3 1-16,-1-4 0 0,5 5-1 16,0 1 1-1,0 2-1-15,-2-3-1 0,-6-5 2 16,-1 0-3-16,-6-4 0 16,-4-11 1-16,-5-3 0 15,-1-8-2-15,-5-7 3 16,0 0-1-16,0 0 2 15,0 0 0-15,0 0 3 16,0 0 6-16,0 3 3 16,0-3-1-16,0 0 0 15,0 0-8-15,-2 0 1 16,-7 4 4-16,-5 5-4 0,-2 5-3 16,-5 6 0-1,-7 12-3-15,-9 7-4 16,3 10-4-16,4-1-10 0,7-4-34 15,9-7-47-15,10-14-101 16,4-12-295-16</inkml:trace>
  <inkml:trace contextRef="#ctx0" brushRef="#br0" timeOffset="50665.52">24767 14977 474 0,'0'-17'48'16,"0"-2"40"-16,0 1-25 16,0-1-30-16,0 7-18 15,0-1 3-15,0 9 4 16,2-5-4-16,4 8 3 15,0 1-2-15,-4 0 3 16,0 0 2-16,-2 0 2 0,0 24-5 16,0 24-9-1,0 27-1-15,-10 31-4 16,-10 20-3-16,-3 21-4 0,2 8-7 16,3 4-11-16,8-15-24 15,10-26-26-15,0-23-46 16,15-35-102-16,15-27-157 15</inkml:trace>
  <inkml:trace contextRef="#ctx0" brushRef="#br0" timeOffset="51194.24">25075 14981 631 0,'-13'-11'24'0,"6"1"41"15,7-5-12-15,2 3-43 16,11 4-11-16,8 6 7 16,7-2-5-16,0 4 4 15,-1 0-1-15,0 4 2 16,-6 10 2-16,-4 1 5 15,-6-1-4-15,-4 1 2 16,-7 1-1-16,0 3-4 16,0-2-2-16,-5-2 0 15,-11 5-1-15,-4-6-1 16,3-1 0-16,-1-1 1 16,6-8-1-16,5-2 0 0,7 0-2 15,0-2-2-15,0 3-3 16,0 5 3-16,17-6-4 15,3 6-26-15,6 3-40 16,-1-3-114-16,12 3-300 16</inkml:trace>
  <inkml:trace contextRef="#ctx0" brushRef="#br0" timeOffset="56748.84">15011 12003 448 0,'-45'2'73'0,"26"10"-39"0,3-5 36 16,16-3-32-16,-4 3-8 15,-4-3-20-15,2-3-7 16,6 8-1-16,0 9-1 16,0 16-2-16,0 15 1 15,12 10 3-15,5 3 0 16,7-5-1-16,1-5 5 15,5-10-1-15,7-11-1 16,4-13 0-16,10-16 1 16,6-2-3-16,3-14-1 15,-2-22-1-15,-10-2 1 16,-14-3-1-16,-8 2 0 16,-10 5 0-16,-7 0 2 0,-9 1-3 15,0 0 1-15,0-4 1 16,-19 0-1-16,-13 4 2 15,-7 8 1-15,-2 8-2 16,-8 9 5-16,-1 8-8 16,-3 0-5-16,-4 12-9 15,1 19-14-15,1 4-23 16,5 5-57-16,12-7-21 16,23-7-85-16</inkml:trace>
  <inkml:trace contextRef="#ctx0" brushRef="#br0" timeOffset="56978.86">15199 12164 384 0,'0'-10'91'15,"0"9"-28"-15,0-4 24 16,0 5-33-16,0 0-30 15,0 0-12-15,0 0-1 16,0 0-7-16,0 38-6 16,0 17 0-16,0 18-23 15,-4 3-44-15,4-9-86 16,0-7-102-16</inkml:trace>
  <inkml:trace contextRef="#ctx0" brushRef="#br0" timeOffset="58098.02">28040 11582 502 0,'-13'-6'104'0,"0"5"-36"16,0 1 9-16,9 0-34 15,-3 0-21-15,1 0-12 16,-4 10-9-16,1 17-1 16,2 14 0-16,3 9-1 15,4 11 1-15,0 4-1 16,2 4 1-16,20-3 1 15,14-6 1-15,9-8 1 0,17-11-1 16,11-12-2-16,8-14-1 16,-2-11 1-16,-4-4-3 15,-6-1 1-15,-13-29-6 16,-12-10 1-16,-17-7-1 16,-15-9-8-16,-12-3 8 15,-5-4 5-15,-31-2 3 16,-13 5-1-16,-9 7 3 15,-4 6 2-15,-7 19-3 16,-5 9-2-16,1 11-9 16,2 8-26-16,11 0-30 15,18 0-105-15,24 15-60 0</inkml:trace>
  <inkml:trace contextRef="#ctx0" brushRef="#br0" timeOffset="58306.06">28211 11701 490 0,'-11'-4'63'15,"5"4"26"-15,6 0-11 16,0 0-24-16,0 0-31 16,0 0-5-16,0 25-7 15,0 17-5-15,0 15-5 16,0 11-3-16,0 1-13 0,-4-3-41 15,-3-6-94 1,7 0-249-16</inkml:trace>
  <inkml:trace contextRef="#ctx0" brushRef="#br0" timeOffset="65630.36">25869 13512 675 0,'-26'9'34'15,"9"-9"23"-15,2 0 0 16,15 0-32-16,0 0-25 16,15 12-1-16,17 13 4 15,11 8-4-15,6 11-2 16,1 4-21-16,5 5-37 16,-6 6-63-16,-4 0-145 15</inkml:trace>
  <inkml:trace contextRef="#ctx0" brushRef="#br0" timeOffset="65914.52">25959 15010 574 0,'-21'6'27'16,"10"-6"29"-16,8 0-11 15,3 0-27-15,7-23-6 0,25-20 0 16,9-18-5 0,10-19-4-16,5-9-1 0,-3-6-5 15,3-7-24-15,-2 5-51 16,-1 7-124-16,-5 20-155 15</inkml:trace>
  <inkml:trace contextRef="#ctx0" brushRef="#br0" timeOffset="67497.5">27620 13221 380 0,'7'-25'86'0,"-7"4"-16"15,0-4 10-15,4 15-26 16,3 4-29-16,3 2-1 16,-8 0 2-16,-2 4 4 15,2 0-3-15,-2 0 2 16,0 0-1-16,0 0-12 15,-17 19-16-15,-15 11 3 16,-7 7-4-16,-4 4-1 16,-3 3-1-16,-2-2-4 15,1-3 0-15,2-6-6 16,7-1 7-16,11-10 1 16,9-7 3-16,11-3 1 0,3-9 0 15,4-2 0-15,0 3-2 16,0 3-1-16,2 1 7 15,11 2-3-15,8 5 1 16,1 1 1-16,6 3-1 16,2 6 1-16,0 5-3 15,2 12-7-15,0 6-47 16,-6 1-48-16,6-3-86 16,5 0-187-16</inkml:trace>
  <inkml:trace contextRef="#ctx0" brushRef="#br0" timeOffset="67980.67">27859 13438 179 0,'-14'-10'189'0,"10"-3"-135"16,-10 5 12-16,14-2-18 16,0 4-15-16,0 4 4 15,0 2 5-15,0 0-12 0,0 0-12 16,5 8-10-16,-1 14 1 16,5 6-1-16,3-4 0 15,6-3-5-15,3-4 1 16,9-8 1-16,2-6-2 15,2-3-2-15,1 0 0 16,-5-19-1-16,-2-10 1 16,-3-1 0-16,-7-6-2 15,-8 3 0-15,-4 2-2 16,-6 8 3-16,0 3 3 16,0 5 1-16,-21 3 3 15,-2 3-1-15,-7 5 1 16,-6 4 3-16,-3 0-6 0,-7 2 0 15,-3 23-10 1,1 6-11-16,4 2-16 0,10 0-34 16,6-6-59-16,17-4-11 15,11-5-109-15</inkml:trace>
  <inkml:trace contextRef="#ctx0" brushRef="#br0" timeOffset="68298.16">28048 13126 338 0,'-2'-14'66'16,"2"5"-10"-16,0-4-4 15,0 1-19-15,15-1-12 16,2 5-16-16,-6 1 4 15,-2 2 6-15,-1 3 1 16,-6 2 13-16,0 0 5 16,0 0 0-16,-2 0 3 15,0 4-11-15,0 25-20 16,-2 17 4-16,-12 17-1 16,-4 14-5-16,-3 14 1 15,0 8-4-15,5 3-1 16,4-5-26-16,12-12-59 15,0-12-120-15,42-13-261 0</inkml:trace>
  <inkml:trace contextRef="#ctx0" brushRef="#br0" timeOffset="68930.78">28570 13074 363 0,'-7'-21'57'16,"7"5"33"-16,-3-1-15 15,1 2-29-15,2 7-17 16,0 4-2-16,0 4 3 16,0 0 4-16,0 0-2 15,0 0-5-15,0 11-6 0,0 26-11 16,-4 19 3-16,-8 16-1 16,-2 9-9-16,1 10-1 15,2 8-2-15,-4 1-7 16,6-3-37-16,5-16-45 15,4-21-83-15,0-19-69 16</inkml:trace>
  <inkml:trace contextRef="#ctx0" brushRef="#br0" timeOffset="69330.77">28816 13300 323 0,'-4'-21'84'15,"1"2"-10"-15,-2 5 1 16,5 5-32-16,0 5-12 16,0 4-4-16,0 0 9 15,0 0-5-15,0 0 4 16,0 0-17-16,0 25-5 15,0 8 3-15,0 1-3 16,0-6-7-16,0-3-3 16,2-6-5-16,13-5 2 15,6-3-1-15,6-5 1 0,5-4 4 16,10-2-3-16,1 0 1 16,6-8-1-16,-4-9 0 15,-3-4-8-15,-9 1-2 16,-13-1-21-16,-13-2-15 15,-7 0-11-15,-3-1-36 16,-26-1-23-16,-1 2-4 16,-5 5-76-16</inkml:trace>
  <inkml:trace contextRef="#ctx0" brushRef="#br0" timeOffset="69580.77">28958 13017 313 0,'0'-3'97'16,"0"1"-4"-16,0-1-1 0,0 3-39 16,0 0-27-16,0 0-5 15,0 0 4-15,0 11-7 16,0 16-1-16,0 12 6 16,0 10-5-16,0 10-11 15,-9 13-3-15,-2 13-2 16,1 7-2-16,6 2-9 15,0-9-35-15,4-18-30 16,0-17-30-16,0-24-49 16,16-11-106-16</inkml:trace>
  <inkml:trace contextRef="#ctx0" brushRef="#br0" timeOffset="70197.41">29348 13057 478 0,'-7'-10'58'15,"5"2"29"-15,-4-1-34 16,6 6-31-16,0 0-12 16,0 3-2-16,0 0 2 15,0 0 0-15,0 3 2 16,12 20 8-16,0 5-8 15,4 9-3-15,-3 3-4 16,4-1-3-16,9 2 0 16,-4-3-2-16,3-1 1 15,1 0-1-15,-5-4 3 0,-6-4-3 16,0-6-1-16,-4-4 3 16,-7-2-2-16,3-8 1 15,-5-1-1-15,-2-5 1 16,0 1 1-16,0-4-1 15,0 0 5-15,0 0 6 16,0 0 2-16,0 0 0 16,0 0-4-16,0 0 2 15,0 0 3-15,0 0-5 16,0 0 1-16,0 3-3 16,-4 11-6-16,-16 9-3 15,-12 14 0-15,-6 15 1 16,-1 10-6-16,-4 6-12 0,1 2-27 15,16-18-37 1,11-17-116-16,15-18-218 0</inkml:trace>
  <inkml:trace contextRef="#ctx0" brushRef="#br0" timeOffset="70653">30105 13401 485 0,'-21'0'74'15,"19"0"46"-15,2 0-42 0,0 0-42 16,0 0-24-16,0 0-1 16,11 0-4-16,12 0 7 15,14 0 4-15,6 0-6 16,8 0-8-16,2 0-4 16,-3 0-8-16,-3 0-24 15,-6 4-44-15,-14 5-69 16,-3 1-130-16</inkml:trace>
  <inkml:trace contextRef="#ctx0" brushRef="#br0" timeOffset="70826.22">30132 13556 578 0,'-9'0'130'15,"4"0"-84"-15,5 2 4 16,0 1-40-16,32-3-5 15,19 0-4-15,7 0-11 16,1 0-39-16,-8 0-123 16,0 0-293-16</inkml:trace>
  <inkml:trace contextRef="#ctx0" brushRef="#br0" timeOffset="73197.77">31273 13159 409 0,'0'-27'70'15,"0"-2"12"-15,0-2 2 16,0 2-44-16,5 18-16 16,2 6-1-16,-3 2 5 15,1 3-9-15,-3 0 3 16,0 0 2-16,0 8-4 16,-2 30-1-16,0 24-4 15,0 22-8-15,-13 18-2 0,-3 12-5 16,2 4 1-1,3 0-21-15,-1-10-26 0,10-21-59 16,2-17-121-16,32-14-189 16</inkml:trace>
  <inkml:trace contextRef="#ctx0" brushRef="#br0" timeOffset="74664.47">31705 13171 493 0,'0'-21'74'16,"0"1"9"-16,3 2-27 15,15-1-23-15,6 2-19 16,-6 9-5-16,-9 5 0 16,-2 3 0-16,-7 0 4 15,0 0 6-15,0 0 4 0,0 17-13 16,-26 16-9 0,-10 14 1-16,-17 12-2 0,3-3 3 15,-1-3-6-15,0-5-5 16,14-11-3-16,9-12 10 15,22-13-1-15,6-9-3 16,0-3-2-16,0 0-3 16,11 4 4-16,3 6 6 15,2 6-1-15,3 1 2 16,-1 6 0-16,0 0-1 16,-1 4 0-16,1 4-1 15,-6 6-16-15,-8 4-21 16,-2 5-25-16,-2 6-50 15,5 0-67-15</inkml:trace>
  <inkml:trace contextRef="#ctx0" brushRef="#br0" timeOffset="75097.03">31929 13459 554 0,'-23'-4'75'0,"10"0"-6"16,-2 4-4-1,13 0-43-15,2 0-26 0,0 0-1 16,0 1 5-16,0 20 2 16,11 2-2-16,3 0 1 15,0-7 0-15,-2-1 0 16,4-2-3-16,5-5 1 15,2-6 5-15,7-2-1 16,0 0-4-16,0-10 5 16,0-16-8-16,-4-2 4 15,0-4-6-15,-7-2 3 16,-8 5-2-16,-9 1 4 16,-2 6 1-16,0 5 2 15,-11 4 3-15,-12 6 3 16,-3 5 1-16,-8 2-6 0,-7 0 0 15,-8 20-6 1,-7 9-5-16,0 6-20 0,9 4-31 16,13-7-65-16,27-5-92 15</inkml:trace>
  <inkml:trace contextRef="#ctx0" brushRef="#br0" timeOffset="75381.49">32184 13134 452 0,'-11'-8'70'16,"9"-3"-5"-16,0 5 0 15,2 4-41-15,0 2-20 16,0 0 1-16,0 0 12 15,0 4-3-15,0 25 1 16,0 21-5-16,-19 18-4 16,-9 15 0-16,-4 10-3 15,0 0-2-15,2 1-1 16,7-8-22-16,14-13-43 16,9-13-114-16,0-6-97 15</inkml:trace>
  <inkml:trace contextRef="#ctx0" brushRef="#br0" timeOffset="75747.28">32559 13215 344 0,'0'-15'142'16,"0"7"-82"-16,0 4 21 16,0-5-32-16,0 8-31 15,0 1-9-15,0 0 6 16,0 0 1-16,0 0 5 15,0 0-1-15,0 1-1 16,0 28-12-16,-13 23-3 16,-8 18 14-16,-7 22 1 15,0 11-13-15,3 5-2 16,7 4-38-16,7-9-82 16,11-10-140-16</inkml:trace>
  <inkml:trace contextRef="#ctx0" brushRef="#br0" timeOffset="76164.3">32833 13339 170 0,'-21'-10'341'0,"14"6"-300"15,5 1 48-15,2-1-40 16,0 2-38-16,0 2-3 16,0 0 3-16,0 9-8 15,-7 19-3-15,-7 12 15 16,1 5 6-16,4 1-5 15,-1-3 3-15,10-4-13 16,0-11-2-16,2-9-6 16,28-10-1-16,3-9 5 15,6 0-3-15,4-24-4 16,-1-16-8-16,-5-3-10 16,-7-4-10-16,-12 3-13 15,-6 6-33-15,-10 10-42 16,0 9-43-16</inkml:trace>
  <inkml:trace contextRef="#ctx0" brushRef="#br0" timeOffset="76413.94">32939 13148 316 0,'-5'-3'219'16,"-2"0"-170"-16,-2 3 31 15,7-2-41-15,2 2-32 16,0 0-6-16,0 0 4 16,0 8-1-16,0 23 2 15,-7 17 3-15,-7 12 6 0,-7 12-10 16,-1 14-5-16,1 1 2 16,2 3-8-16,6-5-38 15,6-16-36-15,7-11-77 16,0-17-72-16</inkml:trace>
  <inkml:trace contextRef="#ctx0" brushRef="#br0" timeOffset="77164.92">33220 13162 192 0,'-2'-1'168'0,"-6"-1"-71"16,4 2 13-16,4 0-44 16,0-2-26-16,0 2-3 15,0 0-2-15,0 0-14 16,0 0-7-16,0 8-10 16,0 17 0-16,0 8 2 15,0 10-1-15,6 3-3 16,9 0-1-16,0-4 0 15,2-8-1-15,-2-6 0 0,0-5 2 16,-4-6-4-16,-1-7 4 16,-4-3-2-16,-3-5 1 15,-1 2-1-15,-2-4 2 16,0 0-1-16,0 0 0 16,0 0-1-16,0 0 0 15,0 0 0-15,0 0 2 16,0 0-1-16,0 0 3 15,0 0 2-15,0 0 0 16,0 0 2-16,0 0 2 16,0 0 5-16,0 0-3 15,0 7-5-15,-11 5-7 0,-8 5-2 16,-4 5 3-16,-5 11-6 16,-2 13-12-16,-2 6-19 15,2-1-22-15,5-7-38 16,11-7-98-16,14-8-156 15</inkml:trace>
  <inkml:trace contextRef="#ctx0" brushRef="#br0" timeOffset="77664.08">33625 13064 262 0,'-5'-13'132'0,"5"9"-82"16,-2-2 31-16,0 2-22 16,2 1-37-16,0 1-7 15,0 2 12-15,0 0-8 16,0 0-2-16,0 0 6 15,0 0 2-15,0 0-4 16,0 13 3-16,0 16-5 16,0 16-11-16,0 19-2 15,-10 17-4-15,-3 17 1 16,-6 13-2-16,-1 14 1 16,-1-1-3-16,6-8-3 0,9-13-17 15,3-26-35-15,3-21-34 16,0-21-99-16,17-18-188 15</inkml:trace>
  <inkml:trace contextRef="#ctx0" brushRef="#br0" timeOffset="78423.52">33636 12773 139 0,'-11'-11'281'0,"6"8"-232"15,3 1 53-15,2 0-59 16,0 2-37-16,0-2-6 15,0 2 4-15,9-2-1 16,9-1 2-16,-6 3 4 16,6 0-1-16,-4 0-1 0,-1 0 2 15,-3 7 1-15,-1 3 0 16,-2 1 1-16,-3-1-1 16,-1 2-3-16,-3-1 2 15,0 1-4-15,0 0-2 16,-9 3 0-16,-9-1-1 15,6-1-1-15,-4-1 0 16,4-3-1-16,5-1-2 16,1-6 2-16,3 2 0 15,3-4-1-15,0 0 2 16,0 0 0-16,0 2 1 16,0 2 5-16,3 1 2 0,12 1-7 15,6-4 1 1,7 1-21-16,-5-2-48 0,5 1-110 15,1 4-219-15</inkml:trace>
  <inkml:trace contextRef="#ctx0" brushRef="#br0" timeOffset="85564.31">29780 14761 217 0,'2'-18'169'16,"3"-5"-103"-16,9-6 17 15,-9 10-17-15,-3 1-29 16,2 3-12-16,-2 5-4 16,1 1-4-16,1 2 1 0,1 0 5 15,0-5-5-15,-3 5 2 16,1 3 0-16,-1-2-2 16,-2 2-2-16,2 0 1 15,-2-2-4-15,2 6 1 16,-2 0-1-16,0 0-6 15,0 0 2-15,2 0-4 16,1 0-1-16,-3 0 0 16,0 0 3-16,0 0-3 15,0 6 2-15,0 19-1 16,0 22-3-16,0 26 1 16,-5 18-1-16,-4 2-4 15,2 2-4-15,2-6-11 0,-2-6-12 16,7-9-29-16,0-3-23 15,-4-5-25-15,4-14-109 16,0-8-168-16</inkml:trace>
  <inkml:trace contextRef="#ctx0" brushRef="#br0" timeOffset="85981.35">30208 14679 467 0,'-19'-17'44'0,"15"-4"16"16,2 0 7-16,2 3-41 15,0 3-17-15,0 5-6 16,0 6 4-16,0 4 3 16,0 0 3-16,0 0 8 15,0 0 0-15,0 2-3 16,0 25 1-16,0 10 0 0,0 15-5 15,0 14-1-15,-9 7-4 16,-3 10-7-16,-4 8 2 16,2-2-14-16,5 0-37 15,0-5-65-15,9-3-158 16</inkml:trace>
  <inkml:trace contextRef="#ctx0" brushRef="#br0" timeOffset="86714.71">29395 15134 149 0,'0'-6'53'0,"0"-1"43"0,0 1-13 15,0 4-29-15,0 0 0 16,0 2 12-16,0 0-13 16,0 0-7-16,0 0-14 15,0 0-12-15,0 0-9 16,0 0-4-16,0 0-4 15,10 0 0-15,10 0 28 16,8 4-15-16,4 15-4 0,6 6-1 16,1 8-7-1,2 4-1-15,1 7-1 0,1 1-1 16,-2 5 0-16,1 6 2 16,-5 0-3-16,-5-2 1 15,-7-5 0-15,1-5 1 16,-6-3-2-16,-1-16 0 15,-4 0 2-15,2-9-2 16,1-5 2-16,1-11-1 16,2 0 3-16,4 0 0 15,0 0 1-15,0-14-1 16,3-5 0-16,-5-6-3 16,3-2 0-16,1-6 4 15,0-11-1-15,6-12-6 16,-1-10-5-16,0-4 5 0,1 4-17 15,-3 3-18-15,-8 12-23 16,-8 9-36-16,-5 13-92 16,0 10-186-16</inkml:trace>
  <inkml:trace contextRef="#ctx0" brushRef="#br0" timeOffset="87363.47">30123 15232 260 0,'-9'-7'147'0,"9"7"-114"16,0 0 19-16,0 0-14 0,0-6-35 16,0 2-2-1,0 0-1-15,7 0-3 0,-3 4 1 16,3-5-2-16,-5 2 2 16,3 3 1-16,-2-3 1 15,-1 3 0-15,0 0 7 16,-2 0 12-16,2 0 5 15,-2 3 4-15,0 23-3 16,0 11-7-16,0 7-13 16,0 4-4-16,-4 3-39 15,-8 1-39-15,5-7-61 16,5-5-195-16</inkml:trace>
  <inkml:trace contextRef="#ctx0" brushRef="#br0" timeOffset="91096.94">27335 16428 375 0,'0'-23'47'15,"0"5"21"-15,13-1-2 16,4 5-22-16,-6 10-1 15,-4-3-8-15,-3 7 4 16,-4 0 0-16,0 0-2 16,0 0-7-16,0 0-3 15,0 0-4-15,0 7-11 16,-9 19-10-16,-19 14 2 16,-8 5-4-16,-3 9-3 15,5-6 1-15,-4-3 1 16,8-1-1-16,0-11 0 0,-2-6 3 15,10-2-3-15,3-11 2 16,5-2-1-16,5-5 0 16,4 1-4-16,1-8 2 15,4 5-2-15,0-3 1 16,0 1-3-16,0 8 1 16,2 8 6-16,14 3 2 15,2 7-2-15,-3 3 0 16,2-8 2-16,7 5-2 15,-1-6 0-15,-3-1 0 16,3-2-17-16,-2 1-42 16,-3 1-22-16,-1 3-70 0,6 6-84 15</inkml:trace>
  <inkml:trace contextRef="#ctx0" brushRef="#br0" timeOffset="91575.6">27543 16737 365 0,'-17'0'184'15,"12"-7"-137"-15,5 7 44 16,0-4-44-16,0 4-30 16,0 0-2-16,0 0-4 15,0 0-7-15,0 19-4 16,0 2 2-16,0 6 5 16,7-9-2-16,4-4-2 15,3-3-3-15,6-3 2 16,6-4-1-16,2-4 0 15,6 0-4-15,-4-4 0 16,-5-15 3-16,-1 1-7 16,-11-4 0-16,-6 3 7 15,-5 2-1-15,-2-6 0 0,0 4 0 16,-20-3 3-16,-6 7 0 16,-4 1 3-16,0 10 2 15,-2 0-2-15,-4 4-3 16,-1 0-2-16,2 8-1 15,3 6-12-15,14 6-26 16,1-3-41-16,10-2-108 16,7 0-76-16</inkml:trace>
  <inkml:trace contextRef="#ctx0" brushRef="#br0" timeOffset="91948.82">27686 16405 291 0,'0'-10'88'0,"0"6"-54"16,3-4 27-16,3-7-21 15,4 11-17-15,-3-6-9 16,0 6 8-16,-5-1-5 16,0 3-3-16,-2 2 7 0,0 0 6 15,0 0 2-15,0 0 0 16,0 0 3-16,0 0-5 16,0 25-19-16,-11 19-8 15,-10 26 6-15,-5 27 5 16,2 21-6-16,3 15-5 15,7-1-12-15,11-3-64 16,3-18-81-16,0-30-44 16</inkml:trace>
  <inkml:trace contextRef="#ctx0" brushRef="#br0" timeOffset="92514.57">28027 16438 99 0,'0'-18'225'15,"0"14"-170"-15,0-7-4 16,0-3 2-16,0-1-16 16,2 3-2-16,5 2-2 15,-3-1 9-15,-1 8-6 16,0-3-8-16,-3 3 0 16,2 3 0-16,-2 0-8 15,0 0-6-15,2 0-3 0,-2 0-4 16,0 9-3-16,0 15-1 15,0 28 2-15,0 18 1 16,-2 23 0-16,-12 13-1 16,-4 11-6-16,1-2 1 15,2-8-11-15,-2-13-23 16,6-22-8-16,6-31-23 16,3-17-56-16,2-24-53 15,7 0-165-15</inkml:trace>
  <inkml:trace contextRef="#ctx0" brushRef="#br0" timeOffset="92897.9">28200 16690 422 0,'-6'-16'17'0,"6"-2"23"15,0-5 9-15,0 5-32 16,0 3-11-16,0 9 2 16,0 6 10-16,0 0 12 15,0 0 2-15,0 0-1 16,0 0-7-16,0 0-12 16,0 21-6-16,0 9-3 0,0 6 1 15,0 1-1 1,4-4-3-16,9-6 1 0,4-6 2 15,3-4 4-15,7-11 2 16,1-6-5-16,6 0-1 16,1-15 0-16,-3-14 1 15,-2-8-7-15,-5-5-6 16,-6 3-8-16,-10 6-8 16,-7 6-27-16,-2 13-34 15,0 3-49-15,-6 8-150 16</inkml:trace>
  <inkml:trace contextRef="#ctx0" brushRef="#br0" timeOffset="93163.56">28337 16452 207 0,'0'0'187'0,"0"0"-145"16,0 0 24-16,0-3-3 15,0 3-41-15,0 0 1 16,0 0 10-16,0 0-5 16,0 19-1-16,0 14-2 15,0 18 4-15,-11 20-7 16,-8 13-16-16,2 11-4 16,0 9-2-16,6-11-23 15,9-5-46-15,2-14-60 0,0-12-77 16</inkml:trace>
  <inkml:trace contextRef="#ctx0" brushRef="#br0" timeOffset="93731.05">28632 16420 445 0,'-4'-4'71'0,"4"0"40"15,0 1-36-15,0 3-35 16,0 0-28-16,0 0-10 15,0 7 1-15,0 15-3 16,9 12 3-16,12 5 0 16,3 6 0-16,2 3-1 15,-1 0 0-15,-1-7 3 16,-4-4 0-16,1-8 0 16,-3-5 0-16,-4-8-2 15,0 1-3-15,-5-11 2 16,-7-3 0-16,3 2-2 0,-5-5 3 15,0 0-2-15,0 0 4 16,0 0 6-16,0 0 1 16,0 2-1-16,0-2 0 15,0 0 1-15,0 0 0 16,0 0-3-16,0 0 2 16,0 0-1-16,0 0 2 15,0 4-6-15,-9 8-5 16,-8 9 0-16,-5 12 2 15,-1 9-4-15,-3 5 2 16,-2 9-3-16,5 1-8 16,1-3-23-16,8-3-31 15,2-10-66-15,12-8-126 0</inkml:trace>
  <inkml:trace contextRef="#ctx0" brushRef="#br0" timeOffset="94156.06">29120 16825 124 0,'-23'-7'379'15,"16"7"-339"-15,7 0 73 16,0-2-43-16,0 2-42 16,0 0-20-16,5-5 0 0,22 5 16 15,12-4-4 1,9-1-9-16,1 2-11 0,0 3 0 16,-13 0-11-16,-4 0-29 15,-14 0-39-15,-6 8-74 16,4 7-79-16</inkml:trace>
  <inkml:trace contextRef="#ctx0" brushRef="#br0" timeOffset="94331.03">29138 16986 345 0,'-16'1'175'0,"16"3"-130"15,0-4 35-15,0 0-43 16,12 0-26-16,15 0 10 0,10 0-11 15,6 0-4-15,1 0-5 16,-2 0-13-16,-10 0-44 16,0 4-129-16</inkml:trace>
  <inkml:trace contextRef="#ctx0" brushRef="#br0" timeOffset="95481.74">30192 16859 411 0,'-20'-11'78'0,"5"3"-2"15,8 4-4-15,3-2-41 0,2 6-8 16,2 0-2-16,0 0 2 16,0 0-4-16,0 6-9 15,-2 31-11-15,-3 15 3 16,5 4-1-16,0-4 0 15,13-13 0-15,15-16 0 16,4-5 2-16,5-13-6 16,2-5 4-16,1 0-1 15,-4-27 4-15,-4-10-1 16,-8-11-3-16,-9-4 2 16,-8 4-3-16,-7 5 4 15,0 10 0-15,-4 2 12 0,-24 10 1 16,-4 2-5-16,-3 15 8 15,-4 4-4-15,-2 0-8 16,-7 30-9-16,-1 7-13 16,6 0-14-16,8 0-33 15,14 1-54-15,21-5-131 16</inkml:trace>
  <inkml:trace contextRef="#ctx0" brushRef="#br0" timeOffset="96965.07">31246 16783 548 0,'-23'0'53'16,"0"0"27"-16,14 5-26 16,-1 14-26-16,-6 10-20 15,0 8-5-15,7 5 2 16,6 1 1-16,3-6-1 15,0-8 1-15,0-6-4 16,17-8 2-16,3-9-4 16,3-6 0-16,3 0 0 15,-1-21-1-15,0-12 1 16,-2-4-1-16,-9-4 2 16,-2 7 0-16,-12 5 2 15,0 11 1-15,0 3 2 0,-3 5-1 16,-16 2 1-1,-3 8 0-15,-3 0-5 0,-7 0-3 16,-3 8-15-16,1 10-16 16,6-3-31-16,5-5-65 15,23-2-100-15</inkml:trace>
  <inkml:trace contextRef="#ctx0" brushRef="#br0" timeOffset="97464.35">31446 16751 388 0,'-21'-2'222'16,"16"2"-171"-16,5 0 20 15,0 0-31-15,0 0-40 16,0 0-5-16,0 0-7 15,0 2 8-15,7 10 2 16,-2 8 3-16,0-4-1 16,-5 7 3-16,0 10 3 15,0 4 1-15,-12 7 2 16,1-3-6-16,-1 6 1 16,5-5-1-16,2-9-1 15,3-8-1-15,0-11-1 16,2-10-3-16,0-4 3 0,0 0-3 15,0 0 2 1,0 0 1-16,0 0 12 0,0-14 2 16,14-15-3-16,2-8-4 15,9-19 0-15,-1-2-3 16,3-2-2-16,5 2-1 16,-2 13 4-16,0 11 4 15,-5 9-1-15,2 17 1 16,-1 2-2-16,-1 6 2 15,1 0-2-15,-1 18-4 16,-2 7-6-16,-7-2-18 16,0 1-59-16,0-4-110 0,2 6-224 15</inkml:trace>
  <inkml:trace contextRef="#ctx0" brushRef="#br0" timeOffset="97963.91">32596 16681 364 0,'-5'-29'211'16,"3"0"-184"-16,2 2 53 0,0 6-3 16,0 13-33-1,0 2-21-15,0 6 10 0,7 0-3 16,-5 0-7-16,3 0 2 16,-2 2-1-16,-3 29-4 15,0 20-8-15,-8 26-2 16,-14 19-8-16,-4 6-1 15,-4 2-6-15,5-4-11 16,4-7-31-16,7-8-50 16,14-23-98-16,0-14-372 15</inkml:trace>
  <inkml:trace contextRef="#ctx0" brushRef="#br0" timeOffset="113813.75">29840 6768 434 0,'-26'0'110'0,"3"0"-62"16,14 0 40-16,9 0-29 16,0 0-25-16,0 0-17 15,0 0-6-15,0 0-6 16,0 0-3-16,0 0-1 16,0 0-4-16,15 0 2 15,2 0 3-15,7-5-1 16,3 2-2-16,3 2 0 15,-2 1 0-15,2 0-1 16,-5 0 1-16,0 9 0 16,-2 6 1-16,-4 6 0 15,-1 0 2-15,-4 6 3 16,2 4-1-16,-4 0 0 0,1 4-4 16,3-2 0-16,0 0 0 15,3 0-7-15,-3-4-5 16,-2-2-22-16,-3-6-21 15,-6-5-68-15,-3-5-52 16,-2-3-174-16</inkml:trace>
  <inkml:trace contextRef="#ctx0" brushRef="#br0" timeOffset="114050.25">30264 6617 556 0,'0'-11'55'16,"-5"8"25"-16,2 3 0 16,3 0-35-16,0 0-25 15,0 0 0-15,-7 4-9 16,-13 23-12-16,-13 14 1 16,-13 18-2-16,-2 3-4 15,0 2-13-15,-1-4-14 16,8-2-26-16,7-7-34 15,11-9-78-15,23-7-114 16</inkml:trace>
  <inkml:trace contextRef="#ctx0" brushRef="#br0" timeOffset="114259.78">30632 6777 633 0,'-3'0'29'0,"3"0"-14"16,0 0 4-16,23 2-15 15,9-2-2-15,12 0-5 16,12 0-14-16,-4 0-33 16,-10 0-60-16,-10 4-36 15,-14 10-182-15</inkml:trace>
  <inkml:trace contextRef="#ctx0" brushRef="#br0" timeOffset="114447.25">30652 6903 431 0,'-26'-2'161'0,"15"2"-114"15,7 0 15-15,4 0-57 16,4 0-12-16,37 0 8 15,15-2-19-15,16 0-67 16,-1 0-99-16</inkml:trace>
  <inkml:trace contextRef="#ctx0" brushRef="#br0" timeOffset="114813.07">31246 6679 574 0,'-12'-9'17'0,"12"6"33"16,0-3-8-16,0 2-32 15,0-3-10-15,19-1-2 16,1 2-5-16,5 2-3 15,3 4 8-15,4 0 3 16,-2 0 3-16,2 0-2 0,0 10 0 16,-2 4 1-16,0 1 0 15,-4 4 1-15,-5 4 6 16,-6 5-2-16,0 12-1 16,-9 8-2-16,-1 8-3 15,-5 4 1-15,2-1-10 16,5-4-17-16,-2-12-57 15,4-12-66-15,-4-12 0 16,-1-9-30-16</inkml:trace>
  <inkml:trace contextRef="#ctx0" brushRef="#br0" timeOffset="115047.4">31692 6709 165 0,'0'-19'324'16,"0"13"-219"-16,0 1-3 15,0 5-29-15,0 0-32 16,0 0-16-16,0 0-1 16,0 0-8-16,0 0 0 15,0 0 0-15,0 5-4 16,-26 13-12-16,-12 14-2 16,-18 11-1-16,-8 11-2 15,2 4-13-15,6-4-8 0,17-11-16 16,16-14-45-1,23-16-88-15,0-13-55 0</inkml:trace>
  <inkml:trace contextRef="#ctx0" brushRef="#br0" timeOffset="115377.91">31859 6499 242 0,'0'-8'341'15,"0"6"-327"-15,6 2 25 16,7-1-5-16,8 1-26 16,5 0-5-16,-2 0-1 15,4 0-3-15,-9 0 1 16,-6 9 3-16,-3 0 9 0,-8-1 3 16,-2-4 8-16,0 0-1 15,0 2 1-15,0 1-7 16,-4 3-13-16,-11 1-3 15,2 1 2-15,3 0-3 16,3 1 1-16,3-3-1 16,4-2-1-16,0 1-3 15,0-3-3-15,7-2-14 16,18-4-9-16,10 0-29 16,1-21-103-16,2 2-296 15</inkml:trace>
  <inkml:trace contextRef="#ctx0" brushRef="#br0" timeOffset="129849.77">26601 15952 370 0,'-12'-13'40'16,"7"7"-25"-16,3 6 28 15,2-4-12-15,0 4-26 0,0 0-4 16,0 0-2-1,0 0 0-15,0 0 0 0,0 0 1 16,0 0 1-16,0 0 8 16,0 0 12-16,0 0 0 15,0 0 4-15,0 0-5 16,0 12-8-16,0 17-1 16,-7 5-2-16,-2 5 5 15,-5 9-4-15,3 8-1 16,-4 10 2-16,2 12-4 15,2 14 6-15,1 7-6 16,1 9 2-16,5-1 0 16,-1-2-7-16,0-5 3 15,5-3-1-15,0-11-7 16,0-6 6-16,8-14-4 0,3 1 6 16,0-9-3-1,3-2 3-15,-7-5 1 0,2-3-3 16,-2-1 0-16,0-9-2 15,-2-1 5-15,-5-8-6 16,0 0 2-16,0-6 2 16,0 0-2-16,0 6 0 15,0-7-1-15,0-7 3 16,0-5-1-16,0-6-3 16,0-4 1-16,0 0 1 15,0 0-3-15,2 9 4 16,2-3-2-16,6-2 3 0,-3 5 0 15,2-3-1 1,-3 4 2-16,4-6-3 0,-1 4 0 16,2-1-2-16,4-3 6 15,7 0-5-15,16 0 1 16,5 1 5-16,14-5-5 16,10 1 2-16,12 7 3 15,11-1-1-15,13 7-1 16,10-5-2-16,9 1 1 15,2-2-3-15,-2-2 2 16,-6-1-1-16,-5-1 0 16,-5 0-2-16,-7 2 5 15,-2-2-5-15,-1 0 4 16,5-4-3-16,6 0 4 16,-2 0 0-16,1 0-1 0,-2 0-4 15,-6 0 2-15,-6-4-1 16,-2 0-1-16,-2 4 0 15,-6 0 1-15,-1 0 0 16,-2 0 1-16,-8 0 0 16,-3 0-3-16,7 8 4 15,-4 1-3-15,0-3 3 16,3 2-5-16,-3-2 4 16,0-2-2-16,3 0 3 15,6 3 15-15,3 0-17 16,-2 3 1-16,-5 4-3 15,-8 1 2-15,-3-1 1 0,-5 0-2 16,2-3 0-16,0-7-2 16,-2-4 4-16,4 0-2 15,-2-4 1-15,2-11-1 16,-6 1 0-16,-5 6 1 16,-2 1 0-16,-3 7 0 15,-2 0-2-15,2 0 3 16,3 0-2-16,2 11 3 15,2 3-2-15,5-6 3 16,2-3-2-16,-5-5-1 16,6 0 1-16,-8 0 0 15,-4-5 0-15,-1 1-2 0,1 0 4 16,0-2 0-16,-1 6 0 16,-1-4 0-16,-4 4 1 15,2 0-2-15,-2 0-1 16,8 0-2-16,3 0 3 15,-1 4 0-15,5-4-2 16,-3 0-1-16,-2 0 2 16,-4 0-2-16,-10 0 1 15,-6 0 0-15,-10 0-1 16,-8 0 2-16,-6 6 0 16,-5-2-2-16,2-4 3 15,-1 9 0-15,-1-8 2 16,3 4-5-16,6-1 1 0,-9 0 0 15,8-4-1-15,-4 0-1 16,-6 0 0-16,1 0 0 16,-5 0-14-16,0 0-26 15,-9-14-39-15,-26-15-149 16</inkml:trace>
  <inkml:trace contextRef="#ctx0" brushRef="#br0" timeOffset="132112.2">26646 15886 436 0,'2'2'22'0,"3"-1"-12"0,5 2 61 16,1 1-4-16,-9 0-42 15,-2-4-10-15,0 0 11 16,0 0-3-16,2 0-11 16,3 0-3-16,9 0 17 15,9 11 4-15,16-7-6 16,15 10-6-16,8-6 0 15,9 3-4-15,4 3-5 16,13-3 1-16,8 0-2 16,11 5-4-16,-2-2 1 0,6 5-5 15,-1-1 4 1,-4-3-2-16,4-1 1 0,1-10-3 16,-3 0 1-16,-2-4-1 15,-1 0 3-15,-7 0-3 16,-6 0-2-16,-6 0 4 15,-3 3-2-15,3-1 0 16,-3 4 1-16,1 2-2 16,4-6 2-16,-1 7-1 15,3-9 0-15,-2 4 0 16,-1-2 0-16,0 0 2 16,5-2-4-16,2 2 4 15,-2 2-3-15,-2-4 1 16,-2 4 1-16,-5 0-2 15,-5-4 2-15,0 0-3 0,-4 0 2 16,-2 0 1 0,-4 0 0-16,-3 7-2 0,-5-7 0 15,-3 4 1-15,1 0 0 16,-4-4 0-16,-1 0 1 16,-2 0 0-16,5 0-2 15,-4 0 0-15,1 0 3 16,-2-4-2-16,-3 4 0 15,-2 0-1-15,0 0 0 16,3 0 3-16,1 4-3 16,-4 0 1-16,0 2-1 15,5 2 3-15,0-8-2 0,1 3 0 16,3-3 0 0,5 0 0-16,-4 0 2 0,1 0-1 15,3 0-1-15,-2 4 3 16,-1-4-1-16,0 4 0 15,-4 0-2-15,3 0 0 16,-3-2 0-16,1-2-1 16,2 0-1-16,-3 0 1 15,-2 0 0-15,-6 0 1 16,0-2 0-16,0-2 2 16,4 4-3-16,-1 0 3 15,3 0-2-15,-1 0-1 16,-4 0 2-16,0 0 0 15,-4 6-2-15,-1 6 0 16,-2-1 3-16,-9-3-3 0,-3-2 1 16,-8-1 1-16,-3-1-2 15,-12 0 1-15,2-2 0 16,-4 2 1-16,-2-4-1 16,0 0 1-16,0 0-2 15,2 0 3-15,3 0-4 16,-1 0 2-16,3 0 0 15,0 0 0-15,0 0-1 16,0 0 2-16,-3 0-2 16,1 4 2-16,-1-4-2 0,4 0 1 15,-6 0 1 1,5 4-2-16,2-4 1 0,3 3-1 16,-8 1 1-16,1-4-2 15,-1 0 1-15,-4 0-1 16,0 0 1-16,0 0 2 15,0 0-2-15,0 4 0 16,0-4-1-16,0 8 3 16,0 9-1-16,0 6 1 15,0 10-2-15,0 4 2 16,-4 6-1-16,-3 9-2 16,-5 8 4-16,3 13-3 15,-2 5 2-15,-8 3-2 16,3 4 1-16,-2 0 1 15,-1 0-1-15,5-9 1 0,0-1 0 16,3-13-2 0,2-11 4-16,-1-3 0 0,1-6-2 15,-2-1 1-15,-1-6 1 16,1-2-1-16,2-1 1 16,-1-3-2-16,1-5 2 15,2 3-3-15,1-5 0 16,1 0 1-16,0 0-2 15,-2-1 3-15,3-4-3 16,-1 4 0-16,1 1 2 16,-3 3-2-16,2 2 1 15,-2-2 0-15,0 6-1 0,3-6 1 16,-6 4-2 0,3 2 2-16,1 2 1 0,-1-4-2 15,5 0 0-15,-3-2 1 16,5-6 0-16,0-3 0 15,0-5 0-15,0-3-3 16,0-5 2-16,0-1 1 16,0-3 1-16,0 3-2 15,0 1 0-15,0-1 2 16,0-2-1-16,0-2 2 16,5 4-2-16,-5 1 1 15,6 0 0-15,-3-1 1 16,-1 1-1-16,0-5 0 15,-2 4 1-15,0-4-2 16,0 0 0-16,0 0-4 0,0 0-6 16,2 0-12-16,5-10-17 15,-4-13-71-15,8-4-177 16</inkml:trace>
  <inkml:trace contextRef="#ctx0" brushRef="#br0" timeOffset="146164.49">27263 6814 11 0,'-20'-12'515'0,"-3"1"-456"15,1 3 26-15,22 6-40 16,0 0-25-16,0 0-12 16,0 0-6-16,0 2-1 15,0 0-1-15,0 0 2 16,0 0 5-16,0 0 5 0,0 22 14 15,3 24-9-15,-3 21-5 16,0 24-7-16,-7 17-2 16,-12 5 1-16,1 5-3 15,6-4 1-15,1-6-3 16,4-11 1-16,7-10 0 16,0-14 2-16,0-13-3 15,0-15 1-15,7-5 2 16,8-12-1-16,2-5-1 15,0 0 0-15,-2-4 0 16,2-2 1-16,-8-1 0 16,-5-5-2-16,3-4 1 0,-5-2 1 15,-2-5 2-15,0 0 0 16,0 0 2-16,6 0-3 16,9 0 8-16,13-17-1 15,13-2-2-15,15-1 3 16,8 5-3-16,15 7-2 15,15 6 0-15,11 2-2 16,6 4-1-16,2 17-1 16,1 1-1-16,-5 1 0 15,-6 0 1-15,-13 0-2 16,-13-4 1-16,-15-1 1 16,-19-6-1-16,-15-3-5 15,-15-7-4-15,-11-2-19 0,-2 0-35 16,-4-13-71-1,-26-24-119-15</inkml:trace>
  <inkml:trace contextRef="#ctx0" brushRef="#br0" timeOffset="146779.26">27291 6777 418 0,'-7'-2'72'15,"7"2"11"-15,0 0-19 16,0 0-33-16,0 0-22 16,9-11 7-16,16-1 7 15,12-2-8-15,12 1 4 16,13 9-6-16,15 4-2 16,11 0-1-16,6 0 0 15,5 13-8-15,-4 5 2 16,-3 1-3-16,-5 1-1 0,-11 1-1 15,-9-2 0-15,-12-3 2 16,-9-1-2-16,-12 0 2 16,-6-3-3-16,-9-4 2 15,-8 1 2-15,-1-4-2 16,-8-1-1-16,0-1 2 16,0-1 1-16,-2-2-1 15,0 2 1-15,0-2 1 16,3 0 1-16,-3 2-1 15,0 4 4-15,0 15-1 16,0 12-4-16,-11 23 2 16,-6 25 1-16,-6 26 2 0,-1 28 2 15,4 24-6-15,4 14-7 16,7-9-9-16,7-12 0 16,2-21-34-16,0-22-57 15,4-11-93-15,7-11-190 16</inkml:trace>
  <inkml:trace contextRef="#ctx0" brushRef="#br0" timeOffset="151061.94">4178 9032 396 0,'-17'-22'17'15,"-17"-4"18"-15,34 18 28 16,0 4-9-16,0 4-21 16,0-4-16-16,0 1-9 0,0 2-4 15,4-3-1-15,13-7 7 16,5-6 5-16,8-1-8 16,10-1 2-16,3-1-2 15,11-1-3-15,5 2 4 16,12 3-4-16,15 3 12 15,6 11-8-15,15 2 3 16,11 0-3-16,2 2 4 16,2 11 2-16,0 1-8 15,0-2-1-15,0-1 1 16,-3-1-3-16,-9 3 1 16,-3-3-2-16,-6 2 1 0,-3 5 0 15,6 4 1-15,4 1 0 16,5 6 2-16,5-4 4 15,-4 1-7-15,-3-2 0 16,-6-5-1-16,-7 1 0 16,0-4 2-16,1-1-2 15,7-6 3-15,-2 1-3 16,1-3 5-16,-4-2 0 16,-6 5-1-16,0-1 0 15,-11 2 4-15,-3 2-7 16,-8-1 1-16,-3 1-3 15,-4-2 1-15,-1-1-1 16,-1-4 1-16,0 0-1 0,1-5 2 16,-1 0-2-1,3 0 1-15,-3 0 0 0,-4 0 0 16,0 0-2-16,-5 0 2 16,-2 0-2-16,3 0 1 15,-4 0 0-15,3-2 0 16,-4-1-1-16,-1-2 1 15,6-1-1-15,-3-1 1 16,2-1-1-16,3 0 0 16,2 2-1-16,0 1 2 15,4-1 0-15,-2 0-1 16,3 0-1-16,-1 0 2 0,5 2-1 16,-1 1 0-1,-1-1 0-15,-5 0 1 0,0-2-2 16,-6 1 1-16,-3 2 1 15,-2 3-2-15,-3-2 1 16,-2 2 0-16,0 0 0 16,2 0-1-16,2 0 2 15,1 0 0-15,0 0-1 16,-1 2 0-16,1-2-1 16,-2 0 2-16,3 0 0 15,1 0-2-15,-2 0 0 16,2-2 1-16,-2-5 1 15,-1 3-2-15,-2 2 2 16,1 0-2-16,3 2 2 16,-1 0-2-16,2 0 1 0,-3 0-1 15,1 0 1 1,-2 0 0-16,1 0 0 0,3 0 1 16,7 0-2-16,2 0 2 15,-2-3-2-15,4 2 2 16,-6 1-2-16,-5 0 1 15,-1 0-1-15,-3 4 2 16,0 6-2-16,1 0 3 16,1-3-3-16,7-3 1 15,1 3 1-15,3-6-1 16,1-1-1-16,-1 0 2 16,0 0-1-16,-8 0-1 0,-3 0 2 15,-4 0-2 1,-8 0 2-16,-1 3-1 0,-3 1 0 15,1 4 0-15,2 0 1 16,-1-2-2-16,1 1 2 16,-1-3-1-16,-7 0 0 15,0 0 1-15,-5 2-2 16,-1 1 0-16,-1-1 3 16,-3-4-2-16,-3 2-1 15,0-2 1-15,0-1-1 16,-4 4 3-16,4-5-4 15,-4 2 3-15,4-2-2 16,-4 0 1-16,6 0-1 16,-3 0 1-16,5 0-2 15,-3 0 3-15,5 0-1 0,2 0-2 16,1 0 4-16,-1 0-3 16,1 0 1-16,-9 0-3 15,2 0 2-15,-5 0-3 16,-7 0-2-16,-4 0-1 15,-3 0 3-15,0-14 4 16,0-9 0-16,0-10-2 16,-6-4-2-16,-1-1 5 15,5 3-4-15,2-2 1 16,0-3 0-16,0-3-2 16,0-3 0-16,0-1-3 15,2-5-4-15,1-4-2 0,-3-8 0 16,0-8-7-16,0-7-1 15,0 2 8-15,0 7 3 16,-5 10 13-16,-6 14-1 16,-1 11-1-16,3 11 5 15,-4 5-1-15,-2 4 2 16,4 5 4-16,-5-1-1 16,4 5-4-16,1-2-1 15,4 1-3-15,2 3-1 16,-1-4-1-16,3 1 1 15,-3-4-1-15,3-1 0 16,3 3-1-16,0 3 2 16,0 2-1-16,0 1 1 15,0 3-1-15,0 0 0 16,0 0 1-16,0 0-2 0,-2 0 3 16,2 0 0-16,-5-2 7 15,-2-1 1-15,-6-4-6 16,-6-2 4-16,-9-3-2 15,-6 0-2-15,-10-2-1 16,-6-2 0-16,-6 4 2 16,-4-3 3-16,-6 6-2 15,-5-2 0-15,-10 3 0 16,-9-2-1-16,-2-1-4 16,-9 1 2-16,-2-5-1 15,-4 1-2-15,2 2 1 16,1-6-1-16,5 6 2 0,7-4-2 15,0 2 1-15,4 3-1 16,6-2 1-16,4 5-1 16,4 0 1-16,0 2 0 15,-4 6-1-15,0 0 2 16,-10 0-2-16,-3 0 1 16,-6 12-4-16,5 3 3 15,0-3 1-15,2-3-2 16,1-1 3-16,-5-8-2 15,2 0 0-15,4 0 0 0,3 0 0 16,4 0 0 0,1 0 1-16,1 0-2 0,-4 0 2 15,-1 0-1-15,-6 4-2 16,-12 12 1-16,-6 7 0 16,-7 0 3-16,-3 0-4 15,4-3 3-15,1-7-2 16,2-8 2-16,1-2-1 15,4-3-1-15,5 0 2 16,11 0-1-16,10 0 0 16,8-3 0-16,6 3 1 15,-1 0-2-15,-2 0 0 16,0 0 0-16,-7 0 0 16,-5 0-1-16,-5 0-1 15,-6 0 2-15,-8 0 0 0,-1 0 1 16,-4 0-1-16,0 0 1 15,7 0-1-15,6-9 3 16,16-4-3-16,12-1 1 16,8-2 1-16,5 0-2 15,4 0 1-15,0-2-1 16,4 2 3-16,-1 2-3 16,-6 5-1-16,-4-2 2 15,-5-2-1-15,1 3 1 16,0 0 0-16,3 4-1 15,5 1 3-15,-3 1-2 16,2 2-1-16,-7 1 3 16,-1-2-3-16,-3 3 0 0,4 0 2 15,5 0-2-15,12 0 0 16,1 0 1-16,6 0-3 16,4 0-3-16,0 0 7 15,2 0-2-15,1 0 2 16,-10 0-2-16,-4-4 1 15,-2 0 1-15,-2 0-2 16,4 1 3-16,-1 3-3 16,-1 0 0-16,0 0 1 15,1 0-3-15,-4 0 2 16,-3 0-2-16,2 0 0 16,-2 0 2-16,-2 0 3 0,-4 0-5 15,-4 5 0 1,-6 1 1-16,0 4 0 0,6 3 2 15,-1-3-3-15,2-2 1 16,7 0 1-16,6-1 0 16,5-3 2-16,3 0 0 15,5-4-3-15,2 2 4 16,3 1-4-16,3-2 4 16,4 6-2-16,-1-6 1 15,4 6-1-15,-2-1-1 16,-2 1 2-16,-3 3-1 15,-6 2-9-15,4 1 5 16,-2 3 3-16,3-2 1 16,8-1 0-16,4-5 0 0,4 0-1 15,1-4 1-15,4-1-1 16,1-1-1-16,3-2-1 16,0 0 1-16,0 0-2 15,0 0 4-15,0 0-2 16,0 4-2-16,0 1 1 15,0 9 4-15,0-2-2 16,0 9 0-16,9 3-1 16,3 9 3-16,-3 7-2 15,2 8 0-15,-1 10 1 16,-1 10-2-16,2 9 1 16,4 5-3-16,0 8-1 15,4 3-11-15,7 3-5 0,1-11-8 16,3 1-25-16,5 1 3 15,1 5-44-15,11 8-6 16,9 14-105-16</inkml:trace>
  <inkml:trace contextRef="#ctx0" brushRef="#br0" timeOffset="-177089.53">12909 19031 217 0,'-106'9'21'0,"-5"1"-19"16,4-10-53-16,5 0-43 15</inkml:trace>
  <inkml:trace contextRef="#ctx0" brushRef="#br0" timeOffset="-128743.41">17205 9285 125 0,'0'0'43'0,"0"0"-23"16,0-4-1-16,-8-13 18 15,1-2 0-15,-4-1-14 16,-1-1-9-16,-1 2 2 16,-13 5-12-16,-8 10-130 15</inkml:trace>
  <inkml:trace contextRef="#ctx0" brushRef="#br0" timeOffset="-127571.21">17133 8835 346 0,'0'-10'77'16,"0"10"-14"-16,0-8-1 16,0 5 1-16,0 2-35 15,0-4-13-15,0 3-2 16,0 2 7-16,0 0 0 15,0 0-1-15,0 0 1 16,0 0-1-16,0 0-1 16,0 16-2-16,-9 26-10 15,-10 18-5-15,-6 17 3 0,0 16-1 16,-5 13 0 0,0 12-3-16,2 12 3 0,3-2 0 15,12-5-5-15,10-14 3 16,3-16-2-16,0-12 2 15,3-16-1-15,12-12 0 16,4-9 1-16,1-10-1 16,-1-10 0-16,-3-3-1 15,2-9 3-15,1-4-2 16,-1-4 2-16,-2-4 0 16,5 0 0-16,-1 0 0 15,4-12 0-15,3-5 1 16,6-1-3-16,1 3 0 15,7 1 2-15,6 5 0 0,8 3-2 16,12 6 0-16,4 0 2 16,9 0-2-16,3 0 3 15,4 2-2-15,3 5-1 16,0-1 2-16,2 2-1 16,-2-4 0-16,6 2 0 15,8 1 9-15,-1-1 2 16,-2 4-8-16,-2 1-1 15,-5 1-1-15,-2 0 0 16,-2-3-2-16,-4-5 2 16,-3-4-2-16,-8 0 1 15,-1 0 1-15,-5-10-2 0,0-5 2 16,0 5-2 0,-2 2 0-16,2 5 2 15,-5 1-2-15,-1 2 3 0,-4 0-3 16,-9 0 0-16,-1 0 0 15,-12 0 1-15,-7 5-1 16,-9-1 0-16,-8-2 0 16,-7-2 1-16,-4 0 1 15,-2 0-1-15,0 0 1 16,0 0-3-16,0 0 2 16,0 0-1-16,0 0 1 15,0 0-5-15,-2 0-22 16,-17-13-44-16,-16-14-68 0,3-4-153 15</inkml:trace>
  <inkml:trace contextRef="#ctx0" brushRef="#br0" timeOffset="-126203.95">17207 8819 275 0,'-26'14'64'16,"8"-4"-9"-16,2-6 26 15,4 3-19-15,5-1-4 16,3-6-16-16,2 2-15 15,2-2-9-15,0 0 3 16,0 0-4-16,8 0 4 16,22 0 3-16,12 0-11 15,8-4 1-15,10-7-4 16,15 2-2-16,11 0-1 0,14 5-5 16,10 4 1-16,12 0-3 15,0 8 1-15,6 9 1 16,1-7-1-16,1-1-1 15,0-7 1-15,-1-2 0 16,0 0 0-16,-3 0-1 16,-6 0 1-16,-5 0 1 15,-12 0-3-15,-6 5 2 16,-9 2-1-16,-8 2 0 16,-6-2 0-16,-2 2 1 15,-6-7 0-15,-4 0 0 16,-6-2-1-16,-2 0 0 0,-5 0 1 15,0 0-1 1,-8-6 0-16,-7 1 0 0,-4 5 1 16,-7 0-2-16,-5 0 0 15,-6 0 1-15,-5 0 2 16,0 0-3-16,-5 3 1 16,-2-1 1-16,2-2-1 15,-2 0-1-15,5 0 1 16,2 0 2-16,0 2-3 15,0-2 1-15,1 2-2 16,0-2 4-16,-1 0-4 16,0 2 2-16,-3-2 1 0,-2 0-1 15,0 0 0-15,4 0-1 16,-6 0 2-16,2 0-1 16,-2 0 1-16,0 0-1 15,0 0 3-15,0 0-2 16,0 0 0-16,0 0-1 15,-8 2 2-15,2 4-4 16,-1 5 4-16,-2 3-2 16,1 5 1-16,2 6-1 15,-1 3 0-15,0 10 0 16,1 7 0-16,-4 13 1 16,3 10-1-16,-4 9 1 15,-3 14 1-15,0 9-1 16,-2 3-1-16,9-3-1 15,3-7 2-15,4-8-1 0,0-11 0 16,0-8 1-16,0-6-2 16,13-3 2-16,-3-10-1 15,-1-1-1-15,0-9 2 16,-5-9-1-16,2-7 1 16,-4-6-1-16,0-6 0 15,-2-5-1-15,0-4 1 16,2 0 0-16,-2 0 0 15,0 0 0-15,0 0 1 16,3 0-1-16,-1 1-1 16,0 2 2-16,-2-2 0 15,0 2 0-15,2-1-1 0,-2-2 0 16,0 0-1-16,0 0 0 16,0 0-5-16,0 0-10 15,0 0-13-15,0 0-33 16,0-14-39-16,0-1-132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deg"/>
          <inkml:channel name="T" type="integer" max="2.14748E9" units="dev"/>
        </inkml:traceFormat>
        <inkml:channelProperties>
          <inkml:channelProperty channel="X" name="resolution" value="2226.01904" units="1/cm"/>
          <inkml:channelProperty channel="Y" name="resolution" value="3561.63037" units="1/cm"/>
          <inkml:channelProperty channel="F" name="resolution" value="2.84167" units="1/deg"/>
          <inkml:channelProperty channel="T" name="resolution" value="1" units="1/dev"/>
        </inkml:channelProperties>
      </inkml:inkSource>
      <inkml:timestamp xml:id="ts0" timeString="2021-06-20T17:48:02.5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5270 9319 157 0,'-11'13'447'0,"-35"-5"-445"15,18-8 83-15,17-6-39 16,11-6-39-16,0 1-5 15,0 3 2-15,0 0-1 16,0-2 6-16,9 1 9 16,3 7 10-16,1 2-2 15,6 0 0-15,11 0-10 16,9 4-3-16,6 3-6 16,11-2-3-16,1 2-1 0,3-7-3 15,0 2 0 1,-4-2 1-16,-11 0-3 0,-5 0-8 15,-20 0-21-15,-10 0-34 16,-10 0-51-16,0 0-98 16</inkml:trace>
  <inkml:trace contextRef="#ctx0" brushRef="#br0" timeOffset="416.48">5381 9208 606 0,'-32'21'14'15,"2"-17"69"-15,0-4-17 0,16 0-39 16,14 0-22-16,0 0-6 16,0-2 0-16,0 2 1 15,2 0 1-15,0 0 5 16,4 0 6-16,-6 18-3 15,0 23 6-15,0 18-4 16,-17 9-1-16,-2 10-7 16,4 8 0-16,-4 11-3 15,1 8-1-15,1-5 0 16,9-15 1-16,8-17-2 16,0-16 0-16,0-17 1 15,0-16 1-15,0-19 1 0,2 0 5 16,2-9 5-16,-4-5 2 15,0 8-7-15,0-7-12 16,-30-18-7-16,-17-27-11 16,-7-8-21-16,-5 4-21 15,8 12-19-15,16 17-110 16,20 6-130-16</inkml:trace>
  <inkml:trace contextRef="#ctx0" brushRef="#br0" timeOffset="933.7">5439 9590 283 0,'0'0'217'16,"0"0"-149"-16,-2 0 24 16,-8 0-51-16,10 0-32 0,0 0 5 15,14 5-8 1,18-3-4-16,3 0-1 0,-1 2 0 15,-4 6 1-15,-5 3-1 16,-9 1 6-16,-8 6 6 16,-8 0 9-16,0 5-6 15,-6 4-2-15,-16 4-9 16,-8 0-1-16,-2 0 1 16,-8 1 0-16,-3-8 0 15,6-1-1-15,9-6 0 16,12-9 3-16,14-6-3 15,2-4-6-15,0 0-4 16,14 0-3-16,6 0 9 16,14 11-1-16,8 1-14 15,4-5-23-15,12-7-26 0,-5 0-52 16,0 0-60-16,-3 0-83 16</inkml:trace>
  <inkml:trace contextRef="#ctx0" brushRef="#br0" timeOffset="1283.16">4849 9042 69 0,'-34'19'400'0,"4"-13"-344"16,5-6 46-16,15-6-49 15,10-6-22-15,0 5-19 16,19 5 12-16,18-2 19 16,18-6-5-16,30-5-4 15,14 3-10-15,7 7-7 16,0 5-12-16,-5 17-3 15,-2 12-2-15,-7-6-2 16,-3-12-20-16,-5-10-34 16,-16-1-15-16,-12 0-38 15,-26 4-104-15,-12 9-198 16</inkml:trace>
  <inkml:trace contextRef="#ctx0" brushRef="#br0" timeOffset="2481.19">5503 8398 517 0,'0'-6'34'15,"0"2"46"-15,-12 4-7 0,3 0-46 16,9 0-15-16,0 0 1 16,0 8-4-16,7 34-5 15,-7 28-4-15,0 23-7 16,-22 16-27-16,3-13-33 15,10-10-93-15,9-9-132 16</inkml:trace>
  <inkml:trace contextRef="#ctx0" brushRef="#br0" timeOffset="2865.76">6172 8704 199 0,'0'-22'217'16,"0"7"-167"-16,-7 8 45 16,7 0-15-16,0 7-38 15,0 0-10-15,0 0 5 16,0 0-13-16,2 19-16 0,3 19-3 16,0 17-1-16,-2 31-2 15,-3 20-5-15,0 14-35 16,-19 7-35-16,5-5-35 15,9-16-57-15,5-17-94 16</inkml:trace>
  <inkml:trace contextRef="#ctx0" brushRef="#br0" timeOffset="3200.52">6384 9168 475 0,'0'-12'46'15,"0"1"19"-15,-3 10 6 16,3-5-38-16,0 6-26 16,0 0-6-16,0 18-1 15,3 27 0-15,1 10 1 16,4-1-1-16,1-11-2 16,6-18 1-16,4-11 2 15,9-14 2-15,0 0-2 16,1-8 9-16,4-25-4 15,-6-8-1-15,6-18-4 16,-6 0 0-16,-9 0 3 16,-10 9 0-16,-8 11 6 0,-6 14-2 15,-20 9 1-15,-4 7-3 16,-6 9-9-16,-5 5-24 16,-4 32-26-16,-2 10-62 15,19 3-89-15</inkml:trace>
  <inkml:trace contextRef="#ctx0" brushRef="#br0" timeOffset="3566.17">6741 8711 572 0,'-9'0'71'0,"-1"0"28"0,1 0-36 16,9 0-40-16,0 18-21 15,2 11-1-15,22 11-2 16,12 0 1-16,10-3-1 16,14-4 2-16,-1-6-1 15,4-1 0-15,-8 0-1 16,-6 0 1-16,-6 1 1 16,-9-4-1-16,-8-4 0 15,-10 1 0-15,-11-7 3 16,-5-1-2-16,0 3 10 15,-5-3 2-15,-13 5-1 16,-12-1-9-16,-7 3-1 16,-7 8-1-16,-6 6-4 15,1 8-14-15,12 13-12 0,7 0-15 16,12-2-30-16,11-5-62 16,7-7-61-16</inkml:trace>
  <inkml:trace contextRef="#ctx0" brushRef="#br0" timeOffset="3841.17">7645 9140 486 0,'0'8'35'0,"0"-2"44"16,29-2-1-16,25-2-42 16,3-2-16-16,5 0-11 15,-4 0-8-15,-3 0-29 16,-9 0-73-16,5 0-149 15</inkml:trace>
  <inkml:trace contextRef="#ctx0" brushRef="#br0" timeOffset="4408.16">8974 9225 491 0,'-36'0'154'0,"29"0"-133"16,7 0 26-16,0 0-22 15,28 0-12-15,23 0-2 16,15 0-9-16,24-3 2 16,11-5-8-16,-7 6-26 0,-11 2-44 15,-18 0-74-15,-15 4-55 16</inkml:trace>
  <inkml:trace contextRef="#ctx0" brushRef="#br0" timeOffset="4750.53">9018 9210 458 0,'-16'0'23'15,"5"-6"65"-15,6-3-25 16,5 7-33-16,0 1-17 16,0-2-2-16,0 3 2 0,3 0 4 15,-1 0-1-15,-2 0-6 16,2 29-3-16,0 17-2 15,-2 12-3-15,0 12 1 16,0 5-3-16,-9 9 1 16,-9 4 2-16,2-8-1 15,2-7-1-15,7-22-1 16,7-15 0-16,0-22-2 16,0-12 1-16,0-2 3 15,2 0-2-15,-2 0 0 16,0 0-4-16,0-12-16 15,-15-15-20-15,-9-12-37 16,5-9-77-16,17-2-138 0</inkml:trace>
  <inkml:trace contextRef="#ctx0" brushRef="#br0" timeOffset="5117.14">9320 9456 377 0,'0'0'232'0,"0"0"-224"16,-10-1 32-16,6-2 5 16,4 3-39-16,2 0-2 15,26 0-3-15,4 0 1 16,0 0-1-16,-9 0 2 0,-9 3 0 16,-7 3 2-1,-7 2 9-15,0 2 4 0,-2 5-10 16,-21 9-3-16,-9 5-3 15,-7-2 0-15,-3 6-2 16,-6-1-3-16,1-2 1 16,9-2 2-16,12-8 1 15,15-12 3-15,11-8-2 16,0 0-3-16,13 0-3 16,20 0 9-16,5 0-5 15,11 7 1-15,11-3-3 16,0-2-20-16,-5 0-43 15,-7 2-76-15,-4 2-45 16</inkml:trace>
  <inkml:trace contextRef="#ctx0" brushRef="#br0" timeOffset="5417.13">8811 8892 565 0,'-36'0'47'0,"15"0"27"16,5-5-1-16,16 3-35 0,0-2-28 15,2 2-11-15,30 2 4 16,18 0 20-16,22 0-1 15,29 0-9-15,15 0-8 16,6-3-1-16,4-1-3 16,-11 4-5-16,-12 0-16 15,-17 0-31-15,-24 0-32 16,-28 9-67-16,-16-1-50 16</inkml:trace>
  <inkml:trace contextRef="#ctx0" brushRef="#br0" timeOffset="5644.59">9331 8330 260 0,'-16'-8'265'0,"7"1"-220"16,0 3 43-16,7 0-19 15,2 1-41-15,0 3-15 16,0 0 6-16,0 0-3 15,2 11-10-15,2 37-4 16,-4 31 0-16,0 28-5 16,0 16-48-16,0-5-85 15,21-7-227-15</inkml:trace>
  <inkml:trace contextRef="#ctx0" brushRef="#br0" timeOffset="6100.59">10171 8574 438 0,'-14'-20'101'0,"10"-1"-67"15,-4 9 43-15,8-7-29 16,0 13-27-16,0 3-7 16,0 3 8-16,0 0-4 15,10 28-10-15,-5 40 4 16,-5 33-8-16,0 30 1 16,0 13-4-16,-17 12 0 0,4-5-27 15,4-18-33-15,9-32-49 16,0-33-68-16,24-26-100 15</inkml:trace>
  <inkml:trace contextRef="#ctx0" brushRef="#br0" timeOffset="6318.11">10528 8935 505 0,'0'-3'111'15,"-7"2"-66"-15,-3 1 42 0,10 0-47 16,0 0-34 0,0 0 0-16,0 0-5 15,0 34-1-15,0 18-1 0,-9 17-2 16,-2 5-18-16,1-1-27 16,6-13-16-16,4-10-75 15,0-11-73-15</inkml:trace>
  <inkml:trace contextRef="#ctx0" brushRef="#br0" timeOffset="6685.1">10808 8785 574 0,'-11'-6'34'0,"-1"2"33"16,10 4-6-16,2 0-51 15,0 0-7-15,25 8 8 16,8 23-8-16,5 9-4 16,4 3 2-16,-1 5 0 15,-4-4-1-15,2-7 0 16,-9-8 4-16,-2-5 2 16,-7-5 1-16,-10-6 0 15,1-3 1-15,-8-6-4 16,-1-4 1-16,-3 2 3 15,0 0 8-15,0 7 0 16,-12 3-7-16,-15 10-2 0,-3 12 0 16,-12 13-2-16,-4 14 1 15,-7 11-4-15,2-2 1 16,8-1-13-16,8-13-53 16,19-9-109-16,16-1-410 15</inkml:trace>
  <inkml:trace contextRef="#ctx0" brushRef="#br0" timeOffset="9899.54">4281 8021 394 0,'-2'0'233'16,"-17"0"-200"-16,8 0 34 15,11 0 4-15,0 0-35 16,7 0-17-16,-3 4-2 15,-4 29-9-15,0 40-5 0,0 52-2 16,-15 50-1-16,-7 28 2 16,5 17-2-16,-2 14-1 15,-7 2 0-15,9-9 1 16,2-29-1-16,11-41-1 16,4-35 3-16,13-31-3 15,13-21 2-15,1-19-2 16,-3-18 1-16,-3-21 1 15,-6-7-3-15,-6-5 3 16,-7 0 1-16,-2 0-1 16,0 0 0-16,6 0-1 15,-2 0-1-15,10 0 4 0,20 0 2 16,19 0 1-16,30 3 5 16,29 1 0-16,25 6-6 15,19 5 2-15,12 6-6 16,9-1 0-16,5 1-2 15,-3-4-3-15,-15-1-19 16,-29-2-33-16,-33-9-23 16,-45-5-87-16,-29-12-75 15</inkml:trace>
  <inkml:trace contextRef="#ctx0" brushRef="#br0" timeOffset="10417.02">4120 8139 535 0,'-40'0'34'0,"12"-6"47"16,6 4-11-16,22-2-41 15,0 4-27-15,37 0 4 0,34 0 26 16,38 4-10-16,28 3-10 16,27-2-2-16,20 4-8 15,7 3 2-15,17-5-3 16,0-7-5-16,-18 0-3 15,-30 0-7-15,-38 0 6 16,-42 1 0-16,-26 8 5 16,-29-4 3-16,-16 4 1 15,-9-3 3-15,0 1 4 16,-11 4 2-16,-6 5-2 16,4 8-5-16,4 7-3 15,-1 11 0-15,3 14 0 16,-2 16-1-16,-3 24-1 15,1 25 2-15,-5 31 0 0,0 34 0 16,-1 34-2-16,4 24-2 16,6 17-29-16,7-7-62 15,20-30 31-15,27-43-95 16,13-61-224-16</inkml:trace>
  <inkml:trace contextRef="#ctx0" brushRef="#br0" timeOffset="10900.35">5065 10533 597 0,'0'0'30'16,"-15"0"40"-16,8 0-4 15,7 0-46-15,0 13-19 16,0 16-1-16,4 16 0 15,5 13 0-15,-2 6-15 16,-2 2-21-16,-5-3-24 16,0-5-25-16,0-11-33 0,-18-9 20 15,4-4-165 1</inkml:trace>
  <inkml:trace contextRef="#ctx0" brushRef="#br0" timeOffset="11183.02">4852 10954 165 0,'-14'-19'99'16,"5"5"-22"-16,2 1 13 16,4 1-28-16,3 3-18 15,0 3-7-15,0 4-11 16,0 2-6-16,0 0 4 16,0 0-3-16,0 0-5 15,14 14-1-15,2 22-1 16,7 15-11-16,-2-1 0 15,3-4 0-15,-2-15-5 0,5-10 1 16,8-11 0-16,2-10-2 16,-2 0 10-16,-5-13-2 15,-6-20-5-15,-3-12-11 16,-2-6-31-16,-8-8-60 16,10 1-84-16</inkml:trace>
  <inkml:trace contextRef="#ctx0" brushRef="#br0" timeOffset="12400.55">4902 12036 365 0,'-34'0'245'16,"-3"0"-212"-16,21 0 36 16,11 0-31-16,5 0-33 15,0 0-9-15,9 0-5 16,16 0 10-16,8 0 0 16,4 0 2-16,-2 0 1 15,-5 0 5-15,-10 0 3 0,-4 0 3 16,-9 3 4-16,-3 11 0 15,-4 9-2-15,0 8-7 16,-4 2-4-16,-22 2-1 16,-4 0-3-16,-4-4 2 15,0-1-1-15,4-7-1 16,4-3 4-16,13-7 1 16,6-7-3-16,7-6-4 15,0 0 1-15,0 0-5 16,0 0-1-16,9 6-2 15,14-1 7-15,10 6-1 16,3-2 0-16,3-3-29 0,-5 0-21 16,-1-4-31-1,-8-2-60-15,1 0-67 0</inkml:trace>
  <inkml:trace contextRef="#ctx0" brushRef="#br0" timeOffset="12654.29">4571 12032 617 0,'-12'0'19'16,"4"0"27"-16,8-2-13 15,0 0-30-15,30 0 0 16,25 0 10-16,23-5-5 0,20 0-4 15,7 0-2-15,-2 5-2 16,-9 2-4-16,-15 0-29 16,-17 4-37-16,-26 8-48 15,-16-3-8-15,-10 0-141 16</inkml:trace>
  <inkml:trace contextRef="#ctx0" brushRef="#br0" timeOffset="12856.16">4870 11542 524 0,'-11'-10'88'0,"-4"3"7"0,13 3-4 16,2 0-40-16,0 2-18 16,0 2-9-16,0 0-12 15,5 0-15-15,-5 39 5 16,0 19-19-16,0 23-47 15,0 14-79-15,19-7-170 16</inkml:trace>
  <inkml:trace contextRef="#ctx0" brushRef="#br0" timeOffset="14599.26">7645 7822 350 0,'6'-8'112'0,"-6"7"-71"16,0 1 43-16,0 0-17 15,0 0-35-15,0 0-7 16,6 0-2-16,-6 9-9 15,0 35-6-15,0 29 0 16,-17 32 1-16,-6 30-2 16,-5 31 0-16,-2 26-2 15,3 13-4-15,2 10 0 0,2-4 2 16,14-18-3 0,9-21 3-16,9-31-5 0,36-36-1 15,8-20 3-15,-4-16 1 16,-12-9-1-16,-14-9 4 15,-7-11-1-15,-4-13 1 16,-1-13 0-16,-2-6 1 16,-1-5-2-16,0-3 3 15,10 0-3-15,14 0 4 16,26-13 0-16,21-7 2 16,17-5-1-16,15 8-1 15,1 11-1-15,10 6-4 0,12 10 1 16,17 21-2-16,15 1 0 15,12-10-2-15,4-10 4 16,-4-12-4-16,0 0 1 16,-20-2 1-16,-12-10-2 15,-20 8 0-15,-17 4 3 16,-21 0-4-16,-13 0-1 16,-18 4-2-16,-16 8-7 15,-17-3-17-15,-15-3-24 16,-9-6-52-16,0 0-69 15,-5-2-152-15</inkml:trace>
  <inkml:trace contextRef="#ctx0" brushRef="#br0" timeOffset="15216.35">7741 8160 511 0,'-28'-2'53'0,"6"-6"1"16,14 1 2-16,8 6-30 0,15-6-13 15,40-4 7-15,33-9-2 16,34-1-4-16,32-1-6 16,20-3 1-16,12 9-4 15,17 3-3-15,1 9-1 16,6 4-4-16,-12 4-1 16,-26 25-4-16,-24 4 2 15,-35 0 0-15,-31-4 2 16,-27-2 5-16,-20-4 2 15,-19-4-2-15,-16-3 2 16,0-10-3-16,0-4 4 16,-11-2 1-16,4 0-2 15,2 0-1-15,1 0-2 0,-1 0 0 16,1 0 2-16,-4 0-2 16,1 0 4-16,5 0 3 15,-2 0-5-15,4 0-1 16,0 4-2-16,0 11 0 15,0 18 2-15,0 21 2 16,0 27-1-16,0 29 0 16,9 30 3-16,7 30-2 15,5 23-6-15,6 14 4 16,5 0-4-16,0-6 3 16,-4-12-6-16,-11-27-13 15,-11-15-23-15,-6-24-43 0,0-22-107 16</inkml:trace>
  <inkml:trace contextRef="#ctx0" brushRef="#br0" timeOffset="15743.96">8768 10358 466 0,'-2'-15'38'0,"-6"0"13"15,8 5 11-15,0-2-26 16,2 12-9-16,4 0 9 16,-4 0-6-16,2 4-12 15,-1 43-13-15,-3 24-3 16,0 22-2-16,0 9-2 15,0-6-34-15,-3-7-55 16,1-12-82-16,2-8-72 16</inkml:trace>
  <inkml:trace contextRef="#ctx0" brushRef="#br0" timeOffset="16016.36">8533 10852 332 0,'-21'-27'70'15,"5"10"7"-15,4 7 14 16,12 4-24-16,0 2-31 16,0 4-10-16,0 0-12 15,0 10-12-15,14 25 0 16,5 13-1-16,6 6-1 16,5 0 0-16,4-2 3 15,6-7-3-15,1-8 0 0,0-14 2 16,1-17-1-16,1-6-2 15,-4-8 0-15,-1-33-17 16,-8-18-28-16,-8-15-71 16,-3-3-77-16</inkml:trace>
  <inkml:trace contextRef="#ctx0" brushRef="#br0" timeOffset="16583.88">8721 12005 387 0,'-15'11'47'16,"3"-7"10"-16,9-2 7 16,3-2-43-16,0 0-13 15,0 0-4-15,0 0-4 16,10 0 10-16,8 0 4 0,5 2 1 15,1 2 4-15,-4 3-8 16,-2 1-3-16,-2 0 5 16,-6 0 6-16,-6 5-1 15,1 3-7-15,-5 7-5 16,0 8-3-16,-7 6-1 16,-16 3 2-16,0-1-2 15,-7 3 0-15,0-7-3 16,5-4 3-16,4-7 0 15,9-7 3-15,5-7 8 16,5-8-2-16,2 1-7 16,0-3-2-16,0 0-4 0,0 0 0 15,23 0 3-15,7 0 2 16,3 0-2-16,3 0-5 16,-1-7-17-16,-8 4-48 15,3 3-56-15,2-1-77 16</inkml:trace>
  <inkml:trace contextRef="#ctx0" brushRef="#br0" timeOffset="16833.87">8411 12049 557 0,'-21'-5'42'15,"16"1"-24"-15,5-4 18 16,0-4-25-16,26 9-3 16,15 2 24-16,21-1-12 15,23-2-12-15,10-5-2 16,3-1 0-16,-6-2-5 16,-6-5-4-16,-8-2-22 15,-18 1-48-15,-14 5-102 16,-16 7-109-16</inkml:trace>
  <inkml:trace contextRef="#ctx0" brushRef="#br0" timeOffset="17045.47">8809 11502 350 0,'-13'-35'123'0,"5"9"-99"15,-1 13 47-15,9-4-12 16,0 15-1-16,0 2-13 16,0 10-29-16,0 40-18 15,0 20-5-15,-2 30-10 16,-9 4-57-16,11 1-137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E310E-D62A-48BE-B595-AD093F69FCCE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EE94C2-43B9-43A9-9999-D728DDDCAB3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5619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EE94C2-43B9-43A9-9999-D728DDDCAB30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9948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EEA-7110-4928-98C7-5A41C83E4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09EB68-60C5-46C8-A4D6-FDE3BCDB1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CA61F-A607-4ECE-BFA8-7E093228C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861BF-C5B9-4CCB-8CEF-1420EFB2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B4838-002A-4BCF-A7B1-94ABB311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462BF-6FC2-4428-9314-2B9068C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43C9E-7BD6-420D-844A-A55D07E43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6EB43-3D20-495F-BD97-95110B650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7BA0B-D5D2-4EEB-9FA8-4B782A15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39F6-6617-40E2-9040-2323EE212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76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CF4C27-1408-4756-A4F5-6C32839FC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71D8E-37BF-4DCF-AA8B-3FAEAD049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7BBEF-CD85-4FCB-B4E8-BEE7B4E70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BF4F5-2740-4C66-83E5-86C7EEC9F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ED97-6F33-4C87-A391-8CAC262F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8865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C20DF-3410-4592-9416-CD05A55E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992CC-328C-4C17-A453-73DA5AC53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2DC7B-E962-4E2B-8611-902C5518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C98BB-AB28-44C0-BECF-73552C5B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BD381-D774-4838-B6E0-05656966D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E6EA8-5D77-477A-8CEC-B18D774FF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DB623-1634-4DB1-B428-3DCCEBBC1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718C8-2446-45C9-BA8D-75BF67DB9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787B-E8CB-4E8A-A0A5-F265E84FE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E85CF-7928-4056-922E-7297E099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77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F0BC-DB84-4EF6-B239-69B234948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7A2B-EEDA-40F5-A834-2D5F7D0706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5F1CD-4825-434F-ABD9-F05C279D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8E251-BAAD-4BB4-B36A-EB7159B4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8284-6A4A-49C4-A377-AF7E7B14B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4D562-4C5F-486C-A966-04D2A04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051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CD5F-BF94-41C9-9CEA-2ED3ABAC7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E99A67-1AF5-49C1-A2EF-A49174FEF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27E3B-E41B-42BD-B991-1A86DD52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33EC78-EEAB-4F83-9CCD-1A22C4FEEB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033FD7-79A7-40B1-9F1D-037110954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A26F0-BC91-483F-86A2-92E3A6766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8B1BE-5378-49EC-9198-4E3FFE2E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2F42D7-4FEA-4523-ABC5-B2099B76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114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8676-55FF-499C-8573-BA7E6E692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45FF0-F056-4AE4-86B9-E208CB5B8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721D87-04B5-4C60-BE73-EFA09DA97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B49DEB-6DE8-447E-B7A3-083ACBD37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937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91AB0F-5821-496A-99CC-D183266A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C35BEB-7E9B-4B00-92D4-E0DAF68C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98D97-449F-46E7-A7B2-9759577A3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688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A39DA-9442-4853-85F0-0B674E94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929E9-F5C0-4A79-9975-F5BD1A936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1F185-C47D-4D2B-91CF-24EE618A4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F5B35-2CC0-4EF5-9AAC-65C27FD89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C90D4C-A465-41D9-A1A1-AB0A6260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B63D0-BECA-44E2-8243-7816E1CCA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927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3E9F-57D1-4F9A-9572-26D8BDA1C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44291D-69C5-45F3-B714-E6E9EF7E43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0D86F6-9188-4479-83E2-BF704C0C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71B61E-E3EF-4683-9C78-044558E7F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2CCA82-82CD-4994-8979-FF9552D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24ED23-EE0A-4443-8292-10917433D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8362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B86762-F64A-4BF9-8D2A-A999194B2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897DC-C0FF-4B62-936A-484892249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5DFE-19BB-4AC5-9583-4096A7FC19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25275B-2097-48DE-B656-43971ABD0F10}" type="datetimeFigureOut">
              <a:rPr lang="en-CA" smtClean="0"/>
              <a:t>2021-06-20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8660-F27C-410E-82B4-CE926C720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11B4C-77B3-4C16-ACB6-AF2F4659E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B74D3-9BE8-4D9E-8186-0A1B5A85341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32827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2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3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7.png"/><Relationship Id="rId4" Type="http://schemas.openxmlformats.org/officeDocument/2006/relationships/customXml" Target="../ink/ink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0B3B9DBC-97CC-4A18-B4A6-66E24029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F4492644-1D84-449E-94E4-5FC5C873D3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1A2F2-AA17-4F46-A308-BE09813067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5342" y="637953"/>
            <a:ext cx="8272458" cy="3189507"/>
          </a:xfrm>
        </p:spPr>
        <p:txBody>
          <a:bodyPr>
            <a:normAutofit/>
          </a:bodyPr>
          <a:lstStyle/>
          <a:p>
            <a:pPr algn="l"/>
            <a:r>
              <a:rPr lang="en-US" altLang="zh-CN" sz="7400" dirty="0">
                <a:solidFill>
                  <a:srgbClr val="FFFFFF"/>
                </a:solidFill>
              </a:rPr>
              <a:t>Quantum Circuit</a:t>
            </a:r>
            <a:endParaRPr lang="en-CA" sz="7400" dirty="0">
              <a:solidFill>
                <a:srgbClr val="FFFFFF"/>
              </a:solidFill>
            </a:endParaRPr>
          </a:p>
        </p:txBody>
      </p:sp>
      <p:sp>
        <p:nvSpPr>
          <p:cNvPr id="21" name="Freeform 6">
            <a:extLst>
              <a:ext uri="{FF2B5EF4-FFF2-40B4-BE49-F238E27FC236}">
                <a16:creationId xmlns:a16="http://schemas.microsoft.com/office/drawing/2014/main" id="{94EE1A74-DEBF-434E-8B5E-7AB296ECB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7747" y="4208147"/>
            <a:ext cx="339126" cy="1938528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8C7C4D4B-92D9-4FA4-A294-749E8574F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728739" y="4098333"/>
            <a:ext cx="201857" cy="1874520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ADA3358-2A3F-41B0-A458-6FD1DB3AF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2330F-6836-4A2E-A70F-6F4CA57CB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>
                <a:solidFill>
                  <a:srgbClr val="FEFFFF"/>
                </a:solidFill>
              </a:rPr>
              <a:t>Learn the basics of quantum computing</a:t>
            </a:r>
            <a:endParaRPr lang="en-CA" sz="3200" dirty="0">
              <a:solidFill>
                <a:srgbClr val="FEFFFF"/>
              </a:solidFill>
            </a:endParaRP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E4737216-37B2-43AD-AB08-05BFCCEFC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45191-0D81-41FE-91C7-9B599EDA9DBD}"/>
              </a:ext>
            </a:extLst>
          </p:cNvPr>
          <p:cNvSpPr txBox="1"/>
          <p:nvPr/>
        </p:nvSpPr>
        <p:spPr>
          <a:xfrm>
            <a:off x="9269097" y="5164732"/>
            <a:ext cx="2809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</a:rPr>
              <a:t>不正经讲师：理科宅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</a:rPr>
              <a:t>Hunt</a:t>
            </a:r>
            <a:endParaRPr lang="en-CA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443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Measurement </a:t>
            </a:r>
            <a:r>
              <a:rPr lang="en-CA" sz="4000" dirty="0">
                <a:solidFill>
                  <a:srgbClr val="FFFFFF"/>
                </a:solidFill>
              </a:rPr>
              <a:t>(</a:t>
            </a:r>
            <a:r>
              <a:rPr lang="zh-CN" altLang="en-US" sz="4000" dirty="0">
                <a:solidFill>
                  <a:srgbClr val="FFFFFF"/>
                </a:solidFill>
              </a:rPr>
              <a:t>测量</a:t>
            </a:r>
            <a:r>
              <a:rPr lang="en-CA" sz="4000" dirty="0">
                <a:solidFill>
                  <a:srgbClr val="FFFF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F6ACC2-6AE8-408F-9ECE-79714F790D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9321" y="2542751"/>
                <a:ext cx="10103881" cy="3634211"/>
              </a:xfrm>
            </p:spPr>
            <p:txBody>
              <a:bodyPr/>
              <a:lstStyle/>
              <a:p>
                <a:r>
                  <a:rPr lang="en-CA" dirty="0"/>
                  <a:t>You will only know the state of Schrödinger's cat if you open the box (measure).</a:t>
                </a:r>
              </a:p>
              <a:p>
                <a:r>
                  <a:rPr lang="en-CA" dirty="0"/>
                  <a:t>Qubit’s wave function will collapse to a certain state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CA" dirty="0"/>
                  <a:t>) when you measure it.</a:t>
                </a:r>
              </a:p>
              <a:p>
                <a:r>
                  <a:rPr lang="en-CA" dirty="0"/>
                  <a:t>To get the final results, you need to measure qubits!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E0F6ACC2-6AE8-408F-9ECE-79714F790D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9321" y="2542751"/>
                <a:ext cx="10103881" cy="3634211"/>
              </a:xfrm>
              <a:blipFill>
                <a:blip r:embed="rId2"/>
                <a:stretch>
                  <a:fillRect l="-1086" t="-268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Understanding the basics of measurements in Quantum Computation | by Nimish  Mishra | Towards Data Science">
            <a:extLst>
              <a:ext uri="{FF2B5EF4-FFF2-40B4-BE49-F238E27FC236}">
                <a16:creationId xmlns:a16="http://schemas.microsoft.com/office/drawing/2014/main" id="{A04756A4-43D1-4930-9103-4F08339E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44" y="4758267"/>
            <a:ext cx="4734466" cy="2099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9991A0-ABB1-409B-8733-C503F98FF8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7012" y="4846235"/>
            <a:ext cx="3786295" cy="2011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533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What do you measure after a Hadamard gate is applied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CA" dirty="0"/>
                  <a:t>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By reading the coefficients, we know there is 50% chance we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dirty="0"/>
                  <a:t> and 50% change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dirty="0"/>
                  <a:t>.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l="-1300" t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1DAC9F1-946F-4D4D-A3DF-967A33A4B6A0}"/>
                  </a:ext>
                </a:extLst>
              </p14:cNvPr>
              <p14:cNvContentPartPr/>
              <p14:nvPr/>
            </p14:nvContentPartPr>
            <p14:xfrm>
              <a:off x="1450800" y="2812680"/>
              <a:ext cx="2562480" cy="1659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1DAC9F1-946F-4D4D-A3DF-967A33A4B6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41440" y="2803320"/>
                <a:ext cx="2581200" cy="167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2755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Summary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717D-BDA4-4880-9B3D-A9EFFEF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645" y="2543175"/>
            <a:ext cx="9854987" cy="4147344"/>
          </a:xfrm>
        </p:spPr>
        <p:txBody>
          <a:bodyPr anchor="t"/>
          <a:lstStyle/>
          <a:p>
            <a:pPr marL="514350" indent="-514350">
              <a:buAutoNum type="arabicPeriod"/>
            </a:pPr>
            <a:r>
              <a:rPr lang="en-US" dirty="0"/>
              <a:t>Quantum circuits consists of:</a:t>
            </a:r>
          </a:p>
          <a:p>
            <a:pPr marL="971550" lvl="1" indent="-514350">
              <a:buAutoNum type="arabicPeriod"/>
            </a:pPr>
            <a:r>
              <a:rPr lang="en-US" dirty="0"/>
              <a:t>Quantum logical gates</a:t>
            </a:r>
          </a:p>
          <a:p>
            <a:pPr marL="971550" lvl="1" indent="-514350">
              <a:buAutoNum type="arabicPeriod"/>
            </a:pPr>
            <a:r>
              <a:rPr lang="en-US" dirty="0"/>
              <a:t>Measurements (usually at the end)</a:t>
            </a:r>
          </a:p>
          <a:p>
            <a:pPr marL="514350" indent="-514350">
              <a:buAutoNum type="arabicPeriod"/>
            </a:pPr>
            <a:r>
              <a:rPr lang="en-US" dirty="0"/>
              <a:t>No-cloning theorem</a:t>
            </a:r>
          </a:p>
          <a:p>
            <a:pPr marL="971550" lvl="1" indent="-514350"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6672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Circuits (</a:t>
            </a:r>
            <a:r>
              <a:rPr lang="zh-CN" altLang="en-US" sz="4000" dirty="0">
                <a:solidFill>
                  <a:srgbClr val="FFFFFF"/>
                </a:solidFill>
              </a:rPr>
              <a:t>量子线路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73821-4F75-405A-A6EA-15AF1A824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482449"/>
            <a:ext cx="10280198" cy="1818728"/>
          </a:xfrm>
        </p:spPr>
        <p:txBody>
          <a:bodyPr>
            <a:normAutofit fontScale="92500"/>
          </a:bodyPr>
          <a:lstStyle/>
          <a:p>
            <a:r>
              <a:rPr lang="en-US" dirty="0"/>
              <a:t>Quantum circuits is a graphical representation of operations on qubits.</a:t>
            </a:r>
          </a:p>
          <a:p>
            <a:r>
              <a:rPr lang="en-US" dirty="0"/>
              <a:t>There are 2 kinds of operations: Quantum logic gates and measurements.</a:t>
            </a:r>
          </a:p>
          <a:p>
            <a:r>
              <a:rPr lang="en-CA" dirty="0"/>
              <a:t>Chronological order is from left to right.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B1C099-9F0F-4509-945C-53682AD5F433}"/>
              </a:ext>
            </a:extLst>
          </p:cNvPr>
          <p:cNvSpPr txBox="1"/>
          <p:nvPr/>
        </p:nvSpPr>
        <p:spPr>
          <a:xfrm>
            <a:off x="3960539" y="6461856"/>
            <a:ext cx="85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qubits</a:t>
            </a:r>
            <a:endParaRPr lang="en-CA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FAC79D-EC45-4758-BC91-8FC358CBDB00}"/>
              </a:ext>
            </a:extLst>
          </p:cNvPr>
          <p:cNvSpPr txBox="1"/>
          <p:nvPr/>
        </p:nvSpPr>
        <p:spPr>
          <a:xfrm>
            <a:off x="4873819" y="6470967"/>
            <a:ext cx="859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gates</a:t>
            </a:r>
            <a:endParaRPr lang="en-CA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D5D019A-D444-4338-9BCE-203E01A6A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0539" y="4542273"/>
            <a:ext cx="3545162" cy="1910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467F783-28E7-4539-B550-7E12C7CC2BA4}"/>
              </a:ext>
            </a:extLst>
          </p:cNvPr>
          <p:cNvSpPr/>
          <p:nvPr/>
        </p:nvSpPr>
        <p:spPr>
          <a:xfrm>
            <a:off x="4159063" y="4722289"/>
            <a:ext cx="401425" cy="12032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E7AA91-FA76-4322-B39D-DF4A0DCEF014}"/>
              </a:ext>
            </a:extLst>
          </p:cNvPr>
          <p:cNvSpPr/>
          <p:nvPr/>
        </p:nvSpPr>
        <p:spPr>
          <a:xfrm>
            <a:off x="4587240" y="4722289"/>
            <a:ext cx="1288033" cy="1201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F0675A-0025-48DC-BA01-BF284B48F59F}"/>
              </a:ext>
            </a:extLst>
          </p:cNvPr>
          <p:cNvSpPr/>
          <p:nvPr/>
        </p:nvSpPr>
        <p:spPr>
          <a:xfrm>
            <a:off x="6149341" y="4722289"/>
            <a:ext cx="1288032" cy="12017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70AA14-0D14-4B22-A954-B48CD0D41940}"/>
              </a:ext>
            </a:extLst>
          </p:cNvPr>
          <p:cNvSpPr txBox="1"/>
          <p:nvPr/>
        </p:nvSpPr>
        <p:spPr>
          <a:xfrm>
            <a:off x="6282507" y="6488668"/>
            <a:ext cx="160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measurements</a:t>
            </a:r>
            <a:endParaRPr lang="en-CA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09D47C-F8D6-463A-A6F6-E7BA6A202B5C}"/>
              </a:ext>
            </a:extLst>
          </p:cNvPr>
          <p:cNvCxnSpPr>
            <a:cxnSpLocks/>
          </p:cNvCxnSpPr>
          <p:nvPr/>
        </p:nvCxnSpPr>
        <p:spPr>
          <a:xfrm flipH="1" flipV="1">
            <a:off x="5171140" y="6000933"/>
            <a:ext cx="1" cy="45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9CCB49C-0757-4674-9526-1FE06843088C}"/>
              </a:ext>
            </a:extLst>
          </p:cNvPr>
          <p:cNvCxnSpPr>
            <a:cxnSpLocks/>
          </p:cNvCxnSpPr>
          <p:nvPr/>
        </p:nvCxnSpPr>
        <p:spPr>
          <a:xfrm flipH="1" flipV="1">
            <a:off x="4359774" y="6000933"/>
            <a:ext cx="1" cy="45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A92B043-0A20-49B1-96B4-D729687B908F}"/>
              </a:ext>
            </a:extLst>
          </p:cNvPr>
          <p:cNvCxnSpPr>
            <a:cxnSpLocks/>
          </p:cNvCxnSpPr>
          <p:nvPr/>
        </p:nvCxnSpPr>
        <p:spPr>
          <a:xfrm flipH="1" flipV="1">
            <a:off x="7028438" y="6039358"/>
            <a:ext cx="1" cy="452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41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Qubits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10123535" cy="4147344"/>
              </a:xfrm>
            </p:spPr>
            <p:txBody>
              <a:bodyPr anchor="ctr"/>
              <a:lstStyle/>
              <a:p>
                <a:r>
                  <a:rPr lang="en-US" dirty="0"/>
                  <a:t>We talked about qubits in last lecture already.</a:t>
                </a:r>
              </a:p>
              <a:p>
                <a:r>
                  <a:rPr lang="en-US" dirty="0"/>
                  <a:t>Computational basis: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 </m:t>
                    </m:r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CA" dirty="0"/>
              </a:p>
              <a:p>
                <a:r>
                  <a:rPr lang="en-CA" dirty="0"/>
                  <a:t>There are other basis, such as Bell Basis for quantum teleportation.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10123535" cy="4147344"/>
              </a:xfrm>
              <a:blipFill>
                <a:blip r:embed="rId2"/>
                <a:stretch>
                  <a:fillRect l="-1084" r="-54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56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Quantum logic gates </a:t>
            </a:r>
            <a:r>
              <a:rPr lang="en-CA" sz="4000" dirty="0">
                <a:solidFill>
                  <a:srgbClr val="FFFFFF"/>
                </a:solidFill>
              </a:rPr>
              <a:t>(</a:t>
            </a:r>
            <a:r>
              <a:rPr lang="zh-CN" altLang="en-US" sz="4000" dirty="0">
                <a:solidFill>
                  <a:srgbClr val="FFFFFF"/>
                </a:solidFill>
              </a:rPr>
              <a:t>量子逻辑门</a:t>
            </a:r>
            <a:r>
              <a:rPr lang="en-CA" sz="4000" dirty="0">
                <a:solidFill>
                  <a:srgbClr val="FFFFFF"/>
                </a:solidFill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717D-BDA4-4880-9B3D-A9EFFEF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9322" y="2607157"/>
            <a:ext cx="10103881" cy="4147344"/>
          </a:xfrm>
        </p:spPr>
        <p:txBody>
          <a:bodyPr/>
          <a:lstStyle/>
          <a:p>
            <a:r>
              <a:rPr lang="en-US" dirty="0"/>
              <a:t>Quantum logic gates are unitary operators.</a:t>
            </a:r>
          </a:p>
          <a:p>
            <a:r>
              <a:rPr lang="en-US" dirty="0"/>
              <a:t>Common quantum gates: Pauli matrices, Hadamard gates, CNOT …</a:t>
            </a:r>
            <a:endParaRPr lang="en-CA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558928-C939-463C-8755-4707AEECB3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673"/>
          <a:stretch/>
        </p:blipFill>
        <p:spPr bwMode="auto">
          <a:xfrm>
            <a:off x="988017" y="3879404"/>
            <a:ext cx="4762500" cy="2830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65623F33-A620-401D-8362-DE4B0288DA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9"/>
          <a:stretch/>
        </p:blipFill>
        <p:spPr bwMode="auto">
          <a:xfrm>
            <a:off x="6310178" y="3783525"/>
            <a:ext cx="4762500" cy="3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139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Pauli X matrix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en-US" dirty="0"/>
                  <a:t>Apply Pauli X matrix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dirty="0"/>
                  <a:t>, what do we get?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=|1⟩</m:t>
                      </m:r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=|0⟩</m:t>
                      </m:r>
                    </m:oMath>
                  </m:oMathPara>
                </a14:m>
                <a:endParaRPr lang="en-CA" dirty="0"/>
              </a:p>
              <a:p>
                <a:r>
                  <a:rPr lang="en-CA" dirty="0"/>
                  <a:t>Sometimes, Pauli X matrix is called NOT gate.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l="-1300" t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433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Hadamard gate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Apply Hadamard gate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|0⟩</m:t>
                    </m:r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|1⟩</m:t>
                    </m:r>
                  </m:oMath>
                </a14:m>
                <a:r>
                  <a:rPr lang="en-CA" dirty="0"/>
                  <a:t>, what do we get?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−|1⟩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  <a:p>
                <a:r>
                  <a:rPr lang="en-CA" dirty="0"/>
                  <a:t>Hadamard gate is used to generate superposition states.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l="-1300" t="-3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028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Controlled NOT gate (CNOT)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</p:spPr>
            <p:txBody>
              <a:bodyPr anchor="t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CNOT gate to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|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|11⟩</m:t>
                    </m:r>
                  </m:oMath>
                </a14:m>
                <a:r>
                  <a:rPr lang="en-CA" dirty="0"/>
                  <a:t>, what do we get?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r>
                  <a:rPr lang="en-CA" dirty="0"/>
                  <a:t>Using tensor product, we have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22645" y="2543175"/>
                <a:ext cx="9854987" cy="4147344"/>
              </a:xfrm>
              <a:blipFill>
                <a:blip r:embed="rId2"/>
                <a:stretch>
                  <a:fillRect l="-1300" t="-234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871EF2A1-22C6-4418-A174-8DCA54C1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875" y="4069159"/>
            <a:ext cx="4391025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9589C9C-029A-4098-B68D-4555AF8940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65" y="5315390"/>
            <a:ext cx="409575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469A9126-B0E9-4897-BCD3-357F9A900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0730" y="5748777"/>
            <a:ext cx="1409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BE583939-8AEE-49D4-9AAD-DC84566B0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145" y="5748777"/>
            <a:ext cx="1409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B86273C9-F573-4304-B3BB-BC6D78CA4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560" y="5764017"/>
            <a:ext cx="14097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50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Example – Controlled NOT gate (CNOT)</a:t>
            </a:r>
            <a:endParaRPr lang="en-CA" sz="40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F717D-BDA4-4880-9B3D-A9EFFEFAC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137" y="3053715"/>
            <a:ext cx="9757775" cy="3514433"/>
          </a:xfrm>
        </p:spPr>
        <p:txBody>
          <a:bodyPr anchor="t">
            <a:normAutofit/>
          </a:bodyPr>
          <a:lstStyle/>
          <a:p>
            <a:r>
              <a:rPr lang="en-CA" dirty="0"/>
              <a:t>If the first bit is 0, do nothing; If the first bit is 1, flip the second bit.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A5003C64-BABA-4799-A1AB-A7FE3D49A8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3" t="48399" r="46417" b="40222"/>
          <a:stretch/>
        </p:blipFill>
        <p:spPr bwMode="auto">
          <a:xfrm>
            <a:off x="699077" y="4039528"/>
            <a:ext cx="2651760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BF210-4138-45CD-B946-4425EE6CCDD0}"/>
                  </a:ext>
                </a:extLst>
              </p:cNvPr>
              <p:cNvSpPr txBox="1"/>
              <p:nvPr/>
            </p:nvSpPr>
            <p:spPr>
              <a:xfrm>
                <a:off x="859097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2BF210-4138-45CD-B946-4425EE6CC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7" y="4255135"/>
                <a:ext cx="64008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85B12A-F5E0-4A9D-A6B6-40025E0895A7}"/>
                  </a:ext>
                </a:extLst>
              </p:cNvPr>
              <p:cNvSpPr txBox="1"/>
              <p:nvPr/>
            </p:nvSpPr>
            <p:spPr>
              <a:xfrm>
                <a:off x="2573597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285B12A-F5E0-4A9D-A6B6-40025E089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97" y="4255135"/>
                <a:ext cx="640080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C6371-E154-4453-BDF3-86987DAE6842}"/>
                  </a:ext>
                </a:extLst>
              </p:cNvPr>
              <p:cNvSpPr txBox="1"/>
              <p:nvPr/>
            </p:nvSpPr>
            <p:spPr>
              <a:xfrm>
                <a:off x="859097" y="4707657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CBC6371-E154-4453-BDF3-86987DAE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97" y="4707657"/>
                <a:ext cx="640080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413DD1-706E-4754-B610-E02EAC3C97E7}"/>
                  </a:ext>
                </a:extLst>
              </p:cNvPr>
              <p:cNvSpPr txBox="1"/>
              <p:nvPr/>
            </p:nvSpPr>
            <p:spPr>
              <a:xfrm>
                <a:off x="2573597" y="4696862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B413DD1-706E-4754-B610-E02EAC3C9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597" y="4696862"/>
                <a:ext cx="640080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>
            <a:extLst>
              <a:ext uri="{FF2B5EF4-FFF2-40B4-BE49-F238E27FC236}">
                <a16:creationId xmlns:a16="http://schemas.microsoft.com/office/drawing/2014/main" id="{35DDB5D6-8E34-4781-894F-3AAF1BE1EF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3" t="48399" r="46417" b="40222"/>
          <a:stretch/>
        </p:blipFill>
        <p:spPr bwMode="auto">
          <a:xfrm>
            <a:off x="3317000" y="4039528"/>
            <a:ext cx="2651760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8AA718-8E79-4A69-B519-63C54D56DE3D}"/>
                  </a:ext>
                </a:extLst>
              </p:cNvPr>
              <p:cNvSpPr txBox="1"/>
              <p:nvPr/>
            </p:nvSpPr>
            <p:spPr>
              <a:xfrm>
                <a:off x="3477020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18AA718-8E79-4A69-B519-63C54D56D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20" y="4255135"/>
                <a:ext cx="640080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A9B555-0D51-4A6B-92B3-B29A36A193AE}"/>
                  </a:ext>
                </a:extLst>
              </p:cNvPr>
              <p:cNvSpPr txBox="1"/>
              <p:nvPr/>
            </p:nvSpPr>
            <p:spPr>
              <a:xfrm>
                <a:off x="5191520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EA9B555-0D51-4A6B-92B3-B29A36A193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20" y="4255135"/>
                <a:ext cx="640080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9B0FD7-940E-4681-ACA7-515FB6DA4AF5}"/>
                  </a:ext>
                </a:extLst>
              </p:cNvPr>
              <p:cNvSpPr txBox="1"/>
              <p:nvPr/>
            </p:nvSpPr>
            <p:spPr>
              <a:xfrm>
                <a:off x="3477020" y="4707657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9B0FD7-940E-4681-ACA7-515FB6DA4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7020" y="4707657"/>
                <a:ext cx="640080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28064-7943-4DE2-AF1E-176E6C2282E4}"/>
                  </a:ext>
                </a:extLst>
              </p:cNvPr>
              <p:cNvSpPr txBox="1"/>
              <p:nvPr/>
            </p:nvSpPr>
            <p:spPr>
              <a:xfrm>
                <a:off x="5191520" y="4696862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1028064-7943-4DE2-AF1E-176E6C2282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520" y="4696862"/>
                <a:ext cx="640080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">
            <a:extLst>
              <a:ext uri="{FF2B5EF4-FFF2-40B4-BE49-F238E27FC236}">
                <a16:creationId xmlns:a16="http://schemas.microsoft.com/office/drawing/2014/main" id="{E30439B3-F64B-4E5A-AD4A-42B50D8D80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3" t="48399" r="46417" b="40222"/>
          <a:stretch/>
        </p:blipFill>
        <p:spPr bwMode="auto">
          <a:xfrm>
            <a:off x="6072083" y="4039528"/>
            <a:ext cx="2651760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64B577-942B-428F-9A67-81CBA9629F02}"/>
                  </a:ext>
                </a:extLst>
              </p:cNvPr>
              <p:cNvSpPr txBox="1"/>
              <p:nvPr/>
            </p:nvSpPr>
            <p:spPr>
              <a:xfrm>
                <a:off x="6232103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864B577-942B-428F-9A67-81CBA9629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103" y="4255135"/>
                <a:ext cx="64008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EFD8B-9400-4040-BCE0-17F20833F4D9}"/>
                  </a:ext>
                </a:extLst>
              </p:cNvPr>
              <p:cNvSpPr txBox="1"/>
              <p:nvPr/>
            </p:nvSpPr>
            <p:spPr>
              <a:xfrm>
                <a:off x="7946603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B2EFD8B-9400-4040-BCE0-17F20833F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03" y="4255135"/>
                <a:ext cx="64008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475707-21D2-4F80-974F-B7FA45E24242}"/>
                  </a:ext>
                </a:extLst>
              </p:cNvPr>
              <p:cNvSpPr txBox="1"/>
              <p:nvPr/>
            </p:nvSpPr>
            <p:spPr>
              <a:xfrm>
                <a:off x="6232103" y="4707657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475707-21D2-4F80-974F-B7FA45E24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2103" y="4707657"/>
                <a:ext cx="64008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747490-75D0-4C90-9DDB-E72FB2C28987}"/>
                  </a:ext>
                </a:extLst>
              </p:cNvPr>
              <p:cNvSpPr txBox="1"/>
              <p:nvPr/>
            </p:nvSpPr>
            <p:spPr>
              <a:xfrm>
                <a:off x="7946603" y="4696862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0747490-75D0-4C90-9DDB-E72FB2C28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603" y="4696862"/>
                <a:ext cx="640080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Picture 2">
            <a:extLst>
              <a:ext uri="{FF2B5EF4-FFF2-40B4-BE49-F238E27FC236}">
                <a16:creationId xmlns:a16="http://schemas.microsoft.com/office/drawing/2014/main" id="{FAE3D28C-5FD9-4409-8706-3605F00A9E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83" t="48399" r="46417" b="40222"/>
          <a:stretch/>
        </p:blipFill>
        <p:spPr bwMode="auto">
          <a:xfrm>
            <a:off x="8723843" y="4039528"/>
            <a:ext cx="2651760" cy="140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3FAD10-43AF-4FD4-A2B0-177D0165F897}"/>
                  </a:ext>
                </a:extLst>
              </p:cNvPr>
              <p:cNvSpPr txBox="1"/>
              <p:nvPr/>
            </p:nvSpPr>
            <p:spPr>
              <a:xfrm>
                <a:off x="8883863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83FAD10-43AF-4FD4-A2B0-177D0165F8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63" y="4255135"/>
                <a:ext cx="64008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20F2EF-D0A9-45E5-8219-CD6B2C95E25C}"/>
                  </a:ext>
                </a:extLst>
              </p:cNvPr>
              <p:cNvSpPr txBox="1"/>
              <p:nvPr/>
            </p:nvSpPr>
            <p:spPr>
              <a:xfrm>
                <a:off x="10598363" y="4255135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620F2EF-D0A9-45E5-8219-CD6B2C95E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63" y="4255135"/>
                <a:ext cx="640080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6449E-FE45-416A-9156-81A72132AFFF}"/>
                  </a:ext>
                </a:extLst>
              </p:cNvPr>
              <p:cNvSpPr txBox="1"/>
              <p:nvPr/>
            </p:nvSpPr>
            <p:spPr>
              <a:xfrm>
                <a:off x="8883863" y="4707657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9D6449E-FE45-416A-9156-81A72132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3863" y="4707657"/>
                <a:ext cx="640080" cy="369332"/>
              </a:xfrm>
              <a:prstGeom prst="rect">
                <a:avLst/>
              </a:prstGeom>
              <a:blipFill>
                <a:blip r:embed="rId1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126774-7FB3-4642-BF65-3E942B22C42E}"/>
                  </a:ext>
                </a:extLst>
              </p:cNvPr>
              <p:cNvSpPr txBox="1"/>
              <p:nvPr/>
            </p:nvSpPr>
            <p:spPr>
              <a:xfrm>
                <a:off x="10598363" y="4696862"/>
                <a:ext cx="640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|0⟩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9126774-7FB3-4642-BF65-3E942B22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8363" y="4696862"/>
                <a:ext cx="64008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722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7B839B-9ADE-406B-8590-F1CAEDED4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CFE45BF0-46DB-408C-B5F7-7B117168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1022350"/>
            <a:ext cx="709612" cy="2095501"/>
          </a:xfrm>
          <a:custGeom>
            <a:avLst/>
            <a:gdLst>
              <a:gd name="T0" fmla="*/ 447 w 447"/>
              <a:gd name="T1" fmla="*/ 1363 h 1363"/>
              <a:gd name="T2" fmla="*/ 0 w 447"/>
              <a:gd name="T3" fmla="*/ 987 h 1363"/>
              <a:gd name="T4" fmla="*/ 0 w 447"/>
              <a:gd name="T5" fmla="*/ 0 h 1363"/>
              <a:gd name="T6" fmla="*/ 447 w 447"/>
              <a:gd name="T7" fmla="*/ 376 h 1363"/>
              <a:gd name="T8" fmla="*/ 447 w 447"/>
              <a:gd name="T9" fmla="*/ 1363 h 1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7" h="1363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46">
            <a:extLst>
              <a:ext uri="{FF2B5EF4-FFF2-40B4-BE49-F238E27FC236}">
                <a16:creationId xmlns:a16="http://schemas.microsoft.com/office/drawing/2014/main" id="{2AEBC8F2-97B1-41B4-93F1-2D289E197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09710" y="837744"/>
            <a:ext cx="403225" cy="1705431"/>
          </a:xfrm>
          <a:custGeom>
            <a:avLst/>
            <a:gdLst>
              <a:gd name="T0" fmla="*/ 254 w 254"/>
              <a:gd name="T1" fmla="*/ 987 h 1109"/>
              <a:gd name="T2" fmla="*/ 0 w 254"/>
              <a:gd name="T3" fmla="*/ 1109 h 1109"/>
              <a:gd name="T4" fmla="*/ 0 w 254"/>
              <a:gd name="T5" fmla="*/ 119 h 1109"/>
              <a:gd name="T6" fmla="*/ 254 w 254"/>
              <a:gd name="T7" fmla="*/ 0 h 1109"/>
              <a:gd name="T8" fmla="*/ 254 w 254"/>
              <a:gd name="T9" fmla="*/ 987 h 11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4" h="1109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47">
            <a:extLst>
              <a:ext uri="{FF2B5EF4-FFF2-40B4-BE49-F238E27FC236}">
                <a16:creationId xmlns:a16="http://schemas.microsoft.com/office/drawing/2014/main" id="{472E3A19-F5D5-48FC-BB9C-48C2F68F5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660" y="640894"/>
            <a:ext cx="168275" cy="1713195"/>
          </a:xfrm>
          <a:custGeom>
            <a:avLst/>
            <a:gdLst>
              <a:gd name="T0" fmla="*/ 106 w 106"/>
              <a:gd name="T1" fmla="*/ 1114 h 1114"/>
              <a:gd name="T2" fmla="*/ 0 w 106"/>
              <a:gd name="T3" fmla="*/ 1005 h 1114"/>
              <a:gd name="T4" fmla="*/ 0 w 106"/>
              <a:gd name="T5" fmla="*/ 0 h 1114"/>
              <a:gd name="T6" fmla="*/ 106 w 106"/>
              <a:gd name="T7" fmla="*/ 110 h 1114"/>
              <a:gd name="T8" fmla="*/ 106 w 106"/>
              <a:gd name="T9" fmla="*/ 1114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6" h="1114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44">
            <a:extLst>
              <a:ext uri="{FF2B5EF4-FFF2-40B4-BE49-F238E27FC236}">
                <a16:creationId xmlns:a16="http://schemas.microsoft.com/office/drawing/2014/main" id="{7A62E32F-BB65-43A8-8EB5-92346890E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223203" y="635716"/>
            <a:ext cx="328612" cy="1742360"/>
          </a:xfrm>
          <a:custGeom>
            <a:avLst/>
            <a:gdLst>
              <a:gd name="T0" fmla="*/ 207 w 207"/>
              <a:gd name="T1" fmla="*/ 987 h 1114"/>
              <a:gd name="T2" fmla="*/ 0 w 207"/>
              <a:gd name="T3" fmla="*/ 1114 h 1114"/>
              <a:gd name="T4" fmla="*/ 0 w 207"/>
              <a:gd name="T5" fmla="*/ 127 h 1114"/>
              <a:gd name="T6" fmla="*/ 207 w 207"/>
              <a:gd name="T7" fmla="*/ 0 h 1114"/>
              <a:gd name="T8" fmla="*/ 207 w 207"/>
              <a:gd name="T9" fmla="*/ 987 h 1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7" h="1114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91B64-9FCC-451E-AFB4-A827D6329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8654C3-0CE7-419C-B8B9-BF325F9A0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No-cloning theorem (</a:t>
            </a:r>
            <a:r>
              <a:rPr lang="zh-CN" altLang="en-US" sz="4000" dirty="0">
                <a:solidFill>
                  <a:srgbClr val="FFFFFF"/>
                </a:solidFill>
              </a:rPr>
              <a:t>不可克隆原理</a:t>
            </a:r>
            <a:r>
              <a:rPr lang="en-US" sz="4000" dirty="0">
                <a:solidFill>
                  <a:srgbClr val="FFFFFF"/>
                </a:solidFill>
              </a:rPr>
              <a:t>)</a:t>
            </a:r>
            <a:endParaRPr lang="en-CA" sz="4000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9137" y="2497918"/>
                <a:ext cx="10044066" cy="4360082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en-CA" dirty="0">
                    <a:solidFill>
                      <a:srgbClr val="202122"/>
                    </a:solidFill>
                    <a:latin typeface="Arial" panose="020B0604020202020204" pitchFamily="34" charset="0"/>
                  </a:rPr>
                  <a:t>There is no unitary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202122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CA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CA" dirty="0"/>
                  <a:t> such that for all normalized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CA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CA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CA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This DOES NOT mean we cannot copy quantum states.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People CANNOT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eavesdrop a quantum communication.</a:t>
                </a:r>
                <a:endParaRPr lang="en-CA" dirty="0"/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8EF717D-BDA4-4880-9B3D-A9EFFEFAC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9137" y="2497918"/>
                <a:ext cx="10044066" cy="4360082"/>
              </a:xfrm>
              <a:blipFill>
                <a:blip r:embed="rId3"/>
                <a:stretch>
                  <a:fillRect l="-1214" t="-3636" b="-349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3BB38F-180A-4FEF-89DD-75E3EDA5DCFE}"/>
                  </a:ext>
                </a:extLst>
              </p14:cNvPr>
              <p14:cNvContentPartPr/>
              <p14:nvPr/>
            </p14:nvContentPartPr>
            <p14:xfrm>
              <a:off x="1145160" y="243720"/>
              <a:ext cx="8625960" cy="5402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3BB38F-180A-4FEF-89DD-75E3EDA5DCF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5800" y="234360"/>
                <a:ext cx="8644680" cy="54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1E0272EC-8F10-4436-A919-4D9A9625485B}"/>
                  </a:ext>
                </a:extLst>
              </p14:cNvPr>
              <p14:cNvContentPartPr/>
              <p14:nvPr/>
            </p14:nvContentPartPr>
            <p14:xfrm>
              <a:off x="1454040" y="2335680"/>
              <a:ext cx="10713960" cy="45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1E0272EC-8F10-4436-A919-4D9A9625485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680" y="2326320"/>
                <a:ext cx="10732680" cy="4541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199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1235</TotalTime>
  <Words>517</Words>
  <Application>Microsoft Office PowerPoint</Application>
  <PresentationFormat>Widescreen</PresentationFormat>
  <Paragraphs>78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Quantum Circuit</vt:lpstr>
      <vt:lpstr>Quantum Circuits (量子线路)</vt:lpstr>
      <vt:lpstr>Qubits</vt:lpstr>
      <vt:lpstr>Quantum logic gates (量子逻辑门)</vt:lpstr>
      <vt:lpstr>Example – Pauli X matrix</vt:lpstr>
      <vt:lpstr>Example – Hadamard gate</vt:lpstr>
      <vt:lpstr>Example – Controlled NOT gate (CNOT)</vt:lpstr>
      <vt:lpstr>Example – Controlled NOT gate (CNOT)</vt:lpstr>
      <vt:lpstr>No-cloning theorem (不可克隆原理)</vt:lpstr>
      <vt:lpstr>Measurement (测量)</vt:lpstr>
      <vt:lpstr>Example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Algebra  and  Dirac Notation</dc:title>
  <dc:creator>HUNT FENG</dc:creator>
  <cp:lastModifiedBy>HUNT FENG</cp:lastModifiedBy>
  <cp:revision>104</cp:revision>
  <dcterms:created xsi:type="dcterms:W3CDTF">2021-05-30T18:16:27Z</dcterms:created>
  <dcterms:modified xsi:type="dcterms:W3CDTF">2021-06-20T17:49:14Z</dcterms:modified>
</cp:coreProperties>
</file>