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notesSlides/notesSlide1.xml" ContentType="application/vnd.openxmlformats-officedocument.presentationml.notesSlide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notesSlides/notesSlide4.xml" ContentType="application/vnd.openxmlformats-officedocument.presentationml.notesSlide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notesSlides/notesSlide5.xml" ContentType="application/vnd.openxmlformats-officedocument.presentationml.notesSlide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notesSlides/notesSlide6.xml" ContentType="application/vnd.openxmlformats-officedocument.presentationml.notesSlide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notesSlides/notesSlide7.xml" ContentType="application/vnd.openxmlformats-officedocument.presentationml.notesSlide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notesSlides/notesSlide8.xml" ContentType="application/vnd.openxmlformats-officedocument.presentationml.notesSlide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notesSlides/notesSlide9.xml" ContentType="application/vnd.openxmlformats-officedocument.presentationml.notesSlide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notesSlides/notesSlide10.xml" ContentType="application/vnd.openxmlformats-officedocument.presentationml.notesSlide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notesSlides/notesSlide11.xml" ContentType="application/vnd.openxmlformats-officedocument.presentationml.notesSlide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notesSlides/notesSlide12.xml" ContentType="application/vnd.openxmlformats-officedocument.presentationml.notesSlide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notesSlides/notesSlide13.xml" ContentType="application/vnd.openxmlformats-officedocument.presentationml.notesSlide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notesSlides/notesSlide14.xml" ContentType="application/vnd.openxmlformats-officedocument.presentationml.notesSlide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95" r:id="rId3"/>
    <p:sldId id="314" r:id="rId4"/>
    <p:sldId id="302" r:id="rId5"/>
    <p:sldId id="296" r:id="rId6"/>
    <p:sldId id="318" r:id="rId7"/>
    <p:sldId id="317" r:id="rId8"/>
    <p:sldId id="319" r:id="rId9"/>
    <p:sldId id="326" r:id="rId10"/>
    <p:sldId id="320" r:id="rId11"/>
    <p:sldId id="321" r:id="rId12"/>
    <p:sldId id="307" r:id="rId13"/>
    <p:sldId id="308" r:id="rId14"/>
    <p:sldId id="324" r:id="rId15"/>
    <p:sldId id="327" r:id="rId16"/>
    <p:sldId id="323" r:id="rId17"/>
    <p:sldId id="322" r:id="rId18"/>
    <p:sldId id="312" r:id="rId19"/>
    <p:sldId id="313" r:id="rId20"/>
    <p:sldId id="315" r:id="rId21"/>
    <p:sldId id="31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6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0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75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13:28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18225,'-10'5'2,"-1"1"0,0-2 0,0 1-1,0-2 1,0 1 0,-1-2 0,-12 3-1,-35 8 546,58-13-6,12-2-637,23-5 3382,-28 11-1118,-3 2-2114,-1 0 0,-1 0 0,1 0 0,-1 0 0,0 0 0,0 0 0,-1 1 0,0 8 0,1 15 63,73 1596 689,-72-1562-1015,1 31-658,7-30-4378,-5-57 286,9-6-726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13:35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9 16400,'-77'-5'4473,"74"5"-3720,10-1-704,0 0 0,0 0 0,0 0 0,0 1 0,8 1 0,-9-1 20,5 1 116,0 0 1,1 1 0,-1 0-1,0 0 1,-1 2-1,1-1 1,0 1 0,19 11-1,5 5 416,36 28 1,-49-32-443,-10-8-71,-1 1 0,0 0 0,-1 0 1,0 1-1,0 0 0,10 15 0,-17-20-45,0-1 0,0 1 0,-1 0-1,1 0 1,-1 1 0,0-1 0,-1 0 0,1 1 0,-1 0-1,0-1 1,0 1 0,-1-1 0,1 1 0,-1 0-1,-1-1 1,1 1 0,-1 0 0,-1 5 0,1-8-47,0-1 1,0 1 0,-1-1-1,1 1 1,-1-1 0,1 0-1,-1 0 1,0 0 0,0 0-1,0 0 1,0 0 0,0 0-1,0 0 1,-1-1 0,1 1-1,-4 1 1,-44 17-562,47-19 498,-118 27-3830,75-19-101,19 1-2820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22:59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51 1794,'-17'-13'9359,"15"11"-8501,1-1 0,-1 1 0,1 0 1,0-1-1,-1 1 0,1-1 0,1 0 0,-1 1 0,0-1 1,1 0-1,-1 1 0,1-6 0,4 77-384,-3-1 0,-2 1-1,-22 133 1,13-107-1659,8-64-1663,1 1-3673,1-23-595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15:26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481 119 10474,'0'0'8803,"-4"-15"-7485,-1 5-1215,-1 0 0,-1 1 0,1 0 0,-2 0 0,-10-10 0,14 15-3,1 1 1,-1-1-1,0 1 1,0 0-1,0 0 1,0 0-1,-1 1 1,1 0-1,-1 0 1,0 0-1,1 0 1,-1 0-1,0 1 1,-7-1-1,10 4-98,1 0 1,-1 0-1,0 1 0,0-1 0,1 0 1,-1 1-1,1-1 0,0 1 0,0 0 1,0-1-1,0 1 0,0 0 1,1 0-1,-1-1 0,1 6 0,-2-1 0,-10 61 65,3 0 1,4 1 0,5 132 0,1-87-46,-1 345-182,0-457-256,-3-15 87,-2 0 220,0 0-1,0 1 1,-1 0-1,-1 0 1,0 1-1,0 0 1,-14-16-1,-8-5-755,-44-36-1,44 43 428,2-2 0,-26-31 0,49 52 524,0 0-1,1 0 0,-1-1 1,1 1-1,0-1 1,1 0-1,0 0 1,0 0-1,0-1 0,1 1 1,0 0-1,1 0 1,0-1-1,0 1 0,0 0 1,3-14-1,-2 20-31,0-1 1,0 0-1,0 1 0,0-1 0,0 1 0,1-1 0,-1 1 0,1 0 0,-1 0 0,1 0 1,-1-1-1,1 1 0,0 1 0,-1-1 0,1 0 0,0 0 0,0 1 0,0-1 0,0 1 1,2-1-1,43-8 384,-45 8-395,171-23 384,-59 8-1600,-1 0-3809,-39 6-2609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15:26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11 9545,'-6'0'1346,"6"1"-1085,-1-1-1,1 0 1,-1 0-1,1 0 1,-1 1-1,1-1 1,-1 0-1,0 0 1,1 0-1,-1 0 1,1 0-1,-1 0 0,1 0 1,-1 0-1,1 0 1,-1-1-1,0 1 1,1 0-1,-1 0 1,1 0-1,-1-1 1,1 1-1,-1 0 1,1 0-1,0-1 0,-1 1 1,1-1-1,-1 1 1,1 0-1,0-1 1,-1 1-1,1-1 1,0 1-1,-1-1 1,1 1-1,0-1 1,0 1-1,-1-1 0,1 1 1,0-4 2820,0 14-2574,-2 11-367,0-1 0,-2 1 0,-5 20 0,-8 44 170,7 252-142,11-244-485,-1-83 165,5 69-1619,-5-74 1314,2-1 1,-1 1 0,0 0-1,1 0 1,0-1 0,0 1-1,0-1 1,1 0 0,-1 0-1,1 0 1,0 0 0,0 0-1,7 6 1,19 7-4808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15:27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36 12139,'-1'0'150,"-1"0"0,1 1 0,-1-1 0,1 1 0,0-1 0,-1 1 0,1 0 0,0-1 0,-1 1 0,1 0 0,0 0 0,0 0-1,0 0 1,0 0 0,0 0 0,0 0 0,0 0 0,0 0 0,0 1 0,0-1 0,1 0 0,-1 1 0,1-1 0,-1 0-1,1 1 1,-1-1 0,1 1 0,0-1 0,-1 1 0,1-1 0,0 0 0,0 4 0,0 64 4115,2-44-3634,-3-19-614,1 0 0,0-1 0,1 1 0,-1 0 0,1 0 0,1-1 0,-1 1-1,1 0 1,0-1 0,0 1 0,0-1 0,1 0 0,3 6 0,-4-9-4,1 1 0,0-1 1,-1 0-1,1 0 0,0 0 0,0 0 1,0 0-1,0-1 0,1 1 1,-1-1-1,0 0 0,1 0 0,-1 0 1,0 0-1,1-1 0,-1 1 1,1-1-1,0 0 0,-1 0 0,1 0 1,6-2-1,-5 1-17,0 0-1,-1-1 1,1 0-1,0 0 1,0 0 0,-1 0-1,0-1 1,1 1 0,-1-1-1,0 0 1,0-1-1,-1 1 1,1-1 0,-1 0-1,1 1 1,-1-2-1,0 1 1,-1 0 0,1 0-1,-1-1 1,0 0 0,0 1-1,3-10 1,-2 3-98,1 1 0,-2-1 0,1 0 0,-2 0 0,1 0-1,-2 0 1,1-1 0,-1 1 0,-1 0 0,-2-12 0,2 20 85,-1 0 0,0-1 0,0 1 0,1 0 0,-2 0 0,1 1 0,0-1 0,-1 0 0,1 1 0,-1-1 0,0 1 0,0 0 0,0 0 0,0 0 0,0 0 0,0 0 0,0 1 0,-1 0 0,1-1 0,0 1 0,-1 1 0,1-1 0,-6 0 0,3-1-35,1 1 0,-1 0-1,0 1 1,0 0-1,0-1 1,0 2-1,0-1 1,0 1-1,0 0 1,1 0-1,-1 1 1,0-1-1,-10 6 1,10-3-322,1 0 0,-1 0 1,1 1-1,0 0 0,-7 8 1,10-11-346,1 1 0,-1-1 1,1 0-1,-1 1 0,1-1 0,0 1 0,0 0 1,0-1-1,0 1 0,0 3 0,0 8-8057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15:27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3 7495,'-2'-2'9957,"1"2"-9884,1 0 0,0 0 1,0 0-1,0 0 0,0 0 1,0 0-1,-1 0 0,1 0 1,0 0-1,0-1 0,0 1 0,0 0 1,-1 1-1,1-1 0,0 0 1,0 0-1,0 0 0,0 0 1,-1 0-1,1 0 0,0 0 1,0 0-1,0 0 0,0 0 1,0 0-1,0 0 0,-1 0 1,1 0-1,0 1 0,0-1 1,0 0-1,0 0 0,0 0 0,0 0 1,0 0-1,0 0 0,-1 1 1,1-1-1,0 0 0,0 0 1,0 0-1,0 0 0,0 1 1,0-1-1,0 0 0,0 0 1,0 0-1,0 0 0,0 0 1,0 1-1,0-1 0,0 0 1,0 0-1,0 0 0,0 0 0,0 1 1,0-1-1,1 0 0,-1 0 1,0 0-1,0 0 0,0 0 1,0 0-1,0 1 0,0-1 1,0 0-1,1 0 0,-1 250 42,0-166-2568,0-1-3334,0-51-581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15:28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14 12364,'-1'0'270,"0"0"0,1 0 0,-1 0 0,1 0 1,-1 1-1,1-1 0,-1 0 0,1 0 0,-1 1 1,1-1-1,-1 0 0,1 1 0,-1-1 0,1 0 0,-1 1 1,1-1-1,0 1 0,-1-1 0,1 0 0,0 1 1,-1-1-1,1 1 0,0-1 0,-1 1 0,1 1 0,-5 22 1815,5 36-3584,1-41 2243,-1 108-226,0-126-505,0 0 0,0 0 0,1 0 0,-1-1 0,0 1 0,0 0-1,1 0 1,-1 0 0,0 0 0,1 0 0,-1 0 0,1 0 0,-1 0 0,1-1 0,0 1 0,-1 0 0,1-1 0,0 1-1,0 0 1,-1-1 0,1 1 0,0 0 0,0-1 0,0 0 0,0 1 0,-1-1 0,1 1 0,0-1 0,0 0 0,0 0-1,0 1 1,0-1 0,0 0 0,0 0 0,0 0 0,0 0 0,1 0 0,1 0-10,0-1 1,-1 1 0,1 0-1,0-1 1,-1 1-1,1-1 1,0 0 0,-1 0-1,1 0 1,-1 0-1,0-1 1,1 1-1,-1 0 1,3-3 0,8-13-19,-1 0 0,0 0 0,-2-1 0,0 0 0,-1-1 0,0 0 0,-2 0 0,0-1 0,5-31 0,-8 6 816,-21 44-369,8 2-507,0 0-1,1 1 0,-1 0 0,1 0 1,-1 1-1,1 0 0,0 0 1,0 1-1,0 0 0,1 1 1,-1-1-1,1 2 0,-7 5 0,-38 24-4175,41-33 487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15:29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7 6726,'-2'-1'10036,"-1"-4"-6806,15 5-2688,-1 0 1,1 1-1,0 0 0,-1 0 0,21 6 0,-27-4-437,0-1 1,0 0-1,0 1 0,0 0 0,-1 0 1,1 1-1,-1-1 0,0 1 0,0 0 0,0 0 1,0 1-1,-1-1 0,0 1 0,4 5 0,-1 3-84,0 0-1,0 1 0,-1 0 0,-1 0 0,-1 0 0,0 0 0,0 0 0,-2 1 0,0-1 0,0 1 0,-1-1 0,-1 1 0,-1-1 0,0 1 0,-1-1 0,0 0 0,-1 0 0,0 0 0,-9 16 0,5-14-336,-37 62-1438,41-73 1078,0 0 0,0 1 0,-1-2 0,0 1 0,0 0 1,-6 4-1,-3-4-3606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15:30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49 12139,'-24'-44'6912,"22"39"-3541,6 20-1826,-1-4-1713,5 15 340,2-1 0,1 1 1,1-2-1,1 1 1,1-2-1,2 0 1,27 33-1,140 134 509,-147-157-516,-5-4-29,31 36 1,-61-63-81,1 1 1,-1-1-1,0 0 1,0 1-1,0-1 1,0 1-1,-1-1 0,1 1 1,0 0-1,-1-1 1,0 1-1,0 0 1,0-1-1,0 1 1,0 0-1,0 0 1,-1-1-1,0 5 0,-1-2 44,1 0 0,-1-1 0,1 1 0,-1 0 0,-1-1 0,1 1 0,0-1-1,-1 0 1,-4 5 0,-270 341-884,113-106-4683,111-154-533,18-13-3871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15:31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27 9769,'-24'0'6159,"-7"0"-2730,27 0-1956,9-1-1371,61-6 288,105-7 517,-140 12-979,18 0-234,-20 7-4030,-18 5-484,2 12-3519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15:32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56 13901,'-25'8'4228,"16"-2"-2466,-3-6 864,36 0-2401,19 0 31,9 0-160,7 0-32,2-19-673,0 5-672,4-6-2595,5 4-3843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15:32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 9673,'0'-14'5349,"1"-28"-820,-1 40-4435,0 0 1,1 1-1,-1-1 0,0 0 0,1 0 1,0 0-1,-1 1 0,1-1 1,0 0-1,0 1 0,0-1 1,0 1-1,0-1 0,0 1 1,0-1-1,1 1 0,-1 0 1,2-2-1,-3 3 16,0 0-1,0 0 1,0 0 0,1 0-1,-1 0 1,0 0 0,0 0 0,0 0-1,0-1 1,1 1 0,-1 0-1,0 0 1,0 0 0,0 0 0,0 0-1,1 0 1,-1 0 0,0 0-1,0 0 1,0 0 0,0 0 0,1 0-1,-1 1 1,0-1 0,0 0-1,0 0 1,0 0 0,1 0-1,-1 0 1,0 0 0,0 1 329,0-1-330,1 0 1,-1 0 0,0 0 0,0 0-1,0 0 1,0 1 0,0-1-1,0 0 1,0 0 0,0 0 0,0 0-1,0 1 1,0-1 0,0 0-1,0 0 1,0 0 0,0 0 0,0 1-1,1 13-995,-1-8 1368,-2 213-142,5 267-2896,-3-468 1692,1 0 0,1 0-1,8 31 1,-9-43 353,1 0 0,0 0-1,1 0 1,0-1 0,-1 0 0,2 1 0,-1-1-1,1 0 1,-1 0 0,1-1 0,0 1 0,1-1 0,-1 0-1,11 7 1,37 12-6733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23:00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 14510,'-5'0'734,"-4"0"3952,13 6-1035,4 3-4560,38 58 881,-4 1 0,50 106 0,-69-126 133,-14-33-7,-5-9 7,-1 0 1,0 1 0,0-1 0,0 1 0,0-1 0,1 10 0,-4-16 177,-14 7 411,1-2-635,0 0 0,1 1 0,-1 1 0,1 0 0,1 1 0,0 0 0,0 0 0,-12 13-1,1 2-60,1 0-1,-29 40 1,-2 19-1141,29-25-2967,20-25-2312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15:33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121 209 13677,'-11'-7'1814,"-1"0"1893,12 7-3653,0 0-1,0-1 1,0 1 0,0 0-1,-1 0 1,1 0 0,0 0-1,0 0 1,0 0 0,0 0-1,-1 0 1,1 0 0,0 0-1,0 0 1,0 0-1,0 0 1,0 0 0,-1 0-1,1 0 1,0 0 0,0 0-1,0 0 1,0 1 0,0-1-1,-1 0 1,1 0 0,0 0-1,0 0 1,0 0 0,0 0-1,0 0 1,0 0-1,-1 1 1,1-1 0,0 0-1,0 0 1,0 0 0,0 0-1,0 0 1,0 1 0,0-1-1,0 0 1,0 0 0,0 0-1,0 0 1,0 0 0,0 1-1,0-1 1,0 0-1,0 0 1,0 0 0,0 0-1,0 1 1,0-1 0,0 0-1,-2 53 65,0-29 57,1-1-1,2 0 1,5 44 0,-5-65-157,0 0-1,0 0 1,0 0-1,0 0 1,0 1-1,0-2 1,1 1-1,-1 0 1,1 0-1,0 0 1,-1-1-1,1 1 1,0-1-1,0 1 1,0-1-1,0 0 1,0 0-1,0 1 1,1-2-1,-1 1 1,0 0-1,0 0 1,5 0-1,-4 0-1,0-1-1,0 1 1,1-1-1,-1 0 1,1 0-1,-1 0 1,0 0-1,1 0 1,-1-1-1,0 0 1,0 0-1,1 0 1,-1 0-1,0 0 1,0 0-1,0-1 1,3-1-1,3-6-56,0 0-1,-1 0 0,0-1 1,0 0-1,-1-1 0,-1 1 1,1-1-1,8-24 0,-7 16-89,-1-1 0,0 0 0,-2-1 0,5-35 0,-8 44 119,-1 0-1,0 0 1,-1 0-1,-1 0 1,0 0 0,0 0-1,-6-19 1,6 27 24,-1 1 1,1 0 0,-1 0 0,0 1 0,1-1-1,-2 0 1,1 0 0,0 1 0,0-1 0,-1 1-1,1 0 1,-1 0 0,0 0 0,1 0-1,-1 0 1,0 1 0,0-1 0,-1 1 0,1 0-1,0 0 1,0 0 0,0 0 0,-1 0-1,1 1 1,0-1 0,-1 1 0,1 0 0,-1 0-1,1 1 1,0-1 0,-6 2 0,4-2-57,0 2 1,1-1-1,-1 0 0,0 1 1,1 0-1,-1 0 1,1 1-1,0-1 1,-1 1-1,1 0 1,0 0-1,1 0 0,-6 6 1,-45 56-1929,29-33 64,15-19-14,-1 0 1,2 0-1,0 1 0,-11 22 0,8 3-6689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15:33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30 13068,'-22'-21'3742,"14"13"1083,7 25-3158,31 328-733,-7-51-2322,-23-287 1275,14 77-2054,-12-78 1566,0 0-1,1 1 0,-1-1 1,1-1-1,0 1 0,4 5 1,-2-6-769,0 1-1,0-1 1,0-1 0,0 1 0,10 5 0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15:34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94 10922,'-8'0'1233,"-13"3"4122,19 17-2975,2-3-2641,-1-6 462,1 0 0,0 0 0,0 0 0,1-1 0,1 1 0,0 0 0,0-1 0,1 1 0,0-1 0,1 0 0,0 0 0,1 0 0,10 17 0,-13-25-207,0-1 0,0 1 0,0 0 0,0-1 0,1 1 0,-1-1 0,0 0 0,1 1 0,-1-1 0,1 0 0,0-1 0,-1 1-1,1 0 1,0-1 0,-1 0 0,1 1 0,0-1 0,0 0 0,-1 0 0,1-1 0,0 1 0,-1-1 0,1 1 0,0-1 0,-1 0 0,1 0 0,-1 0 0,1 0 0,-1 0 0,1 0 0,-1-1 0,0 0 0,0 1 0,0-1 0,0 0 0,0 0 0,0 0 0,0 0 0,2-3 0,2-8-19,1 1-1,-1-1 0,-1-1 0,0 1 0,-1-1 0,-1 0 1,4-27-1,-1-102 494,-6 133-340,-24 9-91,17 2-142,1 0-1,-1 1 1,1-1-1,0 1 1,0 0-1,0 1 1,0 0-1,0 0 1,0 0-1,1 0 0,-1 1 1,1 0-1,0 0 1,0 0-1,1 1 1,-1 0-1,-3 5 1,-11 13-1880,1 2 0,-17 31 0,30-48 1223,-28 55-6717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15:34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 14830,'-1'0'191,"0"0"1,1 0-1,-1-1 0,0 1 1,0 0-1,1 0 0,-1 0 1,0 0-1,1 0 1,-1 0-1,0 0 0,0 0 1,1 0-1,-1 0 0,0 1 1,1-1-1,-1 0 0,0 0 1,1 1-1,-1-1 0,0 0 1,1 1-1,-1-1 0,1 0 1,-1 1-1,1-1 0,-1 1 1,1-1-1,-1 1 0,0 1 1,17 18 1535,-13-16-2078,59 64 405,47 49-225,177 133 411,-232-191 1682,-97-57-604,36 3-1275,0 0-1,0 0 1,0 1-1,1 0 1,0 0-1,0 1 1,1 0-1,-1 0 0,2 0 1,-8 14-1,-8 9 41,-71 110 447,52-64-1545,12 0-4041,25-63-1233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15:35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33 12428,'-8'-18'3571,"7"18"-3427,1 0 1,0-1-1,0 1 1,-1 0-1,1-1 1,0 1-1,0 0 1,0-1-1,-1 1 1,1 0-1,0-1 1,0 1-1,0-1 1,0 1-1,0 0 1,0-1-1,0 1 1,0-1 0,0 1-1,0 0 1,0-1-1,0 1 1,0-1-1,0 1 1,0 0-1,1-1 1,-1 1-1,0 0 1,0-1-1,0 1 1,1-1-1,-1 1 1,0 0-1,0 0 1,1-1-1,-1 1 1,0 0-1,1-1 1,-1 1-1,0 0 1,1 0 0,-1-1-1,1 2-74,0-1 1,0 1-1,0 0 0,0-1 0,0 1 1,0 0-1,-1-1 0,1 1 0,0 0 1,-1 0-1,1 0 0,0 0 1,-1-1-1,1 1 0,-1 0 0,0 0 1,1 0-1,-1 0 0,0 0 1,1 0-1,-1 0 0,0 1 0,0-1 1,0 0-1,0 1 0,4 37 432,-3-30-279,13 302 1943,-1-13-3265,-10-260 389,14 111-3656,-13-129 2058,1-1 0,13 35 0,15 12-8321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15:36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70 7783,'0'-10'3507,"-1"6"-2938,1 1-1,-1 0 1,1 0-1,0-1 1,1 1 0,-1 0-1,0 0 1,1-1-1,0 1 1,0 0-1,0 0 1,0 0 0,0 0-1,1 0 1,2-5-1,-3 8-488,-1 0-1,0-1 0,0 1 1,0 0-1,0 0 0,1 0 1,-1-1-1,0 1 0,0 0 1,1 0-1,-1 0 1,0 0-1,0-1 0,1 1 1,-1 0-1,0 0 0,0 0 1,1 0-1,-1 0 0,0 0 1,0 0-1,1 0 0,-1 0 1,0 0-1,1 0 0,-1 0 1,0 0-1,0 0 0,1 0 1,-1 0-1,0 0 1,0 0-1,1 1 0,-1-1 1,0 0-1,0 0 0,1 0 1,-1 0-1,0 0 0,0 1 1,0-1-1,1 0 0,-1 0 1,0 0-1,0 1 0,0-1 1,0 0-1,1 0 1,-1 1-1,0-1 0,0 0 1,0 0-1,0 1 0,0-1 1,0 0-1,0 0 0,0 1 1,0-1-1,0 0 0,0 1 1,0-1-1,0 1 0,1 22-135,-1-19 206,0 300-552,0-99-5095,0-201 4903,0 1 0,0-1 1,0 1-1,1-1 0,0 1 0,-1-1 0,3 5 0,-2-7-55,1 1-1,-1-1 1,1 0 0,0 0-1,-1 0 1,1 0 0,0 0-1,0-1 1,1 1 0,2 1-1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15:39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8 119 12139,'-1'0'273,"1"-1"0,-1 1 0,1 0 0,-1-1-1,1 1 1,-1-1 0,1 0 0,0 1 0,-1-1-1,1 1 1,0-1 0,-1 0 0,1 1 0,0-1-1,0 0 1,-1 1 0,1-1 0,0 0 0,0 1-1,0-1 1,0 0 0,0 1 0,0-1-1,0-1 1,0-2 2497,1 16-1517,-1 197-1072,0-205-169,-1 0 0,1-1-1,0 1 1,0 0 0,1 0-1,-1-1 1,1 1 0,0-1-1,0 1 1,0 0 0,0-1-1,1 0 1,0 1 0,-1-1 0,1 0-1,0 0 1,0 0 0,1 0-1,-1 0 1,1 0 0,-1-1-1,1 1 1,0-1 0,0 0-1,0 0 1,0 0 0,1 0-1,-1 0 1,0-1 0,1 1 0,-1-1-1,1 0 1,-1 0 0,1 0-1,0-1 1,6 1 0,-2 0 3,0 0 0,0 0 0,-1-1 0,1 0 0,0-1 0,0 0 0,-1 0 0,1 0 0,0-1 0,-1 0 0,1-1 1,-1 0-1,0 0 0,0 0 0,0-1 0,12-9 0,-3 0-41,0-1 0,-2 0 0,0-2 0,0 1-1,-2-2 1,0 0 0,-1 0 0,17-35 0,-26 47 24,-1 0 0,1-1 0,-1 1 1,0-1-1,0 1 0,-1-1 0,1 1 0,-1-1 0,-1 0 0,1 1 0,-1-1 1,0 1-1,0-1 0,-1 1 0,1 0 0,-1-1 0,0 1 0,-1 0 1,1 0-1,-1 0 0,0 1 0,0-1 0,-1 1 0,1-1 0,-1 1 0,0 0 1,0 1-1,0-1 0,-9-5 0,1 2 1,1 0 0,-1 1 0,0 0 0,0 1-1,-1 0 1,1 1 0,-1 1 0,0 0 0,0 0 0,-1 2 0,-19-1 0,27 1-133,0 1 0,-1 1 0,1-1 0,-1 1 0,1 0 0,0 1 0,-1-1 0,1 1 0,-10 5 0,13-5-194,-1 0 0,1 1 0,0 0-1,0-1 1,0 1 0,0 0 0,1 1 0,-1-1-1,1 0 1,0 1 0,0-1 0,0 1 0,0 0 0,1 0-1,-1-1 1,-1 8 0,-3 21-3772,5-1-2728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15:40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 3395,'-27'0'11307,"18"0"-10346,-7 0 3459,35 0-4196,14 0-96,1 0-64,3 0 0,0 0-32,0 0-256,-7 0-961,-2 5-1505,-7-5-834,-5 6-3939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15:40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8328,'0'-16'11531,"0"38"-10891,9 22-415,0 9-65,-9 10-128,0 12-481,0-6-1504,0-11-1667,3-9-3363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15:44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39 7463,'-23'-16'6136,"-6"-7"2099,28 23-8163,-1 1-1,1-1 1,-1 0 0,1 1 0,0-1-1,-1 1 1,1 0 0,0-1 0,-1 1-1,1 0 1,0 0 0,0 0 0,0 0-1,0 0 1,-2 1 0,-4 10 18,0 0-1,1 1 1,0-1 0,1 1 0,1 1 0,0-1 0,0 0 0,2 1-1,-2 17 1,-2 134 366,6-126-401,0-32-49,0 0-1,1 0 1,-1 0-1,1 0 1,0 0-1,1 0 1,0 0-1,0-1 1,3 8-1,-3-11 1,-1-1 1,1 1-1,0-1 0,0 0 0,0 0 0,0 0 0,0 0 0,0 0 0,1 0 0,-1-1 1,1 1-1,-1-1 0,1 0 0,-1 1 0,1-1 0,0 0 0,0-1 0,0 1 1,-1 0-1,1-1 0,0 0 0,0 1 0,0-1 0,4-1 0,5 1 22,-7 1-22,0 0 0,0-1 0,0 0 0,-1 0 0,1-1 0,0 1 0,0-1 0,0 0 0,0 0 0,-1-1 0,1 1 0,0-1 1,-1 0-1,1 0 0,-1-1 0,0 1 0,0-1 0,0 0 0,0 0 0,4-4 0,6-11-24,0 1-1,-1-2 1,-1 0 0,0 0-1,14-36 1,-21 43 30,0 0 0,-1 0-1,0-1 1,-1 0 0,-1 0 0,0 0 0,-1 0 0,0 0 0,-1 0-1,0 0 1,-3-17 0,2 27-1,0 1 1,0-1-1,0 1 1,-1-1-1,1 1 0,-1 0 1,1 0-1,-1-1 0,0 1 1,1 0-1,-1 1 0,0-1 1,0 0-1,-1 0 0,1 1 1,0-1-1,0 1 1,-1 0-1,1 0 0,-1 0 1,1 0-1,-1 0 0,0 1 1,1-1-1,-5 0 0,-9-1-74,0 0-1,0 1 1,-17 2-1,17-1-190,9 0-100,-1 0 1,1 1-1,-1 0 1,1 0-1,-1 1 1,-11 4 0,-15 15-4754,21-6-1219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23:00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347 38 13837,'-17'-9'3669,"14"8"-3218,0 0 1,0 0 0,0 0 0,0-1-1,0 0 1,0 1 0,0-1 0,1 0 0,-1-1-1,1 1 1,-1 0 0,1-1 0,-3-3 0,31 18-121,-17-4-294,-1 1 0,1 0 0,-2 1 1,1 0-1,-2 0 0,1 0 1,7 17-1,34 88 386,-44-104-349,20 56 295,-4 1 0,-2 1 0,16 136 0,-19 217 413,-18-375-676,-1 0 0,-3 0 0,-2 0 0,-2-1 1,-32 85-1,-114 212-364,139-306 151,-164 287-3889,121-219 577,11-11-2976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15:44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28 17553,'-1'0'113,"0"0"1,0 0 0,1 0-1,-1 0 1,0 0 0,0 0-1,0 0 1,1 0 0,-1 0-1,0 0 1,0 0 0,0 0-1,1-1 1,-1 1 0,0 0-1,0-1 1,1 1 0,-1 0-1,0-1 1,1 1 0,-1-1-1,1 1 1,-1-1 0,0 0-1,1 1 1,-1-1 0,1 1-1,-1-1 1,1 0 0,0 1-1,-1-1 1,1 0 0,0 0-1,-1 1 1,1-1 0,0 0-1,0 0 1,0 1 0,0-1-1,0 0 1,0 0 0,0 0-1,0 1 1,0-1 0,0 0-1,0 0 1,0 0 0,0 1-1,1-2 1,-1 1-165,24-1-168,-18 3 253,1-1 1,-1 1-1,1 1 1,-1-1-1,1 1 1,-1 0-1,0 1 1,0 0-1,0-1 1,0 2-1,-1-1 1,1 1-1,8 7 1,6 7 77,0 2-1,17 22 1,-8-10-39,52 62 37,-39-44-29,55 51 1,-96-101-61,-1 1 1,1-1 0,-1 1-1,1-1 1,-1 1 0,1 0-1,-1-1 1,0 1 0,1-1 0,-1 1-1,0 0 1,1-1 0,-1 1-1,0 0 1,0-1 0,1 1-1,-1 0 1,0 0 0,0-1 0,0 1-1,0 0 1,0 0 0,0-1-1,0 1 1,0 0 0,-1 0-1,1-1 1,0 1 0,0 0 0,-1-1-1,1 1 1,0 0 0,-1-1-1,1 2 1,-24 22 1337,4-4-766,-26 43-544,2 2-1,-40 83 0,-3 49-2872,65-122-993,18-16-2691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15:45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45 12940,'-21'0'8648,"24"0"-8487,21-5 95,10 5 0,9-6-128,0 3-96,0-8 0,-3 6-416,-6 5-833,-7-9-1762,-5 9-1569,-1-5-5798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15:46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28 15022,'-16'11'5413,"16"-6"-4356,22-5-672,27-5-161,15-12-224,4 3-384,-10 6-834,0 8-3330,-6 0-5189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15:47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47 101 10698,'-3'-4'532,"1"-1"1,0 1-1,0-1 0,0 0 0,1 0 0,0 1 0,0-1 1,0 0-1,0 0 0,1 0 0,0 0 0,0 0 1,0 0-1,1 0 0,1-6 0,-2-7 5297,-17 502-6272,4-315-2468,10-57-2794,2-107 5177,1 0 0,0 0 0,0-1 0,1 1 1,0 0-1,0 0 0,0-1 0,2 7 0,-1-9-72,-1 0 1,1 1-1,0-1 0,0 0 1,1 0-1,-1 0 0,0-1 1,1 1-1,-1 0 1,1-1-1,3 2 0,-5-3 568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15:47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111 184 6566,'-1'22'9364,"0"3"-4616,0 9-4674,0 0 0,6 39 0,-5-72-78,1 0 1,-1 1-1,1-1 1,0 0-1,-1 0 1,1 0-1,0 0 1,0 0-1,0 0 1,0 0-1,0 0 1,0 0-1,0 0 1,0 0-1,0-1 1,0 1-1,0 0 1,0-1-1,1 1 1,-1-1-1,0 1 1,0-1-1,1 0 1,-1 1-1,0-1 1,1 0-1,1 0 1,0 0 0,-1 1-1,1-1 1,-1 0 0,1 0 0,-1-1 0,1 1 0,-1 0 0,1-1 0,-1 0 0,1 1 0,-1-1 0,0 0 0,1 0 0,1-2 0,4-6-21,-1-1 1,0 0 0,0 0-1,-1-1 1,-1 0 0,0 0-1,0-1 1,5-18 0,-2 7-61,-7 19 75,10-22 22,-2 0 0,0-1-1,-2 0 1,-1 0 0,-1-1-1,2-39 1,-7 66 6,0 1-1,-1-1 0,1 0 1,0 0-1,-1 0 1,1 1-1,0-1 0,-1 0 1,1 0-1,-1 1 1,1-1-1,-1 0 0,1 1 1,-1-1-1,0 1 1,1-1-1,-1 1 1,0-1-1,1 1 0,-1-1 1,0 1-1,0 0 1,0-1-1,1 1 0,-1 0 1,0 0-1,0-1 1,0 1-1,0 0 0,1 0 1,-1 0-1,0 0 1,0 0-1,0 0 1,-1 1-1,-33 4-168,25 1 35,0 0 1,0 0-1,1 1 1,0 0 0,0 1-1,0 0 1,1 0 0,-10 13-1,-12 12-889,-60 59-4180,57-52 412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15:48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20 10378,'0'-20'11467,"0"40"-11083,0 24-224,0 11 160,0 17 129,-9 8-321,2 3-32,1 11-160,-3-1-961,3-10-2338,6-8-2050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15:48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92 4164,'-34'0'16474,"34"3"-16431,0 175 96,0-176-137,0-1 0,1 1 0,-1-1 0,1 0 1,-1 1-1,1-1 0,-1 1 0,1-1 0,0 0 1,0 0-1,0 1 0,0-1 0,0 0 0,0 0 1,0 0-1,0 0 0,0 0 0,0 0 0,0 0 0,1-1 1,-1 1-1,0 0 0,1-1 0,-1 1 0,0-1 1,1 1-1,-1-1 0,1 1 0,-1-1 0,1 0 1,-1 0-1,1 0 0,-1 0 0,1 0 0,-1 0 1,1 0-1,1-1 0,2 1-9,-1-1 0,1 1 0,-1-1 1,0 0-1,1 0 0,-1 0 0,0-1 0,0 1 1,0-1-1,0 0 0,0 0 0,6-5 0,-2-2-62,0 0 0,-1-1-1,1 0 1,-2 0 0,0-1 0,0 0-1,-1 0 1,8-24 0,-7 16 53,-2 0-1,0 0 1,0 0 0,-2-1 0,0-19 0,-2 38 37,-1-1 0,1 0 1,-1 1-1,0-1 0,1 1 1,-1-1-1,0 1 0,0 0 0,0-1 1,0 1-1,0 0 0,0 0 1,-1-1-1,1 1 0,0 0 1,-1 0-1,1 0 0,0 1 1,-1-1-1,1 0 0,-1 0 1,1 1-1,-1-1 0,0 1 0,1-1 1,-1 1-1,1 0 0,-1 0 1,0 0-1,1 0 0,-1 0 1,0 0-1,1 0 0,-3 1 1,-4-1-125,1 0 0,-1 0 0,1 1 1,-1 1-1,1-1 0,-13 5 0,3 4-1470,1 0 0,0 1 0,0 0 0,-13 15 0,20-19-43,-16 17-6845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15:49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1986,'-6'0'13264,"6"0"-13136,0 0 1,-1 0 0,1 0 0,0 0 0,-1 0-1,1 1 1,0-1 0,-1 0 0,1 0 0,0 0 0,0 0-1,-1 0 1,1 0 0,0 1 0,0-1 0,-1 0 0,1 0-1,0 0 1,0 1 0,-1-1 0,1 0 0,0 0-1,0 1 1,0-1 0,0 0 0,-1 1 0,1-1 0,0 0-1,0 0 1,0 1 0,0-1 0,0 0 0,0 1-1,0-1 1,0 0 0,0 1 0,0-1 0,0 0 0,0 1-1,0-1 1,0 0 0,0 1 0,0-1 0,0 0-1,0 0 1,0 1 0,1-1 0,-1 1 0,22 35-93,2-1 1,1-1-1,1-1 1,49 46 0,-57-60-44,13 13-1,-9-11 51,-1 2 1,-1 0-1,30 46 0,-50-69 97,1 1-1,-1 0 0,0 0 0,0 0 1,0 0-1,1-1 0,-1 1 0,0 0 1,0 0-1,0 0 0,0 0 0,-1-1 1,1 1-1,0 0 0,0 0 0,0 0 1,-1 0-1,1-1 0,-1 2 0,-19 25-372,13-18 441,-102 160-397,46-53-4677,48-83-638,13-14-2803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15:49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 12075,'-7'208'11522,"-11"21"-9872,-8 156-11795,25-294 2730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15:50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8104,'0'78'11582,"0"15"-7395,0 28-6447,0 57-9696,0-137 2844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25:43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20 21044,'-102'0'4724,"246"0"-3489,-45 0-3409,-58-9-4946,-6 0-217,-4 8-2875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15:51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42 3363,'-17'0'6330,"14"1"-5502,1-1-1,-1 0 1,0 0-1,1 0 1,-1 0-1,0-1 1,1 1 0,-1-1-1,1 1 1,-1-1-1,-3-1 1,5 0-701,0 1 1,0 0-1,0-1 1,0 0 0,0 1-1,0-1 1,1 0-1,-1 1 1,0-1 0,1 0-1,-1 0 1,1 1-1,0-1 1,0 0 0,-1 0-1,1 0 1,1 0-1,-1 1 1,0-4 0,0 5-235,3 0 166,0 0 81,-1 0 0,1 1 0,0 0-1,-1-1 1,1 1 0,-1 0-1,1 0 1,-1 0 0,1 1-1,-1-1 1,0 1 0,0-1-1,0 1 1,0 0 0,4 3 0,27 41 314,-14-18-246,243 289-37,-260-313-176,-1-4 8,-1 1 0,1 0-1,-1 0 1,1 0 0,-1-1-1,1 1 1,0 0-1,-1-1 1,1 1 0,0 0-1,0-1 1,-1 1 0,1-1-1,0 0 1,0 1 0,0-1-1,0 1 1,0-1 0,2 0 955,-6 8 13,-23 12-833,2 1-1,0 2 1,1 0-1,-28 39 0,-71 114-2161,96-136 682,-6 14-2945,19-9-3043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18:26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93 224 5445,'-9'-7'394,"0"-1"-1,0 0 1,1 0-1,0-1 1,0 0-1,1 0 0,1-1 1,-7-10-1,11 15-115,0 1 0,0 0 0,0-1-1,1 1 1,0-1 0,-1 0 0,2 1-1,-1-1 1,1 0 0,-1 1 0,1-1-1,0 0 1,1 0 0,-1 1 0,1-1-1,0 0 1,0 1 0,1-1 0,-1 0-1,1 1 1,0 0 0,3-6 0,1-9 1955,-5 14 343,-1 12 3008,-18 377-5279,13-306-2173,4-25-3092,3-33-822,8-5-2364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18:27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 16400,'-24'0'2626,"2"0"-416,10 0-64,9 0-224,3 8-1217,0 45-353,0 24-160,0 25-96,0 11-64,0 0-608,0-13-1763,0-9-3650,30-11-9610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18:28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70 288 8488,'0'-8'559,"0"0"0,-1 0 0,-1 0-1,1 0 1,-1 0 0,0 0 0,-1 0 0,0 1 0,0-1 0,-1 1 0,1 0-1,-2 0 1,1 0 0,-1 0 0,-6-6 0,9 10-340,-1-1-1,1 0 1,0 0 0,0 0 0,0 0-1,1 0 1,-1 0 0,1 0 0,0 0-1,0-1 1,1 1 0,-1 0 0,1-1-1,0 1 1,0-1 0,0 1 0,1 0-1,1-8 1,-1 6-19,1 0 0,0 0 0,0 0 0,1 0 0,-1 1 0,1-1 0,1 1 0,-1-1 0,1 1 0,0 0-1,8-8 1,-11 19 154,1 0 0,-1 0-1,0 0 1,0 0 0,-1 0-1,0 0 1,0 8 0,-9 736-915,9-739 423,-1 5-719,1 0-1,1 0 0,1 0 1,6 29-1,-7-41 341,0 0-1,1 0 1,0 0 0,0-1-1,0 1 1,0-1 0,0 1-1,1-1 1,-1 0-1,1 1 1,0-2 0,0 1-1,0 0 1,0 0 0,1-1-1,-1 0 1,1 0 0,-1 0-1,1 0 1,0 0 0,0-1-1,0 1 1,6 0 0,41 2-8767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18:28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179 128 7527,'-12'-4'1416,"0"2"-1,0 0 0,0 0 1,0 1-1,0 0 1,-17 2-1,28-1-1331,0 0-1,0 1 1,0-1-1,0 0 1,0 1 0,0-1-1,0 1 1,0-1-1,0 1 1,0-1-1,1 1 1,-1-1 0,0 1-1,0 0 1,0 0-1,1-1 1,-1 1-1,0 0 1,1 0-1,-1 0 1,1 0 0,-1-1-1,1 1 1,0 0-1,-1 0 1,1 0-1,0 0 1,0 0 0,-1 0-1,1 2 1,-1 37 403,1-29-122,-2 60 617,-1-37-513,3-1-1,0 0 1,7 38-1,-6-69-457,0 0 0,0 1-1,0-1 1,0 0 0,0 1-1,0-1 1,1 0-1,-1 0 1,1 0 0,0 0-1,0 0 1,-1-1-1,1 1 1,0-1 0,1 1-1,-1-1 1,0 1 0,0-1-1,0 0 1,1 0-1,-1 0 1,1-1 0,3 2-1,-3-1-2,0-1-1,0 1 1,0-1-1,0 1 0,0-1 1,0 0-1,0 0 1,0 0-1,0-1 1,0 1-1,0-1 1,1 0-1,-2 0 0,1 0 1,0 0-1,0 0 1,0-1-1,0 1 1,-1-1-1,4-2 1,1-3-6,-1-1 0,1 0 1,-2 0-1,1-1 0,-1 0 1,0 0-1,-1 0 0,4-12 1,25-88-94,-28 91 75,4-10 18,-2-1 0,-2 0-1,0 0 1,-2 0 0,0-35 0,-4 63 11,1-1-1,0 1 1,0 0 0,-1-1 0,1 1-1,-1 0 1,1 0 0,-1-1 0,0 1-1,1 0 1,-1 0 0,0 0 0,0 0-1,0 0 1,0 0 0,0 0 0,0 0-1,0 0 1,0 0 0,0 1 0,0-1-1,-2 0 1,-38-10 344,30 10-276,-1 1 0,1 0 0,-1 0 1,1 1-1,-16 4 0,19-2-74,0 1 1,0-1-1,1 1 0,-1 1 1,1 0-1,0 0 1,0 0-1,1 1 1,-1 0-1,1 0 0,1 0 1,-1 1-1,-7 13 1,6-10-416,1 1 0,0 0 0,-7 21 1,10-23-536,0-1-1,1 0 1,1 1 0,-1 0 0,1 13 0,1 6-4043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18:29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33 16303,'-3'0'212,"-36"-7"2449,38 7-2532,0 0 1,0-1-1,-1 1 1,1-1-1,0 1 0,0-1 1,0 1-1,0-1 1,0 0-1,0 1 0,0-1 1,0 0-1,0 0 1,0 0-1,1 0 0,-1 0 1,0 0-1,0 0 0,1 0 1,-1 0-1,1 0 1,-1 0-1,1 0 0,-1 0 1,1-1-1,0 1 1,0 0-1,-1-1 0,20 20 69,46 47 106,3-3 0,114 78 1,-171-133-251,1 0-1,-1 1 1,0 1 0,-1-1 0,1 2 0,-2-1-1,0 1 1,0 1 0,0 0 0,-2 0-1,1 0 1,10 24 0,-34-33 3310,-18 13-3141,16 4-218,0 2-1,2 0 0,0 1 0,1 1 0,-12 27 1,-51 129-1109,70-157 488,-2 4-814,-14 55-1,23-72 102,-1 0 0,1 0 0,1 0 0,0 0 0,0 0 0,2 10 0,11 24-13106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18:29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12 15375,'-33'-4'1217,"-50"-3"6011,82 9-7204,0 1 0,0-1-1,0 1 1,0 0 0,1-1 0,-1 1 0,1 0 0,-1 0-1,2 5 1,-2-3 21,-8 94 716,8 193-1,2-280-730,1 0 0,0 0-1,0 0 1,1 0 0,1 0 0,0-1-1,0 0 1,1 0 0,10 16 0,-11-21-24,0 0 1,1 0 0,0-1-1,0 1 1,0-1 0,0 0-1,1 0 1,0-1 0,0 0-1,0 0 1,0 0 0,1-1 0,0 0-1,0 0 1,-1-1 0,14 4-1,-8-4-4,0 0 0,1-1 0,-1 0 0,0-1 0,1 0-1,-1-1 1,0 0 0,0-1 0,15-4 0,-20 4-5,0-1 0,1 0 0,-1 0 0,-1-1 1,1 0-1,0 0 0,-1-1 0,0 0 0,0 0 1,0 0-1,-1-1 0,0 1 0,0-1 0,0-1 0,6-9 1,-5 3-3,0 0-1,-1-1 1,0 1 0,-1-1 0,0 0 0,-1 0 0,-1-1 0,1-15 0,-1-11 25,-6-65 0,3 94-12,-2 0-1,0 0 1,0 1-1,-1-1 1,0 1-1,-1 0 1,0 0 0,-1 1-1,0-1 1,-1 1-1,0 1 1,-16-19-1,16 21-45,-1-1 1,1 1-1,-1 1 0,0-1 0,-1 1 0,1 0 0,-1 1 1,-1 0-1,1 1 0,-1 0 0,1 0 0,-1 1 1,0 0-1,0 1 0,-15-2 0,6 3-591,-25-1-1859,41 2 1893,0 0-1,-1 0 0,1 1 0,0-1 0,0 1 0,0 0 0,0-1 1,0 1-1,-4 2 0,-9 20-6824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18:30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17 1826,'-43'0'14221,"12"0"-12779,-2 0 1344,26-8-1473,7 0-896,3 8-321,25 16 128,6 15-160,3 7 96,-1 4-32,-5 5-96,-3-3-256,-7-3-737,1-8-928,2-10-1250,1-7 64,12 1-3139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18:30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54 8680,'1'-4'611,"-1"1"0,0 0 0,0-1-1,0 1 1,-1 0 0,1 0 0,-1-1-1,0 1 1,1 0 0,-4-6 0,3 8-308,-1-1 1,0 1 0,1 0 0,-1 0 0,0 0 0,0 0 0,0 0 0,0 1-1,1-1 1,-1 1 0,0-1 0,0 1 0,0 0 0,0-1 0,0 1-1,0 0 1,0 0 0,-5 1 2429,7 5-2301,-1 4-402,0 0-1,0 0 0,-1 0 1,-1 0-1,0-1 0,0 1 0,-7 12 1,-41 73-4,16-32-105,21-35-355,-44 97-668,39-60-2021,18-56 1943,-1 0 0,2 0 0,-1 0 0,1 0 0,1 8 0,7 14-10784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18:30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6 19378,'-52'6'513,"15"-6"2786,50 0-6662,8 0-673,7-6-320,15 1-4709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25:44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96 8712,'-14'-4'1432,"1"-1"0,0-1 0,0 0-1,-13-9 1,22 4 8260,4 16-9401,-11 143 206,1-13-418,8-97-71,2-1 0,1 0 1,2 1-1,10 44 0,-11-72-17,1 1 0,1-1 0,0 0 0,0 1 0,1-2 0,0 1 0,1-1 0,0 1 0,0-1 0,1-1 0,0 0 0,1 0 0,-1 0 0,2-1 0,-1 0 0,1 0 0,0-1 0,0 0 1,13 5-1,-15-8 5,-1 0 1,1 0 0,0-1 0,0 0 0,0-1 0,0 0 0,1 0 0,-1 0-1,0-1 1,0 0 0,1 0 0,-1 0 0,0-1 0,0-1 0,0 1-1,0-1 1,0 0 0,0-1 0,0 1 0,-1-1 0,1-1 0,-1 1 0,0-1-1,0 0 1,0-1 0,-1 0 0,1 1 0,8-12 0,-2 2-49,-2-1 1,0 0-1,0 0 1,-2-1-1,0-1 1,0 1-1,-2-1 1,0 0-1,-1-1 0,6-34 1,-7 13-171,-1 1 0,-1-1 0,-3 0 0,-5-42 1,2 59 209,0 0 0,-2 0 0,-1 1 0,-1 0 0,0 0 0,-2 1 0,0 0 1,-23-32-1,13 32-60,14 13 1179,21 5-477,38 1-371,22 1-1272,-21 2-4943,5 5-2206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18:31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6 13196,'-27'0'1186,"-1"0"319,10 0-736,30 0-4485,15 0 705,16 6-1217</inkml:trace>
  <inkml:trace contextRef="#ctx0" brushRef="#br0" timeOffset="1">310 26 5445,'10'-6'2691,"-10"-5"1312,0 3 418,-10 8-2980,1 0-480,28 2-16047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18:31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68 119 16784,'-61'-30'3870,"56"23"-1178,6 22-2261,-2 57-195,-1-29 58,2 0 0,10 72 0,-8-101-232,1-1 0,1 1 1,0-1-1,1 0 0,0 0 0,1 0 1,0-1-1,1 0 0,1 0 1,0-1-1,0 0 0,16 16 0,-10-15-41,0 0-1,1-1 1,1-1-1,-1 0 1,2-1-1,-1-1 1,1 0-1,0-2 1,1 0-1,0 0 1,0-2-1,0 0 1,0-1-1,1-1 1,-1-1-1,1-1 1,-1 0 0,33-5-1,-45 4-29,0 0-1,0-1 1,0 0-1,-1 0 1,1 0-1,0-1 1,-1 0 0,1 0-1,-1 0 1,0-1-1,0 1 1,-1-1-1,1-1 1,-1 1-1,0 0 1,0-1 0,0 0-1,0 0 1,-1 0-1,0-1 1,0 1-1,-1-1 1,1 1 0,-1-1-1,0 0 1,-1 0-1,2-6 1,3-19-138,-2 0 0,0-1 0,-3-62-1,-1 71 88,0 3 68,0-1 0,-2 1 1,0-1-1,-1 1 0,-2 0 0,0 0 0,-15-38 0,16 50 9,0 0-1,-1 0 1,0 0-1,0 1 1,-1 0-1,1 0 1,-2 0-1,1 1 1,-1 0-1,0 0 0,0 0 1,-1 1-1,1 0 1,-1 1-1,0 0 1,-1 0-1,1 0 1,-1 1-1,1 1 1,-16-4-1,13 4-50,-1 1-1,1 0 1,-1 0 0,1 1-1,-1 1 1,0 0-1,1 0 1,-1 1 0,1 0-1,0 1 1,-1 1 0,-12 6-1,11-4-553,1 0 0,0 1 0,-20 16-1,18-11-1376,0 1-1,-18 21 1,8 1-3432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18:31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7 961,'51'-3'5471,"1"0"3616,-61 3-8099,-20-1 1469,20 2-813,12 2 425,2 0-2009,0 0-1,0 0 0,-1 1 1,1-1-1,0 1 0,-1 0 0,0 0 1,0 0-1,5 9 0,35 54 293,-13-17 107,-17-30-196,1-1-1,1-1 1,19 18-1,15-1-1730,-43-31 116,0-1 0,0 0 0,1-1 0,0 1 0,13 1 0,-1-1-4910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18:32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273 116 13421,'-30'-36'2882,"-1"0"674,16 9-1058,12 16-704,3 5 960,0 12-2433,-4 21-161,-5 20-64,-6 22-160,-13 20-32,-12 13-1057,4 0-961,-1-3-1121,12-24-2403,25-12-2786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18:32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 12684,'0'0'3550,"-6"0"-2029,5 0-1282,0 0 0,0 0 0,1 0 0,-1 0 0,0 0 0,1 0-1,-1 0 1,0 0 0,1 0 0,-1 1 0,0-1 0,1 0 0,-1 0-1,0 1 1,1-1 0,-1 0 0,0 1 0,1-1 0,-1 1 0,1-1-1,-1 0 1,1 1 0,-1-1 0,1 1 0,-1 0 0,1 0 0,-2 12 3060,3 0-3967,7 38 1713,11 120-371,-15 241-1149,-5-261-1943,1-148 2311,0 13-1321,0 0-1,5 31 0,-3-42 566,-1 1-1,1-1 1,0 1-1,0-1 1,0 0 0,7 9-1,30 28-9717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18:33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25 10794,'-1'1'147,"0"-1"-1,0 0 1,0 0-1,0 0 1,0 0-1,1 0 1,-1-1 0,0 1-1,0 0 1,0 0-1,0 0 1,0-1-1,1 1 1,-1 0-1,0-1 1,0 1-1,1-1 1,-1 1 0,0-1-1,1 1 1,-1-1-1,0 0 1,1 1-1,-1-1 1,1 0-1,-1 1 1,1-1-1,-1 0 1,1 0 0,-1 0-1,-7-11 8022,-1 17-7538,5 5-524,0 0 0,1 0 0,0 0 0,1 1 0,0 0 0,0-1 0,1 13 0,2 84 448,0-48-344,-1-50-188,0 0 1,0-1-1,1 1 0,0 0 1,1-1-1,3 11 0,-4-16-18,0-1-1,0 0 0,0 1 1,1-1-1,-1 0 0,1 0 1,0 0-1,-1 0 0,1 0 1,0 0-1,0 0 1,0-1-1,1 1 0,-1-1 1,0 1-1,1-1 0,-1 0 1,0 0-1,1 0 0,-1 0 1,1 0-1,0-1 1,-1 1-1,5-1 0,-3 1-5,1 0-1,-1-1 0,1 0 0,0 0 1,-1 0-1,1 0 0,-1-1 0,1 0 1,-1 0-1,1 0 0,-1 0 0,0-1 1,1 0-1,-1 0 0,0 0 0,4-3 1,-1-1-9,0 0 0,-1 0 0,0-1 0,0 0 0,-1 0 0,0 0 1,7-13-1,0 0 16,-1-1-1,-1 0 1,-1 0 0,-1-1 0,0-1 0,-2 1-1,-1-1 1,0 0 0,1-38 0,-6 60-1,0-1 0,-1 1-1,1 0 1,-1 0 0,1-1 0,-1 1 0,0 0 0,1 0 0,-1 0 0,0 0-1,0 0 1,0 0 0,0 0 0,0 0 0,0 0 0,0 0 0,0 1 0,0-1-1,0 0 1,0 1 0,-1-1 0,1 1 0,0-1 0,0 1 0,-1-1-1,1 1 1,0 0 0,-1 0 0,1 0 0,0 0 0,-3 0 0,-54 0 7,41 0-29,-77 6-933,63-1-1747,0 1-3443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18:33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19 14926,'-24'-11'3960,"9"5"-1965,13 5-978,7 1 152,1 2-1142,0 1-1,1 0 0,-1 0 1,0 0-1,0 0 1,-1 1-1,1 0 1,-1 0-1,0 1 0,9 9 1,49 65 448,-32-39-29,-3-5 13,70 79 580,-84-100-969,1-1-1,1 0 1,0-1 0,1 0 0,27 13-1,-17-13-17,-17-8-28,-1 1-1,1-1 1,-1 1 0,12 9 0,-19-12 10,1 0 1,-1 1-1,0-1 1,0 0-1,0 1 1,0-1-1,0 1 0,-1 0 1,1-1-1,-1 1 1,0 0-1,0 0 1,0 0-1,0 0 1,0 0-1,-1 0 1,1 0-1,-1 0 0,0 4 1,0 0 13,0 0 0,0 0 0,-1-1 0,0 1 0,-1 0 0,1-1 0,-1 1 0,-1-1 0,1 1 0,-1-1 0,0 0 0,-1 0 1,1 0-1,-1-1 0,0 1 0,0-1 0,-1 0 0,-5 5 0,-137 181 303,16-20-3708,101-134-1202,22-6-3672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18:35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61 142 8648,'-6'-28'5553,"-20"-2"-2551,-2-3 273,35 52-2229,-1-1-1,5 28 1,4 13-1049,-9-39 33,26 74 40,-29-87-66,0 0-1,1 0 1,-1-1-1,1 1 1,1-1-1,0 0 1,-1 0-1,2 0 1,-1-1-1,10 8 0,-6-10 62,0 0 0,0 0 0,0-1 0,1 0-1,-1-1 1,1 0 0,-1-1 0,1 0 0,-1 0-1,19-3 1,12 1 71,30-1-17,1-2 0,-1-4 0,76-19-1,-16-11-99,-97 27-9,0 2 0,1 0 1,0 3-1,0 1 0,54-3 0,4 9 359,-91 0-193,0 5-144,0 0 0,0 0 0,1 0 0,0-1 0,0 1 1,0 0-1,1-1 0,-1 1 0,1-1 0,6 6 0,9 19-27,-3 8 40,15 33-40,-28-67-8,0 0 0,0 0 0,0 1-1,0-1 1,1-1 0,-1 1 0,1 0 0,0-1 0,-1 1 0,1-1-1,0 0 1,1 0 0,-1 0 0,0 0 0,7 2 0,-7-3-3,-1-1 0,1 0 1,-1 0-1,1 1 0,-1-2 1,1 1-1,-1 0 0,0 0 0,1-1 1,-1 1-1,1-1 0,-1 0 1,0 0-1,1 0 0,-1 0 1,0 0-1,0 0 0,0-1 1,0 1-1,0-1 0,0 1 1,3-4-1,3-4 9,0-1 1,0 0-1,9-16 0,4-5-8,-7 13-21,1 0 0,0 0 0,2 2 0,0 0 0,0 1 0,37-24 0,-40 34 27,0 1 0,1 0 0,0 1 0,-1 1 0,1 0 0,17 0 0,3-1-2,74-3 54,-1 4 0,123 14 1,134-8 343,-190-7-276,-54 4-83,191-7 127,-111 4-109,-105 4-32,1-19 56,-48 20 1014,-45-45-907,-4 16-410,1 14-503,0-1 0,-2 1 0,1 0 0,-1 0-1,-1-1 1,-1 1 0,1 0 0,-6-14 0,5 11-6599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18:36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19 133 8840,'0'0'6332,"-1"0"-5880,0 0 1,0-1 0,-1 1-1,1 0 1,0 0 0,0 0 0,0 0-1,0 1 1,0-1 0,0 0-1,-1 0 1,1 1 0,0-1-1,-1 1 1,5 354 1549,-3-353-2162,0-24-171,3-7 351,1 1-1,2 0 1,0 0 0,17-42 0,-3 20 26,39-72 1,-53 112-19,1-3 4,1 0 1,0 0-1,19-23 1,-24 33 72,-1 0 0,1 1 1,0-1-1,0 1 1,0 0-1,0 0 1,0 0-1,0 0 0,0 1 1,1-1-1,-1 1 1,1 0-1,-1 0 1,1 0-1,0 0 0,-1 1 1,1 0-1,0-1 1,-1 1-1,1 0 1,5 1-1,-7 0-70,0 0-1,1 0 1,-1 0-1,0 0 0,0 0 1,0 0-1,0 1 1,0-1-1,0 1 1,0-1-1,-1 1 1,1 0-1,0 0 1,-1 0-1,0 0 1,3 3-1,18 41 130,-18-38-124,18 51-44,-3 0-1,14 72 1,0 1-2396,-30-121 1394,1 0 0,-1-1-1,11 19 1,27 21-6292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18:54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78 125 10570,'-2'-2'149,"0"0"0,0 0 0,-1 0 0,1 1-1,-1-1 1,1 1 0,-1-1 0,1 1 0,-1 0 0,0 0 0,1 0 0,-1 0 0,0 0 0,0 1-1,0-1 1,-5 1 0,-11-4 875,18 4-952,0-1-1,1 1 1,-1-1-1,0 0 1,1 1-1,-1-1 1,1 0-1,-1 1 1,1-1-1,-1 0 1,1 0-1,-1 0 1,1 1-1,0-1 1,0 0-1,-1 0 1,1 0-1,0 0 1,0 0-1,0 0 1,0 1-1,0-1 1,0 0-1,0 0 1,0 0-1,0 0 1,0 0-1,1 0 1,-1 0-1,0 1 1,1-1-1,-1 0 1,1-1-1,12-25 2180,20-17 5794,-31 53-7875,-1-1 0,-1 1 0,1 0 0,-1 0 0,-2 11-1,0 14-126,-11 313 138,-1 4-282,12-299-77,1-32-459,0-1 1,1 1-1,1-1 0,1 1 1,6 25-1,-7-42 194,0 0 1,0 0-1,0 0 1,1 0-1,-1-1 1,1 1-1,-1-1 1,1 1-1,3 3 1,26 15-6765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25:44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430 211 14093,'0'-2'204,"0"1"-1,0 0 1,-1 0-1,1 0 1,-1 0-1,1 0 1,-1 0-1,1 0 1,-1 0-1,1 0 1,-1 0-1,0 0 0,0 0 1,0 0-1,1 1 1,-1-1-1,0 0 1,0 1-1,0-1 1,0 0-1,0 1 1,0-1-1,0 1 1,0-1-1,0 1 1,-1 0-1,1 0 1,0-1-1,0 1 1,0 0-1,0 0 1,0 0-1,-1 0 0,1 0 1,0 0-1,-1 1 1,0-1-111,1 0-1,0 0 1,-1 0 0,1 0 0,-1 0-1,1 0 1,0-1 0,-1 1 0,1 0-1,0-1 1,-1 1 0,1-1 0,0 1-1,-1-1 1,1 0 0,0 1 0,0-1-1,0 0 1,0 0 0,0 0 0,0 0-1,0 0 1,0 0 0,0 0 0,-1-2-1,-5-22 83,2 3-135,-2 1 0,-9-22 0,14 39-10,0 0 1,0 0-1,0 0 0,0 1 0,0-1 0,-1 1 1,0-1-1,0 1 0,0 0 0,0 0 0,0 0 0,0 0 1,-1 1-1,0-1 0,1 1 0,-1 0 0,-4-2 1,5 4-3,0-1 1,0 0 0,0 1 0,0-1 0,0 1 0,-1 0 0,1 0 0,0 0 0,0 0 0,0 1-1,0-1 1,0 1 0,0 0 0,0 0 0,0 0 0,0 0 0,0 1 0,1-1 0,-1 1 0,0-1 0,1 1-1,-1 0 1,1 0 0,0 0 0,-1 1 0,1-1 0,0 0 0,1 1 0,-1-1 0,0 1 0,1 0-1,-1 0 1,1-1 0,0 1 0,0 0 0,-1 5 0,-3 8-18,0 0 0,2 1 1,0-1-1,0 1 0,1 23 1,-1 45-8,3 1 0,4-1 0,4-1 1,22 100-1,-21-162-116,-9-21 53,-3-4-160,-25-22-38,1-2-1,1 0 1,-34-47-1,51 62 273,2-1 0,-1 0-1,1-1 1,1 1 0,1-1-1,0 0 1,0-1 0,2 1-1,0-1 1,0 1-1,0-31 1,6 44-3,-1 0 0,1 0-1,0 0 1,0 1 0,0-1 0,0 1-1,0-1 1,0 1 0,0 0-1,0 0 1,0 1 0,4 0 0,-3-1 1,84 0-569,-27 0-2622,-48 0 2006,46 0-5357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18:55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96 3972,'-2'-16'7674,"1"15"-7468,1 0-1,-1 0 1,1 0-1,-1 0 1,1 0-1,-1 0 1,0 0-1,1 0 1,-1 0-1,0 1 1,0-1-1,0 0 1,1 0-1,-1 1 1,0-1-1,0 1 1,0-1-1,0 1 1,0-1-1,0 1 1,0 0-1,0-1 1,-1 1-1,-6 0 7245,-2 41-6981,8-23-404,-3 24-2,1-1-1,2 1 1,7 71 0,-5-109-62,1 0 1,-1 1-1,1-1 1,0 0-1,0 0 0,1 1 1,-1-1-1,1 0 1,0 0-1,0 0 1,0-1-1,0 1 1,1 0-1,0-1 0,-1 0 1,1 1-1,0-1 1,1 0-1,-1-1 1,7 5-1,-5-4-2,1-1 0,-1 1-1,0-2 1,1 1 0,-1-1 0,1 1-1,0-1 1,-1-1 0,1 1 0,0-1 0,-1 0-1,1-1 1,0 1 0,-1-1 0,10-2-1,-10 1 7,-1 0-1,1 0 1,-1-1-1,0 1 0,0-1 1,0 0-1,0 0 1,-1 0-1,1-1 0,-1 1 1,0-1-1,0 0 0,0 0 1,0 0-1,-1 0 1,4-8-1,5-10 4,14-47 0,-21 58-13,4-18-13,-2-1 0,0 1 1,-2-1-1,-1 0 0,-2-43 0,-1 70 27,0 1-1,0-1 1,0 0-1,0 1 1,-1-1-1,1 1 1,-1-1-1,0 1 1,0-1-1,0 1 1,0-1-1,0 1 1,0 0-1,-1 0 1,1-1-1,-1 1 1,1 0-1,-1 0 1,0 0-1,0 1 1,-2-3-1,0 2 12,0 0-1,0 0 0,0 0 0,0 1 0,-1-1 0,1 1 0,0 0 0,-1 0 0,1 1 0,0-1 0,-8 1 0,1 0-11,1 1-1,-1 1 0,1-1 1,0 1-1,0 1 0,0 0 0,0 0 1,0 1-1,0 1 0,-9 5 1,-12 12-261,-50 45 0,33-12-1570,43-48 917,0 0 1,1 0-1,0 1 1,1-1-1,-6 16 1,7-1-4332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18:55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91 226 12268,'-80'-25'3400,"79"25"-3349,0-1-1,1 1 1,-1-1-1,0 0 1,1 1-1,-1-1 0,0 0 1,1 1-1,-1-1 1,1 0-1,-1 0 1,1 0-1,0 0 1,-1 0-1,1 1 1,0-1-1,-1 0 1,1 0-1,0 0 1,0 0-1,0 0 1,0 0-1,0 0 1,0 0-1,0 0 1,0 0-1,0 0 0,1 0 1,-1 0-1,0-1 1,9-4 3835,46 4-2956,0-2 0,0-3 1,77-20-1,155-59-1913,-227 68-119,-23 7-985,-2-1-3900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18:56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2 11050,'-13'-1'1963,"-4"0"3324,16 4-3538,8 3-1800,8 1 318,0 0 0,1-1 1,0 0-1,0-2 0,0 0 1,0 0-1,31 1 0,-19-1 227,48 12-1,-68-14-457,1 1-1,-1 1 1,0-1-1,0 1 1,0 1-1,0 0 1,-1 0-1,1 0 1,10 11-1,-15-12-11,1 0 0,-1 1 0,0-1 0,0 1 0,-1 0 0,0 0 0,1 0 0,-1 0 0,-1 0 0,1 0 0,-1 1 0,0-1 0,0 1 1,-1-1-1,1 0 0,-1 1 0,-1-1 0,1 1 0,-1-1 0,0 1 0,0-1 0,0 0 0,-1 1 0,1-1 0,-1 0 0,-1 0 0,1 0 0,-1-1 0,0 1 0,0-1 0,0 1 0,-1-1 0,-3 4 0,-51 34-307,29-23-1780,-42 38-1,52-36-1555,10 3-1020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18:56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6 11147,'-11'-2'2090,"1"1"0,-1-1 1,-22 2 3088,35 4-5083,-1 0-1,0 0 0,1 0 0,0 0 1,0 0-1,0 0 0,1 0 0,-1-1 1,1 1-1,0-1 0,0 0 0,4 4 1,4 5 85,52 65 275,4-2-1,77 66 1,-137-135-399,0 0 1,0 0-1,0-1 1,0 0-1,1 0 0,0-1 1,0 0-1,0 0 0,0-1 1,1 0-1,13 3 785,-24-1-755,1 0-1,-1 0 0,0 0 1,0 0-1,0-1 0,-1 1 1,1-1-1,-1 1 0,0-1 1,-1 0-1,1 0 0,-1 0 0,1 0 1,-1-1-1,-8 6 0,-17 19 210,-14 28-93,1 2 1,-60 113-1,-36 136-3504,118-249-1055,16-16-3198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19:01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89 7303,'-3'-1'3016,"1"1"-2865,-1-1 0,1 1-1,0-1 1,-1 0 0,1 0 0,0 0 0,0 0-1,0 0 1,0-1 0,0 1 0,0-1 0,0 1-1,0-1 1,0 0 0,1 1 0,-1-1 0,1 0-1,-1 0 1,1 0 0,-2-4 0,1 1 361,0 0-1,1 0 1,-1-1 0,1 1 0,0 0-1,0-1 1,1 1 0,0-9 5562,3 20-5679,5 46-428,-2 0-1,-2 0 0,-5 103 0,-1-53-2297,2-25-5159,0-51 476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19:01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55 5509,'-10'-36'5293,"-4"21"-580,-2 11 3362,16 27-7525,-1 95-331,0 44-1243,4-54-2837,-3-96 2489,1 0 0,1 1 1,4 17-1,20 28-7234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3:03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90 147 19795,'-21'-16'1413,"17"12"-1137,0 0 0,0 1 0,0-1 0,0 1 0,-1 0 0,1 1 0,-1-1 0,0 1 1,0 0-1,0 0 0,0 0 0,-7-1 0,10 3 578,6-1-818,-1 0 1,1 0 0,0 1-1,0-1 1,0 1-1,0 0 1,0 0-1,6 0 1,19 0-3,101-27 94,-83 15-113,0 3-1,0 1 1,59-1 0,-78 10-129,41-2-398,-64 0-87,0 0 1,0 0-1,0-1 1,0 1-1,-1-1 1,8-4 0,-9 5-221,0-1 1,0 1 0,0-1 0,0 1 0,0 0 0,0 1 0,0-1 0,0 0 0,1 1-1,-1 0 1,5 0 0,15 0-8284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3:03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7 12876,'-15'-2'1484,"7"0"-693,-1 1 0,0 0-1,0 1 1,0-1 0,0 2-1,0-1 1,1 1 0,-12 3-1,19-3-735,0 0-1,0 0 1,0 0-1,0 0 1,0 0-1,1 0 1,-1 0-1,0 0 1,1 0-1,-1 1 1,1-1-1,-1 0 1,1 0-1,0 1 1,-1-1-1,1 0 1,0 1-1,0-1 1,0 0-1,0 1 1,0-1-1,0 0 1,0 0-1,1 2 1,7 41 485,-6-32-238,8 50 107,-3 0 0,-3 0 0,-2 0 0,-7 65 0,4-117-385,-1 0 0,0 0 0,0 0 0,-1-1 0,-7 19 0,9-27-19,-1 0 0,1 0 0,-1 1 0,0-1 0,1 0 0,-1-1 0,0 1 0,0 0 0,0 0 0,1-1 0,-1 1 0,0-1 0,0 0 0,0 1 0,0-1 0,0 0 0,0 0 0,0 0 1,0-1-1,0 1 0,-3-1 0,-2 0-216,0 0 0,0 0 1,0-1-1,1 0 0,-10-3 1,-30-30-2649,10-7-3678,24 19-969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3:04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0 16111,'-21'12'2076,"21"-12"-2052,0 0 1,0 0 0,0 0-1,0 0 1,0 0-1,0 1 1,0-1-1,0 0 1,0 0 0,0 0-1,0 0 1,0 0-1,0 0 1,0 1 0,0-1-1,0 0 1,0 0-1,0 0 1,0 0 0,0 0-1,0 0 1,0 1-1,0-1 1,0 0-1,0 0 1,0 0 0,0 0-1,0 0 1,0 0-1,0 1 1,0-1 0,0 0-1,0 0 1,0 0-1,0 0 1,1 0 0,-1 0-1,0 0 1,0 0-1,0 1 1,0-1-1,0 0 1,0 0 0,0 0-1,1 0 1,-1 0-1,0 0 1,0 0 0,0 0-1,0 0 1,0 0-1,1 0 1,-1 0-1,0 0 1,0 0 0,0 0-1,0 0 1,0 0-1,0 0 1,1 0 0,-1 0-1,43-2 1358,-19 1-1629,-13 1 175,16 3 505,-26-2-379,0 1-1,-1-1 1,1 0-1,0 0 1,0 1-1,-1-1 1,1 0-1,-1 1 1,1-1-1,-1 1 1,0-1-1,0 1 1,0-1-1,1 1 1,-1-1-1,0 0 1,-1 1-1,1 1 1,0 8 92,-1-1 0,1 1 0,-2-1 0,0 1 0,0-1 0,-1 0 0,0 0 0,-9 19 0,4-14-115,-1-1 0,0-1 0,-1 1 0,-1-2 0,-13 14 0,-91 78 1004,114-103-527,9-1-279,84 2-229,69-1-468,-131-2-2399,44-10-1,-39 5-1910,1 5-2018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3:04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56 14318,'-25'8'3235,"4"-2"-1698,2-6 897,65 0-1249,37 0-512,21-3-96,19-11-1,9-2-63,6 2-321,-6 0-160,-10 6-32,-14 8-384,-25 0-1090,-22 0-1152,-12 0-1186,-6 2-608,-15 21-7848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25:45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22101,'-9'0'2947,"-12"11"-1346,21-5 193,0-1-1474,-4-5-800,-2 0-1506,0 0-2787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3:04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50 6854,'-15'0'8617,"-4"0"-6984,-2-19 1058,15 0-994,6 13-800,0 1 448,3 21-960,3 26 31,3 21-256,0 20-96,-6 11-64,3 0-1345,4-9-2851,29-10-2818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3:06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78 174 14638,'-4'0'217,"0"-1"-1,1 1 1,-1-1 0,1 0 0,-1 0-1,1 0 1,0-1 0,-1 1 0,1-1 0,0 0-1,0 0 1,0 0 0,0 0 0,1 0-1,-1-1 1,0 1 0,1-1 0,0 0-1,0 0 1,-1 1 0,2-1 0,-1-1-1,0 1 1,1 0 0,-1 0 0,1-1 0,0 1-1,0-1 1,0 1 0,1-1 0,-1 1-1,1-1 1,0 1 0,0-1 0,0 0-1,0 1 1,1-5 0,1 3-93,-1-1-1,1 1 1,0 0 0,1 0 0,-1 0-1,1 0 1,4-6 0,-5 9 38,-1 0 0,1 0 0,-1 0 0,1 0 0,0 0 0,0 1 0,0-1 0,0 0 0,0 1 0,0-1 0,0 1 0,0 0 0,1 0 0,-1 0 0,0 0 0,1 0 0,-1 0 0,4 0 0,-5 2-115,-1-1-1,1 1 1,0 0 0,0-1 0,-1 1 0,1 0-1,0 0 1,-1 0 0,1-1 0,-1 1 0,1 0-1,-1 0 1,0 0 0,1 0 0,-1 0 0,0 0-1,1 0 1,-1 0 0,0 0 0,0 0 0,0 2-1,4 28 185,-4-27-135,7 142 429,-20 238 0,-1-120-620,13-47-2601,1-217 2686,4 55-3246,-3-52 2786,0-1 1,0 1-1,0-1 1,0 0-1,1 1 1,-1-1-1,1 0 1,-1 0-1,1 0 1,0 0-1,-1 0 1,1 0-1,0 0 1,1 0-1,-1-1 1,3 2-1,44 17-13174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3:08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18 8040,'-37'3'6780,"-46"-1"357,83 10-6465,1 212 1208,-1-219-1857,0 0 0,1-1 1,-1 1-1,1-1 0,0 1 1,0-1-1,1 1 0,-1-1 1,1 0-1,0 0 0,0 0 1,1 0-1,-1 0 0,1 0 1,0-1-1,0 1 0,0-1 1,0 1-1,7 4 0,-5-6-13,0 1-1,1 0 0,-1-1 0,1 0 0,0-1 0,0 1 0,-1-1 0,1 0 0,0 0 0,0-1 0,0 0 0,0 0 1,0 0-1,10-2 0,-11 0-11,0 1 0,-1-1 1,0 0-1,1 0 0,-1-1 1,0 1-1,0-1 0,0 0 1,-1 0-1,1 0 0,-1-1 1,1 1-1,-1-1 0,0 0 1,0 0-1,-1 0 0,1 0 1,-1 0-1,0-1 0,2-6 1,2-4-26,0 0 1,-2 0 0,0 0 0,0 0 0,1-18 0,-4 21 22,0 0 0,0 0 0,-1-1 0,-1 1 1,0 0-1,-1 0 0,0 0 0,-4-12 0,4 21 7,1-1-1,-1 0 0,0 1 0,0 0 0,0-1 0,-1 1 0,1 0 0,-1 0 0,0 0 0,1 0 1,-2 1-1,1-1 0,0 1 0,0 0 0,-1 0 0,1 0 0,-1 0 0,1 1 0,-1-1 0,0 1 1,0 0-1,0 0 0,0 0 0,0 0 0,0 1 0,0 0 0,0 0 0,-5 0 0,3 1-127,-1-1 1,0 1-1,1 0 0,-1 0 0,1 1 0,-1 0 0,1 0 0,0 1 0,-1 0 0,-8 5 1,2 1-1191,1 0 1,-1 1 0,-14 16 0,2 4-3229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3:08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42 11531,'0'-2'258,"-1"0"1,1 0-1,-1 0 1,0 0-1,0 0 1,0 0-1,0 1 0,0-1 1,0 0-1,0 1 1,-1-1-1,1 0 1,-1 1-1,1 0 1,-1-1-1,1 1 1,-1 0-1,0 0 0,0 0 1,1 0-1,-1 0 1,-4-1-1,-4-3 5206,9 31-4851,-1 0 0,-2 0 0,-12 46 0,1-9-252,-11 100-107,7 1 0,7 0-1,11 172 1,2-280-265,4-1 1,1 1 0,3-1 0,3-1 0,20 61-1,-21-87-329,1 1 0,1-1 1,1-1-1,28 39 0,-30-49-341,2 0 0,0-1 0,1-1 1,1-1-1,0 0 0,1 0 1,24 14-1,66 25-5106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3:09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0 15759,'-4'1'163,"-58"7"2296,20-6 2708,46-1-5137,-1-1 1,1 1-1,-1 0 1,0 0-1,1 0 1,-1 0-1,0 1 1,0-1 0,0 1-1,0 0 1,0 0-1,5 5 1,34 34 78,-32-30-82,356 406 1436,-365-417-1433,0 1-1,-1-1 0,1 1 1,-1 0-1,1-1 1,0 1-1,-1 0 0,0-1 1,1 1-1,-1 0 0,1 0 1,-1 0-1,0-1 1,1 1-1,-1 0 0,0 0 1,0 0-1,0 0 1,0-1-1,0 1 0,0 0 1,0 0-1,0 2 1,-16 2 1375,-7 2-1380,12 0 11,0 0 1,1 1 0,0 1-1,1-1 1,-1 2-1,2-1 1,0 1 0,-14 21-1,-2 9-31,-20 46 0,35-68-3,-14 27-227,-32 73 101,49-104-738,2 1 0,-1 0 0,2-1-1,0 2 1,1-1 0,-1 20-1,3-8-5110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3:09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 19763,'-52'14'3587,"12"-3"-2978,16-9 2786,45 1-3427,22 0 192,21 0-96,19-3-32,0 0-96,0 2-577,-6 1-768,-7 6-1698,-8-1-1185,-10 6-320,-9 8-5222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3:09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9 11531,'-10'-3'4901,"4"-3"-2211,-12 6 3236,27 6-5318,6 30-31,-2 16-353,-4 17-96,-6 14-96,-3 11-32,0 8-544,0-3-802,0-16-2145,3-6-3427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3:10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41 13132,'-13'-3'1268,"-30"-9"1902,41 12-2871,0-1-1,0 0 1,0 1-1,0-1 1,0 0-1,0 0 1,1 0-1,-1 0 1,0-1-1,1 1 1,-1 0-1,1-1 1,-1 1-1,1-1 1,-3-2-1,4 3-231,0 1-1,0-1 1,0 1-1,0 0 1,-1 0-1,1-1 1,0 1-1,0 0 1,-1-1-1,1 1 1,0 0-1,-1 0 1,1-1-1,0 1 1,-1 0-1,1 0 1,0 0-1,-1 0 1,1 0-1,0-1 1,-1 1-1,1 0 1,-1 0-1,1 0 1,0 0-1,-1 0 1,1 0-1,-1 0 0,1 0 1,0 0-1,-1 0 1,1 0-1,0 1 1,-1-1-1,1 0 1,0 0-1,-1 0 1,1 0-1,0 1 1,-1-1-1,1 0 1,0 0-1,-1 0 1,1 1-1,0-1 1,-1 0-1,1 1 1,0-1-1,0 0 1,0 1-1,-1-1 1,1 0-1,0 1 1,0-1-1,0 0 0,0 1 1,-20 27-580,18-24 760,-18 30-196,1 2 0,2 0 1,2 1-1,1 0 0,2 1 1,-8 45-1,8-16-519,2 0-1,0 121 0,9-179 160,1 0 0,0 1 0,1-1 0,0 0 0,1 0-1,0 0 1,4 14 0,-4-20 71,0 0 0,0 0 0,0 0 0,0-1 0,0 1 0,0-1 1,1 0-1,-1 1 0,1-1 0,0 0 0,0-1 0,0 1 0,-1 0 0,1-1 0,1 1 0,-1-1 0,0 0 0,0 0 0,0-1 0,1 1 1,-1 0-1,0-1 0,7 0 0,60 2-4647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3:10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11 16656,'-40'0'2818,"15"0"-1088,10 0 416,18 0-2146,34 0 96,9 0-96,6-2-192,0-1-385,0 0-832,0 0-1281,1 3-1538,5 0-3556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3:11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61 10890,'-9'-13'5794,"-12"-18"-2547,23 19-3026,17 7 447,-18 6-648,0-1-1,0 0 1,0 1 0,-1-1 0,1 0 0,0 1 0,0-1 0,0 1 0,0-1 0,0 1-1,-1 0 1,1-1 0,0 1 0,0 0 0,-1-1 0,1 1 0,-1 0 0,1 0-1,0 0 1,-1 0 0,0 0 0,1-1 0,-1 1 0,0 0 0,1 0 0,-1 0-1,0 0 1,0 0 0,0 0 0,0 0 0,0 2 0,1 41 168,-1-31-94,-9 218 188,1-134-3351,6-57-1698,2-1-2851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25:45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0 21044,'-21'14'4324,"-4"-14"-3267,25 11 192,-3-11-2882,-3 0-2115,6-19-4067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3:11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17 12364,'-28'-10'3186,"10"4"1002,37 17-2973,-7-3-1178,0 0 1,-1 1-1,0 1 0,0-1 1,-1 2-1,0-1 0,9 15 0,7 10 57,22 44 0,-37-59 103,-1 0-1,-2 1 1,0 0-1,-1 1 1,-1 0 0,6 42-1,-6 1 344,-3 72 0,-4-105-522,-1-1 0,-3 1 0,0 0-1,-2-1 1,-15 45 0,12-49-690,-2 0-1,0-1 0,-21 33 0,10-27-2685,11-18-1366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3:11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74 14350,'-4'-1'450,"-1"0"1,1 0-1,-1 0 1,1 0 0,-1-1-1,1 1 1,0-1 0,-4-3-1,7 5-385,0-1 0,0 1 0,0-1 0,0 1 0,0-1 0,0 0 0,1 1 0,-1-1 0,0 0 0,1 0 0,-1 0 0,0 0 0,1 1 0,-1-1-1,1 0 1,0 0 0,-1 0 0,1 0 0,0 0 0,-1 0 0,1 0 0,0 0 0,0 0 0,0 0 0,0 0 0,0 0 0,0 0 0,0 0 0,0-1 0,0 1 0,0 0 0,1 0-1,-1 0 1,0 0 0,1 1 0,-1-1 0,1 0 0,-1 0 0,1 0 0,0 0 0,-1 0 0,1 0 0,1-1 0,0 0-56,1 1 1,-1-1 0,1 0-1,-1 1 1,1 0 0,0-1-1,-1 1 1,1 0 0,0 1-1,0-1 1,0 0-1,0 1 1,6-1 0,45 0 86,-42 1-66,-7-1-14,0 1-1,1 0 0,-1 0 1,0 0-1,0 0 0,0 1 0,1 0 1,-1 0-1,0 0 0,0 1 1,0 0-1,-1 0 0,1 0 1,0 1-1,-1-1 0,1 1 1,-1 0-1,0 0 0,0 1 0,0-1 1,0 1-1,-1 0 0,0 0 1,1 0-1,-2 0 0,1 1 1,0-1-1,-1 1 0,2 4 0,4 11-157,-2-1 0,0 1 0,-2 0 0,0 0 0,-1 1 0,-1-1 0,-1 37 1,4 23-4067,2-37 444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3:12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0 18257,'-18'0'1922,"-3"0"-513,5 0 353,13 9-801,3-4-673,0 12-256,0 13 64,-3 14-64,-21 17 32,-10 11-31,-9 13-33,-9 12 32,-7 5-353,13 0-704,10-22-1057,26-27-3075,10-17-4003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3:12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9 2114,'-2'-3'15744,"-8"-2"-8613,11 187-5996,-7 330-2377,2-329-4630,4-133 219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3:13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48 14542,'-21'-33'3629,"11"19"938,7 36-3261,2 211 203,0-115-3783,0-1-7744,1-96 1722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3:13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6662,'8'35'12340,"12"7"-9321,32 42-4907,-43-70 2970,20 24-713,1-1 0,2-1 0,1-2 0,2-1 0,1-2 0,75 49 1,-111-79-344,1-1 0,-1 1 0,0-1 1,1 1-1,-1-1 0,1 1 0,-1-1 1,0 1-1,1 0 0,-1-1 1,0 1-1,0-1 0,0 1 0,1 0 1,-1-1-1,0 1 0,0 0 0,0-1 1,0 1-1,0-1 0,0 1 1,0 0-1,0-1 0,0 1 0,-1 0 1,1-1-1,0 1 0,0 0 1,0-1-1,-1 1 0,1-1 0,0 1 1,-1-1-1,1 1 0,-1-1 0,1 1 1,0-1-1,-1 1 0,1-1 1,-1 1-1,1-1 0,-1 0 0,1 1 1,-1-1-1,0 0 0,0 1 1,-31 20 655,28-18-598,-18 11 32,1 2 0,0 1-1,1 0 1,1 2-1,-24 28 1,13-9-335,1 1 1,-23 44-1,44-70-397,-6 11-520,9-9-5296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3:14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15727,'-7'0'4263,"17"10"-1303,27 26-2664,-3 1-1,0 1 1,-3 2 0,-1 2 0,-2 0 0,-2 2-1,-2 1 1,-2 1 0,-1 1 0,-3 0 0,-2 2-1,-3 0 1,-1 0 0,-2 1 0,-3 1 0,2 81-1,-8-99-276,-2 1 0,-1 0 0,-1-1-1,-2 0 1,-1 0 0,-2 0-1,-13 34 1,-68 125-1101,19-74-5961,56-92-276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3:14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17 15246,'-28'0'8392,"13"0"-7623,3 6 576,12 2-672,21-8-481,35 0-64,14 0-192,1-3-320,-10-11-225,-9 6-608,-15 2-609,-9 6-224,-13 0-992,-9 0-514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3:14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12556,'-3'11'13549,"12"-11"-12973,31 0 65,12 0-545,6 0-32,-2 0-1089,-1 0-1826,6 0-5092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3:15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31 14189,'-55'-5'3139,"9"-9"-768,9 5 223,31 9-416,6-2-1922,3 2-160,31 0 481,15 0-129,12 0-287,10 0-97,-1 0-64,-5 11-609,-7 0-512,-6-11-769,-15 0-960,-15-3-1955,2 0-2402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25:46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41 20371,'0'-24'2018,"-3"7"-737,-12 17 994,11 0-2340,4 11 130,0 17 159,4 24-128,5 28 0,-6 28-32,0 5 96,3 6-128,0 8-32,6-6-672,4-2-1795,14-17-2722,29-16-4772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3:15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11 10602,'-8'0'4540,"8"1"-4425,-1-1 1,1 0-1,-1 0 1,1 0 0,-1 1-1,1-1 1,-1 0 0,0 0-1,1 0 1,-1 0-1,1 0 1,-1 0 0,1 0-1,-1 0 1,0 0 0,1 0-1,-1 0 1,1-1-1,-1 1 1,1 0 0,-1 0-1,1-1 1,-1 1 0,1 0-1,-1 0 1,1-1-1,-1 1 1,1-1 0,0 1-1,-1 0 1,1-1 0,-1 1-1,1-1 1,0 1-1,-1-1 1,1 1 0,0-1-1,0 1 1,0-1-1,-1 1 1,1-1 0,0 1-1,0-1 1,0-1 667,0 32 781,-18 390 38,14-384-1466,1 49 0,-5-93 221,-36-42-527,-17-21-2503,29 22-3356,25 27 109,6 4-3935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3:16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24 9449,'0'0'131,"1"-1"0,-1 1-1,1 0 1,-1-1 0,0 1 0,1-1 0,-1 1 0,0-1-1,1 1 1,-1-1 0,0 1 0,1-1 0,-1 1 0,0-1-1,0 1 1,0-1 0,0 1 0,0-1 0,0 1 0,0-1-1,0 1 1,0-1 0,0 0 0,0 1 0,0-1 0,0 1-1,0-1 1,0 1 0,0-1 0,-1 1 0,1-1-1,0 1 1,0-1 0,-1 1 0,1-1 0,0 1 0,-1-1-1,1 1 1,0 0 0,-1-1 0,1 1 0,-1-1 0,1 1-1,0 0 1,-1-1 0,1 1 0,-1 0 0,1 0 0,-1 0-1,1-1 1,-1 1 0,0 0 0,1 0 0,-1 0 0,1 0-1,-1 0 1,1 0 0,-1 0 0,1 0 0,-1 0 0,0 0-1,1 0 1,-1 0 0,1 0 0,-1 1 0,0-1 0,1 0-82,0 0 0,0 0 1,-1 1-1,1-1 1,0 0-1,0 0 1,0 0-1,0 1 1,0-1-1,-1 0 1,1 0-1,0 0 1,0 1-1,0-1 1,0 0-1,0 0 0,0 1 1,0-1-1,0 0 1,0 0-1,0 1 1,0-1-1,0 0 1,0 0-1,0 1 1,0-1-1,0 0 1,0 0-1,0 1 0,0-1 1,0 0-1,0 0 1,1 1-1,-1-1 1,0 0-1,0 0 1,0 0-1,0 1 1,0-1-1,1 0 1,-1 0-1,0 0 0,0 0 1,0 0-1,1 1 1,-1-1-1,0 0 1,0 0-1,1 0 1,10 12 183,21 6 128,-18-11-238,-1 1 1,0 0-1,14 12 0,-25-17-34,-1 0-1,0 1 0,0-1 0,0 0 0,-1 1 1,1-1-1,-1 1 0,0-1 0,0 0 1,0 1-1,0-1 0,-1 1 0,1-1 1,-1 1-1,0-1 0,-1 4 0,-6 5-53,0 0 0,0-1 0,-1 0 0,-1 0 0,0-1 0,0-1-1,-1 0 1,-12 9 0,-29 26 14,44-37-43,4-3-8,0-1-1,0 0 1,0 1 0,1 0-1,-1 0 1,1 0 0,0 0-1,0 1 1,1-1 0,-1 1 0,1 0-1,0-1 1,-2 8 0,19-11-137,27 0 137,75-3-2135,-39-9-3774,-33 4 385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3:16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39 12620,'-43'0'4484,"12"0"-2466,3 0 545,50 0-2403,36 0 929,22 0-577,18 0-192,6-3-127,10-5-97,-1 0-64,-2-3 0,-7 5-801,-21 3-1665,-12 3-2211,-16 3-3234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3:16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15 14189,'-30'-14'2659,"2"14"256,13 0 2017,15 3-4355,0 41-289,0 36-256,-3 36 32,-19 19-192,7-5-1601,15-9-3172,6-8-5989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3:17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255 252 5830,'5'-23'1271,"2"-5"659,-2 0-1,-1-1 1,0-34-1,-4 38-809,0-30 6435,-2 55-7493,0 1-1,0 0 1,0 0 0,1 0-1,-1 0 1,0 0-1,1 0 1,-1 0 0,0 0-1,1 1 1,0-1 0,-1 1-1,1-1 1,0 1-1,0 0 1,0-1 0,0 1-1,-2 3 1,-3 4 70,-16 24 28,1 1 0,2 1 1,1 1-1,2 0 0,-13 47 1,-42 197 334,52-169-424,5 1 1,0 168-1,14-253-209,1 0 0,1 0 0,1-1 0,2 1 0,8 28 0,-8-40-42,0 0 0,2-1 0,0 0 0,0-1 0,1 0 0,1 0 0,0 0 0,1-1 0,0-1 0,15 14 0,-4-8-1048,1 0 0,0-2 0,2 0 0,0-1 1,0-2-1,39 15 0,68 20-7495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3:18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56 9289,'-14'-31'3658,"9"19"-463,-1 0 5049,-13 24-7620,10-3-617,1 1-1,1 0 0,0 1 0,0-1 0,1 1 1,0 1-1,1-1 0,-7 23 0,-22 107 38,28-111-42,-3 22-251,3 1 0,0 84-1,6-132 117,-1 0-1,2 0 1,-1 0-1,0 0 1,1 0-1,0 0 1,0 0-1,1 0 1,-1 0-1,1 0 1,4 7-1,-4-9-44,1-1 0,-1 0 0,1 0 0,-1 0 0,1 0 0,0 0 0,-1 0 0,1-1 0,0 1 0,0-1 0,0 0 0,0 0 0,0 0 0,1 0 0,-1-1 0,0 1 0,0-1 0,0 0 0,5 0 0,51 1-3799,15-1-1383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3:19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31 2178,'-27'-8'11627,"-4"8"-9737,-3 0 896,19-3-575,15 0-2083,0-8 0,18 8-64,10 3 384,3 0-127,8 0-225,7 0-96,-3-2-128,0 2-1602,3 0-2210,10 0-3042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3:19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32 152 6694,'0'-6'541,"1"0"-1,-1 0 0,0 0 0,-1 0 1,1-1-1,-1 1 0,-1 0 0,1 0 1,-1 0-1,0 1 0,0-1 0,0 0 1,-1 1-1,-4-7 0,5 8-120,1 0 0,-1 0 0,1-1 1,0 1-1,0 0 0,0-1 0,1-7 0,-1-2 1144,2 22 1444,42 312-4279,-43-311 278,1 0-1,0 0 0,1-1 1,-1 1-1,2 0 1,-1 0-1,6 10 0,17 24-7456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3:20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66 3619,'-44'-22'10829,"37"18"-9970,-1 1 0,0-1 0,1 0 0,-12-9 0,19 13-833,0-1 0,0 1 0,0 0 0,-1 0 0,1 0 0,0-1 0,0 1 0,0 0 0,0 0 0,0 0 0,0-1 0,0 1 0,0 0 0,0 0 0,0-1 0,0 1 0,0 0 0,0 0 0,0 0-1,0-1 1,0 1 0,0 0 0,0 0 0,0-1 0,0 1 0,0 0 0,0 0 0,0 0 0,0-1 0,1 1 0,-1 0 0,0 0 0,0 0 0,0 0 0,0-1 0,0 1 0,1 0 0,-1 0 0,0 0 0,0 0 0,0 0 0,1-1 0,-1 1 0,0 0 0,0 0 0,0 0 0,1 0 0,-1 0 0,0 0 0,0 0 0,1 0 0,-1 0-1,0 0 1,0 0 0,1 0 0,13-3 287,-9 2-248,0 0 0,1 0 0,-1 1 0,0 0-1,1 0 1,-1 0 0,0 0 0,0 1 0,1 0 0,-1 0 0,0 1 0,0 0 0,0-1-1,0 1 1,0 1 0,-1-1 0,1 1 0,-1 0 0,1 0 0,-1 0 0,0 1-1,0-1 1,-1 1 0,1 0 0,5 9 0,2 5 157,0 0 1,-2 0-1,0 2 0,-2-1 1,0 1-1,-1 0 0,0 0 1,-2 1-1,2 25 0,-2 6-57,-3 0 0,-7 81-1,3-112-759,-1-1 0,-1 1 0,-1-1 0,-1 0-1,-1-1 1,-13 26 0,9-20-1063,-9 30-3947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3:23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84 11755,'-3'0'361,"0"0"0,-1 0 0,1 0 0,0 0 0,0 0 0,0-1 0,0 1 0,0-1 0,0 0 0,0 0 0,0 0 0,0 0 0,0-1 0,1 1 0,-1-1 0,-3-2 0,5 2-15,-1-1 1,0 0-1,1 0 1,-1 0-1,1 0 1,0 0-1,0 0 1,0 0-1,0-1 1,1 1-1,-1 0 1,1-1-1,0 1 1,0 0-1,0-5 1,37 2-326,-22 3 64,1 1-1,0 0 1,0 1-1,17 1 1,-21 0 15,-11 0-91,1 1-1,-1-1 1,0 1 0,1-1 0,-1 1-1,0-1 1,0 1 0,1 0-1,-1-1 1,0 1 0,0 0-1,0 0 1,0 0 0,0 0-1,0 0 1,0 0 0,0 0 0,-1 1-1,1-1 1,1 2 0,14 32 46,-14-27-53,47 129 148,-32-84-848,2 0 1,34 65-1,-52-116 370,-1-1 0,1 1 0,0-1 0,0 0 0,0 0 0,0 1 0,0-1 0,0 0 0,0 0 0,0 0 0,0 0 0,0 0 0,1 0-1,-1 0 1,0 0 0,1-1 0,-1 1 0,1 0 0,0-1 0,18 6-5715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25:46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87 116 18866,'-86'-31'5354,"85"30"-5345,1 0 1,0-1-1,0 1 0,0 0 0,0 0 0,0-1 1,1 1-1,-1 0 0,0 0 0,1 0 0,-1-1 1,0 1-1,1 0 0,0 0 0,-1 0 0,1 0 1,0-1-1,12-6 40,0 0 0,0 2 1,1-1-1,0 2 0,0 0 1,0 1-1,29-6 0,-13 3 27,-28 7-63,1-1 1,-1 1-1,0-1 1,1 1 0,-1 0-1,0 0 1,1 0 0,-1 0-1,1 0 1,-1 1-1,0-1 1,1 1 0,-1-1-1,0 1 1,0 0-1,0 0 1,1 0 0,-1 0-1,0 1 1,0-1 0,0 0-1,-1 1 1,1-1-1,0 1 1,0 0 0,-1 0-1,1-1 1,1 5 0,3 3 42,-2 1 0,1 0 0,-1-1 0,0 1 0,1 11 0,2 0-61,57 217-64,-24-79-1523,-36-143 919,1 0 0,1 0 0,8 15 0,-13-28 275,1 0-1,-1 0 1,1-1 0,0 1-1,0 0 1,0-1 0,0 1-1,0-1 1,1 1-1,-1-1 1,1 0 0,0 0-1,-1 0 1,1-1 0,0 1-1,0-1 1,0 1 0,0-1-1,0 0 1,1 0-1,4 1 1,16-2-4764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3:23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384 14 6022,'-26'-5'8038,"-12"5"-4259,23 0-1647,14-6-473,1 6-1614,0 0 1,0 0-1,0 1 1,-1-1-1,1 0 0,0 0 1,0 0-1,0 0 1,0 0-1,0 0 0,0 0 1,0 0-1,-1 0 1,1 0-1,0 0 0,0 0 1,0 0-1,0 0 1,0-1-1,0 1 0,0 0 1,-1 0-1,1 0 1,0 0-1,0 0 0,0 0 1,0 0-1,0 0 1,0 0-1,0 0 0,0 0 1,0 0-1,0 0 1,0-1-1,-1 1 0,1 0 1,0 0-1,0 0 1,0 0-1,0 0 0,0 0 1,0 0-1,0-1 0,0 1 1,0 0-1,0 0 1,0 0-1,0 0 0,0 0 1,0 0-1,0-1 1,-113 156 294,66-95-441,-61 100 0,103-152-531,1 1 0,0 0 0,0 0 0,0 0-1,1 0 1,-3 19 0,4 8-4947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3:24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92 11627,'-66'0'6534,"66"-1"-6521,0 1 1,0 0-1,1 0 0,-1 0 0,0 0 1,0 0-1,0 0 0,0 0 0,0-1 1,0 1-1,0 0 0,1 0 0,-1 0 1,0 0-1,0 0 0,0-1 0,0 1 1,0 0-1,0 0 0,0 0 0,0 0 1,0-1-1,0 1 0,0 0 0,0 0 1,0 0-1,0 0 0,0-1 0,0 1 1,0 0-1,0 0 0,0 0 0,0 0 1,0 0-1,0-1 0,0 1 0,0 0 1,-1 0-1,1 0 0,0 0 0,0 0 1,0-1-1,0 1 0,0 0 0,0 0 1,0 0-1,-1 0 0,1 0 1,0 0-1,0 0 0,0 0 0,0-1 1,-1 1-1,1 0 0,0 0 0,0 0 1,0 0-1,0 0 0,-1 0 0,1 0 1,0 0-1,0 0 0,0 0 0,-1 0 1,14-6 197,-13 6-125,-1 0 0,1 0 0,-1 0 0,0 0 0,1 0 0,-1 0 0,1 0 1,-1 0-1,1-1 0,-1 1 0,1 0 0,-1 0 0,1-1 0,-1 1 0,1 0 0,-1-1 0,1 1 0,-1 0 0,1-1 0,0 1 0,-1-1 0,1 1 0,-1-1 0,1 1 0,0-1 0,0 1 0,-1-1 0,1 1 0,0-1 0,0 1 0,0-1 0,-1 0 0,0-25-1060,1 14 1330,1 11-340,-1-1 0,1 1 0,-1-1-1,1 1 1,0-1 0,-1 1 0,1 0 0,0-1 0,0 1-1,0 0 1,0 0 0,0-1 0,0 1 0,1 0 0,-1 0 0,0 0-1,1 0 1,-1 1 0,0-1 0,1 0 0,-1 0 0,1 1-1,-1-1 1,1 1 0,-1 0 0,1-1 0,0 1 0,-1 0 0,1 0-1,-1 0 1,3 0 0,-4 24 438,-3 2-213,3-25-264,0-1 0,0 1 1,0-1-1,0 1 0,0-1 0,0 1 0,0-1 0,0 1 0,0-1 0,0 1 0,0-1 0,-1 1 0,1-1 0,0 1 0,0-1 0,-1 1 0,1-1 0,0 0 0,-1 1 0,1-1 0,0 1 0,-1-1 0,1 0 0,-1 1 0,1-1 0,-1 0 0,1 0 1,0 1-1,-1-1 0,1 0 0,-1 0 0,1 0 0,-1 1 0,0-1 0,1 0 0,-1 0 0,1 0 0,-1 0 0,1 0 0,-1 0 0,1 0 0,-1 0 0,0-1 0,-1-5-4620,8-12 45,14 4-5182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3:24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46 15182,'-83'0'5835,"83"0"-5816,0 0 0,-1 0 0,1 0 0,-1 0 0,1 0 0,0-1-1,-1 1 1,1 0 0,0 0 0,-1 0 0,1-1 0,0 1 0,0 0 0,-1-1-1,1 1 1,0 0 0,0-1 0,-1 1 0,1 0 0,0-1 0,0 1 0,0 0 0,0-1-1,0 1 1,-1 0 0,1-1 0,0 1 0,0-1 0,0 1 0,0 0 0,0-1-1,0 1 1,0-1 0,0 1 0,1-1 0,-1-1 140,-1 13 17,-12 49 521,8-42-490,1 1 0,1-1 1,-2 32-1,5-29-162,-1-15-34,1 0 0,0-1-1,0 1 1,0 0 0,1 0 0,2 8 0,-3-13-11,1 1 0,0-1 0,0 0 0,-1 1-1,1-1 1,0 0 0,0 1 0,0-1 0,0 0 0,0 0 0,1 0 0,-1 0-1,0 0 1,1 0 0,-1 0 0,0 0 0,1-1 0,-1 1 0,1 0 0,-1-1 0,1 1-1,-1-1 1,1 0 0,-1 1 0,1-1 0,0 0 0,2 0 0,0 0-5,1-1 0,-1 1 0,0-1 0,0 1 0,1-1 0,-1-1 0,0 1 0,0-1 0,0 1 0,0-1 0,0 0 0,0-1 0,-1 1 0,1-1 0,-1 1 0,1-1 0,-1 0 0,0 0 0,0 0 0,-1-1 0,5-6 0,5-8-17,-1-1 1,-1-1-1,10-24 0,-9 18 5,-6 16 2,16-42-105,-20 49 130,0 0 0,0-1 0,0 1 0,-1 0 0,1 0 0,-1-1 0,0 1 0,0-1 0,0 1 0,-1 0 0,1-1 0,-1 1 0,-1-5 1,0 6-11,0 1 1,0-1 0,-1 1 0,1 0 0,-1 0 0,1 0 0,-1 0 0,1 0 0,-1 0 0,0 1 0,1-1 0,-1 1 0,0 0 0,1 0 0,-1 0 0,0 0 0,1 0 0,-4 1 0,-1-1-14,-9 0-101,-1 1 1,0 0-1,0 1 0,-20 5 1,30-5-433,-1 1 0,1 0 1,0 0-1,0 0 0,0 1 0,-12 9 1,4 4-4495,13 4-2791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3:25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9 122 6342,'0'-54'9357,"0"-13"-94,-4 442-8626,1-182-3009,1-2-6313,2-139 1894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3:25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45 5541,'-10'-9'9327,"-8"6"-5856,-3-2 996,21 21-4238,-1 61-184,4 112 49,-3-184-89,0 0 1,1 0-1,0 0 0,0 0 0,0 0 1,1 0-1,-1 0 0,1 0 1,0-1-1,1 1 0,-1-1 1,1 0-1,0 0 0,0 0 0,0 0 1,6 6-1,-5-7-3,0-1 1,0 0-1,0 0 0,0 0 0,0-1 1,1 1-1,-1-1 0,0 0 1,1 0-1,-1-1 0,1 1 0,-1-1 1,1 0-1,-1 0 0,0-1 1,1 1-1,-1-1 0,8-2 0,-6 1-16,-1 0-1,1-1 0,-1 0 1,0 0-1,0 0 1,0 0-1,-1-1 0,1 0 1,-1 0-1,1 0 0,-1-1 1,-1 1-1,1-1 0,-1 0 1,0 0-1,0 0 0,4-10 1,1-2-37,-1 0 0,-1 0 0,0-1 0,4-24 1,-8 28 44,0-1 0,0 1 0,-1 0 1,-1 0-1,-1 0 0,0-1 1,-5-23-1,6 34 17,-2 0 1,1 0-1,0 0 0,-1 0 0,0 0 1,0 1-1,0-1 0,0 0 1,-1 1-1,1 0 0,-1-1 1,0 1-1,0 0 0,0 0 1,0 1-1,0-1 0,-1 1 0,1-1 1,-1 1-1,0 0 0,0 0 1,0 1-1,0-1 0,0 1 1,0 0-1,0 0 0,0 0 1,0 1-1,-7-1 0,3 1-182,1 0 0,-1 0 0,1 0 0,-1 1 1,1 1-1,-1-1 0,-13 5 0,16-3-355,0-1 1,0 1 0,1 0-1,-1 0 1,0 0 0,1 1-1,0-1 1,0 1 0,0 0 0,0 0-1,-3 6 1,-14 28-5983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3:26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6 6150,'-7'-2'2105,"0"1"1,-1 0 0,1 0-1,-1 0 1,0 1-1,-8 1 1,27 18-1924,22 27 127,1-2 1,2-2-1,2 0 1,68 55 0,-81-75-243,0 1 1,-1 2 0,-1 0-1,-2 2 1,21 32-1,-41-58 53,0 1-1,0-1 0,-1 1 0,1 0 0,-1-1 1,1 1-1,-1-1 0,1 1 0,-1 0 0,0 0 1,0-1-1,0 1 0,0 0 0,0-1 0,0 1 1,0 0-1,0 0 0,-1-1 0,1 1 0,-1-1 1,1 1-1,-3 3 0,-26 28-263,6-11 338,-28 38-268,-55 86 0,90-120-2177,-19 45 1,25-32-3783,8-4-3400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3:26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17 8648,'-24'0'8776,"8"0"-7366,-11 0 2914,51 0-3619,32 0-1,14 0-480,7 0-127,-1 0-162,1-5-351,-15-3-1282,-16 5-1120,-19 3-1795,-12 0-2305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3:27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3 12364,'-10'-3'2306,"7"3"-1249,-9 0 4580,12 25-5124,6 25 127,0 19-159,-3 19 31,-3 17-288,0 5-95,0 6-129,0-2-1474,-6-21-2017,6-10-1922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3:28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179 111 10250,'-2'-24'5537,"-6"-7"-1888,6 23-2410,0 0-1,0-1 1,1 1 0,-1-15 0,-12 36-732,-4 14-487,2 0 0,0 2 0,2 0 0,1 0 0,2 1 1,0 1-1,2-1 0,2 2 0,-5 37 0,2 18-477,3-1 0,6 106 1,1-189 324,0 1 0,0-1 0,0 1 1,1-1-1,0 1 0,-1-1 1,1 1-1,0-1 0,1 1 1,-1-1-1,1 0 0,-1 0 0,1 0 1,0 0-1,0 0 0,0 0 1,0 0-1,1 0 0,-1-1 0,1 0 1,4 4-1,-1-3-514,0-1 0,0 1 0,0-1 0,0 0 0,1 0 0,-1-1 0,1 0 0,0 0 0,-1 0 0,14-1-1,33 0-5476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3:28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48 6150,'-22'0'9032,"13"0"-8327,0 0 1121,9-9-161,0 4-1312,3-4-1,24-2-160,10 0-32,0 9-64,6 2-64,-3 0-352,3 0-769,-10 0-1153,1 0-1185,3 11-5093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13:36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666 341 13196,'-1'0'219,"0"-1"-1,0 1 0,0-1 1,0 1-1,0-1 0,0 1 1,1-1-1,-1 0 0,0 0 1,0 1-1,1-1 0,-1 0 1,1 0-1,-1 0 0,1 1 1,-1-1-1,1 0 0,-1 0 1,1 0-1,0 0 0,-1 0 0,1 0 1,0 0-1,0 0 0,0 0 1,0 0-1,0 0 0,0 0 1,0-2-1,-1-38 508,1 34-474,1-19-101,-1 9 170,0 0-1,-1-1 1,-3-17 0,2 29-198,0-1 0,0 1 0,0 0 0,0 0-1,-1 0 1,0 0 0,-1 0 0,1 0 0,-1 1 0,0 0 0,-8-8 0,3 5-30,0 0 1,0 0-1,-1 1 0,-1 0 1,1 1-1,-1 0 1,-13-5-1,17 8-42,1 1 0,-1-1 0,0 1 0,0 1 1,0-1-1,0 1 0,0 1 0,-1-1 0,1 1 0,0 1 0,0-1 0,0 1 1,-13 3-1,18-3-34,0 0 1,0 1 0,-1-1 0,1 0 0,0 1-1,0 0 1,1-1 0,-1 1 0,0 0-1,0 0 1,1 0 0,-1 0 0,1 0-1,0 0 1,0 0 0,-2 5 0,-13 42 111,14-40-80,-11 48 75,2 1 0,-4 110 1,15 122 327,2-130-353,-2 193-25,0-351-164,-13-21-722,-46-140 252,-141-204 449,188 342 136,8 15 12,0 0 0,1 0 0,0-1 0,0 1 0,0 0 0,1-1 0,0 0-1,1 0 1,-1 1 0,0-14 0,3 19-33,0 0 1,-1 1-1,1-1 0,0 0 1,0 1-1,0-1 0,0 0 1,0 1-1,0-1 1,0 1-1,0 0 0,0-1 1,0 1-1,0 0 0,0 0 1,0-1-1,0 1 0,0 0 1,0 0-1,1 0 0,-1 0 1,0 0-1,0 1 0,1-1 1,3 0 14,335-2-357,-173 4-4700,-82-2-1597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25:47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335 1 14798,'-21'0'5701,"5"0"-3138,1 0 1441,15 8-3684,-9 12-192,-19 21-96,-9 28 32,-9 28-64,-6 16-224,3 6-865,12-6-865,13-19-1922,24-17-3234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3:29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28 7847,'0'-3'5638,"0"-5"-4133,0 2-95,0 1-418,0 2-767,0 0 639,0 14-223,0 25-96,0 11-225,0 8-224,-9 6-32,-3 0-673,0 0-1505,2-6-992,10 0-4037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3:29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10 9801,'5'-9'9743,"-4"9"-9457,12 4 1471,11 17-2466,-13-9 749,0 0-1,-2 1 0,1 0 0,-2 1 0,0 0 0,0 1 0,-2 0 0,0 0 1,0 0-1,-2 1 0,1-1 0,1 20 0,1 21 99,-3 0-1,-2 65 1,-2-86-99,-1-9-45,-1 0 0,-2 0 0,0 0 0,-1-1 0,-2 0 0,-1 0-1,0 0 1,-23 43 0,21-52-470,0 1 1,0-2-1,-1 0 0,-16 17 0,21-27-215,1 0 0,-1 0 1,0 0-1,0 0 0,-1-1 0,1 0 1,-1-1-1,0 1 0,-8 2 0,-6-2-6073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3:29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18 12011,'-50'0'7143,"48"0"-5408,2-1-1725,0 0 0,0 0-1,0 0 1,0 1 0,0-1 0,0 0 0,0 0-1,0 0 1,1 0 0,-1 0 0,0 0 0,1 1-1,-1-1 1,0 0 0,1 0 0,-1 0-1,1 0 1,3 0 22,-1 1-1,0 0 0,0 0 1,1 0-1,-1 0 0,0 0 1,1 1-1,-1-1 0,0 1 1,0 0-1,0 0 0,0 0 1,0 0-1,0 1 0,0-1 1,5 4-1,-2 0-47,-2-1-1,1 0 1,0 1 0,-1 0-1,0 0 1,0 1 0,0-1-1,2 7 1,4 8-164,-2 0 1,0 0-1,-2 1 0,6 27 1,-6-15-208,3 64 1,-8-11-4692,0-79 1458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3:30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88 8008,'-4'-9'1782,"1"-1"0,1 0 0,0 0 1,0 0-1,1 0 0,0-19 1271,1 50-2279,-1-6-727,-1 0 0,0 1 1,-1-1-1,-1-1 0,0 1 0,-8 17 1,-44 91-309,34-79-161,-52 88-4415,42-71 566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3:30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17 12396,'-3'0'5221,"-3"0"-3684,-3-8 481,9 2-673,0 3-1953,-9 3-2852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3:30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17 13549,'-12'-6'1665,"9"1"-544,0 5 513,3-6 1345,3 25-1922,3 23-288,-6 13-161,0 20-191,0 13-353,0 6-64,-12 2-1922,3-2-2851,9-3-7014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3:33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61 9961,'0'-3'349,"1"1"0,-1 0-1,0-1 1,0 1-1,0 0 1,0-1 0,-1 1-1,1 0 1,-1 0-1,1-1 1,-1 1 0,0 0-1,0 0 1,0 0-1,0 0 1,0 0 0,0 0-1,0 0 1,-1 0-1,1 0 1,-1 0 0,0 1-1,1-1 1,-1 1-1,0-1 1,0 1 0,0 0-1,0-1 1,-4-1-1,6 17 7059,-1 28-8148,1-32 1362,-5 51-516,-13 61-1,-5 62-147,21-134-372,-1 27-859,2-24-5541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3:33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7 100 7079,'-3'-14'2408,"1"1"0,1-1 1,0-27-1,2 23 1780,2 27-2784,2 12-1056,-2 0 0,0 1-1,-1-1 1,-2 1 0,-2 38 0,0-1-262,-5 74-2800,2-56-4988,5-47 1456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3:34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89 4805,'-2'-9'3399,"-3"-5"-879,2 0 0,0 0 0,-2-23 3385,5 40-5729,6 12-109,1 0 0,0 0 1,0 0-1,2-1 1,0 0-1,0-1 0,16 18 1,-3-3-20,-4-5-69,0 0-1,2-1 1,0-1-1,1-1 1,2 0 0,25 16-1,-44-33 73,1-1 0,-1 1 0,0 0 1,0 1-1,0-1 0,-1 1 0,5 5 0,-7-7-4,-1-1 1,1 0-1,-1 0 1,0 0-1,0 0 1,0 0-1,0 1 1,0-1 0,0 0-1,0 0 1,0 0-1,0 0 1,0 0-1,-1 1 1,1-1-1,0 0 1,-1 0-1,1 0 1,-1 0 0,1 0-1,-1 0 1,0 0-1,1 0 1,-1 0-1,0 0 1,0 0-1,1-1 1,-1 1-1,0 0 1,0-1 0,0 1-1,0 0 1,0-1-1,0 1 1,0-1-1,-2 1 1,-29 23 307,1 1 0,-39 40 0,-10 20-4133,76-81 3357,-16 21-4159,9 6-2066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3:35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81 9545,'-2'-6'544,"1"0"-1,-1 1 1,0-1 0,0 0-1,0 1 1,-1-1-1,0 1 1,0 0 0,0 0-1,0 0 1,-5-4 0,3 1 1071,8 5 110,12 6-362,-9 4-1115,0-1 0,0 1 0,0 0 1,-1 1-1,0-1 0,0 1 0,-1 0 1,5 12-1,4 4 182,47 90 671,-5 4 1,76 238 0,-109-275-1061,-3 0-1,-4 2 1,-3 0 0,-4 1 0,-5 136 0,-5-196-47,-2 0 0,-1 0 0,0-1 0,-2 0 1,-1 0-1,0 0 0,-2-1 0,0-1 0,-16 23 1,-18 24-901,-71 82 1,-41 27-5053,88-94 156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25:47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17 16656,'-15'-4'1614,"-1"0"0,0 1 1,1 1-1,-21-1 0,33 3-781,4 5-842,0 0-1,1 0 0,0-1 1,0 1-1,0 0 0,0-1 1,1 1-1,0-1 0,0 0 1,0 0-1,0 0 0,8 7 1,5 8 11,35 47 60,3-2 0,2-2 0,3-3 0,104 79 0,-82-74 50,-82-65 4,-1 1-1,0-1 1,0 1-1,0-1 0,0 1 1,0 0-1,0 0 1,0 0-1,0 0 1,0 0-1,0 0 1,0 0-1,0 1 1,0-1-1,0 1 1,1-1-1,-1 1 1,0 0-1,0 0 1,0 0-1,1 0 1,-4 2-1,-1 1-105,0-1 1,0 1-1,0 1 0,0-1 0,1 1 1,-6 6-1,-5 11-16,1 1 0,2 1-1,0 0 1,1 0 0,-10 31 0,9-16-1436,-10 46 1,16-41-2776,6-9-3108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5:54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3 109 1345,'-1'-22'4482,"0"-25"4912,1 45-9055,0-1-1,0 1 1,0 0 0,0-1 0,1 1-1,-1 0 1,1 0 0,0 0-1,0-1 1,-1 1 0,1 0 0,1 0-1,-1 0 1,2-3 822,19 8 1898,-18 6-3008,0 0 1,0 0 0,-1 0-1,0 1 1,0-1-1,-1 1 1,-1 0-1,0 0 1,0 16 0,1-10 3,4 74 52,-4-54-143,-2-28-77,1-10-90,2-32 217,2 1 0,1 0 0,1 0 0,2 1 1,22-53-1,-31 84-1,1 0 0,-1 1 1,1-1-1,-1 0 0,1 0 0,-1 0 1,1 0-1,-1 1 0,1-1 0,0 0 0,-1 1 1,1-1-1,0 0 0,0 1 0,0-1 1,-1 1-1,1-1 0,0 1 0,0-1 0,0 1 1,0 0-1,0 0 0,0-1 0,0 1 1,0 0-1,0 0 0,0 0 0,0 0 1,0 0-1,0 0 0,0 0 0,-1 0 0,1 0 1,0 1-1,0-1 0,0 0 0,0 1 1,0-1-1,0 0 0,0 1 0,1 0 0,1 1 21,0-1 0,0 1 0,0 0 0,0 0 0,0 1 0,-1-1 0,1 1 0,-1-1 0,1 1 0,2 3 0,4 14 118,0 0 0,-1 1 1,0 0-1,-2 0 0,7 43 0,-2 10-3397,-7-47 329,1-9-4387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6:34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46 105 16752,'-9'-8'1279,"7"7"-1164,0 0 0,0-1 0,0 1-1,1 0 1,-1-1 0,0 0 0,1 1 0,0-1 0,-1 0-1,1 0 1,0 0 0,0 1 0,0-1 0,0 0 0,0-1 0,0 1-1,1 0 1,-1 0 0,1 0 0,-1 0 0,1-1 0,0 1-1,0 0 1,0 0 0,0 0 0,0-1 0,1 1 0,-1 0-1,1-3 1,0 3-116,0 0 0,-1 0-1,1 1 1,0-1 0,0 0 0,0 0-1,0 1 1,0-1 0,0 0-1,0 1 1,1 0 0,-1-1-1,1 1 1,-1 0 0,1-1 0,-1 1-1,1 0 1,0 0 0,-1 0-1,1 1 1,0-1 0,0 0-1,2 0 1,17-2 2830,-20 5-2726,1 1 1,-2-1-1,1 1 1,0-1 0,0 1-1,-1 0 1,1 0-1,-1-1 1,0 1-1,0 0 1,0 0 0,0-1-1,-1 5 1,1-1 42,0 35 90,0 38-44,-14 125-1,-39 235-118,46-248-5666,8-176-1283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6:34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0 17168,'0'1'236,"-1"-1"-1,0 0 0,1 0 1,-1 0-1,1 0 1,-1 1-1,1-1 0,-1 0 1,1 0-1,-1 1 0,1-1 1,-1 0-1,1 1 1,-1-1-1,1 1 0,-1-1 1,1 0-1,0 1 1,-1-1-1,1 1 0,0-1 1,0 1-1,-1-1 0,1 1 1,0 0-1,0 0 1,-5 25 1859,5 39-2916,1-44 1583,-1 108-626,-3 244 1486,-9-188-3413,-13-1-4112,20-147-23,4-10-2583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6:35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86 9417,'-18'0'9993,"9"0"-9032,-1 0 1057,10-8-352,0 0-1218,4 0-448,14 2 160,10-8-128,5-2 225,7 2-161,-3 6-160,0 5-289,-7 3-1312,4 0-3844,0 0-10218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6:36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37 12396,'0'-9'5112,"-1"8"-4886,1 1 0,0-1 0,-1 0 1,1 0-1,0 0 0,0 1 1,0-1-1,0 0 0,0 0 0,0 0 1,0 0-1,0 1 0,0-1 0,0 0 1,0 0-1,0 0 0,1 0 0,-1 1 1,0-1-1,0 0 0,1 0 1,-1 1-1,1-1 0,-1 0 0,1 1 1,-1-1-1,1 0 0,-1 1 0,1-1 1,0 1-1,-1-1 0,1 1 1,0-1-1,-1 1 0,1-1 0,0 1 1,-1 0-1,1-1 0,1 1 620,-3 7-624,1 0 0,-1 0 0,1-1 0,0 1 1,1 0-1,1 9 0,0 10-32,2 169-83,-27 238 0,19-402-475,-1 45-997,11-30-3773,4-30-1785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6:37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0 0 288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6:38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 3619,'14'-11'4198,"26"-5"11238,-28 13-14506,32-6-415,-42 8-487,0 0 1,0 1-1,1 0 0,-1 0 1,0-1-1,0 1 0,0 0 1,0 1-1,1-1 0,-1 0 1,0 1-1,0-1 0,0 1 1,0 0-1,0-1 1,0 1-1,0 0 0,0 0 1,0 1-1,3 1 0,5 20 30,0 0 0,-2 0 1,0 0-1,8 46 0,-4-14-82,19 88-1337,-18-46-3988,-13-97 5327,2 14-3227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6:38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8 10890,'-5'-8'12435,"5"8"-12231,-14 17 2555,-16 35-5084,27-46 3319,-37 71-1434,-32 89 0,21 1-5145,44-123 1202,6-13-1270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7:13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65 8968,'-21'4'6544,"-24"-2"-3658,41-2-2311,3 0-912,4-26-5098,6 12 7976,-6 13-1652,0 0 0,0 0 0,0 0-1,0 1 1,0-1 0,0 1 0,1 0-1,-1-1 1,0 1 0,5 1 0,6-1-917,274-19 3450,-275 20-3394,-9-1-28,0 0 0,0 0-1,0 0 1,1 0 0,-1 0 0,0-1 0,5-1-1,-8 1-95,-2 1-239,1-1 0,-1 1 0,0-1 0,0 1 0,0 0 0,0-1-1,0 1 1,0 0 0,1 0 0,-1 0 0,0 0 0,0 0 0,0 0 0,0 0-1,0 0 1,0 0 0,-2 0 0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7:13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12684,'-1'0'11651,"14"6"-9475,21 13-2481,3 9 575,2-3-1,1-1 1,46 20-1,-85-43-251,0-1 0,1 0-1,-1 1 1,0-1 0,1 1-1,-1 0 1,0-1 0,1 1-1,-1 0 1,0 0 0,0 0-1,0 0 1,0 0 0,0 0-1,0 0 1,0 0 0,0 0-1,-1 1 1,1-1 0,0 0-1,0 0 1,-1 1 0,1-1-1,-1 0 1,0 1 0,1-1-1,-1 1 1,0-1 0,0 1-1,0-1 1,0 0 0,0 1-1,0-1 1,0 1 0,0-1-1,-1 1 1,1-1 0,0 0-1,-1 1 1,1-1 0,-1 0-1,0 1 1,1-1 0,-1 0-1,0 0 1,0 1 0,0-1-1,0 0 1,0 0 0,0 0-1,0 0 1,0 0 0,0-1-1,-3 2 1,-16 14-32,-1-1-560,1 1-1,0 1 0,2 0 0,-27 33 0,33-29-3525,10 0-3171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25:48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31 11627,'-7'-5'1113,"0"1"0,0 1 0,-1-1-1,1 1 1,-1 0 0,0 1 0,0 0 0,0 0 0,0 1-1,0 0 1,0 0 0,-10 1 0,19 9-157,11 75-491,-4 1 1,-2 115-1,-2-8-820,-2-166 173,-1 6-638,1 0 0,1 0-1,2-1 1,2 1-1,13 39 1,-12-53-1051,1-1-1,1-1 1,17 23 0,-27-38 1744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7:14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17008,'-22'2'4014,"15"4"-574,8-3-3341,1-1 0,-1 1 0,0-1 0,1 1 0,0-1 0,0 0 0,0 0 0,0 0 1,0 0-1,0 0 0,3 2 0,92 78 46,59 55 1087,-151-131-1135,-1-3-33,0 1 1,0 0 0,-1-1 0,1 1 0,-1 0 0,0 1 0,0-1-1,-1 1 1,1-1 0,-1 1 0,0 0 0,2 8 406,-19 2 175,-4 3-517,1 1 0,1 0 0,1 2 0,-19 29 0,-45 99-990,70-126-779,1 0 0,-8 35 0,14-26-5295,3-9-5017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7:15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17360,'-15'12'2787,"9"-4"64,6-5-545,0-1-1281,0 4-641,24-1-192,19 9 193,12 3-257,13-1 0,-4 4-128,-9-4-448,-5-2-1282,-14-3-1697,-2-3-3556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7:15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20019,'-15'11'1345,"6"-11"3332,43 0-4613,12 0 0,9 0-224,3 0-801,0 0-1890,10 0-4196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7:15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38 9513,'-1'-1'722,"0"-1"-1,1 1 1,-1-1 0,1 1 0,-1-1-1,1 1 1,-1-1 0,1 1 0,0-1-1,0 1 1,0-1 0,0 1-1,0-1 1,0 1 0,0-1 0,0 1-1,1-3 1,-1 4-617,1-1 1,-1 0-1,1 1 1,-1-1-1,1 1 1,-1-1-1,1 1 0,-1-1 1,1 1-1,-1-1 1,1 1-1,0-1 1,-1 1-1,1 0 0,0-1 1,-1 1-1,1 0 1,0 0-1,-1 0 1,1-1-1,0 1 1,0 0-1,-1 0 0,1 0 1,0 0-1,0 0 1,-1 0-1,1 0 1,0 1-1,-1-1 0,1 0 1,0 0-1,0 0 1,-1 1-1,1-1 1,0 0-1,0 1 0,0 0-48,1 0 0,-1 1 0,0-1 0,0 0 0,0 0 0,0 1 0,0-1 0,0 1 0,0-1 0,0 1-1,0-1 1,0 1 0,-1-1 0,1 1 0,-1 0 0,0-1 0,1 1 0,-1 3 0,5 38 257,-5-36-193,1 111-502,-4 0 0,-30 183 0,22-169-2367,9-42-4706,2-67 349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7:16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1 14061,'0'7'10698,"5"23"-7879,4 22-3342,-6 253 1238,-4-165-934,-2-16-385,0-62-2571,2 1-8543</inkml:trace>
  <inkml:trace contextRef="#ctx0" brushRef="#br0" timeOffset="1">13 431 12268,'-10'-25'3427,"7"3"32,3 11-608,0-8-833,0 8-833,9 3-224,16 2 0,3 1-225,5 5-447,7 0-129,0 0-160,-3 0-256,-6 8-1154,-1-8-2433,10 3-4581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7:18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158 116 12268,'-23'-8'6004,"-36"2"-1695,60-31-3636,11 0-897,-11 35 387,0 0-1,-1 1 1,1-1 0,0 1-1,0-1 1,0 0 0,0 1-1,0 0 1,0-1 0,0 1-1,0 0 1,1-1 0,-1 1 0,0 0-1,1 0 1,-1 0 0,1 0-1,-1 0 1,1 0 0,1 0-1,-3 29 559,-3 31-522,-4 0 1,-2-1-1,-28 99 0,20-95-427,3 1 0,-11 115-1,24-158 7,0-10-350,1-1 0,0 1 0,0 0 0,1 0 1,2 11-1,-2-18 73,1 1 0,-1 0 0,1-1 0,-1 0 0,1 1 0,0-1 1,1 0-1,-1 0 0,1 0 0,-1 0 0,1 0 0,0 0 0,0-1 1,0 0-1,0 1 0,4 1 0,54 31-9553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7:19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93 12139,'-6'-5'815,"-1"1"-1,-1 0 0,1 0 0,-1 1 0,1 0 0,-1 1 0,0-1 0,0 1 0,-15-1 1,23 2-759,-1 1 1,1 0 0,0-1 0,-1 1 0,1 0 0,0-1-1,0 1 1,-1-1 0,1 1 0,0-1 0,0 1 0,0 0-1,0-1 1,0 1 0,0-1 0,-1 1 0,1-1 0,0 1 0,0-1-1,0 1 1,0-1 0,1 1 0,-1-1 0,0 1 0,0-1-1,0 1 1,0-1 0,0 1 0,1 0 0,-1-1 0,0 1 0,0-1-1,1 1 1,-1-1 0,9-16 1322,1 12-1218,-1 1 0,1 1 0,0 0-1,0 0 1,0 1 0,0 0 0,20-1 0,-23 2-101,1 1 1,-1-1-1,0 1 1,1 1-1,-1-1 1,0 1 0,11 3-1,-15-3-24,0 1 0,0 0-1,0-1 1,0 1 0,-1 0 0,1 0-1,-1 1 1,1-1 0,-1 0 0,0 1-1,0 0 1,0-1 0,0 1 0,-1 0-1,1 0 1,-1 0 0,0 0 0,2 6-1,8 28 69,-2 0 0,-2 1-1,4 64 1,-3-27-92,-3-23-137,7 47-1378,-11-92 900,1-1 0,0 1-1,0-1 1,1 0 0,-1 1 0,7 8 0,-6-12-183,0 1 1,0-1 0,0 0 0,0-1 0,1 1 0,-1-1 0,1 1 0,0-1 0,4 2-1,-1 0-731,21 10-6171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7:19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298 137 5958,'-1'-5'999,"0"-1"1,0 1 0,-1 0 0,1 0 0,-1 0 0,0 0 0,-1 0-1,1 0 1,-1 0 0,-5-7 0,-14-27 3296,21 11-1784,1 21-623,-10 23-1090,-118 194-538,125-205-294,-72 153-1725,67-137 172,1 1 0,1 1 0,-3 22 0,6 6-3763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7:20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41 111 5926,'-13'-17'5957,"1"-7"-3907,0-4 320,9 6-352,3 11-608,0 3 4323,0 10-5445,0 34-127,0 8-161,0 9 32,0 2-1250,0-11-1921,0 0-3395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7:21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60 14894,'-106'-11'8333,"106"9"-8319,0 1 1,0 0-1,0 0 0,-1 0 0,1 0 0,0 0 0,0 0 1,0 0-1,1 0 0,-1-1 0,0 1 0,0 0 0,1 0 1,-1 0-1,0 0 0,1 0 0,-1 0 0,1 0 0,-1 0 0,1 0 1,0 0-1,1-1 0,1 0 4,0-1 0,0 1 0,0 0 0,1 0 0,-1 0 0,1 0 0,-1 1 0,1-1 0,0 1 0,0 0-1,0 0 1,0 1 0,-1-1 0,1 1 0,0-1 0,0 1 0,0 1 0,0-1 0,0 0 0,0 1 0,6 2 0,-4-1 12,1 0 0,-1 1 1,1-1-1,-1 2 0,0-1 0,0 1 1,-1 0-1,1 0 0,-1 0 0,0 1 1,7 7-1,-3 0-36,0 1 0,-1 0 0,0 1 1,-1 0-1,-1 0 0,0 0 0,6 24 0,19 111-540,-27-127 370,-1 7-1370,6 20-7099,1-27 579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25:49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114 169 16496,'-13'-3'1214,"0"0"0,-1 1 0,-16 0 1,-13-2 3078,65 0-4363,1-1 1,26-9-1,-31 8 62,1 1 0,-1 0 0,1 1 0,0 1 0,26 0 0,-44 3 88,-1 8 70,-7 67-173,4-59-137,1 1 0,1 0 1,0 0-1,3 27 0,-1-43 140,0 0 0,0 0 0,0 0 0,1 0 0,-1-1 0,0 1 1,1 0-1,-1-1 0,0 1 0,1-1 0,-1 0 0,1 1 0,-1-1 0,0 0 0,1 0 0,-1 0 1,1 0-1,-1 0 0,1 0 0,1-1 0,34-1-358,-33 1 308,0 0 0,0-1 0,-1 1-1,1-1 1,0 0 0,-1 0 0,1 0-1,-1-1 1,0 1 0,0-1 0,0 0-1,0 0 1,0 0 0,-1 0 0,1 0-1,-1-1 1,0 1 0,3-7 0,6-9-328,-2-1 1,8-23 0,-15 37 302,5-12-15,-1 0 1,0 0-1,-2-1 0,0 1 0,-1-1 0,1-35 807,-4 68-473,0 820 2408,0-833-2605,0 1 1,0 0-1,0-1 0,0 1 1,0 0-1,0-1 1,0 1-1,0 0 1,-1-1-1,1 1 1,-1 0-1,1-1 0,-1 1 1,0-1-1,0 1 1,1-1-1,-1 1 1,0-1-1,0 0 1,-1 1-1,1-1 1,0 0-1,0 0 0,0 0 1,-2 1-1,-1-1 27,0 0 0,0 0 0,0 0 0,-1 0 0,1-1 0,0 0 0,0 0 0,-6 0 0,-5-1-79,8 1-39,1-1 0,-1 0 0,0 0 0,1-1-1,-1 1 1,1-2 0,0 1 0,-1-1 0,1 0 0,0 0 0,1 0 0,-1-1-1,1 0 1,-1 0 0,1-1 0,0 1 0,1-1 0,-1 0 0,-7-11 0,-2-6-1080,0 0 1,2-1-1,-19-48 1,13 11-3614,14-3-2070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7:21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20 7111,'-25'-14'8547,"-17"9"437,40 21-8917,-1 0-1,-1 0 1,0 0-1,-1 0 1,0-1 0,-1 0-1,-1 0 1,-17 26-1,0 5-35,13-23-105,-64 138-681,32-52-3066,33-72-631,9-10-1020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7:22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 6630,'0'0'5088,"-7"0"-970,-17 2-1008,40 88-1033,-16-80-1984,-1 1 1,1-1 0,-2 0-1,1 1 1,-6 14 0,6-21-30,0 0 0,-1 0 1,0-1-1,0 1 0,0-1 0,0 1 1,0-1-1,-1 0 0,1 0 0,-1 0 1,0 0-1,0-1 0,0 1 0,-1-1 1,1 1-1,0-1 0,-6 2 1,83 2 383,-60-6-635,89 0-3442,-33-3-3552,-10 1-4596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7:22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39 19699,'-25'0'1697,"-2"0"641,14 0-1281,13-8-2818,22-8-1186,6 2-1858,5 14-4003</inkml:trace>
  <inkml:trace contextRef="#ctx0" brushRef="#br0" timeOffset="1">415 15 7911,'0'5'13101,"-25"-2"-11980,-6-3 833,37 0-7079,28 0-1217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7:22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0 11371,'-12'14'9385,"-10"-6"-8489,-2-8 578,20 12-1282,4-7-993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7:23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 14926,'-22'1'7513,"43"3"-5299,12 2-2209,-21-4 68,0 1 0,0 1-1,0 0 1,-1 1 0,1 0 0,-1 1 0,0 0 0,18 14-1,-22-14-41,0 1-1,-1 0 1,0 0-1,-1 1 1,1 0-1,-1 0 1,-1 0-1,1 0 1,-2 1-1,1 0 1,-1 0-1,3 14 1,41 238-493,-30-85-4207,-16-131 917,2-1-263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7:23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4 2210,'-6'-2'10022,"0"0"-5415,-11 3-1631,3-1 1515,3 27-3904,-77 119-235,-27 50-660,97-160-1684,-22 67 0,31-65-2924,8-7-1992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7:23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 17264,'-2'0'302,"0"0"0,0 0-1,0 0 1,0 0 0,0 0-1,1 0 1,-1 0 0,0 1-1,0-1 1,0 0 0,0 1-1,1 0 1,-1-1 0,0 1-1,1 0 1,-3 1 0,3 0-264,0 0 0,1 1 0,-1-1 1,0 0-1,1 0 0,-1 0 0,1 0 1,0 1-1,0-1 0,0 0 0,0 0 1,1 3-1,-1 6-373,0-10 327,0 34-227,-6 43 0,5-66 238,-2-1 1,1 1 0,-2-1-1,1 1 1,-2-1 0,1 0 0,-11 16-1,15-28-17,0 1-1,0 0 1,0 0-1,0 0 1,0 0-1,0 0 1,0 0-1,0 0 0,0-1 1,0 1-1,0 0 1,0 0-1,0 0 1,0 0-1,0 0 1,-1 0-1,1 0 1,0 0-1,0 0 1,0 0-1,0-1 1,0 1-1,0 0 0,0 0 1,0 0-1,-1 0 1,1 0-1,0 0 1,0 0-1,0 0 1,0 0-1,0 0 1,0 0-1,0 0 1,-1 0-1,1 0 1,0 0-1,0 0 0,0 0 1,0 0-1,0 0 1,0 0-1,-1 0 1,1 0-1,0 0 1,0 1-1,0-1 1,0 0-1,0 0 1,0 0-1,0 0 1,0 0-1,0 0 0,-1 0 1,1 0-1,0 0 1,0 0-1,0 1 1,0-1-1,0 0 1,0-20-390,7-28 39,0 31 397,1 0 0,1 1 0,0 0 0,1 0 0,1 1 1,0 0-1,1 1 0,1 0 0,24-20 0,-35 32 27,-1 1 0,1-1 0,0 1 0,0 0 0,0 0 1,0 0-1,-1 0 0,1 0 0,1 0 0,-1 1 0,0-1 1,0 1-1,0-1 0,0 1 0,0 0 0,0 0 0,1 0 1,-1 0-1,3 0 0,-3 1-25,-1 0-1,1 0 1,0 0 0,-1 0-1,1 0 1,-1 0 0,1 0-1,-1 1 1,0-1 0,0 0-1,1 1 1,-1-1 0,0 1-1,0 0 1,0-1 0,0 1-1,0 3 1,4 8 17,-2 0 1,0 1-1,-1-1 0,2 26 0,-3-25-46,7 97-1076,-6-36-5311,-2-39-371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7:24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0 17905,'0'0'158,"-1"0"0,1 0 0,-1 1 0,1-1 0,-1 0 0,1 0 0,-1 0 0,1 0 0,-1 0 0,1 1 0,-1-1 0,1 0 0,-1 0 0,1 1 0,0-1 0,-1 0 0,1 1 0,-1-1 0,1 0 0,0 1 0,-1-1 0,1 1 0,0-1 0,0 0 0,-1 1 0,1-1 0,0 1 0,0-1 0,-1 2 0,1 19 1162,1-16-1306,0 0-1,0 0 1,1-1 0,-1 1 0,1 0 0,1-1 0,3 7 0,108 120 85,0-2 48,-61-56 1118,63 116 1217,-141-189-1147,10 1-1258,1 0-1,0 2 1,0 0 0,0 0 0,0 1-1,1 1 1,0 0 0,-1 1 0,2 1-1,-1 0 1,-18 14 0,-15 13-931,-64 64 0,75-65-212,-1-1-558,0 0-1301,3 1-3298,5 3-6808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7:27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61 16367,'-33'-22'5073,"26"17"-4429,-1 1-1,1-1 1,-1 1 0,1 1 0,-1 0 0,0 0 0,-12-3-1,237 3-28,-101 1-1995,0 1-4965,-114 2 6089,0-1 1,0 0-1,1 0 1,-1 1 0,0-1-1,0 1 1,0 0-1,0 0 1,-1 0-1,1 0 1,0 0-1,0 0 1,0 0-1,-1 0 1,1 1 0,-1-1-1,1 1 1,-1-1-1,1 1 1,-1-1-1,0 1 1,0 0-1,0 0 1,0 0 0,0 0-1,0-1 1,-1 1-1,1 0 1,0 0-1,-1 1 1,0-1-1,1 0 1,-1 0 0,0 3-1,0 1-258,1 1 0,-2 0 0,1-1 0,-1 1 0,1-1 0,-2 1 0,1-1 0,-1 1 0,0-1 0,-5 11 0,-27 24-2866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7:27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276 11 96,'-55'25'3684,"-3"-11"-1218,0-11 1313,5-3-1120,20 0 448,14-9-417,19 1 1923,3 0-3876,28-1-1,9 1-255,9 0-257,6 5-96,0 3-128,-3 0-512,-2 0-2531,5 19-3492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25:49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72 6246,'-30'-36'8290,"2"6"-4953,29 30-3222,-1-1 0,0 1 0,0 0 0,1-1 0,-1 1 0,0 0 0,0-1 0,1 1-1,-1 0 1,0-1 0,1 1 0,-1 0 0,0 0 0,1-1 0,-1 1 0,0 0 0,1 0 0,-1 0 0,1 0 0,-1-1 0,0 1 0,1 0 0,-1 0 0,1 0 0,-1 0 0,1 0 0,-1 0 0,0 0 0,1 0 0,-1 0-1,1 0 1,-1 1 0,0-1 0,1 0 0,-1 0 0,1 0 0,22 0 218,-15 3-174,0 0 0,0 0 0,-1 0 0,1 1 1,-1 0-1,0 1 0,0-1 0,0 1 1,-1 1-1,1-1 0,8 11 0,12 9 194,86 79 378,-77-68-663,2-1 0,1-3 0,53 35 1,-91-67-28,-1 0 0,0 0 0,1 0 0,-1 0 0,0 0 1,0 0-1,1 0 0,-1 1 0,0-1 0,1 0 0,-1 0 1,0 0-1,0 0 0,0 0 0,1 0 0,-1 1 0,0-1 0,0 0 1,1 0-1,-1 0 0,0 1 0,0-1 0,0 0 0,0 0 1,1 1-1,-1-1 0,0 0 0,0 0 0,0 1 0,0-1 0,0 0 1,0 0-1,0 1 0,0-1 0,0 0 0,0 1 0,0-1 1,0 0-1,0 0 0,0 1 0,0-1 0,0 0 0,0 1 1,0-1-1,0 0 0,0 0 0,0 1 0,-1-1 0,1 0 0,0 0 1,0 1-1,0-1 0,0 0 0,-1 0 0,1 0 0,0 1 1,0-1-1,-1 0 0,-20 7 144,4-1-124,10-1-64,1 0 0,0 0-1,0 0 1,0 1 0,1 0-1,-1 0 1,2 0 0,-1 1-1,1 0 1,-6 11 0,-32 80-108,41-95 109,-1 1-83,-56 165-844,51-141-1701,0 0-1,-2 30 1,8-32-8132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8:10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73 14061,'-2'-4'325,"0"1"0,0 0 0,0 0-1,-1 0 1,1 0 0,-1 1 0,0-1-1,0 1 1,0-1 0,0 1 0,0 0 0,0 0-1,-5-1 1,-11-9 1374,16 9-620,2 2-1024,1 1 0,0-1 0,0 0 0,0 1 1,0-1-1,1 0 0,-1 0 0,0 1 0,0-1 1,0 0-1,0 1 0,1-1 0,-1 0 0,0 0 1,1 1-1,-1-1 0,1 1 0,-1-1 0,0 0 1,1 1-1,-1-1 0,1 1 0,0-1 0,-1 1 1,1 0-1,-1-1 0,1 1 0,0-1 0,-1 1 0,1 0 1,0 0-1,-1-1 0,1 1 0,0 0 0,-1 0 1,1 0-1,0 0 0,0 0 0,-1 0 0,1 0 1,0 0-1,0 0 0,-1 0 0,1 0 0,0 0 1,0 0-1,-1 1 0,1-1 0,0 0 0,-1 1 1,1-1-1,1 1 0,-1 1 12,0-1 0,-1 1 0,1 0 0,0 0 0,0 0 0,-1-1 1,1 1-1,-1 0 0,0 0 0,0 0 0,1 0 0,-1 0 0,0 0 0,-1 0 0,1 2 0,0 2 77,3 85 134,-4-1-1,-20 139 1,-1-81-1719,-7 251-1,29-396 1307,4 38-2758,-4-39 2625,1-1-1,-1 1 0,1-1 0,0 0 0,-1 1 0,1-1 1,0 1-1,0-1 0,0 0 0,0 0 0,1 0 1,-1 0-1,0 0 0,0 0 0,1 0 0,-1 0 0,0 0 1,1 0-1,-1-1 0,1 1 0,2 0 0,36 3-8053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8:11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11 19154,'-28'-5'1345,"4"-1"1218,21 6-1218,0 0-800,3 14-353,-3 11-192,3 25 128,-3 19-128,-7 22 96,1 27-32,0 7-32,6-1-32,3-14-32,0-24-737,0-17-992,0-19-1667,0-9-2145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8:11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64 19218,'-37'-19'1217,"6"0"2979,31 13-4100,22 1-32,15-1-32,9 3 33,3 0-258,-3 3-1248,-3-2-2403,12 2-3234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8:11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81 104 7335,'-4'-5'1022,"0"-1"0,0 1 0,0 0 0,0 1 0,-9-8 0,-14-17 2839,26 39 2766,0 40-6565,0 5 14,-1-18-24,6 60 1,-3-88-39,1 1 1,0-1 0,0 0 0,0 0 0,1 1-1,1-2 1,-1 1 0,2 0 0,-1-1-1,1 0 1,8 11 0,-11-17-10,1 1 0,-1 0 0,1-1-1,0 1 1,0-1 0,0 0 0,1 0 0,-1 0 0,0 0-1,1 0 1,-1-1 0,1 0 0,0 0 0,-1 0 0,1 0 0,0 0-1,0-1 1,-1 1 0,1-1 0,0 0 0,0 0 0,0-1-1,-1 1 1,1-1 0,6-2 0,-5 2-12,1-1 0,-1-1-1,1 1 1,-1-1 0,0 0 0,0 0 0,0-1-1,0 0 1,-1 1 0,1-1 0,-1-1 0,0 1-1,0-1 1,-1 1 0,4-7 0,4-9-18,-2-1 0,0 0 0,-1 0 0,-1-1 0,-1 0 0,-1 0 0,-1-1 0,0 1 1,-2-1-1,-1 0 0,-2-24 0,1 43 36,-1 1 0,0-1 0,0 0 0,0 1 0,0-1 0,0 0 0,-1 1 0,0-1 0,0 1 0,0 0 0,0 0 0,0-1 0,0 1 0,-1 1 0,0-1 0,1 0-1,-1 1 1,0-1 0,0 1 0,0 0 0,-1 0 0,1 0 0,-1 0 0,1 1 0,-1-1 0,1 1 0,-1 0 0,0 0 0,1 0 0,-1 1 0,-5-1 0,-1 0-190,0 0-1,0 0 0,0 1 1,0 1-1,0 0 0,0 0 1,0 1-1,0 0 0,0 0 1,1 1-1,-11 5 0,12-4-904,-1 1 0,1 1-1,0-1 1,0 1-1,1 1 1,-14 13-1,1 8-6207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8:12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31 14061,'-37'-28'2435,"21"26"-225,10 2 32,15 2-1922,13 20 97,-4 3 95,4 3-416,-1 8 0,-2-9-288,-1 4-1217,0-6-1218,-2-1-1313,8-4-1473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8:12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36 9737,'-15'-19'5061,"-1"5"-2467,1 12 2403,15 15-4837,0 9 0,0 20-192,-18 8-224,-4 7-513,-2 1-159,-1-5-770,7-14-2050,18-6-1601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8:13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89 12204,'-7'-7'1061,"5"4"-608,0 1-1,0 0 1,0-1 0,0 1 0,0 0 0,0 0-1,-1 1 1,1-1 0,-1 0 0,1 1-1,-1-1 1,0 1 0,0 0 0,-6-1 2156,10 4-2505,-1 1-1,1-1 1,-1 1 0,0 0-1,1-1 1,-1 1 0,-1 0 0,1-1-1,-1 6 1,0 1 39,1 10-7,1 12-61,-1 1 0,-1-1 0,-2 0 0,-1 0 0,-2 0 1,-12 41-1,18-155-839,6 59 679,0 0 1,2 1-1,0 0 0,2 0 0,1 1 0,0 0 0,2 1 0,0 0 0,2 1 0,31-35 0,-45 54 104,-1 1 1,1-1-1,-1 0 0,1 1 0,-1-1 1,1 0-1,0 1 0,-1-1 1,1 1-1,0-1 0,-1 1 0,1-1 1,0 1-1,0-1 0,-1 1 0,1 0 1,0-1-1,0 1 0,0 0 1,0 0-1,0 0 0,-1 0 0,1 0 1,0 0-1,0 0 0,0 0 0,0 0 1,0 0-1,0 0 0,-1 0 0,1 1 1,0-1-1,0 0 0,0 1 1,-1-1-1,1 0 0,0 1 0,0-1 1,-1 1-1,1-1 0,0 1 0,-1 0 1,1-1-1,0 1 0,-1 0 1,1-1-1,-1 1 0,1 0 0,-1 0 1,0-1-1,1 1 0,-1 0 0,0 0 1,1 0-1,-1 0 0,0 1 1,11 51 1150,-6 26-1088,3 28-1305,7-39-3044,4-26-1210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8:14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51 4901,'0'-2'612,"0"0"0,-1 0 1,1 0-1,-1 0 1,0 0-1,1 0 1,-1 0-1,0 1 1,0-1-1,0 0 0,0 0 1,0 1-1,-1-1 1,1 1-1,-3-3 1,0 1-281,1 1 1,-1 0-1,0 0 1,0 0 0,-1 0-1,1 1 1,0 0 0,-12-3 8213,16 37-7766,12 97 399,-12-103-1069,-14 348 127,-1-186-723,13-66-2877,2-119 2804,0 1-1,0-1 0,0 1 0,1-1 0,0 1 0,0-1 0,1 6 0,24 24-6737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8:15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63 122 10378,'-52'-39'7997,"51"39"-7879,0 0 1,1-1-1,-1 1 1,0-1-1,1 1 0,-1 0 1,1-1-1,-1 0 1,1 1-1,-1-1 1,1 1-1,-1-1 1,1 1-1,0-1 1,-1 0-1,1 1 0,0-1 1,0 0-1,-1 0 1,1 1-1,0-1 1,0 0-1,0 1 1,0-1-1,0 0 1,0 0-1,0 1 1,0-1-1,0 0 0,0 0 1,0 1-1,1-1 1,-1 0-1,0 1 1,0-1-1,1 0 1,-1 1-1,0-1 1,1 0-1,0 0 1,20-17 821,-5 11-848,1 0-1,-1 1 0,1 1 1,0 1-1,0 0 1,1 2-1,21-2 1,-38 5-74,1-1 1,0 1 0,-1 0 0,0-1 0,1 1 0,-1 0 0,1 0 0,-1 0-1,0 0 1,0 0 0,1 1 0,-1-1 0,0 0 0,0 0 0,0 1 0,0-1 0,-1 1-1,1-1 1,0 1 0,-1-1 0,2 4 0,14 42 143,-12-35-120,9 38 52,-2 0 1,8 91 0,-14-88-1610,3 0 0,19 71 1,-26-120 1053,1 0 0,-1-1 0,0 1 1,1 0-1,0-1 0,0 0 0,0 1 1,1-1-1,-1 0 0,4 4 0,-4-6-117,0 0-1,-1 1 0,1-1 1,0 0-1,0 0 1,0 0-1,0 0 1,0 0-1,0-1 1,0 1-1,3 0 0,9 0-8672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8:15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37 13805,'-10'-10'2153,"8"8"-1710,0 0 0,0-1 0,0 1 0,-1 0 0,1 0 0,-1 0 0,1 1 0,-1-1 0,0 0 0,1 1 0,-1 0 0,0 0 0,0 0 0,-7-1 3011,-1 27-2958,-47 89-495,-48 107-170,87-174-1546,-15 57 0,24-45-2513,9-8-1981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25:50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25 14093,'0'-11'3460,"-9"11"-1250,-16 0 448,25-3-2594,0-2 96,0-1 97,3 12-193,0 27 32,0 17-32,-3-1-320,0 9-1186,0-3-1505,0 9-2754,16-6-6246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8:16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75 12972,'-21'-25'3620,"2"6"-1731,10 8 322,9 5-1154,0-2-577,0 3 449,9 5-288,0 0-1,-6 24-191,1 21-289,-1 18-160,0 12-577,0-12-1697,3-5-2306,18-3-3492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8:16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33 10698,'-61'-15'8595,"57"14"-5328,59-8-3101,-39 6-206,30-2 395,-44 5-331,0 1 0,0-1 0,0 1-1,0-1 1,0 1 0,0 0-1,-1 0 1,1 0 0,0 0 0,0 0-1,-1 0 1,1 0 0,-1 1 0,1-1-1,-1 1 1,0-1 0,1 1 0,-1-1-1,0 1 1,0 0 0,2 3 0,7 23 2,0 1 1,-2 1-1,-1-1 1,-2 1 0,0 0-1,-1 43 1,5 16-171,-1-16-111,9 60-3670,-7-107 130,4-5-1458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8:16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323 44 14061,'-16'-24'3203,"4"4"-544,3 20 2241,3 0-4451,-10 25-353,-5 19-96,-10 25 0,-9 20 32,0 4-320,-3 1-289,7-8-640,5-17-673,9-25-992,22-16-1603,0-15-6149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8:17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80 3940,'2'-11'9533,"4"2"-5402,-5 9-4083,-1-1 0,1 0-1,0 1 1,0-1 0,0 1-1,0-1 1,0 1-1,-1-1 1,1 1 0,0 0-1,0 0 1,0-1 0,0 1-1,0 0 1,0 0-1,0 0 1,0 0 0,0 0-1,0 0 1,0 0-1,0 0 1,0 0 0,0 1-1,0-1 1,0 0 0,0 1-1,0-1 1,0 0-1,0 1 1,-1-1 0,1 1-1,0 0 1,1 0 0,-1 0 68,0 1 0,0-1 1,0 1-1,0 0 0,0-1 1,0 1-1,0 0 0,-1 0 1,1 0-1,-1 0 1,1-1-1,-1 1 0,0 0 1,1 0-1,-1 0 0,0 0 1,0 0-1,-1 0 0,1 0 1,0 0-1,-1 0 1,1-1-1,-1 1 0,1 0 1,-1 0-1,-2 3 0,-23 45 474,20-42-574,0 0 0,1 1 0,0-1 0,0 1 0,1 0 0,0 0 0,0 0 0,1 1 0,1-1 0,-1 1 0,1-1 0,0 20 0,2-28-16,0 0-1,1-1 1,-1 1-1,1 0 1,-1 0 0,1-1-1,-1 1 1,1-1-1,0 1 1,-1 0-1,1-1 1,0 1 0,-1-1-1,1 1 1,0-1-1,0 0 1,0 1-1,-1-1 1,1 0-1,0 0 1,0 1 0,0-1-1,0 0 1,-1 0-1,1 0 1,0 0-1,0 0 1,1 0 0,37 0-463,-28-1 52,55-2-4607,-22-5-966</inkml:trace>
  <inkml:trace contextRef="#ctx0" brushRef="#br0" timeOffset="1">442 19 11339,'-9'-11'9032,"-12"3"-8231,5 8 320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8:17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97 14702,'172'-19'5893,"-187"11"-5156,2 8 128,35 14-19411</inkml:trace>
  <inkml:trace contextRef="#ctx0" brushRef="#br0" timeOffset="1">424 17 7271,'-4'-8'12300,"-11"3"-11147,-3 2 1281,18 19-9545,24 4-4772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8:18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81 12172,'-12'-11'2406,"9"8"-1758,0-1 1,-1 1-1,1 0 1,-1 0-1,0 0 1,0 0-1,0 1 1,-6-3-1,10 4-593,0 0 1,0 0-1,-1 0 1,1 0-1,0 1 1,0-1-1,0 0 1,0 0-1,0 0 1,0 0-1,1 1 1,-1-1-1,0 0 1,0 0-1,0 0 1,1 0-1,-1 1 1,0-1-1,1 0 1,-1 0-1,1 1 1,-1-1-1,1 0 1,-1 1-1,1-1 0,0 1 1,0-2-1,3 0-39,0 0 0,-1 0 0,1 0-1,1 0 1,-1 0 0,0 1-1,0 0 1,1 0 0,-1 0-1,0 0 1,1 1 0,-1 0-1,1 0 1,6 0 0,-8 1 41,0-1 1,0 0-1,0 1 1,0-1-1,0 1 1,0 0-1,0 0 1,0 0-1,0 1 1,-1-1-1,1 1 1,0-1-1,-1 1 1,1 0-1,-1 0 1,0 0-1,1 0 1,-1 1-1,0-1 1,0 1-1,2 3 1,5 15 72,-1 1 1,-1 0 0,-1 0-1,0 0 1,2 30 0,3 123-466,-5-70-1193,-5-53-171,2 19-3809,4-60 1788,7-9-1048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8:18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52 13196,'0'-52'12113,"-7"56"-11205,-10 36-783,7-12-111,-91 175-400,40-87-659,35-68 81,11-20-401,-20 47 0,32-67-176,1 1 0,-1 0 0,1-1 0,1 1 0,-1 17 0,2-8-7017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8:19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62 128 12332,'0'-1'141,"0"1"0,0-1 1,0 1-1,1-1 0,-1 1 1,0-1-1,0 0 0,0 1 0,0-1 1,0 1-1,0-1 0,0 1 1,0-1-1,0 1 0,0-1 1,0 0-1,0 1 0,0-1 1,0 1-1,-1-1 0,1 1 0,0-1 1,0 1-1,-1-1 0,1 1 1,0-1-1,-1 1 0,1-1 1,0 1-1,-1 0 0,1-1 1,-1 1-1,1 0 0,0-1 1,-1 1-1,1 0 0,-1-1 0,1 1 1,-1 0-1,1 0 0,-1 0 1,0 0-1,1-1 0,-1 1 1,1 0-1,-1 0 0,1 0 1,-1 0-1,1 0 0,-2 0 0,1 3-8,0-1-1,0 1 1,0 0-1,0 0 1,0-1-1,0 1 1,1 0-1,-1 0 1,1 0-1,0-1 1,0 7-1,0-3-13,0 2-101,-1 0 1,0 0-1,0 1 1,-1-1-1,0 0 1,-1 0-1,1-1 1,-2 1-1,1 0 1,-1-1-1,0 0 1,-6 8-1,7-47 265,4 21-358,0 0 1,1-1 0,0 1-1,1 0 1,0 0-1,1 1 1,0-1-1,1 1 1,0 0-1,1 0 1,0 0 0,10-13-1,-11 17 153,0 0 0,0-1 1,0 2-1,1-1 0,0 1 0,0 0 0,1 0 1,-1 1-1,1-1 0,0 1 0,0 1 0,1 0 1,-1 0-1,0 0 0,1 1 0,0 0 0,0 0 1,11 0-1,-18 2-25,0 1 1,0-1 0,0 1-1,0-1 1,-1 1-1,1-1 1,0 1 0,0 0-1,-1-1 1,1 1 0,0 0-1,-1 0 1,1-1-1,-1 1 1,1 0 0,-1 0-1,0 0 1,1 0 0,-1 0-1,0 0 1,1 0-1,-1 0 1,0 0 0,0-1-1,0 1 1,0 0 0,0 2-1,2 35 284,-2-30-216,1 175-1433,-1-100-8683,0-65-511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8:19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70 2274,'-50'-69'19288,"50"76"-17644,3 5-1484,0-1 0,0 0 0,1 0-1,0-1 1,1 1 0,0-1 0,12 19 0,0 0-24,2 7-53,3-1 0,0-2 1,3 0-1,0-1 1,2-2-1,1 0 1,47 36-1,136 121 776,-211-187-847,0 0-1,0 0 0,1 0 0,-1 0 1,0 0-1,0 1 0,1-1 0,-1 0 1,0 0-1,0 0 0,0 0 0,1 0 1,-1 1-1,0-1 0,0 0 0,0 0 1,0 0-1,0 1 0,1-1 0,-1 0 1,0 0-1,0 0 0,0 1 0,0-1 1,0 0-1,0 0 0,0 1 0,0-1 1,0 0-1,0 0 0,0 1 0,0-1 1,0 0-1,0 0 0,0 1 0,0-1 1,0 0-1,0 0 0,0 1 0,0-1 1,0 0-1,0 0 0,-1 0 0,1 1 1,0-1-1,0 0 0,0 0 0,0 0 1,0 1-1,-1-1 0,1 0 0,0 0 1,0 0-1,0 0 0,-1 0 0,1 1 1,0-1-1,0 0 0,-1 0 1,1 0-1,0 0 0,0 0 0,-1 0 1,1 0-1,0 0 0,0 0 0,-1 0 1,1 0-1,-32 4 528,27-4-469,-1 1 0,1-1-1,0 1 1,-1 0 0,1 1 0,-8 2 0,4 4-48,-1 1 1,2 0-1,0 1 1,0 0-1,0 0 1,1 1-1,-11 22 1,5-8-54,-10 13-350,-56 103-1346,69-120-481,1 1-1,-8 31 1,11-16-4220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8:19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17 20852,'-6'-8'672,"-6"0"2115,24 8-2050,25 0-545,6 0-160,9 0 0,-3 0-128,-3 0-577,-9 0-768,-12 0-1570,-1 0-1890,-2 24-3491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25:50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37 15022,'-65'0'6230,"62"0"-5755,3-1-443,0 0 1,0 1-1,0-1 0,0 0 0,1 1 0,-1-1 1,0 0-1,0 1 0,0-1 0,1 0 1,-1 1-1,0-1 0,1 1 0,-1-1 0,0 0 1,1 1-1,-1-1 0,1 1 0,-1-1 0,1 1 1,-1-1-1,1 1 0,-1-1 0,1 1 0,0 0 1,-1-1-1,1 1 0,-1 0 0,2-1 0,176 2 2280,401-7-3332,-505-1-614,-4 0-2293,-24 8-2406,-20 4-1466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8:20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26 17553,'-12'-14'3875,"6"3"-608,15 11-2114,34 0-800,12 0-321,9 0-96,-2 0-801,-7 0-1922,0 11-3234,0 28-6247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8:25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27 14093,'-5'-10'5351,"-5"9"-3336,7 1-1757,0 0 1920,3-16 2274,-1 23-4409,-1 0 0,0 0 1,0-1-1,0 1 0,-1-1 0,0 1 1,0-1-1,0 0 0,-6 8 0,-11 21-5,-8 27-22,3 2 1,3 1 0,3 0-1,2 2 1,4 0 0,2 0-1,-3 129 1,13-141-156,3 0-1,2-1 1,17 81-1,-15-108-414,2-1 0,1 0 0,17 35-1,-16-42-566,1 0 0,1-1-1,1 0 1,29 31 0,-21-29-2549,40 28 0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8:26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51 7687,'0'-2'330,"0"-1"-1,0 1 0,0 0 0,0 0 1,-1 0-1,1 0 0,-1 0 0,0 0 1,0 0-1,1 0 0,-1 0 0,0 0 1,-1 1-1,1-1 0,0 0 0,0 1 1,-1-1-1,1 0 0,-1 1 0,0 0 0,1-1 1,-1 1-1,0 0 0,0 0 0,1 0 1,-1 0-1,0 0 0,0 1 0,0-1 1,0 0-1,0 1 0,-1-1 0,1 1 1,0 0-1,-5 0 5545,6 27-5333,2-18-479,10 173 231,0 3-249,-11-97-386,0 101-1072,0-66-6044,1-111 3011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8:26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74 11883,'-1'-73'12852,"-2"79"-12250,-2 13-544,-23 569 598,27-519-980,4 82-3377,-3-148 3305,0 1 0,1-1 0,-1 1 0,1-1 0,0 1 0,0-1-1,0 1 1,1-1 0,-1 0 0,1 0 0,0 1 0,-1-1 0,1 0 0,1-1 0,-1 1-1,0 0 1,1-1 0,-1 1 0,6 3 0,17 7-5797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8:27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53 15471,'-31'-16'2274,"4"2"256,21 8 449,6 4-2755,9-4-192,19 1 32,8 2 0,4 3-96,3 0-320,3 0-1698,9 0-1762,16 0-4804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8:27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65 12204,'0'-2'324,"-1"0"1,1-1 0,0 1 0,-1 0-1,1 0 1,-1 0 0,0 0 0,0 0-1,0 0 1,0 0 0,0 0 0,0 1-1,-1-1 1,1 0 0,-3-2 0,-6-8 2209,5-6 2579,5 31-4504,-18 528-513,17-524-270,-6 117-1841,11-47-2186,-4-83 3688,1 0 0,-1 0 0,1 0 0,0-1 0,0 1 0,0 0 0,1-1 0,-1 1 0,5 6 0,-3-7-490,0 1-1,1-1 0,-1 0 1,1 0-1,0 0 0,8 4 1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8:28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46 4004,'-23'-16'9454,"-12"-10"881,82 23-10148,60 4 0,-103 0-140,0 0 1,0 1 0,0-1-1,-1 1 1,1 0 0,0 0-1,-1 0 1,1 0-1,-1 0 1,0 1 0,0 0-1,0 0 1,0 0-1,0 0 1,-1 0 0,1 0-1,-1 1 1,3 5 0,3 6 46,0-1 0,-1 1 0,7 24 0,4 29-126,-3 1 0,7 90 0,-10-65-1463,-11-81 651,1 10-1129,2-13-3063,1-9 691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8:28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379 72 14286,'-16'-29'2499,"14"26"-1863,0 0 1,0 0-1,0 0 0,0 0 0,1-1 0,-1 1 0,1-1 0,0 1 0,0-1 0,-1-5 662,-8 11-182,3 5-1091,0 0 1,0 1-1,1-1 0,1 1 0,-1 0 1,1 1-1,0-1 0,-4 14 0,-11 14 15,-32 48-53,1-4-221,-63 132 1,104-188-572,-13 44 1,16-18-1952,7-46 1947,0 1 0,0-1 0,1 1 0,-1-1 0,1 0 0,0 1 0,4 7 0,15 14-6238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8:28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99 9673,'0'-9'1143,"0"0"1,-1 0-1,-1 1 0,1-1 1,-2 0-1,-3-10 0,-2-7 1429,10 35-1682,-2 0-1,1 0 1,-1 0-1,-2 14 0,-8 72-423,-6 80-6126,17-142 2062,1-7-1126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8:29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80 7175,'-8'-32'6395,"-19"-9"-1691,23 35-3835,61 81 4783,93 101-5677,-87-95 72,-18-22 221,-40-49 451,-13-10 407,-8-2-1017,12 2-85,0 0 0,0-1 1,0 1-1,0 1 0,0-1 0,-1 1 1,1-1-1,0 1 0,0 0 0,0 1 0,1-1 1,-1 1-1,0-1 0,0 1 0,1 0 1,-1 1-1,1-1 0,0 1 0,0-1 0,0 1 1,0 0-1,0 0 0,0 0 0,1 1 1,-4 4-1,-25 37-80,3 0-1,-28 61 1,44-81-1067,2 1 0,1 0 0,-7 39 0,14-40-3334,8-9-2243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25:51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0 10858,'-117'0'10277,"117"0"-10058,4 0-241,13 1 139,0 1 0,1 1 0,-1 0 0,0 1 0,0 1 0,-1 0 0,1 1 0,-1 1 0,0 1 0,17 11 0,-8-6 16,14 7 82,0 2 1,69 51-1,-105-71-135,-1 1 0,1 0 0,0-1 1,-1 1-1,1 0 0,-1 0 0,0 1 0,0-1 0,0 0 0,-1 1 0,1-1 0,1 7 0,-3-8-32,1 0 1,-1 0-1,0 0 0,0 0 0,0 0 0,0 0 0,0 0 0,-1 0 0,1 0 0,0 0 0,-1 0 0,0 0 0,1 0 0,-1-1 0,0 1 0,0 0 0,0 0 0,0-1 0,-1 1 0,1 0 0,0-1 0,-1 1 0,1-1 0,-1 0 0,-2 3 0,-67 41-395,52-33-1046,-1 0 0,2 1-1,-33 29 1,25-4-5179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8:29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79 3812,'-24'-11'5480,"12"6"-4127,0 0-1,0-1 0,0-1 1,1 0-1,0 0 1,-12-12-1,17 9 2272,15 9-2225,13 8-817,-6 4-376,-2 0 0,1 2 0,-2 0 0,1 0 0,-2 1 0,0 1 0,-1 0 0,12 20 0,-9-15-84,7 11-88,-1 1 0,-1 0 0,-2 1 0,-1 1 0,-1 1 0,-3 0 0,0 1 0,-3 0 0,-1 1 0,-1 0 1,-2 0-1,0 59 0,-4-50-43,-2 0 1,-1 0 0,-3 0-1,-1-1 1,-3 0-1,-19 61 1,13-64-209,-28 51-1,3-32-1780,33-54 908,1 0 0,-1 0 0,0-1 0,-1 0-1,-9 7 1,8-7-5866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8:30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297 46 13805,'-2'-3'391,"0"0"0,0 0-1,-1 0 1,1 0 0,-1 0 0,0 1-1,0-1 1,0 1 0,0 0-1,-1 0 1,1 0 0,0 1 0,-1-1-1,1 1 1,-1-1 0,0 1 0,1 0-1,-1 1 1,-6-2 0,-10-2 1926,18 4-2220,1 0-1,0 0 1,0 0 0,-1 0-1,1 0 1,0 0-1,0 0 1,-1 0-1,1 0 1,0 1-1,0-1 1,-1 0-1,1 1 1,0-1 0,0 1-1,0 0 1,0-1-1,0 1 1,0 0-1,0 0 1,0-1-1,0 1 1,0 0 0,0 0-1,1 0 1,-1 0-1,0 0 1,1 0-1,-2 2 1,-15 41-414,10-22 604,-27 74-164,4 2 0,4 1-1,5 1 1,4 1 0,4 1 0,5 0 0,5 106-1,4-190-310,0 0-1,0 0 0,2 0 1,0 0-1,1-1 1,7 19-1,-9-29-212,1 0-1,1 0 1,-1-1-1,1 1 1,0-1-1,1 1 1,0-1-1,0-1 1,0 1-1,0-1 1,1 0-1,0 0 1,0 0-1,0-1 1,1 0-1,-1 0 1,9 3 0,54 12-6667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8:30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94 5413,'-32'-26'9101,"5"4"-5262,27 20-3732,-1 1 0,1 0 0,-1 0 0,1-1 0,-1 1 0,1 0 0,0 0 0,-1-1-1,1 1 1,0 0 0,0-1 0,0 1 0,0 0 0,0-1 0,1 1 0,-1 0 0,0-1 0,1 1-1,-1 0 1,0-1 0,1 1 0,0 0 0,-1 0 0,1 0 0,0 0 0,-1-1 0,1 1 0,0 0 0,0 0-1,0 0 1,0 1 0,0-1 0,0 0 0,0 0 0,0 0 0,1 1 0,-1-1 0,0 1 0,3-1 902,-4 6-262,-25 355 375,2-86-5885,22-215 423,1-12-1740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8:30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45 6502,'0'-2'531,"0"0"-1,0 1 1,0-1 0,0 0-1,0 0 1,-1 1-1,1-1 1,0 0 0,-1 1-1,1-1 1,-1 0-1,0 1 1,1-1 0,-1 1-1,0-1 1,0 1-1,0-1 1,0 1 0,0 0-1,0 0 1,-1-1-1,1 1 1,0 0 0,-1 0-1,1 0 1,-1 0-1,1 0 1,-1 1 0,1-1-1,-1 0 1,0 1-1,-1-1 1,3 12 334,-19 383 38,1-2-2084,16-360 233,1 13-1777,6-18-2874,5-15-279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8:31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64 14638,'-25'-24'2819,"1"2"-1,-1 16-191,25 1-1410,0-1-609,6 6-544,19 0-64,5 0 32,4 0-416,-3 0-1025,3 0-1890,18 0-2595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8:31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70 14061,'-12'-18'1011,"-23"-27"3947,35 45-4888,1-1 0,-1 1-1,0 0 1,0-1 0,0 1 0,1 0 0,-1-1 0,0 1 0,1 0 0,-1-1 0,0 1 0,0 0 0,1-1 0,-1 1 0,1 0 0,-1 0 0,0 0 0,1-1 0,-1 1 0,1 0 0,-1 0-1,0 0 1,1 0 0,-1 0 0,1 0 0,-1 0 0,1 0 0,-1 0 0,0 0 0,1 0 0,-1 0 0,1 0 0,-1 0 0,1 0 0,-1 0 0,0 0 0,1 1 0,23-2 347,-20 2-329,1 0 0,-1 1 1,0-1-1,0 1 0,0 0 1,0 0-1,0 0 1,0 1-1,-1-1 0,1 1 1,-1 0-1,0 0 0,0 0 1,0 1-1,0-1 1,0 1-1,-1 0 0,1-1 1,-1 1-1,0 0 1,0 0-1,-1 1 0,1-1 1,-1 0-1,0 0 0,1 7 1,4-24 445,-6-37-839,0 50 391,-1 2-77,-1 0 1,1 0-1,0 0 1,0 1-1,0-1 0,0 0 1,0 1-1,1-1 1,-1 1-1,1-1 1,0 0-1,-1 1 1,1-1-1,0 1 1,1-1-1,-1 4 0,0 4 66,-4 403 1474,6-233-5954,-1-153-144,4-5-1948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8:32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18 11947,'-3'-2'537,"0"0"-1,-1 0 0,1 0 1,0 0-1,-1 1 0,1 0 0,-1 0 1,1 0-1,-1 0 0,0 0 1,1 1-1,-5-1 0,5 1 756,33 0 27,-20 0-1003,1 0 0,0 1 0,-1 0 0,1 0 0,-1 1 1,1 0-1,-1 1 0,0 1 0,10 4 0,-15-5-285,0 0 0,-1 0 0,1 1 1,-1-1-1,1 1 0,-1 0 0,0 1 0,-1-1 0,1 1 0,-1 0 1,0-1-1,0 1 0,0 1 0,-1-1 0,0 0 0,0 1 0,0-1 0,1 9 1,6 36 158,-2-1 1,0 68 0,-4-61-440,13 83 0,-9-97-399,5 23-1858,2-25-2310,-3-25 850,9-7-1479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8:32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347 39 14702,'0'-9'1333,"1"8"-1144,-1 0-1,1 0 1,-1 0-1,0 0 1,0 0-1,0 0 1,0 1 0,1-1-1,-1 0 1,0 0-1,0 0 1,-1 0-1,1 0 1,0 0-1,0 0 1,0 0 0,-1 0-1,1 0 1,0 0-1,-1 0 1,1 1-1,-1-1 1,1 0 0,-1 0-1,1 0 1,-1 1-1,0-1 1,1 0-1,-1 1 1,0-1 0,0 1-1,1-1 1,-1 1-1,-3-2 1976,-14 7-568,9 3-1581,0 2 0,0-1 1,1 1-1,0 1 0,1-1 0,0 1 0,1 0 1,-7 16-1,2-5-2,-117 242-488,103-203-1061,2 1 0,-20 92 0,39-134-841,1-1 0,0 37-1,3-33-3627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8:32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 7207,'5'-20'8674,"7"12"-5399,-9 7-3253,0 1 0,0 0 0,0 0 0,0 0 0,-1 0 0,1 1 0,0-1 0,0 1 0,-1 0 0,1 0 0,0 0 0,3 2 0,-3-2 50,1 1 0,-1 0 1,0 0-1,-1 0 0,1 0 0,0 0 0,-1 0 0,1 1 0,-1-1 0,0 1 0,1 0 0,-1 0 0,-1 0 0,1 0 0,0 0 0,-1 0 0,1 0 0,-1 0 0,1 7 0,1 3 164,-2 0 0,0-1 0,0 1 0,-2 14 0,0-3-502,1-19 259,-1 1 0,0-1 0,0 0 0,0 0 0,-1 0 0,0 0 0,0 0 0,0 0 0,0 0 0,-1-1 0,0 1 0,0-1 0,-7 8 0,5-6 102,-1 1 0,-1-1 0,1-1 0,-1 1 0,0-1 0,0 0 0,-14 6 0,87-8 1084,-16-3-6159,-17 0-962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8:33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37 13517,'-12'-8'1563,"7"4"-908,0 1 0,-1 0 0,1 0 0,-1 0 0,1 0 1,-1 1-1,0 0 0,0 0 0,-12-1 0,15 3 1427,32 4-1799,-19 1-72,-1 0 1,0 0-1,0 1 1,0 0-1,-1 0 1,0 1-1,13 13 0,50 66 1021,-39-45-995,17 13-135,82 71-1,-116-112-85,-15-12 4,1-1-1,-1 0 0,0 0 1,0 1-1,0-1 0,0 0 0,0 0 1,0 1-1,0-1 0,0 0 1,0 0-1,0 1 0,0-1 1,0 0-1,0 1 0,0-1 1,0 0-1,0 0 0,0 1 1,0-1-1,0 0 0,0 0 1,0 1-1,0-1 0,-1 0 1,1 0-1,0 1 0,0-1 1,0 0-1,0 0 0,-1 0 1,1 1-1,0-1 0,0 0 0,0 0 1,-1 0-1,1 0 0,0 0 1,0 1-1,-1-1 0,1 0 1,0 0-1,-1 0 0,-15 8-110,10-5 154,-10 9-32,1 0-1,1 1 0,0 1 0,0 0 0,2 1 0,-17 24 0,-56 106-1508,58-95-853,16-26-1742,9-2-2520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25:5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6 16976,'-12'-6'3619,"-6"6"-1569,-7 0 1153,25 6-3010,6 5 191,10 27 385,2 20-257,0 31-256,-8 29-159,-4 15-33,-3 10-128,0-16-1025,0-13-1890,12-21-2627,28-24-4099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8:34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41 12268,'-2'-1'102,"-4"-4"203,0 1 1,0-1-1,0 1 0,-1 1 1,1-1-1,-1 1 1,0 0-1,-17-3 9241,81 3-8521,-48 4-964,-1 0 0,1 1-1,0 0 1,-1 0 0,1 1 0,-1 0-1,0 1 1,0 0 0,0 0 0,-1 0-1,1 1 1,-1 1 0,0-1 0,-1 1-1,1 0 1,-1 0 0,0 1 0,-1 0-1,8 10 1,-1 1 29,0 1 1,-1 0-1,-1 0 0,-1 1 1,-1 1-1,10 37 0,-8 1 32,-2 1 0,-3 0-1,-6 110 1,-1-67 26,-1-27-288,-4-2-1,-3 1 1,-4-1-1,-3-1 0,-38 108 1,54-178-9,0 0 0,0 0-1,0-1 1,0 1 0,-1 0 0,1-1 0,-1 1 0,0-1-1,-3 5 1,-15-1-4915,19-6 4897,1 0-1,0 0 0,0 0 1,-1 0-1,1 0 0,0 0 0,-1 0 1,1 0-1,0 0 0,0 0 1,-1 0-1,1 0 0,0 0 0,-1 0 1,1 0-1,0 0 0,0-1 1,-1 1-1,1 0 0,0 0 0,0 0 1,-1 0-1,1-1 0,0 1 1,0 0-1,0 0 0,0-1 0,-1 1 1,1 0-1,0 0 0,0-1 1,0 1-1,0 0 0,0 0 0,0-1 1,-2-27-8754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8:34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17 13132,'-37'-11'3043,"22"5"-3075,-9 6 897,30 3-1473,6 6 640,-6-4-97,-3-2-1152,9 2-1121,7 6-4100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8:35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8456,'200'19'8936,"-207"-19"-7911,7 9-1281,13-9-2114,14 0-1121,7 2-5158</inkml:trace>
  <inkml:trace contextRef="#ctx0" brushRef="#br0" timeOffset="1">445 88 9033,'0'0'6630,"0"-19"-4676,0 8-33,0 3-575,3 8-1026,12-3-256,4 0-384,-4 3-481,-3 0-256,-2 0-224,-7 0 288,-3 6 224,0 2-768,0 0-1442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8:36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277 130 17168,'-42'-56'2324,"8"11"498,30 24-1137,3 14 897,-6 18-1147,-22 43-1283,3 3 0,3 0-1,2 1 1,2 1 0,-12 73 0,15-33-337,4 1 1,1 146 0,11-227-3,0-1 1,2 1 0,0 0 0,1-1 0,0 1 0,2-1 0,9 23 0,-11-33-124,1 0 0,1 0-1,-1-1 1,1 1 0,1-1-1,-1 0 1,1 0 0,0-1 0,1 0-1,0 0 1,0 0 0,0-1 0,0 0-1,1-1 1,0 1 0,0-2-1,14 6 1,-6-4-1314,0-1 0,0 0 0,23 2-1,60-3-9559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8:37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58 13325,'-86'-50'7735,"80"43"-2765,5 432-3694,0-214-3429,0 2-4978,4-190 2439,12-19-2776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8:37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44 14061,'0'-2'317,"-1"-1"-1,1 1 0,0-1 0,-1 0 0,1 1 1,-1-1-1,0 1 0,1-1 0,-2 1 0,1 0 1,0-1-1,0 1 0,-3-3 0,-11-2 5747,15 18-4744,-11 348 222,1 1-2709,7-305 96,1 14-1928,8-27-4640,2-27 828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8:37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75 7399,'-43'-36'8392,"10"9"-5958,8 16 4132,50 11-6085,8 0-225,7 0-192,0 0-64,3 0-320,0 0-1666,18 0-3587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8:38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61 185 4901,'-17'-69'6530,"12"51"-4805,1 0 0,0 0 0,1 0 0,-1-25 0,1 192 5038,-5 20-4204,-5 334-8112,13-500 5129,0 0 0,0 0 0,0 0 0,1 0-1,-1-1 1,1 1 0,0 0 0,-1 0 0,1 0 0,3 4-1,20 11-5786,-20-16 5082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8:39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72 163 13229,'-17'-10'2468,"14"8"-2109,-1 0 1,1 1-1,0-1 1,-1 0-1,1-1 0,0 1 1,0 0-1,0-1 0,1 0 1,-1 0-1,1 1 0,-1-2 1,1 1-1,0 0 0,0 0 1,0-1-1,1 1 0,-1-1 1,1 1-1,-2-8 0,3 7-332,0 1 0,0-1-1,0 1 1,1-1 0,-1 0-1,1 1 1,0-1-1,0 1 1,0 0 0,0-1-1,1 1 1,-1 0 0,1 0-1,0 0 1,0 0 0,0 0-1,0 0 1,5-4 0,-3 4 29,0 1 0,0-1 0,1 1 0,-1 0 0,0 0 0,1 1 0,0-1 0,-1 1 1,1 0-1,0 0 0,-1 1 0,1-1 0,9 1 0,-8 0-21,0 0-1,0 1 1,0-1 0,0 1-1,0 0 1,0 1 0,-1-1-1,1 1 1,0 0-1,-1 1 1,0-1 0,1 1-1,-1 0 1,0 1-1,-1-1 1,1 1 0,0 0-1,-1 0 1,0 0-1,0 0 1,0 1 0,-1 0-1,1 0 1,-1 0 0,0 0-1,-1 0 1,1 1-1,-1-1 1,0 1 0,2 9-1,11 59 290,7 91-1,-8-49-1457,6-3-3957,-9-88 78,9-9-1516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8:39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395 50 13132,'0'-2'228,"0"0"1,0 0-1,0 0 0,0 1 0,0-1 0,0 0 0,0 0 0,-1 0 0,1 0 0,-1 0 0,0 1 0,1-1 0,-1 0 0,0 1 0,0-1 1,0 0-1,0 1 0,0-1 0,-1 1 0,1 0 0,0-1 0,-1 1 0,1 0 0,-1 0 0,1 0 0,-1 0 0,1 0 0,-1 0 0,0 0 0,1 0 1,-1 1-1,0-1 0,0 1 0,0-1 0,-2 1 0,0-1 1587,-3 5-107,-3 11-1586,0 0 0,1 1 0,-11 25-1,-7 15-5,-56 81 54,40-69-1166,2 2 0,-47 113 0,85-175 107,1-1-1,-1 1 1,1 0 0,1 0 0,0 0 0,0 0 0,0 0 0,1 13 0,5 5-6297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25:54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154 148 8392,'-40'-6'6175,"-52"3"716,72 4-4604,19-2-2182,1 0 1,0 0-1,0 0 0,0 0 1,-1 0-1,1 0 0,0-1 0,0 1 1,0 0-1,1 0 0,-1 0 1,0 0-1,0 0 0,0 0 0,1 0 1,-1 1-1,1-3 0,8 2-110,0 0 0,-1-1 0,1 0-1,-1 0 1,0-1 0,1 0 0,-1 0 0,-1-1 0,1 0-1,0-1 1,-1 1 0,0-2 0,0 1 0,0-1-1,9-11 1,49-33-115,-64 50 131,-1 0 0,1 0 0,0-1 0,0 1 0,0 0-1,0 0 1,0 0 0,0 0 0,0 0 0,0 0-1,0 0 1,-1 0 0,1 0 0,0 1 0,0-1 0,0 0-1,0 1 1,0-1 0,0 0 0,-1 1 0,1-1-1,0 1 1,0-1 0,-1 1 0,1 0 0,0-1 0,-1 1-1,2 1 1,19 24 11,-17-20 16,17 27-31,-2 0 0,-1 2 0,-2 0 1,-1 1-1,19 75 0,-5-20-1102,-17-68-1292,-11-22 1901,0 0 0,0-1 0,0 1 0,0-1 0,1 1 0,-1-1 0,0 0 0,0 1 0,0-1 0,1 0 0,-1 0 0,0 0 0,0 0 0,0 0 0,1 0 0,-1 0 0,0 0 0,0 0 0,1-1 0,-1 1 0,1-1 0,18-6-6229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8:39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57 14926,'0'-1'173,"0"0"0,1 0 0,-1 0 0,0 0 0,0 0 0,0 0 0,0 0 0,0 0 0,0 0-1,0 0 1,0 0 0,0 0 0,-1 0 0,1 0 0,0 0 0,-1 0 0,1 0 0,0 0 0,-1 0 0,1 0 0,-1 1 0,0-1 0,1 0 0,-1 0 0,0 0-1,1 1 1,-1-1 0,0 0 0,0 1 0,0-1 0,1 1 0,-1-1 0,0 1 0,0-1 0,0 1 0,0 0 0,-1-1 0,0 1 926,-1 35-996,-1-1-1,-3 0 1,0 0-1,-2-1 0,-26 63 1,27-75-50,7-42 90,10-24-446,9 9 62,2 0 1,1 2 0,2 0 0,39-44-1,-61 75 283,1 1 0,0 0 0,-1 0 0,1 0 0,0 0 0,0 0 0,1 1 0,-1-1 0,0 0 0,0 1 0,1 0 0,-1 0 0,1 0 0,-1 0 0,1 0 0,0 0 0,2 0 0,-3 1-1,-1 1-1,0 0 1,0-1-1,1 1 0,-1 0 1,0 0-1,0 0 1,0-1-1,0 1 1,0 0-1,0 1 1,0-1-1,-1 0 0,1 0 1,0 0-1,0 0 1,-1 1-1,1-1 1,-1 0-1,1 1 0,-1-1 1,0 0-1,1 1 1,-1-1-1,0 1 1,0-1-1,0 0 1,0 1-1,0-1 0,0 1 1,-1 1-1,2 182-532,-2-100-3463,3-61 58,6-11-1270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8:40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42 9289,'-1'-2'552,"1"0"0,-1 0 0,1 0 0,-1 0 0,0 0 0,0 0 0,0 0 0,0 1 0,0-1 0,-1 0 0,1 1 0,-1-1 0,-1-2 0,-23-8 3107,22 11-2095,6 7-1465,0 0 1,0 1 0,1-1-1,-1 0 1,1 0 0,1-1-1,-1 1 1,1-1 0,0 1-1,0-1 1,1 0-1,5 4 1,13 18 110,-1 4 34,2-2 0,1-1-1,1-1 1,1-1 0,59 42 0,-85-67-209,1 0 1,-1 0-1,1 0 1,-1 1-1,1-1 0,-1 0 1,0 1-1,0-1 1,0 1-1,0-1 1,0 1-1,0 0 0,0 0 1,0-1-1,-1 1 1,1 0-1,-1 0 0,1 0 1,-1 0-1,0-1 1,1 1-1,-1 0 1,0 0-1,0 0 0,-1 0 1,1 0-1,0 0 1,-1 0-1,1-1 1,-1 1-1,1 0 0,-1 0 1,-2 3-1,-2 5 27,-2 0-1,1 0 0,-2 0 1,-12 13-1,1-1 88,-3 8-191,1 2 0,-17 34 0,-6 25-3350,30-56-606,12-6-2190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8:40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22 13997,'-18'-16'2583,"10"10"-745,10 11 1370,49 57-2026,-20-26-270,39 61-1,-54-70-541,-2 1-1,-1 1 1,-1 0 0,-2 1-1,-1 0 1,-1 0-1,5 44 1,-5 6 271,-3 133 0,-7-181-674,-1 0 1,-2 0-1,-1-1 1,-1 1-1,-2-1 0,-25 59 1,-101 164-6047,109-209 3466,-17 34-5198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9:06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31 8680,'-7'-2'1891,"-29"-11"4206,24 10-5276,-1-1 0,1 1 0,-1 1 0,1 0 0,-15 1 1073,48 1 97,152 2-983,182-4 1267,-355 39-2307,1-1-1202,1-1-1,7 40 1,-5-57-1241,0 0 0,1 0 1,10 22-1,3 3-5202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9:07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31 6758,'-5'-4'1700,"-1"0"0,0 1 0,-1-1 0,1 1 0,-1 0 0,1 1 0,-1 0 0,-13-3 0,25 25-1193,72 70 132,-50-62-352,-2 2 0,22 33 0,-45-60-265,-1 0 0,1 0 0,-1 0 0,0 0-1,0 0 1,0 1 0,0-1 0,0 0 0,-1 0-1,1 1 1,-1 5 0,0-8 373,-4 21 513,-13 1-864,1 1 1,2 0 0,0 1 0,1 0-1,2 1 1,-11 38 0,3 4-63,-13 97 0,28-137-1,2-1-1,1 37 0,2-63 18,0 0-1,0 0 1,0 0-1,0 0 0,1 0 1,-1 0-1,0 0 1,0 0-1,0 0 0,1 0 1,-1-1-1,1 1 0,-1-1 1,0 1-1,1-1 1,-1 1-1,2-1 0,29 8 29,77 4 600,-1-5 1,120-7-1,-90-2-268,-135 2-315,0 0 0,0 1 0,0-1 1,0-1-1,0 1 0,0 0 0,0-1 0,0 1 0,0-1 1,0 0-1,0 0 0,-1 0 0,1 0 0,0-1 0,-1 1 0,4-3 1,-4 1 26,0 0 0,-1 0-1,1 0 1,-1-1 0,0 1 0,0 0 0,0 0 0,-1-1 0,1 1 0,-1 0 0,1-1 0,-1 1 0,0-1 0,-1-3 0,-1-56-1291,1-29-2959,6 33-3439,8 19-4435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9:09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71 10474,'-19'-2'1113,"13"2"-520,-1-1 0,0 1 0,0-2-1,0 1 1,1-1 0,-1 0 0,1 0 0,-10-5 0,13-6-957,7-16 5848,-3 20-1020,-9 27-3297,-45 87-952,35-73-213,-21 54 0,31-63-19,1 0 0,2 1 0,0 0 0,2 0 0,0 0 0,2 0 0,0 0 0,5 34 0,-3-46-298,1-1 0,1 1-1,0-1 1,0 0-1,1 0 1,1 0-1,0-1 1,10 17-1,-11-21-271,1 0-1,0 0 0,0-1 0,0 1 0,1-1 1,0 0-1,0-1 0,0 1 0,1-1 1,-1-1-1,1 1 0,0-1 0,0 0 0,9 2 1,57 9-6690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9:09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19 13036,'-28'-11'3524,"7"6"-513,-4 2 1184,44 3-4066,5 0 31,10 0-96,6 3-32,0-3-32,3 0-705,0 0-1921,6 11-2307,9 3-4708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9:09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39 11050,'0'-2'232,"0"1"0,0-1 0,0 1 0,0-1 0,0 1 0,-1-1 0,1 1-1,0-1 1,-1 1 0,1-1 0,-1 1 0,0-1 0,1 1 0,-1 0 0,0-1-1,0 1 1,0 0 0,0 0 0,0 0 0,0 0 0,0 0 0,-1 0 0,1 0 0,0 0-1,-1 0 1,1 0 0,0 1 0,-1-1 0,1 0 0,-1 1 0,1-1 0,-1 1-1,1 0 1,-1 0 0,1-1 0,-1 1 0,1 0 0,-4 0 907,3 142 2854,0 4-3983,7-3-3757,-5-141 3286,1 1-1,-1 0 1,0 0-1,1-1 0,0 1 1,-1 0-1,1-1 0,0 1 1,1-1-1,-1 1 0,0-1 1,1 0-1,-1 1 0,1-1 1,0 0-1,0 0 1,-1 0-1,2 0 0,-1 0 1,3 2-1,27 5-10749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9:10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51 11755,'-4'-5'457,"1"0"-1,-1 1 0,1 0 1,-1 0-1,0 0 1,-1 0-1,1 1 1,-1-1-1,1 1 0,-1 1 1,-8-5-1,9 6 911,39 6 1740,-21 2-2740,-1 1 1,0 1 0,0 0-1,-1 0 1,-1 2-1,1-1 1,-1 1-1,9 14 1,2 2-54,-2 2-1,25 45 1,-37-56-211,-1 1 0,0 0 1,-1 0-1,-2 0 0,0 1 0,-1-1 0,-1 1 0,0 0 0,-2 0 0,-1 21 0,1-31-84,-1 6 28,-1-1-1,0 1 0,-1-1 1,0 0-1,-2 0 1,1 0-1,-2 0 0,0-1 1,-1 0-1,-14 23 0,-10 8-1949,-62 69-1,60-75-1562,16-13-2561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9:11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83 12972,'-3'-2'426,"1"0"-1,0 0 1,-1 0-1,0 0 1,1 0-1,-1 0 0,0 1 1,0-1-1,-5-1 1,-9-4 3231,16 6-3653,1 0 0,0 1 0,0-1 0,0 1 0,0-1 0,0 0 0,0 1 0,0-1 0,0 0 0,0 1 0,0-1 0,1 1 0,-1-1 0,0 0 0,0 1 0,0-1 0,1 1 0,-1-1 0,0 0 0,1 1 0,-1-1 0,1 1 0,-1-1 1,0 1-1,1 0 0,-1-1 0,1 1 0,-1-1 0,1 1 0,0-1 0,16-14 244,-12 12-155,0 0-1,0 0 0,0 1 0,0 0 0,1 0 0,-1 0 0,1 0 0,-1 1 0,1 0 0,-1 0 0,1 1 1,0-1-1,-1 1 0,1 1 0,0-1 0,0 1 0,-1 0 0,1 0 0,-1 0 0,1 1 0,-1 0 0,0 0 0,1 0 1,-1 1-1,0 0 0,-1 0 0,1 0 0,0 1 0,-1-1 0,0 1 0,0 0 0,0 0 0,0 0 0,0 1 1,-1 0-1,0-1 0,0 1 0,0 0 0,-1 1 0,0-1 0,0 0 0,0 1 0,1 6 0,12 64 68,-12-56-469,1-1 1,0 0 0,1 0-1,10 22 1,-11-24-1227,0-2-1725,8-7-3423,-1-8 1761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13:36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24 15535,'-2'0'738,"-30"-12"3167,27 2 1445,2 9-4394,-9 8-849,-7 12-51,1 1 0,1 1 0,1 0 0,1 2 0,0-1 0,2 2 0,-15 36 0,20-39-50,0 0 0,2 1 1,0 0-1,2 0 0,0 0 0,2 0 0,0 1 1,1-1-1,2 1 0,4 32 0,-4-44-184,1 0-1,1 0 0,0 0 1,0 0-1,1 0 0,1-1 1,0 1-1,0-1 0,1 0 1,0-1-1,0 1 0,1-1 1,1-1-1,0 1 0,0-1 0,0-1 1,1 1-1,0-1 0,0-1 1,1 0-1,0 0 0,12 5 1,-10-7-937,1-1 1,-1 0 0,1 0-1,0-2 1,-1 1-1,1-2 1,16 0 0,38 0-6755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25:55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322 45 3812,'-19'-4'9715,"-1"-4"-5114,18 7-4359,1 0 0,-1 0 0,1 0 0,-1 0 0,1 0 0,0 0 0,0 0 0,0 0 1,-1-1-1,1 1 0,0 0 0,0-1 0,1 1 0,-1-1 0,0 1 0,0-1 0,1 1 0,-1-1 0,1 1 0,-1-4 0,1 3 1766,-1 4-1469,-19 36-49,-35 53-1,-6 10-513,-12 50-335,61-125-839,3 1 0,0 0 0,-9 50 0,16-34-4061,4-8-2908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9:11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44 12716,'-6'-11'833,"5"9"-517,0-1 0,0 1 1,0 0-1,0 0 0,0-1 1,-1 1-1,1 0 0,-1 0 0,1 0 1,-1 1-1,0-1 0,0 0 1,0 0-1,0 1 0,-4-2 3428,-13 25-1705,-12 30-1988,2 1-1,-24 62 1,34-67-2220,-14 59 1,22-44-2621,10-4-1953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9:11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59 116 3587,'-19'-21'6377,"14"14"-5640,0-1 0,0 1 0,0-1 0,1 0 0,-5-11 0,3-18 9001,5 85-9178,2 99-793,3-50-3537,4-25-1889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9:12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75 13132,'-27'-57'5691,"26"56"-4522,1 44 950,0-17-3010,0-26 613,0-4 149,0 0 127,0 0 0,0 0 0,0 0 0,1 0 1,-1 0-1,1 0 0,2-5 0,-2 6 1,0 0-1,0 0 0,1 0 0,-1 0 0,1 0 1,0 0-1,0 0 0,0 1 0,0-1 0,1 1 1,-1 0-1,4-4 0,14 0 2689,-20 9-2213,0-3-475,0 0 0,1 1 0,-1-1-1,0 0 1,0 0 0,0 0 0,0 1 0,0-1 0,0 0 0,0 0 0,0 1 0,0-1 0,0 0 0,0 1 0,0-1 0,0 0 0,0 0 0,0 0 0,0 1 0,-1-1 0,1 0 0,0 0-1,0 1 1,0-1 0,0 0 0,0 0 0,0 0 0,-1 1 0,1-1 0,0 0 0,0 0 0,0 0 0,-1 1 0,1-1 0,0 0 0,0 0 0,0 0 0,-1 0 0,1 0 0,0 0-1,0 0 1,-1 0 0,1 1 0,-4-2-399,-10 1-1304,7 1-2918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9:15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48 3555,'-8'0'1734,"4"0"-1392,0 1-1,-1-1 1,1 0 0,0-1 0,0 1-1,0-1 1,-1 1 0,1-1 0,0-1 0,0 1-1,0 0 1,-6-4 0,9 4-45,1 0 0,-1 1 0,1-1 0,-1 0 0,1 0 0,-1 1 0,1-1 0,0 0 0,-1 0 0,1 0 0,0 0 0,0 1 0,-1-1 0,1 0 0,0 0 0,0 0 0,0 0 0,0 0 1,0 0-1,0 1 0,0-1 0,1 0 0,-1 0 0,0 0 0,0 0 0,1 0 0,-1 1 0,1-1 0,-1 0 0,0 0 0,1 1 0,-1-1 0,1 0 0,0 1 0,-1-1 0,1 0 0,1 0 0,9-4 1217,273 5 515,-284 0-1800,1 3-181,-1 0-1,0 0 0,0 0 0,0 1 0,0-1 0,-1 0 1,0 0-1,1 0 0,-1 0 0,0 0 0,-2 3 0,-2 0-27,0-1 0,-1 0 0,1 0 0,-1 0 0,-1-1 0,-11 7 0,-24 19-21,22-7 8,1 1-1,1 1 1,0 1-1,2 0 1,2 1-1,0 0 1,2 2-1,-11 32 1,18-54-17,4-6 11,1-1-1,-1 1 0,0 0 0,1-1 0,-1 1 0,1 0 1,-1 0-1,1-1 0,0 1 0,-1 0 0,1 0 1,-1 0-1,1 0 0,0-1 0,0 1 0,0 0 1,0 0-1,-1 0 0,1 0 0,0 0 0,1 1 0,21-1 81,64-4 35,24 1-938,-36 8-8300,-50-2 2737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9:16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68 6758,'-36'-23'5345,"34"22"-5106,0 0 0,1-1 0,-1 1 0,0 0-1,1-1 1,-1 0 0,1 1 0,0-1 0,0 0 0,-1 0 0,1 1 0,0-1 0,0 0 0,1 0 0,-1 0 0,-1-4 1099,15-3 2319,-4 8-3389,51-1 1780,-57 2-2098,-1 1 0,1-1 0,-1 1 1,1-1-1,-1 1 0,1 0 0,-1 0 0,1 0 0,-1 1 0,0-1 1,1 1-1,-1-1 0,0 1 0,0-1 0,0 1 0,0 0 0,-1 0 0,1 0 1,2 4-1,26 39-8081,-1-13-2006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9:16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47 5093,'-18'-19'7847,"9"8"-5573,-10-6 3428,31 17-5030,-2 11 33,-4 9-128,-3 5-321,-3 5-128,0 14-32,0-5-448,0 5-1730,0 6-2755,18-1-8840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9:17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43 102 10794,'-18'-37'2284,"14"32"-1682,1 0-1,0 0 1,1 0 0,-1 0 0,1 0 0,0-1 0,1 1 0,-1-1 0,1 1 0,0-8 4217,1 26-3426,0 408 1042,0-139-7336,1-250 251,4-4-2396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9:17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88 6150,'-16'-15'4528,"12"12"-3979,0 0 0,0 0 1,0 0-1,1-1 0,-1 0 0,1 0 0,0 0 0,0 0 0,0 0 0,1-1 0,-1 1 0,1-1 0,0 1 1,1-1-1,-3-7 0,45 10 1682,-10 5-1743,-1 0-1,1 2 0,-1 2 1,47 16-1,-51-15-457,-25-8-3,0 0 0,-1 0 1,1 1-1,0-1 0,-1 0 1,1 1-1,-1-1 0,1 1 1,0-1-1,-1 1 0,1-1 1,-1 1-1,1-1 0,-1 1 1,1-1-1,-1 1 0,0-1 1,1 1-1,-1 0 0,0-1 1,1 1-1,-1 0 0,0-1 1,0 1-1,0 0 0,0-1 1,1 1-1,-1 0 0,0 1 1,-8 26 265,-20 21 86,28-49-371,-165 211 435,148-189-449,1-1-36,-22 40 1,33-53 35,2 0 0,-1 0 0,1 1 0,1-1 0,0 1 0,0 0 0,0-1-1,1 1 1,0 11 0,2-18 4,-1 0 0,1 1 0,0-1-1,0 0 1,0 1 0,1-1 0,-1 0 0,1 0 0,-1 0-1,1 0 1,-1 0 0,1-1 0,0 1 0,0 0-1,0-1 1,0 1 0,0-1 0,0 0 0,1 0 0,-1 0-1,0 0 1,0 0 0,1 0 0,3 0 0,4 3-21,-1-2 0,1 1 0,0-1 0,0-1 0,12 1 0,45-2-1532,-43 0-1605,0 0-3426,-5 0 996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9:18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56 4228,'-12'-19'7687,"3"-1"-6053,-6 9 288,5 6 3427,20 5-4677,14 14-63,-2 10-321,5 1-192,4 6-64,-7-1-1025,1-5-1729,6 8-2339,8 3-7559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9:18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62 4837,'0'-31'9192,"0"12"-6309,0 8-865,-3 11 480,3 5-2209,0 9-1,0 11-96,0 11-96,0 3-32,-3 10-64,-3-5-448,0 1-385,3-7-448,0-7-1314,3-6-1761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25:55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56 16528,'-4'-5'449,"0"0"0,0 1 1,-1 0-1,1 0 0,-1 0 1,0 0-1,0 1 0,0-1 0,-1 2 1,1-1-1,-1 0 0,1 1 1,-1 0-1,0 0 0,0 1 1,0 0-1,-12-1 0,30 23-70,15 29 235,3-1-1,2-2 0,70 81 1,-46-69-377,2-2 1,74 57-1,-92-94-449,-32-13 3066,-12-7-2846,-1 1-1,1 0 1,0 0-1,0 0 0,0 0 1,0 1-1,0 0 1,0 0-1,1 0 0,-1 0 1,1 0-1,-1 1 1,1 0-1,0-1 1,0 1-1,0 1 0,-3 3 1,-9 12 69,-25 40 1,10-14-36,-2-2-2831,-40 70 0,65-92-4018,6-1-5887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9:19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59 107 5509,'-20'-38'6358,"-19"-31"353,57 96-4560,22 47 0,-26-47-1959,1 0 0,31 43 1,-21-42-90,2 0 0,1-2 0,2-1 1,0-1-1,52 31 0,-78-52-6,1-1 0,-1 2 0,0-1 0,0 0 0,0 1 0,-1 0 0,1 0 0,-1 0 0,0 0 0,0 0 0,3 7-1,-5-9-52,0 0-1,0 0 1,-1 0-1,1 0 1,-1 0-1,0 0 1,1 1-1,-1-1 0,0 0 1,0 0-1,0 0 1,-1 0-1,1 1 1,0-1-1,-1 0 0,0 0 1,1 0-1,-1 0 1,0 0-1,0 0 1,0 0-1,0 0 0,0-1 1,-1 1-1,1 0 1,0-1-1,-1 1 1,1-1-1,-3 2 0,-169 155-277,83-74-6915,52-34-575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9:20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64 7495,'-51'-4'5824,"49"3"-5686,0 0-1,-1 1 1,1-1-1,0 0 1,0 0-1,0-1 0,0 1 1,0 0-1,0-1 1,0 1-1,0-1 1,0 0-1,1 1 1,-1-1-1,0 0 1,1 0-1,0 0 1,-1 0-1,0-3 1,-13-9 6406,-4 6-4555,12 4-2092,36 3 817,170 1 18,-200 5-723,-1 1 1,0 0 0,0-1 0,0 0-1,-1 1 1,0-1 0,0 0 0,0 0-1,-1-1 1,1 1 0,-1-1 0,0 0-1,-5 4 1,-16 22-2,-60 101-163,74-111 139,0 1 0,1 1 0,2-1 0,-11 37 0,19-57 7,0 0 0,-1-1 0,1 1 1,0 0-1,0 0 0,0 0 0,-1 0 0,1-1 1,0 1-1,0 0 0,0 0 0,0 0 1,0 0-1,1-1 0,-1 1 0,0 0 0,0 0 1,0 0-1,1 0 0,-1-1 0,1 1 0,-1 0 1,0 0-1,1-1 0,-1 1 0,1 0 0,-1-1 1,1 1-1,0-1 0,-1 1 0,1 0 1,0-1-1,-1 1 0,2 0 0,30 0-455,-15-2 291,29-2-3627,5 0-3424,-10 3 1122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9:20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86 2018,'-2'-2'662,"0"0"1,0 0-1,0 1 1,0-1-1,0 1 1,0 0-1,0-1 1,-1 1-1,1 0 0,-1 0 1,-4-1-1,5 2-435,1 0-1,-1-1 0,1 1 1,-1 0-1,1-1 0,-1 1 1,1-1-1,0 0 1,-1 1-1,1-1 0,0 0 1,-1 0-1,1 0 0,0 0 1,0 0-1,0 0 0,-1 0 1,1 0-1,1 0 1,-1-1-1,0 1 0,0 0 1,0-1-1,1 1 0,-1-1 1,1 1-1,-1-1 1,1 1-1,-1-1 0,1 1 1,0-4 2567,-1 4-2679,1 0 1,0 0-1,0 0 1,0 0-1,0 0 1,0 0-1,0 0 1,0 0-1,0 0 0,0-1 1,0 1-1,1 0 1,-1 0-1,0 0 1,1 0-1,-1 0 1,1 0-1,0-1 1,14-2-85,1 1 0,-1 1 0,0 0 1,1 1-1,-1 1 0,21 2 0,3-1-1205,-35-1 703,-1 0 1,1 1-1,-1-1 0,1 1 0,-1 0 0,1 0 0,-1 0 0,0 0 1,0 1-1,1-1 0,-1 1 0,0 0 0,-1 0 0,6 3 1,22 19-5990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9:21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31 8488,'-9'-14'4644,"-13"3"-2466,-8 6 5638,30 21-7816,0 12-352,0 13-1058,0 6-1408,9 3-1410,22 5-2947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9:21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339 36 12332,'-8'-5'1059,"-1"0"-1,0 1 1,1 0 0,-1 1 0,-1 0 0,-10-2 0,8 3-652,-1 0 1,0 0-1,1 2 0,-1 0 1,0 0-1,1 1 1,-21 4-1,25-3-378,1 1 0,0 0-1,0 0 1,0 1 0,1 0 0,-1 0-1,1 0 1,0 1 0,0 0 0,0 0-1,1 0 1,0 1 0,0 0 0,0 0-1,-5 8 1,5-5-25,-1 0 0,2 0 0,-1 1-1,1 0 1,0 0 0,1 0 0,0 0 0,1 0-1,0 0 1,-1 20 0,3-16-16,0 0 0,1-1 0,0 1 0,4 14 0,-3-22-26,0 0-1,0-1 1,1 1 0,0-1 0,0 0 0,0 0 0,1 0 0,-1 0-1,1 0 1,0-1 0,9 7 0,-6-4-677,2 0 0,-1-1 1,1 0-1,0-1 0,0 0 0,0 0 0,1-1 0,0 0 0,0-1 1,18 4-1,13-5-3615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9:22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40 12107,'-19'-20'1570,"1"1"480,9 19-128,21 0-1602,16 0-224,2 0-96,4 0 64,6 0-640,3 0-1282,12 0-1249,9 0-5477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9:22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338 66 12268,'-16'-14'866,"12"10"-565,0 1-1,0 0 0,0 0 0,0 0 1,0 0-1,-1 0 0,1 1 0,-1 0 0,0 0 1,-6-1-1,11 2-167,-1 1 0,1 0 0,-1 0 0,1 0 0,-1 0 0,1-1 0,-1 1 0,1 0 0,-1 0 0,1-1 0,0 1 0,-1 0 0,1-1 0,-1 1 0,1-1 0,0 1 0,-1 0 0,1-1 0,0 1 0,0-1 0,-1 1 0,1-1 0,0 1 0,0-2 0,-1 2-75,1-1 0,0 1 0,0-1 0,0 1 0,-1-1 0,1 1 0,0-1 1,0 1-1,-1 0 0,1-1 0,0 1 0,-1-1 0,1 1 0,0 0 0,-1-1 0,1 1 0,-1 0 1,1 0-1,-1-1 0,1 1 0,0 0 0,-1 0 0,1 0 0,-1-1 0,1 1 0,-1 0 1,1 0-1,-1 0 0,1 0 0,-1 0 0,1 0 0,-2 0 0,-24 0 386,15-1-503,1 1 0,0 0 1,-1 0-1,1 2 1,0-1-1,-12 4 1,19-4 27,-1 1 1,1-1-1,0 1 1,0 0 0,0 0-1,0 0 1,0 0-1,0 1 1,1-1 0,-1 1-1,1 0 1,-1 0-1,1 0 1,0 0 0,0 0-1,1 0 1,-1 0-1,1 1 1,-1-1 0,1 1-1,-1 5 1,-2 8-6,2 0 0,0 0 0,0 0 1,2 0-1,0 0 0,3 21 0,2-13 73,-4-23-31,0 0 0,-1 0 1,1 1-1,0-1 1,-1 0-1,0 0 0,1 1 1,-1-1-1,0 0 0,0 1 1,0-1-1,-1 0 0,1 1 1,0-1-1,-1 0 0,0 0 1,1 1-1,-1-1 1,0 0-1,0 0 0,0 0 1,0 0-1,-1 0 0,1 0 1,-1 0-1,1-1 0,-1 1 1,1 0-1,-1-1 1,0 1-1,-3 1 0,-9 6-78,11-7-1,-1 0 0,1-1-1,-1 2 1,1-1-1,0 0 1,0 1-1,0-1 1,0 1 0,0 0-1,1 0 1,-1 0-1,1 0 1,-3 6 0,8-9-1390,0 0 1447,-1-1 0,1 1 1,0-1-1,0 0 0,-1 0 0,1 0 1,0 0-1,-1 0 0,5-4 0,-4 4 24,-1-1 1,1 1-1,0-1 0,-1 1 0,1 0 1,0 0-1,0 0 0,0 0 0,0 1 1,0-1-1,3 1 0,12-1-72,-14 1 235,0 0 1,0-1-1,0 2 1,0-1-1,0 0 1,0 1-1,7 2 1,-9-2-111,-1 0 0,1 0 0,-1 0 0,1 0 0,-1 0 0,1 0 0,-1 1 0,0-1 0,0 1 0,0-1 0,0 1 0,0-1 0,0 1 0,0 0 0,0 0 0,-1-1 0,1 1 0,0 0 0,-1 0 0,1 3 0,6 36 387,-6-29-674,0-1 1,2 1 0,-1-1 0,2 0 0,5 14-1,-8-22-22,1 0-1,0 0 0,0 0 0,0 0 0,0 0 0,1 0 0,-1-1 0,1 1 0,0-1 1,-1 0-1,1 1 0,0-2 0,1 1 0,-1 0 0,0 0 0,0-1 0,1 0 0,-1 0 1,1 0-1,-1 0 0,6 1 0,7 0-1153,0 0-1,-1 0 1,1-2 0,0 0 0,28-4 0,-12-9-4807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9:23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120 101 5669,'-21'-7'5148,"-26"-2"-1610,45 9-3250,2 3-181,-1 20 306,0-13-60,1 1-1,0-1 1,0 0-1,1 0 1,3 13-1,-3-21-329,-1 0-1,1 0 1,0 0-1,-1 0 0,1 0 1,0 0-1,0-1 1,1 1-1,-1 0 1,0 0-1,1-1 1,-1 1-1,1-1 1,-1 1-1,1-1 0,0 0 1,-1 0-1,1 0 1,0 0-1,0 0 1,0 0-1,0 0 1,0 0-1,0-1 1,0 1-1,0-1 1,0 1-1,0-1 0,0 0 1,5 0-1,-6-1-23,1 1-1,-1-1 1,1 1-1,-1-1 1,0 0-1,1 0 1,-1 0-1,0 0 1,1 0 0,-1 0-1,0 0 1,0 0-1,0 0 1,0 0-1,0-1 1,0 1-1,0 0 1,0-1-1,-1 1 1,1-1-1,-1 1 1,1-1-1,-1 1 1,1-1-1,-1-2 1,10-45-79,-10 47 76,3-18 87,-1-1 0,0 1 0,-2 0 1,-4-35-1,2 54 26,-1 1 0,0-1 1,0 1-1,0-1 0,0 1 0,1 0 0,-1 0 1,0 0-1,-4 1 0,3-1-37,0 1-146,-1-1 1,1 1-1,0 0 1,0 0 0,0 1-1,0-1 1,0 1-1,1 0 1,-1 0 0,0 0-1,1 0 1,0 1-1,-1 0 1,1-1 0,0 1-1,0 0 1,1 1-1,-1-1 1,0 0 0,1 1-1,0-1 1,-3 7-1,1-2-831,0 1-1,0-1 1,1 1-1,0 0 0,0 0 1,1 0-1,0 1 1,0 16-1,2 1-6093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9:23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53 9193,'-18'-27'3331,"2"7"-1217,-2 15-224,12 5 1217,6 5-2595,0 15-288,0 5-224,0 13-608,0 1-353,0 5-1377,0 6-705,0-12-2659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9:23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48 448,'-7'-9'6236,"-13"-11"-284,18 18-5634,1 0 0,-1 1 0,0-1 0,0 1 0,0-1 0,0 1 0,0 0 0,0 0 0,0 0 0,0 0 0,0 0 0,-1 0 0,-3 0 0,4 1 1172,2 15-497,-1 73-259,-1 29-996,6-40-2730,4-46-500,14 0-2091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25:55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84 9097,'-4'-4'841,"-4"-9"2119,-2 0-1,0 1 0,-28-29 7134,41 54-8333,10 287-610,-1-18-1638,-7-229-795,3-1 1,2-1-1,21 67 1,-28-110 437,0 0 1,0 0 0,1-1-1,-1 1 1,9 10 0,31 26-6742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9:24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64 7303,'-38'-62'6822,"36"60"-5877,6 2-480,17 2-417,0 0 1,0 1 0,0 2 0,0 0-1,-1 1 1,0 1 0,26 12-1,-45-18-12,0-1 0,-1 0 0,1 1 0,0-1-1,-1 0 1,1 1 0,0-1 0,-1 1-1,1-1 1,0 1 0,-1-1 0,1 1 0,-1-1-1,1 1 1,-1 0 0,0-1 0,1 1 0,-1 0-1,1-1 1,-1 1 0,0 0 0,0 0-1,1-1 1,-1 1 0,0 0 0,0 0 0,0-1-1,0 2 1,-11 21 304,-26 12-96,36-34-227,-4 3 151,0-1-1,0 2 0,0-1 1,1 1-1,0-1 0,-6 8 0,9-9-163,0-1 0,0 1-1,0 0 1,0-1 0,1 1-1,-1 0 1,1 0 0,-1 0-1,1 0 1,0-1 0,0 1-1,0 0 1,0 0 0,1 0-1,-1 0 1,3 4-1,-3-5-4,1 0-1,0 0 1,1 0-1,-1-1 1,0 1-1,0 0 1,1-1-1,-1 1 1,1-1-1,-1 1 1,1-1-1,0 0 1,0 0-1,0 0 1,-1 0-1,5 2 1,40 14 54,-27-11-11,-18-6-41,1 1 6,1 1 1,0-2 0,-1 1-1,1 0 1,0-1 0,0 1-1,0-1 1,0 0 0,-1 0 0,6 0-1,-7 0 100,-22-15 95,20 15-197,1-1 0,0 1 0,-1 0 0,1 0 0,0 0-1,-1 0 1,1 0 0,-1 0 0,1 0 0,0 0 0,-1 0 0,1 0-1,-1 0 1,1 0 0,0 0 0,-1 0 0,1 0 0,0 1-1,-1-1 1,1 0 0,0 0 0,-1 0 0,1 0 0,0 1 0,-1-1-1,1 0 1,0 0 0,-1 1 0,1-1 0,0 0 0,0 1-1,-1-1 1,1 0 0,0 1 0,0-1 0,0 0 0,0 1-1,-1-1 1,1 1 0,0-1 0,0 0 0,0 1 0,0-1 0,0 0-1,0 1 1,0-1 0,0 1 0,0-1 0,0 0 0,0 1-1,0-1 1,1 1 0,0 21 192,1 1-1,2-1 1,7 28-1,7 46 892,-8 116 433,-30-211-5311,-6-3-491,-2-10-1976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8:48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1 13645,'-23'0'-26,"-21"0"5194,28 0-137,48 0-3267,7 2-1460,0 2 1,72 17 0,-32-4-2740,1-7-4282,-40-9 488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8:48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31 11787,'-18'0'4805,"8"0"-3172,10-6 33,0 1-1,46-1-1088,13-2-225,5 2-224,10 6-288,-10 0-1858,13 0-3235,-7 0-9801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9:00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59 11082,'-72'-20'6417,"71"20"-6284,1 0-1,0 0 1,-1 0-1,1-1 0,-1 1 1,1 0-1,0-1 1,-1 1-1,1 0 1,0-1-1,0 1 1,-1 0-1,1-1 0,0 1 1,0 0-1,0-1 1,-1 1-1,1-1 1,0 1-1,0 0 1,0-1-1,0 1 0,0-1 1,0 1-1,0-1 1,0 1-1,0-1 1,0 1-1,0 0 1,0-1-1,0 1 0,0-1 1,0 1-1,0-1 1,1 1-1,-1 0 1,0-1-1,0 1 1,1-1-1,-1 1 0,0 0 1,0-1-1,1 1 1,-1 0-1,0 0 1,1-1-1,-1 1 1,0 0-1,1-1 0,-1 1 1,1 0-1,-1 0 1,0 0-1,1 0 1,-1-1-1,1 1 0,-1 0 1,0 0-1,1 0 1,-1 0-1,1 0 1,0 0-1,344-16 1155,-284 13-2256,-35 3-2353,-21 0 2157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9:00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15 12844,'-8'-3'1000,"-48"-8"7497,62 581-5790,-6-569-1832,-3-2-885,-9-5-316,0-1 1,0-1-1,1 0 1,0 0-1,1-2 1,0 1 0,-13-16-1,11 13-364,6 6-112,-1-1 0,1 0 1,1-1-1,-10-15 0,13 20-49,0-1 0,1 0-1,0 1 1,-1-1 0,1 0 0,1 0 0,-1 0-1,0-7 1,1-10-7343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9:00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41 10346,'-43'-6'5262,"42"5"-5116,0 1 0,0-1-1,-1 1 1,1-1 0,0 0 0,0 0 0,0 1 0,0-1 0,0 0 0,0 0 0,0 0 0,0 0 0,0 0-1,0 0 1,0-1 0,1 1 0,-1 0 0,0 0 0,1-1 0,-1 1 0,1 0 0,0-1 0,-1 1 0,1 0 0,0-1-1,0 1 1,0-3 0,9 3 901,16 0-489,38 1 95,-59 0-598,-1 0 1,1 0-1,-1 1 1,0 0-1,1 0 1,-1 0 0,0 0-1,0 0 1,0 0-1,0 1 1,0 0 0,0-1-1,0 1 1,4 4-1,-6-5-10,0 1 1,0-1-1,-1 0 0,1 1 0,0-1 0,-1 1 0,1-1 1,-1 1-1,0-1 0,1 1 0,-1 0 0,0-1 1,0 1-1,0-1 0,0 1 0,0-1 0,0 1 0,-1 0 1,1-1-1,0 1 0,-1-1 0,1 1 0,-1-1 1,0 1-1,1-1 0,-1 0 0,0 1 0,0-1 1,0 0-1,-1 2 0,-37 38-65,32-35 102,-52 45 13,38-35-77,1 1-1,1 1 1,-26 31-1,44-48-6,8-1-123,190 6-6347,-164-6 939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9:01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52 13837,'-25'-1'4738,"25"1"-4690,0 0-1,0 0 1,0 0-1,0 0 1,0 0 0,1 0-1,-1 0 1,0 0 0,0 0-1,0 0 1,0 0-1,0 0 1,0 0 0,0 0-1,0 0 1,1 0-1,-1 0 1,0 0 0,0 0-1,0-1 1,0 1 0,0 0-1,0 0 1,0 0-1,0 0 1,0 0 0,0 0-1,0 0 1,1 0 0,-1 0-1,0 0 1,0 0-1,0-1 1,0 1 0,0 0-1,0 0 1,0 0 0,0 0-1,0 0 1,0 0-1,0 0 1,0 0 0,0-1-1,0 1 1,0 0 0,0 0-1,0 0 1,0 0-1,0 0 1,0 0 0,0 0-1,0 0 1,0 0-1,0-1 1,0 1 0,46-8 1163,102-11 36,164 1-1,-281 18-1252,-10-1-237,0 0 0,0 2 0,0 0 0,0 2-1,0 0 1,0 1 0,0 1 0,28 11 0,-43-13-178,36 15-2798,-12-14-3967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9:01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97 4837,'-30'-35'9107,"1"1"-4009,26 12-1741,4 16-118,-1 17-1950,0 80-684,0 124-3532,8-126-2043,18-1-3550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9:26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 0 6214,'-7'0'7692,"-60"0"-2999,66 0-4565,-1 1 1,0-1-1,0 1 0,0-1 1,0 1-1,1-1 0,-1 1 0,0 0 1,1 0-1,-1 0 0,0 0 1,1 0-1,0 0 0,-1 0 1,1 1-1,-1-1 0,1 1 1,0-1-1,0 1 0,0-1 1,0 1-1,0-1 0,0 1 1,0 0-1,1 0 0,-1-1 1,1 1-1,-1 2 0,-11 64 228,10-47-173,-24 152 342,-78 803 610,101-885-1189,8 334-832,-1-381 369,2-1 0,1 0 0,3 0 0,1-1 0,2 0 0,2-1-1,31 60 1,-34-80-189,1-1 0,1-1-1,0 0 1,2 0-1,22 20 1,-2-9-2700,64 41 0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9:27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45 13901,'0'-4'220,"-2"-22"993,2 26-1089,0-1-1,0 0 1,0 1 0,0-1 0,-1 0-1,1 1 1,0-1 0,0 0 0,-1 1-1,1-1 1,0 0 0,-1 1 0,1-1-1,-1 1 1,1-1 0,-1 1 0,1-1-1,-1 1 1,1-1 0,-1 1 0,1 0-1,-1-1 1,0 1 0,1 0 0,-1-1-1,0 1 1,1 0 0,-1 0 0,0 0-1,-1-1 1,16 19 3186,4 7-2813,-2 1 0,0 1 0,-2 0 0,-1 1 0,-1 1-1,-1 0 1,11 51 0,-3 8 11,10 125 0,-15 313-384,-14-464-157,-5 76-1080,-5 0 0,-6 0 0,-42 162 0,57-294 967,-3 16-916,-1-1 1,-1 0 0,-1 0 0,-1 0-1,-1-1 1,-20 36 0,-18-7-5890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25:56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36 254 8008,'-24'-5'11023,"13"-6"-7314,10 9-3692,1-1 0,0 1 0,0 0 0,0 0 0,0-1 0,1 1 0,-1 0 0,1 0 0,-1 0 0,1 0 0,0-1 0,0 1 0,0 0 0,0 0 0,0 0 0,0 1 0,3-4 0,5-8 30,1 1 1,0 0-1,1 0 1,17-13-1,-21 19-34,0 0 0,1 1 0,0 0-1,0 0 1,0 0 0,1 1 0,-1 0-1,19-4 1,-27 8-10,1 0 0,0 0 0,-1 0 0,1 0 0,0 1 0,-1-1 0,1 0 0,-1 1 0,1-1 0,0 0 0,-1 1 0,1-1 0,-1 1 0,1-1 0,-1 1 0,1-1 0,-1 1 0,0-1-1,1 1 1,-1-1 0,0 1 0,1 0 0,-1-1 0,0 1 0,1 0 0,-1-1 0,0 1 0,0 0 0,0-1 0,0 1 0,0 0 0,0-1 0,0 1 0,0 0 0,0-1 0,0 2 0,0 35 104,-1-28-94,0 27-29,0-21-13,1 0 1,0 0-1,1 0 0,0 0 1,6 23-1,-7-35 23,1 0-1,1 0 1,-1 0-1,0 0 1,1 0-1,0 0 1,0-1-1,-1 1 0,2 0 1,-1-1-1,0 1 1,0-1-1,1 0 1,-1 0-1,1 0 1,0 0-1,0 0 1,0-1-1,-1 1 1,1-1-1,1 0 1,-1 0-1,0 0 1,0 0-1,0 0 1,1-1-1,-1 1 1,0-1-1,0 0 0,5 0 1,-3 0-30,-1 0-1,1 0 1,-1 0-1,1 0 1,-1-1-1,1 1 1,-1-1-1,0 0 1,1 0-1,-1-1 1,0 0 0,0 1-1,0-1 1,0-1-1,0 1 1,0 0-1,-1-1 1,1 0-1,-1 0 1,0 0 0,0 0-1,0-1 1,0 1-1,0-1 1,-1 0-1,1 1 1,-1-1-1,2-5 1,7-12-1,0 0-1,-1-1 1,-2 0 0,0 0-1,-1-1 1,-1 0-1,-1-1 1,-2 1 0,2-35-1,-5 56 66,-1 1-1,1 0 1,-1 0-1,1 0 1,-1-1 0,1 1-1,-1 0 1,0 0-1,0 0 1,0 0-1,0 0 1,1 0-1,-1 0 1,-1 1 0,1-1-1,0 0 1,0 0-1,-2 0 1,2 0 1098,16 794 48,-12-597-965,-3-195-197,0 0 0,-1 0 0,1 0 0,-1-1 0,1 1 0,-1 0 0,1 0 0,-1 0 0,1 0 0,-1-1 0,0 1 0,0 0 0,1 0 0,-1-1 0,0 1 0,0-1 0,0 1 1,0-1-1,1 1 0,-1-1 0,0 1 0,0-1 0,0 0 0,0 1 0,0-1 0,0 0 0,0 0 0,0 0 0,0 0 0,0 0 0,0 0 0,0 0 0,0 0 0,0 0 1,0-1-1,0 1 0,0 0 0,-1-1 0,-46-12-66,32 6-53,0-2 0,1 0 0,1-1 0,0 0 0,0-1 0,1-1 0,0 0 1,-17-23-1,15 17-826,1-1 1,2 0-1,0-1 1,0 0-1,2-1 1,-8-23-1,9-2-4597,8 2-4176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9:28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39 13389,'0'-9'717,"1"8"-523,-1 0 1,0 0 0,1 0 0,-1 0 0,0 0-1,0 0 1,0 0 0,0 0 0,0 0 0,0 0-1,0 0 1,0 0 0,0 0 0,0 0 0,0 1-1,-1-1 1,1 0 0,0 0 0,-1 0 0,1 0-1,-1 0 1,1 0 0,-1 0 0,1 1 0,-1-1 0,1 0-1,-1 0 1,0 1 0,0-1 0,1 0 0,-1 1-1,0-1 1,-1 0 0,-4 18 2891,-10 30-1850,-39 80 0,3-10-756,24-34-457,3 2 0,3 0 1,4 2-1,5 0 0,3 1 1,3 0-1,7 96 1,1-139-395,3-1 1,1 1-1,19 71 1,-17-90-371,2 0 0,1 0 0,1-1 0,2 0 0,0-1 0,1 0 0,20 23 0,-4-11-2975,46 40 1,-74-75 3613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9:29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33 11307,'-40'-19'4260,"19"8"-1986,3 11 1602,30 0-3844,12 0 160,10 0 96,3 0 0,3 0-96,0 0-159,0-3-33,-4 3-609,-5 0-1377,3 0-1794,-7 0-1376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9:30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276 20 12011,'-10'-3'737,"3"2"-34,0 0 0,0-1 0,0 0-1,1 0 1,-11-6 1944,12 110-1816,-5 1 0,-31 133 0,27-162 146,14-73-958,1-1 0,-1 1 1,0 0-1,0-1 1,-1 1-1,1 0 1,0-1-1,0 1 1,0 0-1,0-1 1,0 1-1,-1-1 1,1 1-1,0 0 1,-1-1-1,1 1 1,0-1-1,-1 1 1,1-1-1,-1 1 1,1-1-1,-1 1 1,1-1-1,-1 1 1,1-1-1,-1 0 1,1 1-1,-1-1 1,0 0-1,1 1 1,-1-1-1,1 0 1,-1 0-1,0 0 1,1 0-1,-1 0 1,0 1-1,1-1 1,-1 0-1,0 0 1,1-1-1,-1 1 1,0 0-1,1 0 1,-1 0-1,0 0 1,1 0-1,-1-1 0,0 1 1,1 0-1,-1-1 1,1 1-1,-1 0 1,1-1-1,-1 1 1,1-1-1,-1 1 1,1-1-1,-1 1 1,0-1-1,-27-34-487,-5-18-1143,23 39 11,0-2-1,1 0 1,-12-29-1,15 18-3107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9:30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20 5125,'-32'-11'7926,"3"3"-4545,25 8-1609,7 0-1714,0 1 0,-1-1-1,1 1 1,-1 0 0,0 0 0,1 0 0,-1 0 0,0 0-1,1 0 1,-1 1 0,2 1 0,8 6 178,-10-7-153,1-1 1,0 1 0,0 0-1,-1 0 1,1 1 0,-1-1-1,1 0 1,-1 1 0,0-1-1,0 1 1,0 0 0,-1 0-1,1 0 1,-1 0 0,1 0-1,-1 0 1,0 0 0,0 0-1,0 0 1,-1 1 0,1-1-1,-1 0 1,0 1 0,0 3-1,0-1-44,0 0 0,0 0 0,0 0 0,-1 0 0,0 0-1,-1 0 1,1 0 0,-1-1 0,0 1 0,0-1-1,-1 1 1,0-1 0,0 0 0,0 0 0,0 0 0,-1 0-1,0-1 1,0 0 0,0 1 0,-1-1 0,-5 4 0,-5 6-14,11-9-17,0-1 1,-1 0 0,1 0 0,-1 0 0,1 0 0,-1-1 0,0 0 0,0 0 0,-1 0-1,-6 2 1,11-5 34,31 0-160,62 0-1598,1 0-5891,-44 0-1229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9:30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14 14189,'-19'-14'3203,"10"14"-1377,34 0-481,36 0-704,19 0-321,6 0-63,6 0-33,12 0-96,-12 0-64,-6 0-512,-3 14-2243,-13 0-1825,-14-3-2018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9:31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4 14478,'-31'-3'3107,"1"3"-1154,-1 0 578,28 0-1154,0 0-736,-3 0-385,6 25-96,0 13-64,0 15-64,0 16 32,0 11-320,0 11-1153,0 8-2403,27 4-4356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9:32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37 7751,'-34'-12'5214,"26"9"-3600,-1-1 1,1 2-1,-1-1 0,0 1 1,-15-2 992,34 2-2480,0 1 1,0 0-1,0 1 0,0 0 1,15 2-1,12 0 144,406-7 600,-442 5-861,1-1-8,-1 1-1,1 0 1,-1-1 0,1 1-1,-1 0 1,1 0 0,0 0-1,-1 1 1,1-1 0,-1 0-1,1 0 1,-1 1 0,1-1-1,-1 1 1,1 0 0,-1-1 0,1 1-1,-1 0 1,0 0 0,1 0-1,-1 0 1,0 0 0,0 0-1,0 0 1,0 0 0,0 0-1,0 1 1,0-1 0,0 0-1,0 1 1,0-1 0,-1 1 0,1-1-1,0 3 1,13 28-788,19 67 1,-24-66-3176,28 63 1,-4-32-3935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9:33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22 9353,'-64'-21'8952,"61"20"-7521,22 10-822,15 17-526,-25-21 74,-1 1 1,1 1-1,-1 0 1,0 0-1,0 0 0,-1 1 1,0 0-1,-1 1 1,1-1-1,7 16 1,50 129 146,-61-145-98,-1-1 1,0 1-1,0 0 1,-1 0-1,1 12 1,-2-17-142,0 1-1,0-1 1,-1 1 0,1-1-1,-1 1 1,1-1 0,-1 0-1,0 1 1,0-1 0,-1 0 0,1 0-1,-1 0 1,0 0 0,1 0-1,-4 4 1,-24 29-9,2 0 1,2 2-1,1 1 0,2 1 1,2 1-1,2 1 1,2 1-1,-19 74 0,33-110-56,-1 0-29,1 1 0,0-1-1,1 1 1,-1 0 0,2 0 0,-1-1 0,1 1 0,0 0 0,0 0 0,3 9 0,40-15 129,-34-3-24,698 1 2748,-706 0-2600,3-50 540,3 0-1999,2-80 1,-8 11-6994,-1 96 5210,0-2-7920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9:34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64 10794,'-68'-61'13396,"85"59"-12379,20 1-1766,-35 1 992,108 0 670,-124 26-588,-29 21-263,10-11 19,1 1-1,-39 60 1,62-82-105,1 0 1,0 0-1,1 1 0,1 0 0,1 0 1,0 1-1,1 0 0,0-1 0,2 2 1,-1 31-1,6-46 25,1-1-1,-1-1 1,1 1 0,0 0 0,0-1-1,0 0 1,0 0 0,7 1-1,6 3-27,-4 0-145,0-1 1,0 0 0,0-1-1,26 3 1,3-4-9553,-19-2 1967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9:35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15 13997,'-21'-9'2435,"8"4"-674,4 5-159,12 0-1218,22 0 97,2 8-257,1 9-96,-4-4-96,4 7-224,-6-1-2307,14 6-2049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25:57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111 100 4676,'-29'-6'9528,"-1"1"-457,13 111-7047,17 78-690,0-178-1311,1 1-1,-1-1 0,1 0 1,1 1-1,-1-1 0,1 0 1,0 0-1,0 0 1,1 0-1,0 0 0,0-1 1,0 1-1,1-1 0,0 0 1,0 0-1,0 0 0,0 0 1,1-1-1,0 1 1,0-1-1,0-1 0,0 1 1,1-1-1,10 5 0,-1-2-19,1-1-1,-1-1 1,1-1-1,0 0 1,0-1 0,0 0-1,1-1 1,25-3-1,-35 2-9,-1-1 1,0 0-1,0 0 0,0-1 0,0 0 1,0 0-1,0 0 0,0-1 1,0 0-1,-1 0 0,1 0 0,-1-1 1,0 1-1,7-8 0,-5 3-31,1 0 0,-1-1 1,-1 0-1,0 0 0,0 0 0,0-1 0,6-17 0,-3 2-18,-2 0 0,0 0 0,-2 0 0,0-1 0,-2 1 1,0-37-1,-3 52 67,0-1 0,-1 1 0,0 0 0,-1 0 0,0 0 0,0 0 0,-1 1-1,0-1 1,-1 1 0,0-1 0,-8-12 0,8 17 34,0 0 0,0 0-1,0 1 1,-1-1 0,0 1-1,0 0 1,0 0 0,0 1-1,0-1 1,-1 1 0,1 1-1,-1-1 1,0 1 0,0 0-1,0 0 1,0 0 0,-1 1-1,1 0 1,-11 0 0,5 0-73,1 0 0,0 2 0,0-1 0,0 1 0,0 1 0,0 0 0,0 1 1,0 0-1,0 0 0,1 1 0,0 1 0,0-1 0,0 2 0,0-1 0,1 2 1,0-1-1,-16 15 0,7-5-685,0 1 0,-25 31 0,12 0-2491,27-40 1730,1-1 1,0 1-1,1-1 1,-4 17-1,4 16-6928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9:35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31 10602,'-8'-6'594,"-12"-10"2777,19 10-1895,13 3-1002,-8 3-430,-1 0-1,1 0 1,-1 1 0,0-1-1,1 1 1,-1-1 0,1 1-1,-1 0 1,0 0 0,0 1-1,0-1 1,0 1 0,0-1-1,0 1 1,0 0 0,0 0-1,-1 0 1,1 1 0,-1-1-1,1 1 1,2 3 0,-3-2 149,0 1 1,0-1 0,0 1-1,0 0 1,-1 0-1,1 0 1,-1 0 0,-1 0-1,1 0 1,-1 0 0,1 0-1,-2 0 1,1 0-1,-2 8 1,1-8-137,0-1 0,0 0-1,-1 0 1,1 0 0,-1 0 0,0 0 0,0 0-1,-1 0 1,1-1 0,-1 1 0,0-1 0,-3 4-1,-47 38 219,9-7-172,45-38-88,0 1 1,0 0-1,0 0 1,1-1-1,-1 1 1,0-1-1,0 1 1,1-1 0,-1 0-1,0 1 1,1-1-1,-1 0 1,0 0-1,1 0 1,-1 0-1,0 0 1,1 0 0,1-1-1,37 2-54,11-1-1235,-14 0-2865,4 0-2305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9:35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29 13965,'-8'-4'790,"0"0"0,-1 1 0,1 0 1,-1 0-1,1 1 0,-1 0 0,0 0 0,-15 0 0,-5 1-363,25 0-389,-1 1 1,1-1-1,-1 1 0,1 0 0,0 0 1,-1 0-1,1 1 0,-1 0 0,1-1 1,0 1-1,0 1 0,-1-1 0,1 1 1,0 0-1,0 0 0,0 0 0,1 0 1,-1 1-1,0-1 0,1 1 0,0 0 1,0 0-1,-4 5 0,-1 1-40,0 1 1,1 0-1,1 0 0,-1 1 0,2 0 1,-1 0-1,2 0 0,-1 1 0,-4 21 1,5-8-23,1-1 0,1 1 1,3 47-1,-1-67 10,0 1 0,1-1 0,0 1 0,0-1 0,1 1 0,-1-1 0,1 0 0,0 0 0,1 1 0,-1-2 0,1 1 0,0 0 0,0 0 0,1-1 0,-1 0 0,1 0 0,0 0-1,0 0 1,0 0 0,1-1 0,-1 0 0,9 5 0,-4-4-398,-1 0-1,1-1 1,0 0-1,0-1 1,0 1-1,0-2 1,1 1-1,-1-1 1,0-1-1,1 0 1,-1 0-1,19-4 1,14-7-3944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9:36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 11691,'0'-25'1858,"0"14"192,0 5-96,3 6-1378,31 0-288,3 0-159,-4 0-258,-2 0-2209,15 0-2530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9:36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338 55 6887,'-4'-5'1137,"0"1"0,0 0 0,0-1 1,0 2-1,-1-1 0,1 0 0,-1 1 1,0 0-1,-7-3 0,7 3-906,-1 1-1,0 0 1,0 0-1,1 1 1,-1 0-1,0 0 1,-1 0-1,1 1 1,0-1-1,0 1 1,0 1-1,0-1 1,0 1-1,-10 3 1,11-2-229,1 0 1,0 0 0,0 1-1,0-1 1,0 1 0,1 0 0,-1 0-1,1 0 1,0 0 0,-1 1-1,2-1 1,-1 1 0,-4 7 0,-31 63-52,25-45 38,-11 25-183,14-29-141,-23 39-1,30-59 280,1 1 0,0-1-1,0 0 1,0 1 0,1 0-1,0-1 1,0 1 0,-1 8-1,2-13 735,22 18-993,-17-13 367,0 0 0,0 0 0,-1 1 0,0-1 1,0 1-1,-1 0 0,0 0 0,0 1 0,0-1 0,-1 0 0,0 1 0,-1-1 0,2 11 0,-3-6 100,1 1 0,-2-1-1,1 0 1,-2 0 0,0 1 0,0-1 0,-8 22-1,7-26-138,1 0 0,-1 1-1,1-1 1,1 1-1,0-1 1,-1 14-1,2-21-103,0 1 1,1 0-1,-1-1 0,0 1 0,0 0 0,1 0 1,-1-1-1,1 1 0,-1-1 0,1 1 0,0-1 1,0 1-1,0-1 0,0 1 0,0-1 0,0 1 0,0-1 1,0 0-1,0 0 0,0 0 0,1 1 0,-1-1 1,1 0-1,-1-1 0,1 1 0,-1 0 0,1 0 0,-1-1 1,1 1-1,0-1 0,-1 1 0,1-1 0,0 0 1,-1 1-1,1-1 0,0 0 0,3-1 0,21 1-3304,9 0-1522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9:37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31 12204,'-1'-2'247,"0"0"1,0 0 0,-1 0 0,1 0 0,0 1 0,-1-1 0,1 0 0,-1 1 0,1-1 0,-1 1 0,0 0 0,1-1-1,-1 1 1,0 0 0,0 0 0,0 0 0,0 0 0,0 0 0,0 1 0,0-1 0,-1 1 0,1-1 0,0 1-1,-3 0 1,3 3-104,1-1 0,0 1 0,0 0 0,0 0 0,0 1 0,0-1 0,1 0 0,-1 0 0,1 6-1,-1-1 169,-3 22 610,1-1 0,1 40 0,3-68-914,0 1 0,-1-1 0,1 0-1,0 0 1,0 0 0,0 0 0,0 0 0,0 0 0,0 0 0,0 0 0,0-1 0,0 1 0,0 0 0,0 0 0,1-1 0,-1 1 0,0-1 0,0 1 0,1-1 0,-1 0 0,0 0 0,1 1 0,-1-1-1,0 0 1,1 0 0,-1 0 0,0 0 0,2-1 0,2 2 4,0-1 0,1 0 0,-1 0 0,0-1 0,0 1 0,0-1-1,5-2 1,-7 1-38,-1-1 0,0 1-1,1-1 1,-1 1 0,0-1-1,0 0 1,-1 0 0,1 0 0,0 0-1,-1 0 1,0 0 0,0 0-1,0-1 1,0 1 0,0 0-1,-1-1 1,1 1 0,-1 0 0,0-1-1,0-4 1,0 4-16,0 0-1,1-1 1,-2 1 0,1 0 0,0-1 0,-1 1-1,0 0 1,0 0 0,0-1 0,-1 1 0,1 0-1,-1 0 1,0 0 0,0 1 0,-5-8-1,2 8 40,0 0 0,0 0 0,-1 1 0,1 0 0,-1 0-1,1 0 1,-1 0 0,0 1 0,-8-1 0,-19 5-1977,32-2 1733,0-1 1,0 1 0,0-1-1,0 1 1,0-1 0,0 1 0,0 0-1,0 0 1,0-1 0,0 1-1,0 0 1,1 0 0,-1 0-1,0 0 1,1 0 0,-1 0 0,1 0-1,-1 0 1,1 0 0,-1 0-1,1 0 1,-1 3 0,0 29-5317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9:37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12684,'141'182'2723,"-150"-193"-1410,-7 6 1313,16 10-2177,0 6 384,0 9-513,0 4-320,0 1-545,0 3-704,-12-3-513,-3-6-1537,12-2-1826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9:37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40 11659,'0'-20'1281,"0"6"-448,-6 9 737,9 5-1442,9 0 320,-9 0 417,1 0 96,-4 25-289,0 8-415,0 11-161,0 6-96,-13 5 64,7-3-1057,-3-7-961,9-15-961,0-5-4932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9:38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31 11050,'-1'-1'308,"0"-2"81,0 1 0,-1 0 0,1 0 0,-1 0 0,1 1 0,-1-1 0,0 0 0,0 0 0,0 1 0,0-1 0,0 1 0,0 0 0,0 0 0,-1 0 0,1 0 0,0 0 0,-1 0-1,-2 0 1,3 1 220,27 2-171,-9 5-72,0 0 0,0 2 1,0-1-1,-1 2 0,-1 0 1,0 0-1,25 26 1,-38-35-336,0 0 0,0 0 0,0 0 1,-1 1-1,1-1 0,0 0 1,-1 0-1,1 1 0,-1-1 1,0 1-1,1-1 0,-1 1 1,0-1-1,0 0 0,0 1 1,0-1-1,0 1 0,0-1 1,0 1-1,0-1 0,-1 0 1,1 1-1,-1-1 0,1 1 1,-1-1-1,1 0 0,-1 1 1,0-1-1,0 0 0,1 0 1,-3 2-1,-39 39-140,21-24 150,17-14-52,1 1 0,-1 0 1,1 0-1,0 0 0,0 0 1,0 1-1,1-1 0,0 1 1,0-1-1,0 1 0,1 0 1,0 0-1,0 0 0,0 0 1,1-1-1,0 1 0,0 0 1,2 11-1,-2-15 8,1 1-1,-1-1 1,1-1 0,0 1-1,0 0 1,0 0 0,0 0-1,0 0 1,1-1 0,-1 1-1,0 0 1,1-1 0,-1 1-1,1-1 1,0 0 0,-1 1-1,1-1 1,0 0 0,0 0-1,0 0 1,0 0 0,0-1-1,0 1 1,0 0 0,0-1-1,0 0 1,3 1 0,62 4 405,-62-5-295,-5 30 85,12 394 2013,-45-422-4858,28-2 2060,1 0 19,0 0 0,1 0 1,-1 0-1,1-1 0,-1 1 1,0-1-1,1 0 0,-6-2 1,8 3 198,0-1 0,0 0 0,0 1 0,0-1 0,0 0 0,0 0 0,0 0 0,0 0 0,0 0 0,1 0 0,-1 0 0,0 0 0,1 0 0,-1 0 0,1 0 0,-1 0 0,1-1 0,-1-1-1,0-10-7540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9:39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147 156 9513,'0'-1'69,"-6"-9"770,0 0 0,1-1 0,1 0 0,0 0 0,0 0 1,1 0-1,1-1 0,0 1 0,0-1 0,0-16 0,1 12 3518,-4 33-925,-2 12-3507,-13 21 15,3 0-1,2 1 0,3 0 1,1 1-1,3 1 0,2 0 0,1 73 1,6-120-115,-1-1 0,0 1 0,1-1 0,0 1 0,1-1 1,-1 0-1,1 1 0,0-1 0,0 0 0,0 0 0,1 0 1,0-1-1,6 9 0,-6-10-280,1 1 0,0-1 0,0 0 0,0 0 0,0 0 0,0 0 0,1-1 0,-1 0 1,1 0-1,-1 0 0,1 0 0,0-1 0,0 0 0,0 0 0,9 1 0,50 0-6666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9:39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25 16303,'-24'-16'2082,"5"7"833,44 9-2819,15 0-64,6 0-32,3 0-32,-3 0-736,-9 0-1314,-4 0-1730,4 14-3107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25:57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0 2146,'-24'0'18033,"2"0"-16816,-12 0 1762,34 8-1506,13-8-1761,17 0 320,10 0-32,3-2 0,-3-1 64,0 0-32,-9 3-96,-7 0-608,-8 0-1154,-7 0-1729,0 0-2595,6 0-4997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9:40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37 13997,'-3'-20'1249,"-3"4"2883,6 21-3299,0 15-128,0 13-417,0 22-224,0 6-32,0 10-672,0 9-1474,0-2-1794,6-18 160,18-13-896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9:40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12300,'0'-1'196,"0"-1"0,0 1 0,0-1 0,0 1 0,0 0 1,0-1-1,1 1 0,-1 0 0,0-1 0,1 1 0,-1 0 0,1 0 1,-1-1-1,1 1 0,-1 0 0,1 0 0,0 0 0,0 0 0,0 0 1,0 0-1,0 0 0,0 0 0,0 0 0,0 0 0,2-1 0,-1 1-37,0 1 0,0-1 0,1 1-1,-1 0 1,0-1 0,1 1 0,-1 0-1,0 0 1,1 1 0,-1-1 0,0 0-1,1 1 1,3 1 0,5 1 32,-1 2-1,1 0 1,0 0 0,-1 1 0,11 8-1,-10-6-15,-1 1 0,0 0 0,-1 0 1,0 1-1,0 1 0,-1-1 0,0 1 0,-1 1 0,0-1 0,-1 1 0,-1 1 0,0-1 0,0 1 0,-1 0 0,4 22 0,-2 10 324,-2 0 0,-1 1 1,-6 58-1,3-96-487,-2 27 136,-2 0-1,-1 0 1,-2 0-1,-1-1 1,-26 66-1,-26 26-1379,-12-6-4571,44-72-939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9:40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84 12364,'-15'-16'1556,"10"10"-815,0 1 0,0 0 0,0 0 0,-1 0-1,0 1 1,-8-6 0,11 8 781,3 1-1483,0 0 0,1-1 1,-1 1-1,1 0 1,0-1-1,-1 1 1,1 0-1,0 0 0,0 0 1,0 0-1,0 0 1,0 0-1,0 0 1,0 0-1,0 0 0,0 0 1,0 0-1,0 1 1,1-1-1,-1 0 1,0 1-1,0-1 0,1 1 1,-1-1-1,1 1 1,-1 0-1,0 0 1,1-1-1,-1 1 0,1 0 1,1 1-1,57-2 21,-46 1 215,-10 1-222,0 0-1,0 0 1,0 0 0,-1 0 0,1 0 0,0 1 0,-1 0 0,1-1-1,-1 1 1,0 1 0,1-1 0,-1 0 0,0 1 0,0 0 0,-1-1-1,1 1 1,0 0 0,-1 1 0,0-1 0,0 0 0,0 1 0,0-1-1,0 1 1,-1-1 0,2 6 0,5 13 79,-1 1-1,9 45 1,-16-64-118,18 130-684,-12-46-4036,-3-67 537,7-6-1325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9:41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36 13036,'0'-16'2691,"-6"2"-257,-6 8 1858,9 6-3939,-7 11-225,-8 17-96,-7 8-32,-5 14 0,-1-1 0,-3 4-321,4 2-800,2-5-1313,10-12-1922,18-7-2434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9:41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1 183 13100,'-1'-14'2026,"4"0"2235,17 21-2744,-8-2-2050,-6-3 672,0 1 0,0 0 0,0 0 0,0 0 0,-1 1 0,1 0 0,-1 0 0,8 8 0,-11-10-82,-1-1 1,0 1-1,0 0 1,0 0-1,0 0 0,0 0 1,0 1-1,-1-1 1,1 0-1,-1 0 1,0 0-1,1 0 1,-1 1-1,0-1 1,0 0-1,0 0 1,0 0-1,-1 1 1,1-1-1,-1 0 1,1 0-1,-1 0 1,0 0-1,0 0 1,0 0-1,0 0 1,0 0-1,0 0 1,0 0-1,-3 2 0,-33 34 94,31-34-136,0 2 0,0-1 0,1 1 0,0-1 0,0 1 1,-8 12-1,13-17-20,0-1 1,-1 1 0,1 0-1,0-1 1,0 1-1,0 0 1,-1-1 0,1 1-1,0 0 1,0-1-1,0 1 1,0 0 0,0-1-1,0 1 1,0 0-1,0-1 1,0 1 0,1 0-1,-1-1 1,0 1 0,0-1-1,1 1 1,-1 0-1,0-1 1,0 1 0,1-1-1,-1 1 1,1-1-1,-1 1 1,1-1 0,-1 1-1,1-1 1,-1 1-1,1-1 1,-1 1 0,1-1-1,-1 0 1,1 1 0,0-1-1,-1 0 1,1 0-1,0 0 1,-1 1 0,1-1-1,0 0 1,-1 0-1,1 0 1,0 0 0,40 2 78,-33-2-115,66-1-1701,-24-3-4475,-20 3 51</inkml:trace>
  <inkml:trace contextRef="#ctx0" brushRef="#br0" timeOffset="1">421 70 1121,'0'-30'15022,"-3"5"-12780,-12 11-448,11 14 865,4 8-2852,-3 6-703,-6 8-1379,9 8-3010,0 4-5893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9:42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39 13965,'-4'-4'871,"2"1"-421,0 0 1,-1 0-1,0 0 1,0 0-1,1 0 0,-2 1 1,1-1-1,0 1 1,0 0-1,-1 0 1,0 0-1,-5-1 5419,43 6-5495,-17 3-340,2-1-1,-1-1 1,1-1 0,-1 0 0,35 0 0,-50-3-28,0 0 0,0 0 0,0 0 0,0 0 0,0 0 0,0 1 1,-1-1-1,1 1 0,0 0 0,0 0 0,0 0 0,0 0 0,-1 1 1,1-1-1,-1 1 0,1-1 0,-1 1 0,4 3 0,-4-2 7,-1 0-1,1 0 1,-1 0-1,0-1 1,0 2-1,0-1 1,-1 0-1,1 0 1,-1 0-1,1 0 1,-1 0-1,0 0 1,0 1-1,-1-1 1,1 0-1,-1 0 1,-1 6-1,-1-4-12,0 1 1,0-1-1,0 1 0,-1-1 0,0 0 1,0-1-1,0 1 0,-1-1 0,0 0 1,-6 5-1,-10 11 8,-8 10-71,3 0 1,-34 50-1,53-69 48,0 1-1,0 0 1,1 1-1,0 0 1,1 0-1,1 0 1,0 0 0,1 1-1,0 0 1,-1 27-1,7-40 4,0-1-1,0 1 1,0 0-1,0-1 1,0 0-1,0 0 0,0 0 1,6 0-1,-4-1 3,13 0-38,1 0-1,0-2 0,0-1 0,25-8 1,-13 4-792,-21 3-684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9:42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20 13196,'0'-11'4100,"0"2"-2498,-15 9 1441,18 9-2691,16 7-128,-1 6-96,0 0-64,-2 0-512,-1 3-1282,0-3-1729,10 17-2915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9:43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81 6534,'-64'-80'17409,"100"80"-17212,-33 0-185,-1 0-1,1 0 1,-1 1 0,0-1-1,1 1 1,-1-1 0,0 1-1,1 0 1,-1 0-1,0 0 1,0 0 0,0 1-1,0-1 1,0 0 0,0 1-1,0-1 1,0 1-1,-1 0 1,1 0 0,-1 0-1,1-1 1,-1 1 0,0 1-1,1-1 1,-1 0-1,0 0 1,0 0 0,-1 1-1,1-1 1,0 0 0,-1 1-1,0-1 1,1 0-1,-1 1 1,0-1 0,-1 5-1,2 0-48,-2-1 0,1 0 0,-1 1 0,0-1-1,0 0 1,-1 0 0,1 1 0,-2-1-1,1 0 1,0-1 0,-1 1 0,0 0 0,-5 5-1,4-6-108,-1-1-1,0 1 0,1-1 0,-1-1 1,-1 1-1,1-1 0,-1 1 0,1-2 1,-1 1-1,-11 3 0,-9 5 720,26-11-529,-1 1-1,1-1 0,0 1 0,0 0 0,0-1 1,0 1-1,0 0 0,0 0 0,0-1 0,0 1 1,0 0-1,0-1 0,0 1 0,0 0 0,0-1 1,0 1-1,1 0 0,-1-1 0,0 1 0,0-1 0,1 1 1,-1 0-1,1-1 0,-1 1 0,0-1 0,1 1 1,-1-1-1,1 1 0,-1-1 0,1 1 0,-1-1 1,2 1-1,7 3-232,1-1-1,0 0 1,0 0 0,1-1 0,-1 0-1,0-1 1,17 0 0,14 2-4041,9 5-4338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9:44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34 12844,'-2'-2'383,"0"-1"1,0 1-1,0-1 0,0 1 1,-1 0-1,1 0 0,-1 0 1,1 0-1,-1 0 0,0 0 0,0 1 1,1-1-1,-1 1 0,0 0 1,0 0-1,-1 0 0,1 0 0,0 1 1,-5-1 2044,11 1-1565,-3 0-801,1 0-1,0 0 0,0-1 1,-1 1-1,1 0 0,0 0 1,-1 0-1,1 0 0,0 0 1,0 0-1,-1 1 0,1-1 1,0 0-1,-1 0 0,1 0 1,0 1-1,-1-1 0,1 0 1,0 1-1,-1-1 0,1 1 1,0-1-1,-1 0 0,1 1 1,-1-1-1,1 2 0,2 10 75,0 1-1,-2 0 0,1 0 0,-2 0 0,1 0 0,-3 20 0,0 11-34,-13 255-390,0-6-6538,18-234 1494,15-20-3054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9:45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15 17489,'-59'-14'4478,"78"14"-4579,3 0 108,-3-1 6,1 1 1,-1 1-1,0 0 0,0 1 0,0 1 0,0 1 0,32 12 0,-38-11 52,-1 0 92,0 1-1,0 0 1,17 12 0,-26-16-69,0 0 0,-1 0 0,1 1 0,-1-1-1,0 1 1,0-1 0,0 1 0,0-1 0,0 1 0,0 0 0,-1 0 0,0 0 0,1 0 0,-1 0 0,0 0 0,0 1 0,-1-1 0,1 0 0,0 6-1,-3-5-64,0-1 0,0 1 0,-1-1-1,1 0 1,-1 0 0,0 0 0,1-1-1,-1 1 1,-1-1 0,1 1 0,0-1 0,0 0-1,-7 3 1,-4 4 32,-21 17-23,1 1 0,2 2 0,1 1 0,1 2 0,1 1 0,3 1 0,0 1 0,-27 51 0,37-46 7,15-39-37,1 0 0,0 0-1,-1 0 1,1 1 0,0-1-1,0 0 1,0 0 0,0 0-1,0 0 1,0 0 0,0 0-1,0 0 1,0 0 0,0 0 0,0 0-1,1 0 1,-1 0 0,1 0-1,-1 0 1,0 0 0,1 0-1,0 0 1,-1 0 0,1 0-1,0 0 1,-1-1 0,1 1 0,0 0-1,0 0 1,-1-1 0,1 1-1,0-1 1,0 1 0,0-1-1,0 1 1,1 0 0,82 14 130,-62-13-153,0 2 0,-1 0 0,29 10 0,-17 4-2777,-21-10-6565,0-2 320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25:58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12 10634,'-15'-11'5509,"6"11"-2562,-10 0 3651,19 30-6341,0 15-129,0 18-32,0 14-32,0 3-64,0-5-545,0-20-1537,0-11-2434,16-2-5381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9:45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30 9705,'-18'-13'5477,"2"2"-2946,-2 5 1344,27 12-3586,13 5-161,2 13-32,4-4 0,3 13-192,-4 3-865,-2 2-1665,5 7-2243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9:45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37 16432,'-10'-8'1484,"-1"1"0,-1 0 0,-16-8 0,39 21-1327,0 1 0,0 1 1,-1-1-1,0 2 0,0-1 0,-1 1 1,0 1-1,0 0 0,-1 0 1,-1 0-1,1 1 0,8 19 0,-15-27-121,0 1 0,-1-1 0,1 1 0,-1-1 0,0 1 0,0-1 0,0 1 0,0-1 0,0 1 0,-1-1-1,0 1 1,1-1 0,-1 0 0,-1 1 0,1-1 0,0 0 0,-1 0 0,0 0 0,-3 6 0,-4 2 98,0-1 1,-1 0 0,-19 16 0,-5 6 711,37-31-782,0 1 0,0-1 0,0 1-1,0-1 1,0 0 0,0 0 0,0-1 0,0 1 0,0 0 0,0-1 0,5 0 0,24 6 188,57 29-6316,-52-21-833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9:46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68 114 12011,'-20'-15'1043,"17"13"-862,0 0 1,1 1-1,-1-1 1,0 0-1,1 0 1,-1 0-1,1 0 0,0-1 1,0 1-1,0-1 1,0 1-1,0-1 0,0 0 1,1 0-1,-1 0 1,1 0-1,0 0 1,0 0-1,-2-6 0,-3-35 9017,11 51-8653,111 110 117,163 127 0,-278-244-654,0 1-1,-1 0 1,1-1-1,0 1 1,-1-1 0,1 1-1,0 0 1,-1-1 0,1 1-1,-1 0 1,1 0 0,-1-1-1,0 1 1,1 0 0,-1 0-1,0 0 1,1 0 0,-1-1-1,0 1 1,0 0-1,0 0 1,0 0 0,0 0-1,0 0 1,0 0 0,0 0-1,0-1 1,0 1 0,0 0-1,-1 0 1,1 0 0,0 0-1,-1 0 1,1-1-1,0 1 1,-1 0 0,1 0-1,-1-1 1,0 1 0,1 0-1,-1-1 1,1 1 0,-2 1-1,-31 3 31,29-5-35,1 0 0,-1 1 1,0-1-1,0 1 0,1 0 0,-1 0 1,0 0-1,1 1 0,-1-1 0,1 1 1,-1 0-1,1 0 0,0 0 0,0 0 1,0 1-1,0-1 0,-4 5 0,-6 12-10,1 1 1,1-1-1,0 2 0,2-1 0,0 2 0,-11 41 0,8-23-35,2-8-253,-1 6-561,-1-13-4261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9:47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43 7847,'-30'-32'6560,"21"22"-3932,20 22 991,50 55-2642,-3 3 1,-3 2-1,64 111 0,-94-137-517,-1 2-1,-3 1 1,-1 0 0,-3 2-1,-3 0 1,-1 0-1,7 66 1,-12-11-439,-7 144 1,-5-205-137,-1 0 0,-3 0 0,-2 0 1,-1-1-1,-30 73 0,4-31-550,-85 142 1,42-107-1819,25-46-2369,3-3-5045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9:47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 17168,'0'0'5990,"-9"0"-5958,0 0 416,21 0-5060,19 0-1250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9:47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14 21076,'0'-8'1185,"-10"2"64,14 6-2338,14 0-2530,10 0-2243</inkml:trace>
  <inkml:trace contextRef="#ctx0" brushRef="#br0" timeOffset="1">384 39 20179,'0'-9'1762,"0"4"832,3 5-2466,18 0-864,1 0-1506,-4 0-1794,10 0-1281,6 0-1794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9:48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96,'6'0'10538,"0"0"-10442,10 0-448,-4 0-1538,0 0-128,-6 0-3075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9:55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31 18770,'-27'-11'1890,"-4"-3"-289,28 8 257,37 6-1218,30 0-159,6 0-161,1 0-128,-10 0-128,-2 0-64,-16 6-320,-7 5-865,-11-3-1057,-7 3-1057,1 3-897,-1-3-2755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9:56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0 15567,'-40'0'2338,"6"0"641,28 0 800,31 0-3747,18 0 32,15 0-32,9 0 0,4 6-960,-3 5-2756,20 14-3715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9:56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51 11563,'-7'-5'1131,"0"-1"0,0 1-1,0 1 1,-1-1 0,-8-3 0,15 8-1038,1 0 1,0-1-1,-1 1 1,1 0-1,0-1 1,0 1-1,-1 0 1,1-1-1,0 1 1,0-1-1,0 1 1,0 0-1,-1-1 1,1 1-1,0-1 0,0 1 1,0 0-1,0-1 1,0 1-1,0-1 1,0 1-1,0-1 1,0 1-1,0 0 1,0-1-1,1 1 1,-1-1-1,0 1 0,0 0 1,0-1-1,0 1 1,1 0-1,-1-1 1,0 1-1,0-1 1,1 1-1,-1 0 1,0 0-1,1-1 1,-1 1-1,0 0 1,1 0-1,-1-1 0,0 1 1,1 0-1,-1 0 1,0 0-1,1-1 1,-1 1-1,1 0 1,-1 0-1,1 0 1,-1 0-1,0 0 1,1 0-1,-1 0 0,1 0 1,-1 0-1,0 0 1,1 0-1,-1 0 1,1 1-1,282 11 3891,4 0-3761,-75-17-1590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25:59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460 262 6662,'1'-16'3178,"0"13"-2631,-1-1-1,0 0 1,0 0 0,0 1 0,0-1-1,0 0 1,-1 0 0,1 1-1,-1-1 1,0 0 0,-1 1-1,1-1 1,-2-3 0,-5-6 244,2 4-367,1 0-1,-1-1 1,2 1 0,-1-1-1,2 0 1,-1 0-1,-3-20 1,7 29-444,0-5 166,-1 0 0,0 0 0,0 0-1,0 0 1,0 0 0,-1 0 0,-5-10 0,6 14-65,-1 0 0,1 1 0,-1-1 1,0 1-1,0-1 0,0 1 1,0 0-1,0-1 0,0 1 0,0 0 1,-1 0-1,1 1 0,0-1 0,0 0 1,-1 1-1,1-1 0,0 1 1,-1 0-1,1 0 0,-1 0 0,1 0 1,-3 0-1,-20 0-84,17-1-33,-1 1 0,1 0 0,-1 0 0,1 1 0,-10 2 0,15-2 32,1 0 0,-1 0 0,1 0 0,-1 0 0,1 0 0,-1 1 0,1-1-1,0 1 1,0 0 0,0 0 0,0-1 0,0 1 0,0 1 0,0-1 0,0 0 0,1 0 0,-1 1 0,1-1 0,0 1 0,-1 2 0,-6 17 95,1 0-1,1 0 1,0 1 0,2 0 0,-1 29-1,3 120 414,3-95-319,27 309 250,-4-133-256,-21-221-94,1 9-25,-5-30 83,-2-10 151,-47-50-889,20 23-225,-42-40-3753,24 26-2289,18 19-1209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9:57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457 110 12844,'-21'-18'1816,"18"16"-1637,0 1-1,1-1 1,-1 0 0,1 0-1,0 0 1,-1-1 0,1 1 0,0 0-1,0-1 1,1 1 0,-1-1-1,0 0 1,1 0 0,0 0-1,0 1 1,0-1 0,0 0 0,0 0-1,0-1 1,1 1 0,-1 0-1,1 0 1,0 0 0,0-5-1,-2-14 1546,-4 34 2097,-8 16-3915,6-15 155,1 1 1,1 0-1,0 0 0,0 1 1,2 0-1,0 0 0,-3 16 1,-7 113 561,10-82-472,-15 469 1125,19-530-1258,0-1 0,0 0 0,0 1 0,0-1-1,0 0 1,-1 1 0,1-1 0,0 1 0,0-1 0,0 0 0,0 1 0,-1-1-1,1 0 1,0 1 0,0-1 0,-1 0 0,1 1 0,0-1 0,0 0 0,-1 0-1,1 1 1,0-1 0,-1 0 0,1 0 0,0 0 0,-1 1 0,1-1 0,0 0 0,-1 0-1,1 0 1,-1 0 0,1 0 0,0 0 0,-1 0 0,1 0 0,-1 0 0,1 0-1,0 0 1,-1 0 0,1 0 0,-1 0 0,1 0 0,0 0 0,-1 0 0,1-1-1,0 1 1,-1 0 0,0-1 0,-21-8 218,20 7-286,-15-8-246,0-2-1,0 0 1,1-2-1,0 1 1,-19-24 0,-62-83-5170,68 75 437,20 5-2295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9:58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55 8040,'-8'-8'1866,"0"-1"1,0 2-1,-19-14 1,8 12 5550,39 14-7338,-1 2-1,1 0 1,-1 1-1,-1 0 1,0 2-1,20 13 1,-35-20-36,0-1-1,0 1 1,0 0-1,0 0 1,-1 0 0,1 0-1,-1 0 1,0 1 0,0-1-1,0 1 1,0 0-1,-1-1 1,1 1 0,-1 0-1,0 0 1,0 0 0,-1 0-1,1 0 1,-1 0 0,0 0-1,0 0 1,0 0-1,0 0 1,-1 0 0,1 0-1,-1 0 1,-2 6 0,-1 0-5,0 0 1,0 0 0,-1-1-1,0 1 1,0-1-1,-1 0 1,-1-1 0,1 1-1,-10 8 1,-158 133 708,173-149-699,3 0-53,0 0 0,0 0-1,0 0 1,1 0-1,-1-1 1,0 1-1,0-1 1,0 1-1,0-1 1,1 0 0,-1 0-1,0 0 1,0 0-1,1 0 1,3-1-1,-1 0 13,93 1-621,-64 0-2769,1 0-4231,0 0-3148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9:58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74 11659,'-1'-2'296,"-1"-1"1,0 0-1,0 1 1,0 0-1,0-1 0,0 1 1,0 0-1,-1 0 1,1 0-1,-1 1 1,0-1-1,1 0 0,-1 1 1,0 0-1,0 0 1,0 0-1,0 0 0,0 0 1,0 0-1,-5 0 1,4 1 898,4 38 1987,-15 117-2717,15-154-620,2-47-577,4 26 732,2 1-1,0 0 0,1 1 1,1 0-1,1 0 0,0 1 1,25-27-1,-36 43 11,0 0 1,1 0-1,0 1 1,-1-1-1,1 0 1,-1 0-1,1 1 1,0-1-1,0 0 1,-1 1-1,1-1 1,0 1-1,0-1 1,0 1-1,0-1 1,-1 1-1,1 0 1,0-1-1,0 1 1,0 0-1,0 0 1,0 0-1,0-1 1,0 1-1,0 0 1,0 0-1,0 1 1,0-1-1,0 0 1,1 0-1,0 2 39,-1-1 0,0 0 0,1 1 0,-1-1 0,0 1 0,0-1-1,0 1 1,0 0 0,0-1 0,0 1 0,0 0 0,0 0 0,-1-1 0,1 4-1,3 13 363,0 1 0,1 28 0,-5-40-390,0 47-635,0 0-1423,8-4-3293,6-21 792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9:59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101 157 5894,'-100'-52'9251,"100"52"-9160,1 0-1,-1 0 1,1 0 0,-1 0-1,1 0 1,-1 0 0,1 0-1,-1 0 1,1 0 0,-1 0-1,1-1 1,-1 1 0,1 0-1,-1 0 1,1 0 0,-1-1 0,0 1-1,1 0 1,-1-1 0,1 1-1,-1 0 1,0-1 0,1 1-1,-1-1 1,0 1 0,0 0-1,1-1 1,-1 1 0,0-1-1,0 1 1,0-1 0,1 1-1,-1-1 1,0 1 0,0-1-1,0 1 1,0-1 0,0 1-1,0-1 1,0 1 0,0-1-1,0 1 1,0-1 0,0 1 0,0-1-1,-1 1 1,1-1 0,0 1-1,0 0 1,0-1 0,-1 1-1,1-1 1,0 1 0,-1-1-1,1 1 1,0 0 0,-1-1-1,1 1 1,0 0 0,-1-1-1,1 1 1,-1 0 0,1 0-1,-1-1 1,1 1 0,0 0-1,-1 0 1,1 0 0,-2-1-1,42-6 2339,39 1-703,99-14-195,-20-3-1376,1 6-1,312 9 1,-450 9-428,-1 1 0,1 1 0,39 11 1,-2 12-3169,-53-23 2314,0 0 1,0 1 0,-1-1-1,0 1 1,0 0-1,0 0 1,0 1 0,3 5-1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9:59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66 13805,'-3'-5'462,"0"1"0,1 0-1,-2 1 1,1-1 0,0 0 0,-1 1-1,0 0 1,1 0 0,-1 0 0,-1 0 0,1 1-1,0-1 1,-8-2 0,8-6 1282,5 6 1525,7 48-2589,-1 1 0,-1 84 0,2 13-2491,-5-117-531,1-1 0,0 1 0,16 42-1,15 11-12070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0:10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44 2530,'-14'-8'9881,"-8"-8"-5265,-2 0-814,15 12 3913,318 7-6168,-19-3-1508,-235 8-34,-52-8 7,-1 1 1,1 0-1,0 0 1,0 0 0,-1 0-1,1 0 1,0 0-1,-1 1 1,1-1 0,-1 1-1,0 0 1,1 0-1,-1 0 1,0 0 0,0 0-1,2 2 1,-4-3 270,10 175-4441,-7-137 431,2-3-2653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0:11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73 10570,'-13'-18'2188,"9"12"-1540,0 1 0,0 0 0,0 0-1,0 0 1,-10-7 0,2-5 8491,13 31-8690,0-8-407,0-1-1,0 0 1,0 0 0,0 0 0,1 0-1,0 0 1,0 0 0,0 0 0,1-1-1,5 8 1,35 44 281,-35-47-283,52 54 62,-44-48-99,0 1 0,0 1 0,-2 1 0,21 31 0,-33-44 13,0 0 0,0 1 0,-1-1 0,0 1 0,0-1-1,0 1 1,0-1 0,-1 1 0,0 8 0,0-9 12,0-4 106,-10 31 490,-54 67-289,-104 179-56,156-252-281,1 0 0,2 1 0,1 1 0,-5 30 0,9-34 66,-8 26 80,11-46-101,-1 0 0,1 1 0,1-1 0,-1 0 0,0 1 0,1-1 0,0 1 0,0 6 0,1-1 242,25-10 89,306-15 168,2 0-513,-112 15 1439,-221-5-1447,-1 1-1,1-1 1,-1 1-1,1-1 1,-1 1-1,-1 0 1,0-9-1,0-1-56,-1-78-829,0 24-2549,8-80 1,8 89-2566,6 12-3395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0:13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53 7335,'-25'-14'4919,"15"7"-3716,-1 1 1,0 0-1,-1 1 0,1 0 1,-19-4 4041,98 8-4254,0 4 0,76 13 0,-143-16-984,0 0 1,0 0-1,0 0 1,0 0-1,-1 1 0,1-1 1,0 0-1,0 1 0,0-1 1,0 0-1,0 1 0,-1-1 1,1 1-1,0-1 1,0 1-1,-1-1 0,1 1 1,0 0-1,-1-1 0,1 1 1,-1 0-1,1 0 1,-1-1-1,1 1 0,-1 0 1,0 0-1,1 1 0,-1 0 29,0 0 0,0 0 1,0 0-1,0 0 0,-1 0 0,1 0 0,-1 0 0,1-1 0,-1 1 0,0 0 0,1 0 0,-3 2 0,-41 50 790,40-49-800,-38 40-10,10-13-5,2 1-1,-40 57 1,69-87-26,0-1-1,0 1 1,0 0 0,0-1-1,0 1 1,1 0 0,-1 0-1,1 0 1,0-1 0,0 1-1,0 0 1,0 0 0,0 3-1,0 0-89,3-5 81,0 0 1,-1 0-1,1 0 1,0 0-1,0 0 1,-1-1-1,1 0 1,0 1-1,0-1 1,0 0-1,0 0 1,0-1-1,3 0 1,0 1-65,9 0 28,60 3-3330,-66-1 2047,1-1 0,-1 2 1,0-1-1,0 1 0,0 1 0,9 4 1,16 10-5032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0:14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31 11627,'-2'-3'427,"0"0"1,0 1-1,-1 0 1,0-1-1,1 1 0,-1 0 1,0 0-1,0 0 0,0 1 1,0-1-1,0 1 1,0 0-1,0 0 0,-1 0 1,1 0-1,-6-1 1,5 2 2273,16 0-1324,-1 1-1223,0 0-1,0 1 1,0 0-1,0 0 1,0 1-1,15 7 1,35 16-2282,5 3-5937,-21-11-1688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0:14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77 108 384,'-25'-20'9050,"0"-6"-6182,22 22-2645,1 1 0,-1-1 0,0 1 0,1-1 0,0 0 0,0 0-1,0 0 1,1 0 0,-1 0 0,1-1 0,0 1 0,0 0 0,0-7 9048,1 35-8705,-1 27-540,1 22-2151,1-25-2844,2-15-1341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25:59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15182,'0'0'1922,"-6"0"1441,19 0-2466,33 8-480,12-2-1,0-3-288,3 8-64,-2-11-32,-4 5-544,-9-5-2371,12 6-3683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0:15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50 6694,'-4'-33'6660,"-7"19"-2420,-2 11 2824,9 14-6717,-19 39-1286,17-38-459,0 1 0,0 0 0,1 0 0,0 0 1,-3 19-1,7 2-4416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0:15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39 3555,'-26'-16'9839,"1"-2"-4094,28 13-4751,20 7-1033,-11-1 227,-1 1 1,1 0 0,-1 1 0,0 1 0,0 0-1,0 0 1,-1 1 0,1 0 0,-1 1 0,12 9-1,-22-13-124,0 0 0,1 0 0,-1 0-1,0 0 1,0 1 0,0-1 0,-1 0 0,1 0-1,0 0 1,-1 0 0,1 0 0,-1 1-1,0-1 1,0 0 0,0-1 0,0 1 0,0 0-1,-3 3 1,-58 77 16,41-57-83,0 1 1,-20 36-1,37-55-17,0 1-1,0-1 1,1 1-1,0 0 1,0 0 0,1 0-1,0 1 1,1-1-1,-1 0 1,2 1 0,-1-1-1,1 1 1,2 12 0,-2-20 16,1 0 1,-1 0 0,1 0 0,-1-1 0,1 1 0,0 0 0,-1 0 0,1-1 0,0 1 0,0-1 0,0 1-1,0 0 1,-1-1 0,1 0 0,0 1 0,0-1 0,0 1 0,0-1 0,0 0 0,0 0 0,0 0-1,0 1 1,0-1 0,0 0 0,2 0 0,33 0-38,-28 0 18,28-2-113,17 1-2879,-19 5-4062,-13 3 2192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0:16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44 8264,'-15'-22'4516,"-4"9"-1601,1 4-641,15 9-769,18 9-1473,7 2 0,-1-3-32,0 8-288,-2-2-1538,5 11-1601,13 14-3427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0:16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39 8200,'0'-2'577,"-1"-1"0,1 0 0,-1 1-1,0-1 1,0 1 0,1-1 0,-2 1 0,1-1 0,0 1 0,0 0 0,-1-1 0,1 1 0,-4-3 0,3 4 437,39 1 96,-36-1-1032,1 1-1,-1 0 0,1 0 0,-1 0 1,1 0-1,-1 1 0,1-1 1,-1 0-1,1 0 0,-1 1 0,1-1 1,-1 1-1,1 0 0,-1-1 0,0 1 1,1 0-1,-1 0 0,0 0 1,0 0-1,0 0 0,1 0 0,-1 0 1,0 0-1,0 0 0,-1 1 0,1-1 1,0 0-1,0 0 0,0 3 1,0 1 184,0 0 0,0 0 0,-1 1 0,0-1 0,0 1 0,0-1 0,-1 8 0,-1-8-245,0 1 0,-1 0 1,1-1-1,-1 0 0,0 0 0,0 0 0,-1 0 0,1 0 0,-1-1 0,0 1 0,0-1 0,-1 0 0,1 0 0,-1-1 1,0 0-1,-9 6 0,7-5 31,0 1-1,0 0 1,0 1 0,1-1 0,0 1-1,0 1 1,-6 8 0,11-13-21,2-1-29,-1-1 0,1 1 0,0-1 0,-1 1 0,1-1 0,0 1 0,-1-1 0,1 1 0,0-1 0,-1 0 0,1 0 0,0 1 0,0-1 0,-1 0 0,1 0 0,0 0 1,0 0-1,0 0 0,-1 0 0,1 0 0,0 0 0,1 0 0,0 0 4,75 4-689,-24-4-3728,-33 0 1173,19 0-4712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0:17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20 15855,'-18'-14'3043,"3"9"-64,12 5-2883,3 5-673,0 1-672,0-1-1249,0 9-4901,12-6-1282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0:17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7976,'129'41'3971,"-123"-41"-5348,7 0-1185,5 0-1058</inkml:trace>
  <inkml:trace contextRef="#ctx0" brushRef="#br0" timeOffset="1">283 42 4644,'0'0'8681,"-10"-11"-7720,1 6-769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0:18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74 13132,'-12'-16'608,"10"13"-310,0-1 0,0 0 0,-1 1 0,1-1-1,-1 1 1,0 0 0,0 0 0,0 0 0,0 0 0,-1 0 0,1 1 0,-1-1 0,0 1 0,0 0 0,1 0 0,-1 1 0,-1-1 0,1 1 0,-5-1 0,-13 0 2615,20 1-2877,0 1-1,1-1 1,-1 1-1,0 0 1,0-1-1,0 1 0,0 0 1,0 0-1,0 1 1,0-1-1,0 0 1,0 1-1,0-1 0,0 1 1,1 0-1,-1-1 1,0 1-1,0 0 1,1 0-1,-1 0 0,0 0 1,1 1-1,-1-1 1,1 0-1,0 1 1,-3 1-1,-19 27-20,1 1 0,2 1 0,1 0 0,2 2 1,-18 44-1,31-67-26,0 0 0,1 0 1,1 0-1,-1 0 0,2 1 1,-1-1-1,2 1 0,0 0 1,0-1-1,1 1 0,2 12 1,-2-23-23,0 1 0,0-1 1,0 0-1,0 1 0,0-1 1,1 0-1,-1 0 1,0 1-1,1-1 0,-1 0 1,1 0-1,-1-1 1,1 1-1,-1 0 0,1 0 1,0-1-1,-1 1 0,1-1 1,0 1-1,-1-1 1,1 0-1,0 0 0,2 0 1,48 1-1906,-37-2 788,19-2-2672,7-10-1927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0:18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64 7047,'-9'-31'7271,"0"12"-4645,2 5 1410,23 14-3684,11 0-288,1 0-32,0 0-128,-4 0-801,-2 0-1185,2 0-2050,7 0-3843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0:19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43 14286,'0'-2'167,"1"1"0,-1 0 0,0-1 0,0 1 0,0-1 0,0 1 1,0 0-1,0-1 0,0 1 0,0-1 0,-1 1 0,1 0 0,0-1 1,-1 1-1,1 0 0,-1-1 0,0 1 0,1 0 0,-1 0 1,0-1-1,0 1 0,0 0 0,1 0 0,-1 0 0,0 0 0,-1 0 1,1 0-1,0 1 0,0-1 0,0 0 0,0 0 0,-1 1 1,1-1-1,0 1 0,-1-1 0,1 1 0,0 0 0,-1-1 0,1 1 1,-1 0-1,1 0 0,-1 0 0,1 0 0,-2 0 0,2 0-7,-39 0 1357,36 0-1562,-1-1 0,1 1 0,0 0 0,-1 1 1,1-1-1,0 1 0,-1-1 0,1 1 1,0 1-1,-1-1 0,1 1 0,0-1 0,0 1 1,0 0-1,1 1 0,-1-1 0,0 0 1,1 1-1,0 0 0,-1 0 0,1 0 1,0 1-1,1-1 0,-1 0 0,0 1 0,1 0 1,0 0-1,0 0 0,0 0 0,-1 4 1,-4 6-4,1 1 1,1-1 0,0 1 0,1 0 0,1 0 0,-2 17 0,0 94-99,5-124 115,0 0 0,0 0 0,0 0 0,0 0-1,0-1 1,0 1 0,-1 0 0,1 0-1,-1-1 1,1 1 0,-1 0 0,0 0-1,1-1 1,-1 1 0,0-1 0,0 1 0,0-1-1,0 1 1,-1-1 0,1 0 0,0 1-1,-1-1 1,1 0 0,-1 0 0,1 0-1,-1 0 1,-2 1 0,-1 0-119,-1-1-1,1 0 1,-1 0 0,0 0-1,1-1 1,-12 0 0,9 0 123,12-1 45,1 1 0,0 0 1,0 1-1,0-1 1,0 1-1,-1 0 0,1 0 1,0 1-1,6 2 1,-8-2 15,-1 0 0,1 0 1,-1 0-1,0 0 0,0 0 0,0 1 1,0-1-1,0 1 0,-1-1 0,1 1 1,-1 0-1,1-1 0,-1 1 0,0 0 1,0 0-1,0 0 0,0 5 0,1 5 120,-1-1-1,0 1 0,-1 0 0,-2 14 1,1-19-162,0 0 0,0 0 1,1 0-1,0 0 1,1 0-1,0 1 0,0-1 1,0 0-1,1 0 0,0-1 1,1 1-1,6 14 1,-7-20-266,0-1 1,0 0 0,0 0 0,0 0 0,0 0-1,0 0 1,1 0 0,-1 0 0,0 0-1,0-1 1,1 1 0,-1-1 0,0 0 0,1 0-1,-1 0 1,4 0 0,22-6-6044,-8-10-544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0:19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87 123 12556,'-7'-9'1546,"6"8"-1213,0-1 0,0 0 0,0 1 1,0-1-1,0 1 0,0-1 0,-1 1 0,1-1 0,0 1 1,-1 0-1,0 0 0,1 0 0,-1 0 0,1 0 1,-1 0-1,0 0 0,-3-1 0,3 19 767,1 7-1088,0-14 21,1 0 0,0 0 0,0-1 0,1 1 0,4 18 0,-4-25-23,0-1 1,0 0-1,0 0 0,0 0 0,0 0 1,0 0-1,1 0 0,-1 0 0,1 0 1,-1 0-1,1 0 0,0-1 0,0 1 1,-1-1-1,1 1 0,0-1 1,0 0-1,1 0 0,-1 0 0,0 0 1,0 0-1,0 0 0,1-1 0,-1 1 1,0-1-1,1 1 0,-1-1 0,1 0 1,-1 0-1,3 0 0,-4-1-10,1 1 0,-1 0 0,1 0 0,-1-1 0,1 1-1,-1-1 1,1 1 0,-1-1 0,0 0 0,1 1 0,-1-1 0,0 0-1,1 0 1,-1 0 0,0 0 0,0 0 0,0 0 0,0 0-1,0-1 1,0 1 0,1-2 0,15-39-156,-14 25-9,0 0 1,-1 0 0,1-19-1,-3 17 8,0 13 132,1 1 0,-1 0 0,0 0 0,-1-1 0,1 1 0,-1 0 0,0 0 0,0 0 0,-3-6 0,2 9 15,1 0 1,-1 0-1,0 0 0,0 1 1,0-1-1,0 1 0,0-1 0,0 1 1,0 0-1,0 0 0,-1 0 1,1 0-1,0 0 0,-1 1 0,1-1 1,0 1-1,-1-1 0,1 1 0,-1 0 1,1 0-1,-1 0 0,1 0 1,-3 1-1,0 0-269,0 0 1,0 0-1,1 1 1,-1 0-1,0 0 0,1 0 1,0 0-1,-1 1 1,1-1-1,0 1 1,0 0-1,1 0 0,-1 1 1,1-1-1,-1 1 1,1 0-1,0 0 1,1 0-1,-1 0 0,-2 6 1,5-10 261,-23 38-4521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25:59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37 11883,'-5'-18'6633,"3"16"-6370,1 1 0,0-1 0,0 1 0,-1 0 0,1-1 0,-1 1 0,1 0 0,-1 0 0,1 0 0,-1 0 0,0 0 0,0 1 0,1-1 0,-1 0 0,0 1 0,0-1 0,0 1 0,1 0 0,-1 0 0,-4 0 2375,-11 38-1191,0 7-1404,3 0 1,1 2-1,2-1 0,3 1 1,2 1-1,1-1 0,3 1 0,7 94 1,-4-135-212,0 0 1,0-1 0,0 1-1,1 0 1,0 0-1,0-1 1,1 1-1,-1-1 1,2 0 0,6 12-1,-7-15-214,-1 0 0,1 0-1,0 0 1,0-1 0,0 1-1,0-1 1,1 0 0,5 3-1,-5-3-439,0 0-1,0-1 1,1 1 0,-1-1-1,1 0 1,-1-1 0,1 1-1,6-1 1,27 0-4431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0:20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9289,'165'75'3619,"-165"-89"-2017,0 9 1345,0 10-2627,0 9 449,0 5-225,0 6-224,0 0-192,-6 5-95,-6 3-1315,0-8-928,12 11-1697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0:20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10474,'0'-14'1409,"0"1"-63,0 7 607,3 6-992,4 6 128,-4 18-320,-3 10 256,0 10-384,0 0 159,0 0-383,0 11-353,0-11-32,-3 6-384,0-11-513,-1-9-1409,4-11-1826,0-5-3972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0:20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22 13132,'-1'-1'227,"1"0"0,0 0 0,0 1 0,0-1 0,0 0 0,0 0 0,0 0-1,0 1 1,0-1 0,0 0 0,0 0 0,0 0 0,1 1 0,-1-1 0,0 0 0,0 0-1,1 1 1,-1-1 0,0 0 0,1 1 0,-1-1 0,1 0 0,-1 1 0,1-1-1,0 1 1,-1-1 0,2 0 0,22 8 1164,-19-4-1543,-1-2 211,-1 1 1,0 0-1,0 0 1,0 0 0,0 0-1,0 1 1,-1-1-1,1 1 1,-1 0 0,0-1-1,0 1 1,0 0 0,0 1-1,0-1 1,0 0-1,-1 0 1,0 1 0,1-1-1,-1 1 1,-1-1-1,1 1 1,0 5 0,0 0-49,-1-1 0,0 1 1,-1-1-1,1 1 0,-2-1 1,1 1-1,-1-1 1,-5 12-1,4-11-17,0 1-1,1-1 1,0 1-1,0 0 1,1 0-1,1 0 1,-1 0-1,2 0 1,1 16-1,-2-23 12,1 0 0,0 0 0,-1 1-1,1-1 1,0 0 0,0 0-1,1 0 1,-1 0 0,1-1 0,-1 1-1,1 0 1,0-1 0,0 1-1,0-1 1,0 1 0,1-1-1,-1 0 1,1 0 0,-1 0 0,1 0-1,0-1 1,-1 1 0,1-1-1,0 1 1,0-1 0,0 0 0,0 0-1,1 0 1,-1-1 0,0 1-1,0-1 1,6 0 0,1-43-635,-10 42 464,0 0 44,0 115 3263,0 213-2391,-1-326-807,1 0 0,-1 0 0,0-1 0,0 1 0,0 0-1,1-1 1,-1 1 0,0-1 0,0 1 0,0-1 0,0 1-1,0-1 1,0 0 0,0 1 0,0-1 0,0 0 0,0 0 0,0 0-1,0 0 1,0 0 0,0 0 0,0 0 0,0 0 0,0 0 0,-2-1-1,-30-3-1136,22 0 495,0 0-1,1-1 0,-17-11 1,16 10-501,1 0 1,-1 0-1,-16-5 1,-14 3-4145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0:24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38 12716,'-2'-26'3272,"1"25"-3145,1 1 0,0-1 0,-1 0 0,1 1 0,-1-1 0,1 0-1,0 1 1,-1-1 0,1 1 0,-1-1 0,0 1 0,1-1-1,-1 1 1,1-1 0,-1 1 0,0-1 0,0 1 0,1 0-1,-1-1 1,0 1 0,1 0 0,-1 0 0,0-1 0,-11 7 9302,-18 33-9480,13-9 52,2 1 1,1 0-1,1 0 0,2 2 1,1-1-1,2 1 0,1 1 1,1-1-1,2 1 0,2 0 1,2 43-1,0-65-144,1 1 1,1-1-1,0 0 0,1 0 0,0 1 1,1-2-1,0 1 0,0 0 1,2-1-1,-1 0 0,2 0 1,9 13-1,-9-15-477,-1-1 0,2 0 0,-1 0 0,1-1 0,1 0 0,-1-1-1,1 1 1,0-2 0,13 8 0,42 10-5401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0:25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28 13325,'-28'-13'1313,"7"2"1185,9 8 1122,15 3-2595,15 0 128,10 0-609,-1 0-63,7 0-321,3 8-96,3-2-32,3-4-577,-7 4-1921,10 5-2210,4 8-4037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0:25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32 12876,'-1'-2'189,"0"0"0,0 1 0,0-1 0,0 1 0,0-1 0,0 1 0,0-1 0,-1 1 0,1 0 0,0 0 0,-1 0 0,1 0 0,-1 0 0,1 0 0,-1 0 0,0 0 0,1 0 0,-1 1 0,0-1 0,0 1 0,1-1 0,-1 1 0,0 0 0,-2 0 0,2 0 905,2-1-1022,1 1-1,-1-1 1,0 1 0,0 0-1,1-1 1,-1 1 0,0-1-1,1 1 1,-1 0 0,1-1-1,-1 1 1,0 0 0,1 0-1,-1-1 1,1 1 0,-1 0-1,1 0 1,-1 0 0,1-1-1,-1 1 1,1 0 0,-1 0-1,1 0 1,-1 0 0,1 0-1,-1 0 1,1 0 0,-1 0-1,1 0 1,-1 0 0,1 0-1,-1 1 1,1-1 0,-1 0-1,0 0 1,1 0 0,-1 1-1,1-1 1,-1 0-1,1 0 1,-1 1 0,0-1-1,1 0 1,-1 1 0,0-1-1,1 1 1,-1-1 0,0 0-1,1 1 1,-1-1 0,0 1-1,0-1 1,0 1 0,1-1-1,-1 1 1,0-1 0,0 1-1,0 0 1,11 56-191,-3 0-1,1 103 1,-3-43-3634,1-62 225,10-14-1026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0:25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45 11627,'-3'-4'582,"0"0"1,-1 1-1,1-1 0,-1 1 1,1 0-1,-1 0 0,0 0 1,0 0-1,0 1 0,0 0 1,-9-4-1,67 2 865,-41 4-1229,0 0 0,1 1 0,-1 0 0,0 1 0,23 6 0,-30-5-83,0 0-1,1 0 1,-1 0 0,0 1-1,0 0 1,-1 0 0,1 0-1,-1 1 1,0-1 0,0 1-1,-1 1 1,8 9 0,-4-3 51,-1 1 0,-1-1 0,0 1 0,-1 0 0,0 0 0,-1 1 0,0-1 0,-1 1 0,2 23 0,-2 4-55,-3-1 0,-4 45-1,2-63-225,-2 0-1,-1 0 0,0 0 0,-2 0 0,0-1 1,-2 0-1,-17 32 0,15-34-1143,0-2 0,-1 0 0,0 0 0,-26 25 0,20-25-3528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0:26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58 100 8392,'-6'-5'1219,"3"3"-729,-1 0-1,1 0 0,-1 0 0,1-1 1,0 1-1,0-1 0,0 0 0,0 0 1,0 0-1,1-1 0,-1 1 0,1-1 1,0 1-1,0-1 0,0 1 0,1-1 0,-1 0 1,1 0-1,0 0 0,-1-6 0,2 9-104,38-13 1601,-22 11-1855,-1 1 0,1 1 1,0 0-1,24 2 1,-4 0 262,-34-1-366,0 1 0,-1-1 0,1 1-1,0-1 1,-1 1 0,1 0 0,0 0 0,-1 0-1,1 0 1,-1 0 0,1 0 0,-1 0 0,0 0-1,1 1 1,-1-1 0,0 0 0,0 1-1,0-1 1,0 1 0,0-1 0,0 1 0,0 0-1,-1-1 1,1 1 0,-1 0 0,1 0-1,0 3 1,9 59 232,-8-49-262,2 26-175,-2-16-768,1 0 1,9 34-1,-10-54 283,-1 1-1,1-1 1,0 0-1,0 0 0,0 0 1,1 0-1,0-1 1,0 1-1,0-1 0,1 1 1,-1-1-1,1 0 1,0 0-1,0-1 0,0 1 1,8 3-1,4 0-5241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0:26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42 13132,'0'-3'352,"-2"1"0,1-1-1,0 0 1,0 1 0,-1-1-1,1 0 1,-1 1 0,0 0-1,0-1 1,0 1 0,0 0-1,0 0 1,0 0 0,-1 0-1,-5-3 2233,6 12-2321,1 1 1,-1-1 0,-1 0 0,1 0 0,-1 0 0,0-1 0,-1 1 0,0-1 0,-5 9-1,-3 3-3,-29 51-223,-53 100-110,62-79-2765,27-74 1193,2 1 0,0 0 0,-1 25 0,4 9-4654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0:27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9 16367,'-19'-5'2179,"4"2"1984,15 17-4066,0 10 31,0 1-128,0 6 96,0 13-320,0-5-513,0 5-1025,0-8-1761,12-3-1698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13:36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44 17008,'-30'-7'2662,"29"6"-2488,0 0 0,0 0-1,0 0 1,0 0 0,1 0 0,-1-1-1,0 1 1,1 0 0,-1 0-1,1 0 1,-1-1 0,1 1-1,0 0 1,-1 0 0,1-1 0,0 1-1,0 0 1,0-1 0,0 1-1,0-2 1,2 2-161,-1 0-1,0 0 1,1 0-1,-1 0 1,1 0-1,-1 1 1,1-1-1,-1 1 1,1-1-1,-1 1 1,1-1-1,0 1 1,-1 0 0,1 0-1,0 0 1,-1 0-1,1 0 1,-1 0-1,1 0 1,0 1-1,2 0 1,4-1 31,1 0-10,0 0 1,0 1-1,0 0 0,-1 1 0,1-1 0,0 2 0,0-1 0,-1 1 0,0 1 0,1 0 1,-1 0-1,-1 0 0,1 1 0,-1 0 0,1 0 0,-1 1 0,6 7 0,-1-2 5,-1 1 1,0 1-1,-1 0 0,-1 0 0,0 1 1,0 0-1,-2 0 0,0 1 0,8 21 0,0 14-270,15 82-1,-6-21-1715,-22-102 1088,3 12-929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26:00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59 13805,'-1'0'520,"-1"0"1,0 1-1,1-1 0,-1 0 1,0 0-1,1-1 0,-1 1 1,0 0-1,1 0 0,-1-1 1,0 1-1,1-1 0,-1 0 0,-2 0 1,17-10 1495,44-7-2116,-21 7 334,-28 8-131,0 0 1,1 1-1,-1 0 1,1 0-1,12 0 0,-19 5-77,1-1 0,-1 1 0,0 0-1,0 0 1,0 0 0,0 0 0,0 0 0,-1 0-1,0 0 1,1 1 0,-1-1 0,0 1-1,0 4 1,2 1 30,28 84 203,23 60-262,-32-91-1603,-15-34-5591,8-7-8156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0:28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34 11883,'-8'-6'1121,"1"1"0,-1 0 0,0 1 0,0-1 1,-9-2-1,14 6-459,28 1-267,-3 0 274,-1-1-33,0 2 1,34 4-1,-48-3-592,1 0 0,-1 0 0,1 1 1,-1-1-1,0 2 0,-1-1 0,1 1 0,0 0 0,-1 0 1,10 10-1,-15-14-20,0 1-1,-1 0 1,1 0 0,-1 0-1,1 0 1,-1 0 0,0-1-1,1 1 1,-1 0 0,0 0 0,0 0-1,0 0 1,1 0 0,-1 0-1,0 0 1,0 0 0,0 0 0,-1 0-1,1 0 1,0 0 0,0 0-1,0 0 1,-1 0 0,1 0-1,-1 0 1,1 0 0,0 0 0,-1 0-1,0-1 1,1 1 0,-1 0-1,1 0 1,-1-1 0,-1 2-1,-32 31-86,22-22 119,-22 25-29,6-9-3,2 0 0,1 2 0,-39 60 0,62-83-25,0 0 0,0 0 0,0 0 0,1 0 0,0 1 0,-1 7 0,2-12 0,-1-1-1,1 1 1,0 0-1,0 0 1,-1 0-1,1 0 1,1 0-1,-1 0 1,0-1-1,0 1 1,1 0-1,-1 0 1,1 0-1,0-1 1,-1 1-1,1 0 1,0 0-1,0-1 1,0 1-1,0-1 1,0 1-1,0-1 1,3 3-1,59 11-118,-18-5-716,-29-7 253,-12-2-31,-1 0-1,1 0 1,0 0 0,-1 0-1,1 0 1,-1 1 0,1 0-1,4 3 1,15 4-4164,-18-9 1351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0:28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33 11147,'-9'-11'2498,"0"3"-352,-10 2-705,19-2-95,7 8-834,14 0 97,0 0-65,4 8-224,-3 6-63,-4 3-161,3 8-96,-8 2-833,-1 3-1057,6 1-2017,10-4-3813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0:28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39 3876,'-24'-20'11979,"5"7"-10153,-2 7 2690,21 14-3779,0 12-161,0 10-320,0 6-127,0-3-546,0 3-992,0 3-2146,0-3-3172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0:29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61 7527,'-25'-8'3812,"10"-6"-1474,0 9 128,12-6 1218,18 5-2883,12 4-257,7-4-320,3 0-128,3 4-32,0 2-192,-6 0-1057,-7 0-1441,1 0-705,-4 8-2083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0:29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19 13164,'-12'-13'1698,"-1"7"-32,-2 6 1761,21 8-2915,3 17-31,-5 8-129,-1 9-128,-3 8-96,0 13-95,0 0-386,0 1-1056,0-3-1698,12-3-2018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0:29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51 7463,'-46'-44'12140,"86"38"-10833,-36 6-1296,-1 0 0,0 0 0,1 0 0,-1 1 0,0-1 0,0 1 1,1 0-1,-1 0 0,0 0 0,0 0 0,0 0 0,0 1 0,0-1 0,0 1 0,0 0 0,-1 0 0,1 0 0,0 0 0,-1 1 0,0-1 0,4 5 0,-2 0 38,0 1 0,0 0 0,-1 1 0,0-1 0,-1 1 0,1-1 1,0 12-1,7 82-294,-9-74-1985,1-1 0,8 39 0,4-14-4470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0:30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23 13421,'0'-14'2434,"0"5"0,-10 9 1698,4 17-3747,-3 8-225,-9 5 64,-4 6 0,-2 8-160,-4 0-32,3 6-160,-2 3-801,-1 2-1633,10-8-1762,18-6-545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0:30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3171,'7'-7'11191,"8"8"-8965,12 10-2409,-25-9 274,1 1 0,-1-1 0,0 0 0,0 0 1,0 1-1,0-1 0,0 1 0,0 0 0,-1-1 0,0 1 1,1 0-1,-1 0 0,0 0 0,0 0 0,0 0 0,-1 0 0,1 0 1,-1 0-1,0 0 0,0 1 0,0-1 0,0 0 0,0 0 1,-1 0-1,1 0 0,-1 0 0,0 0 0,0 0 0,0 0 0,0 0 1,0 0-1,-1 0 0,0-1 0,1 1 0,-1 0 0,0-1 1,0 0-1,0 1 0,-3 1 0,2-1-108,-30 34 1362,32-35-1302,-1 0 0,1-1 0,0 1 0,0 0 0,0 0 0,1 0 0,-1 0 0,0 0 0,1 0 0,-1 0 0,1 0 0,-1 0 0,1 0 0,0 0 0,0 0 0,0 0 0,0 0 0,0 0 0,1 0 0,-1 0 0,1 2 0,0-3-92,0 0 0,1 0 0,-1 0 0,0-1 0,0 1 0,0-1 0,0 1 0,1-1 0,-1 1 0,0-1-1,1 1 1,-1-1 0,0 0 0,1 0 0,-1 0 0,0 0 0,1 0 0,0 0 0,36-1-1416,-24 0 269,13 1-1670,3 0-1437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0:31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89 2594,'0'-25'10570,"0"-13"-5194,1 37-5321,0 0 0,-1 0 0,1 0 1,0 0-1,0 1 0,0-1 0,-1 0 0,1 0 0,0 1 0,0-1 0,0 1 0,0-1 0,0 1 1,0-1-1,1 1 0,-1-1 0,0 1 0,0 0 0,0 0 0,2-1 0,24-4 208,15 0 487,62 3 0,-85 2-291,-17 0-445,-1 0 0,0 1 0,-1-1-1,1 0 1,0 1 0,0-1-1,0 1 1,0-1 0,0 1 0,0 0-1,0-1 1,-1 1 0,1 0-1,0 0 1,-1-1 0,1 1 0,0 0-1,-1 0 1,1 0 0,-1 0-1,1 0 1,-1 0 0,0 0 0,1 0-1,-1 0 1,0 0 0,0 0-1,0 0 1,0 0 0,1 0 0,-2 0-1,1 0 1,0 0 0,0 0-1,0 0 1,0 0 0,-1 2 0,1 1-17,-1 0 1,0 1 0,0-1 0,0 0 0,0 0 0,0 0 0,-1 0-1,-2 5 1,-20 21 38,-49 48 0,52-58-39,1 0 1,1 2-1,1 1 1,-22 34-1,40-57 1,-1 0-1,1 1 1,0-1-1,-1 1 1,1-1 0,0 1-1,0-1 1,-1 1 0,1-1-1,0 1 1,0-1-1,0 1 1,0-1 0,0 1-1,0-1 1,0 1 0,0-1-1,0 1 1,0-1-1,0 1 1,0-1 0,0 1-1,0-1 1,0 1 0,0-1-1,1 1 1,-1-1-1,0 1 1,0-1 0,1 1-1,-1-1 1,0 1 0,1-1-1,-1 0 1,0 1 0,1-1-1,-1 0 1,0 1-1,1-1 1,-1 0 0,1 1-1,-1-1 1,1 0 0,-1 0-1,1 0 1,-1 1-1,1-1 1,-1 0 0,1 0-1,0 0 1,34 2 137,-23-3-138,6 3-46,1 0 0,0 1 0,-1 0 0,28 10-1,-1 11-6020,-30-13 1522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0:31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37 11499,'-16'-22'3908,"7"13"-2211,-9 4 673,24 5-2338,19 0 0,-1 0 33,-2 0-226,-1 0-864,0 19-1121,10 12-1697,6 2-2755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26:00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311 144 9577,'-20'-85'4000,"15"27"4999,3 61-8768,0-1 1,1 2-1,-1-1 1,1 0-1,-1 0 1,1 0-1,0 1 1,0-1-1,1 0 1,-1 1-1,1 3 1,-3 5 12,-18 48-20,-2-1 1,-3-1-1,-36 60 0,30-61-1308,2 1 0,-36 106 0,65-159 542,-5 18-1417,5-7-4834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0:32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20 11627,'-17'-12'2919,"10"7"-352,18 3-1903,-8 2-613,-1 0 1,0 0-1,0 0 1,0 0-1,0 1 1,0-1-1,0 1 1,1-1-1,-1 1 0,0 0 1,0 0-1,-1 0 1,1 0-1,0 0 1,0 0-1,0 1 1,-1-1-1,1 1 1,-1-1-1,1 1 1,-1-1-1,0 1 0,1 0 1,-1 0-1,0 0 1,0 0-1,0-1 1,0 1-1,-1 1 1,1-1-1,0 0 1,-1 0-1,0 0 1,1 0-1,-1 3 0,0-1-10,0 0-1,0-1 1,0 1-1,0 0 1,-1 0-1,0 0 1,0 0-1,0-1 0,0 1 1,0 0-1,-1-1 1,1 1-1,-1-1 1,0 0-1,0 1 1,-1-1-1,1 0 0,-5 4 1,-4 2 5,1 0 0,0 1 1,0-1-1,1 2 0,-15 20 1,24-30 107,104-1 1249,-32 0-6494,-49 0-232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0:32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25 11050,'-15'-17'6278,"6"15"-4516,-1-4 96,32 6-1762,2 0-96,4 0 32,0 0-128,-1 0-673,-8 0-640,-7 0-1218,0 0-159,3 0-2627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0:32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31 13933,'-6'-20'4324,"-4"9"-2562,-2 11 1473,12 11-2658,0 9-97,0 10-256,0 17-32,0 5-96,0 12-63,0 2-418,0 6-1088,0-6-962,0-11-1761,0-10-1793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0:33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20 16015,'-9'-6'3812,"0"-5"-3108,2 9-159,7 15-9962,16 7-1249</inkml:trace>
  <inkml:trace contextRef="#ctx0" brushRef="#br0" timeOffset="1">25 20 16143,'147'19'2883,"-162"-24"-1281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0:33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67 12684,'0'-11'2338,"0"-8"-288,0 8-1473,6 5-417,3 3-545,4 3-1664,-4-5 95,-3 5-609,3 0-768,0 0-2082</inkml:trace>
  <inkml:trace contextRef="#ctx0" brushRef="#br0" timeOffset="1">1 67 7495,'178'-41'5573,"-172"32"-352,0-7 5221,-6 27-12556,0 6-1986,15 18-7302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0:42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89 13741,'-3'-4'450,"0"1"0,0 0 0,-1-1 1,0 1-1,1 0 0,-9-4 0,-15-14 2506,26 20-2833,1 0-1,-1 0 1,1 0-1,-1 0 1,1 0-1,-1 0 1,1-1-1,0 1 1,0 0-1,-1 0 1,1 0-1,0 0 1,0 0-1,0 0 1,0-1-1,0 1 1,1 0-1,-1 0 1,0 0 0,0 0-1,1 0 1,-1 0-1,1 0 1,-1-1-1,1 1 1,-1 1-1,1-1 1,0 0-1,-1 0 1,1 0-1,0 0 1,0 0-1,0 0 1,-1 1-1,1-1 1,0 0-1,0 1 1,0-1-1,0 1 1,2-1 779,4 9 913,-3 16-1647,-1-1 0,0 0 0,-2 1 0,-1 0 0,-3 24 0,1 16 9,2 368-1517,-1-427 877,2 0 0,-1 0-1,0 0 1,1 1 0,0-1-1,0 0 1,3 6 0,-3-9-22,0 0 0,0 0 1,0 1-1,1-1 0,-1-1 1,1 1-1,0 0 0,0 0 1,-1-1-1,1 1 0,0-1 0,0 1 1,0-1-1,0 0 0,4 2 1,27 7-8319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0:43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29 11627,'-2'-2'538,"1"0"0,-1 1 0,1-1 1,-1 1-1,0 0 0,0-1 0,0 1 0,0 0 0,0 0 0,0 0 1,0 0-1,-4-1 0,-11-4 2032,16 5-1272,26 1-39,43-2-440,-29 0-598,65 6-1,-106 29 277,-1-26-485,-1 0-1,0-1 1,0 0 0,0 0-1,-1 0 1,0 0 0,0-1 0,-1 1-1,0-1 1,-11 7 0,-11 12 8,-1 2-19,1 2 0,1 2 0,1 0-1,2 1 1,1 2 0,-20 37 0,29-25-8,13-43 7,0 1 0,1 0 0,-1-1 0,1 1 0,0 0 0,0-1 1,0 1-1,0 0 0,0 0 0,0-1 0,1 1 0,0 0 0,-1-1 0,2 4 0,6-3 5,-1 0-1,1 0 1,0-1 0,0 0-1,-1-1 1,17 2-1,81 5-209,-53-5-2569,-2 2-5399,-27-1 1773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0:44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14 11499,'-19'-3'4420,"4"-2"-1858,-3 5-1056,18-6-705,9 6-417,22 0-128,2 6-96,1 8-96,0 2-31,-4 3-642,1 9-2082,9 2-2145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0:44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15 14029,'0'-9'2563,"0"4"-706,-15 5 322,18 0-1731,9 11-32,-6 14 1,-3 8-129,-3-3-96,0 9-128,0-9-64,0-5-640,0 0-1378,0-11-2050,15-9-3203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0:44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34 13389,'-16'-4'1270,"-16"-6"1472,31 9-2626,0 1 0,0 0 0,0-1 0,0 1 0,1 0 0,-1-1 0,0 0 0,0 1 0,0-1 0,1 1 0,-1-1 0,0 0 0,1 1 0,-1-1 0,0 0 0,1 0 0,-1 0 1,1 1-1,-1-1 0,1 0 0,0 0 0,-1 0 0,1 0 0,0-1 0,34 1 1181,-26 1-1235,7-1 87,-1 1 1,1 1 0,-1 0 0,0 1 0,1 0-1,-1 1 1,21 8 0,-22-8 30,12 4 502,-25-7-671,1 1 0,-1-1 0,1 1 0,-1-1 0,1 1 0,-1-1 0,0 1 0,1-1 0,-1 1 0,0-1 0,1 1 0,-1-1 0,0 1 0,0-1 0,0 1 0,1 0 0,-1-1 0,0 1 0,0 0 0,0-1 0,0 1 0,0-1 0,0 1 0,0 0 0,0-1 0,-1 1 1,1-1-1,0 1 0,0 0 0,0-1 0,-1 1 0,1-1 0,0 1 0,0-1 0,-1 1 0,1-1 0,-1 1 0,0 0 0,-8 11-2,-1 0 1,0-1 0,-1 0-1,-12 9 1,-24 26 1,30-26-7,1 0-1,0 1 1,-19 37 0,29-46-8,1 0 0,1 0 0,-1 0 0,2 1 0,0 0 0,0 0-1,2 0 1,-2 26 0,4-37 5,-1-1-1,1 1 1,0 0 0,-1-1-1,1 1 1,0 0 0,0-1-1,0 1 1,0-1-1,0 0 1,0 1 0,0-1-1,1 0 1,-1 0 0,1 1-1,-1-1 1,0 0-1,1 0 1,0-1 0,-1 1-1,1 0 1,0 0 0,-1-1-1,1 1 1,0-1-1,2 1 1,46 7-34,34-8-1233,-48 0-1991,1 0-3612,-16 0 1776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26:01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12300,'3'0'640,"0"0"1,0 1-1,0-1 1,0 1-1,0 0 1,-1 0-1,1 0 1,0 0 0,-1 1-1,1-1 1,3 3-1,1 2-165,1 0 0,-1 0 0,0 1 0,0 0 0,10 16 0,-6-7-366,0 0 0,-2 1-1,0 1 1,-1-1 0,7 22 0,-9-13 68,0 1 0,-1 0-1,-2 1 1,-1-1 0,-1 0 0,-1 1 0,-7 45 0,3-57-537,-1-2 0,0 1 0,-1-1 1,-1 1-1,0-2 0,-1 1 0,-1-1 1,0 0-1,-12 13 0,-25 39-8027,26-25 369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0:45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12 12844,'-16'-11'2370,"4"11"161,3 0 512,21 0-2307,9 5-479,1 6 31,-4 8-160,4 1-128,-1-1-64,1 6-865,-1 0-1025,10 0-2370,6 2-2755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0:45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21 13068,'-18'-10'2235,"8"3"1308,29 4-2557,-1 3-655,-7-1-121,0 1 0,-1 0-1,1 1 1,17 3-1,-26-3-160,0-1-1,0 1 0,0-1 1,0 1-1,0 0 0,0-1 1,-1 1-1,1 0 0,0 1 1,0-1-1,-1 0 0,1 0 1,-1 1-1,1-1 0,-1 1 0,0-1 1,0 1-1,1-1 0,-1 1 1,0 0-1,0 0 0,-1-1 1,1 1-1,0 0 0,0 0 1,-1 0-1,0 0 0,1 0 1,-1 0-1,0 0 0,0 3 1,0 6 60,1-8-97,-1 0 1,1 1-1,-1-1 1,0 0-1,-1 0 0,1 0 1,0 1-1,-1-1 1,0 0-1,0 0 0,0 0 1,0 0-1,0 0 1,-1 0-1,1 0 1,-1-1-1,1 1 0,-1 0 1,-4 3-1,-14 11 5,14-13-14,-1 1 1,1 0-1,0 0 1,1 0-1,-1 1 1,1 0-1,0 0 1,-7 13-1,12-18-4,0 0 0,0-1 0,0 1 0,0 0 0,0-1 0,1 1 0,-1-1 0,0 1 0,1 0 0,-1-1 0,0 1 0,1-1 0,-1 1 0,1 0 0,-1-1-1,1 0 1,-1 1 0,1-1 0,-1 1 0,1-1 0,-1 1 0,1-1 0,-1 0 0,1 0 0,0 1 0,-1-1 0,1 0 0,0 0 0,-1 1 0,1-1 0,0 0 0,-1 0 0,1 0 0,0 0 0,-1 0-1,1 0 1,0 0 0,0-1 0,35 3-44,-36-2 40,34 0-322,55 1-6013,-50 4 761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0:45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14 16464,'-16'-3'2306,"1"-2"-1089,30 5-8520,19 0-1890</inkml:trace>
  <inkml:trace contextRef="#ctx0" brushRef="#br0" timeOffset="1">32 14 7463,'199'6'2178,"-187"-6"-288,0 0-801,7-9-320,-1 4-417,4-1-192,-1 6-256,1 0-769,-7 0-993,3 0-127,1 0-65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0:46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6278,'0'0'13677,"6"-5"-17841,12 5 512,4 0-1152</inkml:trace>
  <inkml:trace contextRef="#ctx0" brushRef="#br0" timeOffset="1">1 6 13068,'215'3'4196,"-222"-6"-1569,-8 3-97,24 0-4868,13 0-1826,-1 0-4580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0:46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26 6278,'-34'-17'11027,"12"10"-7902,19 6-1657,4 3-1459,0 0 0,0 0 0,0 0 0,1 0 0,-1 0 0,0-1 0,1 1 1,-1 0-1,1-1 0,0 1 0,-1-1 0,1 1 0,0-1 0,0 0 0,0 0 0,3 2 0,4 3 24,7 7 9,0 1 0,-1 0 1,0 1-1,-1 1 0,16 24 0,50 92 377,-28-40-344,-20-48-44,-31-42-49,1 0 1,0 0-1,0 0 0,0 0 0,0 0 0,0 0 0,0 0 1,1-1-1,-1 1 0,0-1 0,1 0 0,-1 0 0,1 0 1,0 0-1,-1 0 0,5 0 0,-6-1 127,-1 0 1,0 0-1,1 0 0,-1 0 0,1 0 1,-1 1-1,0-1 0,1 0 0,-1 0 1,1 0-1,-1 0 0,0 0 0,1 1 1,-1-1-1,0 0 0,1 0 0,-1 0 1,0 1-1,1-1 0,-1 0 0,0 1 1,1-1-1,-1 0 0,0 1 0,0-1 1,1 0-1,-1 1 0,0-1 0,0 1 1,0-1-1,0 0 0,0 1 0,1-1 1,-1 1-1,0 0 0,-4 20 976,-17 18-1048,-76 66 245,-56 66-4140,116-114-2335,13-1-5279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0:55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 42 17264,'0'-2'192,"0"0"-1,0 0 0,-1 0 0,1 0 0,-1 1 1,1-1-1,-1 0 0,0 0 0,1 1 1,-1-1-1,0 0 0,0 1 0,0-1 1,-1 1-1,1-1 0,0 1 0,-1 0 0,1 0 1,0-1-1,-1 1 0,1 0 0,-1 0 1,0 0-1,1 0 0,-1 1 0,0-1 1,-3 0-1,1-1 903,3 15-476,-1 0-1,0 1 1,-1-2-1,0 1 1,-1 0 0,-11 21-1,-45 86-1206,36-77 934,-1 7-439,-53 94 302,64-121-656,-1-1 1,-1-1-1,-36 39 0,46-55-212,-26 22-1554,8-19-7403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0:55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89 5862,'2'-64'7095,"-1"40"652,-7 68-5624,-7 39-1841,6-40-209,-4 77-1,11-116-70,0 1 1,0-1-1,0 1 1,0-1-1,1 1 1,0-1-1,0 1 0,0-1 1,3 8-1,-3-10 0,1-1 0,0 1 0,-1-1 0,1 0-1,0 0 1,-1 1 0,1-1 0,0 0 0,0 0-1,0-1 1,0 1 0,0 0 0,0-1 0,0 1-1,0-1 1,0 1 0,0-1 0,1 0 0,-1 0-1,0 0 1,4-1 0,18 0-63,0-1-1,0-1 1,0-1-1,0-1 1,-1-2 0,0 0-1,30-14 1,-21 9-3510,65-18-1,-29 20-5962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1:07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45 7687,'-6'-1'1067,"0"0"-1,0-1 1,0 1-1,0-1 0,0-1 1,1 1-1,-1-1 1,1 0-1,-1 0 1,1-1-1,0 1 1,-7-7 3330,53 10-3687,139-6-176,-178 7-520,0-1-1,-1 1 1,1 0 0,-1 0-1,1 0 1,-1 0 0,0 0-1,1 0 1,-1 0 0,0 1-1,0-1 1,0 0 0,0 1-1,0-1 1,0 1-1,0-1 1,0 1 0,-1-1-1,1 1 1,0 0 0,-1-1-1,0 1 1,1 2 0,11 49-7,-11-47 21,7 87 37,-8-75-214,1-1 0,0 0 0,1 0 0,1 1 0,1-2 0,0 1 1,8 19-1,-11-34-293,4 6-1495,13-6-13968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1:07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350 23 2594,'-7'-16'14644,"-9"9"-10020,14 7-4553,0 0-1,0 0 1,1 1 0,-1-1-1,0 0 1,0 1-1,1-1 1,-1 1 0,0-1-1,0 1 1,1 0-1,-1 0 1,1-1 0,-1 1-1,1 0 1,-1 1-1,1-1 1,0 0 0,-1 0-1,-1 3 1,-17 28 130,-21 42 0,-5 11-32,-114 146-7878,144-202 2729,8-8-2756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1:07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44 7079,'-19'-3'7724,"-2"-2"-1980,31 4-4243,432-31 538,-404 29-3542,-25 3-1818,-1 0-4187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26:01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36 15150,'-63'-36'10095,"100"48"-9054,-7 12-921,0 1 1,-2 2-1,44 52 0,65 105 75,-99-130-139,20 35-31,-37-56 25,0 0 0,42 46 1,-63-78-2,1-1 1,-1 0-1,1 0 1,-1 1-1,0-1 0,1 0 1,-1 1-1,0-1 1,1 1-1,-1-1 1,0 1-1,0-1 0,1 0 1,-1 1-1,0-1 1,0 1-1,0-1 1,0 1-1,1-1 1,-1 1-1,0-1 0,0 1 1,0-1-1,0 1 1,0-1-1,0 1 1,0-1-1,-1 1 1,1-1-1,0 1 0,0-1 1,0 1-1,0-1 1,-1 1-1,1-1 1,0 1-1,0-1 1,-1 0-1,1 1 0,0-1 1,-1 1-1,1-1 1,0 0-1,-1 1 1,-9 15 453,-22 30 167,2-5-465,-66 140-1459,-80 210-1,138-293-2338,24-28-3325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1:08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7 13357,'-21'-6'5578,"51"7"-3636,4 2-1882,2-5 81,-25 1-122,-1 0 0,1 1 0,-1 0 0,1 1 0,-1 0 0,0 0 0,1 1 0,-1 0 0,16 7 0,-24-8 6,0 1 0,0-1 0,-1 1 0,1 0 0,0 0 0,-1 0 0,1 0 0,-1 0 0,0 1 0,1-1 0,-1 0 0,0 1 0,-1-1 0,1 0 0,0 1 0,-1-1 0,1 1 0,-1 0 0,0-1 0,0 1 0,0-1 0,0 1 0,0-1 0,-1 5 0,0-2 15,1 0 0,-1 0 0,0 0 0,-1 0 0,1 0 0,-1-1 0,0 1 0,0 0 0,-1-1 0,1 1 0,-5 5 0,-4 0-158,1 0 0,-1-1-1,-1 0 1,0-1 0,-19 10 0,-33 12-5413,49-22 1025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1:08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54 12268,'-8'4'929,"-1"-1"1,0 1 0,0-1-1,0-1 1,0 0-1,-16 2 1,24-4-530,-26 21 1030,14-12-1087,26-21 495,-11 10-843,1 0 0,-1 0 0,1 0 0,0 1 0,0-1 0,0 1 0,0-1 1,0 1-1,0 0 0,1 0 0,-1 1 0,4-1 0,-7 3 11,0 1 0,0-1-1,0 1 1,0-1 0,-1 1 0,1-1 0,0 1-1,-1-1 1,0 1 0,-1 2 0,0-4-2,0 1 0,0-1-1,0 1 1,0-1 0,0 0 0,0 0 0,-1 0-1,1 0 1,-1 0 0,1 0 0,0-1 0,-1 1-1,1-1 1,-1 1 0,0-1 0,1 0 0,-1 0-1,-3-1 1,4 1-1,1-2-13,1 0 0,-1 1 1,0-1-1,1 0 0,0 0 1,-1 0-1,1 0 1,0 0-1,0 0 0,0 1 1,0-1-1,0 0 0,1-3 1,-1 0-22,-1 1 23,1 1-1,0-1 0,1 0 1,-1 0-1,1 0 0,-1 0 1,1 1-1,0-1 0,0 0 1,1 1-1,-1-1 0,1 1 1,0-1-1,0 1 0,4-6 1,-3 6 8,0 1 0,0 0 0,1 0 1,-1 0-1,1 0 0,-1 1 1,1-1-1,-1 1 0,1 0 1,0 0-1,0 0 0,-1 1 1,1-1-1,0 1 0,0 0 0,6 0 1,-10 0 0,1 0 0,-1 0 1,1 0-1,-1 0 0,1 0 0,0 1 1,-1-1-1,1 0 0,-1 0 1,1 0-1,-1 1 0,1-1 0,-1 0 1,1 0-1,-1 1 0,1-1 1,-1 1-1,1-1 0,-1 0 0,0 1 1,1-1-1,-1 1 0,0-1 1,1 1-1,-1-1 0,0 1 0,0-1 1,1 1-1,-1-1 0,0 1 1,0 0-1,-1 25 44,0-21-37,0-1-1,-1 1 1,0 0 0,0-1-1,0 1 1,0-1-1,0 0 1,-5 5 0,5-6 6,-1-1 1,1 0 0,-1 1 0,0-1 0,0 0 0,0 0 0,0-1 0,0 1 0,-1-1 0,1 0 0,0 1 0,-1-1 0,1-1 0,-1 1 0,1 0 0,-1-1 0,1 0 0,-1 0 0,-3 0 0,6 0 91,24-3-7985,0 3 1323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1:09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31 9961,'-70'-14'10458,"101"1"-8643,32 9-1115,105 7-1,-158-2-693,-1 0 0,0 1 0,0-1 0,1 2 1,-2-1-1,11 5 0,-19-7-3,1 1 1,-1-1-1,0 0 1,0 0 0,0 1-1,1-1 1,-1 0-1,0 0 1,0 1 0,0-1-1,0 0 1,0 1-1,1-1 1,-1 0-1,0 1 1,0-1 0,0 0-1,0 1 1,0-1-1,0 0 1,0 1-1,0-1 1,0 1 0,0-1-1,0 0 1,-1 1-1,1-1 1,0 0-1,0 1 1,0-1 0,0 0-1,0 0 1,-1 1-1,1-1 1,0 0 0,0 1-1,0-1 1,-1 0-1,1 0 1,0 0-1,-1 1 1,1-1 0,-12 11-19,-17 10 24,1 0 0,1 2 0,1 1 0,-45 53 1,-72 123-15,141-197 6,2-3 0,0 1 1,0-1-1,0 1 0,-1-1 0,1 1 0,0-1 1,0 1-1,0-1 0,0 1 0,0-1 1,0 0-1,0 1 0,1-1 0,-1 1 0,0-1 1,0 1-1,0-1 0,0 1 0,0-1 0,1 0 1,-1 1-1,0-1 0,0 1 0,1-1 0,-1 0 1,0 1-1,1-1 0,-1 0 0,0 1 0,1-1 1,-1 0-1,1 0 0,-1 1 0,0-1 0,1 0 1,-1 0-1,1 0 0,-1 0 0,1 0 1,-1 1-1,1-1 0,-1 0 0,1 0 0,-1 0 1,0 0-1,1 0 0,-1 0 0,1 0 0,-1-1 1,1 1-1,0 0 0,33 1 114,-30-1-90,120-1 576,0-1-3716,-118 16-3218,-6-13 5213,6 18-4997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1:10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17 10250,'-1'-1'576,"-1"-1"-1,0 0 1,0 1 0,0 0 0,0-1 0,0 1 0,0 0 0,0 0 0,0 0-1,0 0 1,-1 1 0,1-1 0,0 1 0,0-1 0,-4 1 2092,36 1-393,-17 2-2130,-1 1 0,0 1 1,-1 0-1,1 0 0,-1 1 1,0 1-1,0 0 1,-1 0-1,19 18 0,16 10-638,-31-25-725,-11-7 283,0-1-1,0 0 0,0 0 0,0 0 0,1 0 0,-1 0 0,1-1 0,3 2 0,12-2-6815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1:10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49 103 7847,'-19'-10'5619,"18"10"-5242,-1-1 0,0 1 0,1-1 0,-1 1 1,1-1-1,-1 1 0,1-1 0,-1 0 1,1 0-1,0 0 0,-1 0 0,1 0 1,0 0-1,0 0 0,-1 0 0,1-1 0,0 1 1,0 0-1,0-1 0,1 1 0,-2-3 1,5 3-137,1 0 0,0 0 1,0 0-1,0 0 0,0 1 1,-1-1-1,1 1 0,8 1 1,-4-1 105,397-47 742,-384 44-1849,51-8-1019,-24 8-8755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1:10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3 9993,'-24'-3'6557,"18"3"-3454,16 0-1856,12 3-830,-1 0 0,1 2 0,-1 0 1,0 2-1,0 0 0,21 11 0,-18-8-236,-20-9-142,0 1-1,0 0 1,0 0-1,0 0 0,-1 0 1,1 0-1,-1 1 1,1 0-1,-1 0 0,0 0 1,0 0-1,0 0 0,0 0 1,-1 1-1,1-1 1,-1 1-1,0 0 0,3 7 1,-3 0 119,1 1 0,-1-1-1,-1 1 1,0 0 0,-1 18 0,0-26-153,-1-1-5,0 0-1,1 0 1,-1-1 0,0 1-1,0 0 1,-1 0 0,1-1 0,-1 1-1,1-1 1,-1 1 0,0-1-1,0 0 1,0 1 0,0-1-1,0 0 1,0 0 0,0-1-1,-1 1 1,1 0 0,-1-1 0,-5 3-1,-68 28-636,58-26 224,10-3 224,-23 8-2356,-50 26-1,25 0-3155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1:15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0 12075,'-74'0'13186,"74"1"-13149,0-1-1,0 1 0,0 0 1,0-1-1,0 1 0,0-1 1,0 1-1,0-1 1,0 1-1,0-1 0,0 1 1,0 0-1,1-1 0,-1 1 1,0-1-1,0 1 0,1-1 1,-1 1-1,0-1 1,0 0-1,1 1 0,-1-1 1,1 1-1,-1-1 0,0 0 1,1 1-1,-1-1 1,1 0-1,-1 1 0,1-1 1,0 1-1,10 5 65,1 1 0,-1-1 0,1-1 0,0 0 0,1-1 0,19 4 0,87 14 139,-100-19-210,69 11-24,116 15-466,-187-23-1271,-17 1-4914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1:15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474 6 11211,'-52'-6'12278,"10"9"-10383,25 6-1876,-1 1 0,2 0 0,-1 1 0,-25 23 0,-9 7-61,-158 98-187,208-139 223,1 0 0,-1 0 0,1 1 0,-1-1 1,1 0-1,-1 1 0,1-1 0,-1 0 0,1 1 0,0-1 0,-1 0 0,1 1 1,-1-1-1,1 1 0,0-1 0,-1 1 0,1-1 0,0 1 0,0-1 1,-1 1-1,1-1 0,0 1 0,0 0 0,0-1 0,0 1 0,0-1 0,0 1 1,0-1-1,0 1 0,0 0 0,0-1 0,0 1 0,0-1 0,0 1 1,0-1-1,0 1 0,1-1 0,-1 1 0,0-1 0,0 1 0,1-1 1,-1 1-1,0-1 0,1 1 0,-1-1 0,1 1 0,23 17 20,19 11 173,55 48 0,-30-22-1545,4-5-4133,-31-25-520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1:21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70 3075,'-1'-19'10691,"-4"-8"-5156,5 26-5276,0 0 0,0 0 0,0 0 0,0 0 0,-1 0 0,1 0 0,0-1-1,-1 1 1,1 0 0,-1 0 0,0 0 0,1 0 0,-1 1 0,0-1 0,1 0 0,-1 0 0,0 0-1,0 0 1,0 1 0,0-1 0,1 0 0,-1 1 0,0-1 0,-2 0 0,276 1 2266,-281 11-2237,-16 14-304,-122 142 40,118-131-30,2 1-1,-41 75 1,67-111-4,-1 0 0,1 0-1,0 0 1,0 0-1,0 0 1,0 0-1,0 0 1,0 0 0,0 0-1,0 0 1,0 0-1,0-1 1,0 1-1,1 0 1,-1 0 0,0 0-1,1 0 1,-1 0-1,1 0 1,-1 0 0,1 0-1,-1-1 1,1 1-1,0 0 1,-1 0-1,1-1 1,0 1 0,0 0-1,-1-1 1,1 1-1,0-1 1,0 1-1,0-1 1,0 0 0,0 1-1,0-1 1,0 0-1,0 1 1,0-1 0,0 0-1,1 0 1,43 9 86,-44-9-83,94 6-832,-51-6-8908,-33 0 4809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1:21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33 11915,'-15'-19'3331,"6"5"-608,-3 14 512,12 6-2562,18 2-97,3 8-127,7-2-97,0 0-160,2-3-128,4 3-64,-6-3-576,-1-6-1923,7 4-2882,6-4-8616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26:02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96 2979,'-32'-14'5851,"-2"-2"-3209,30 3-1706,3-23 7169,1 19-2003,1 40-7184,8 113 1267,-3-67-1266,-6-62 361,1-1 1,0 1 0,0 0-1,0-1 1,1 1 0,0-1-1,0 0 1,0 1 0,1-1-1,0 0 1,5 7-1,31 31-9743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1:22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31 12716,'-19'-17'2911,"10"6"3172,36 8-3989,180 15-50,-69 6-3432,-133-17 1076,15 4-2569,-9 4-2953,-5 2 1516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1:22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50 2659,'-6'-8'5193,"-30"-33"6883,35 40-11254,26 2 161,-6 5-750,0 0 0,-1 1 0,0 1 0,0 1 1,-1 0-1,26 20 0,-17-13-98,-21-13-59,0 0 0,0 0 1,0 1-1,0-1 1,-1 1-1,1 1 1,4 5-1,-8-9-43,0 1 0,-1-1 0,1 1 0,-1-1 0,1 1 0,-1-1 0,0 1 0,1-1 0,-1 1 0,0-1 0,0 1 0,0-1 0,0 1 0,0-1 0,0 1 0,-1-1 0,1 1 0,-1-1 0,1 1 0,-1-1 0,1 1 0,-1-1 0,0 0 0,1 1 0,-1-1 0,0 0 0,0 0 0,0 1 0,0-1 0,0 0 0,0 0 0,-1 0 0,1 0 0,0-1 0,-2 2 0,-52 36-10,36-26-423,0 0 1,-21 20-1,35-28-168,1 0-1,0 1 1,0-1-1,1 1 1,-1 0 0,1 0-1,-5 10 1,3 14-4722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1:23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390 71 8264,'1'-18'2929,"-1"15"-2161,1 0 0,-1-1 1,0 1-1,0-1 0,-1 1 0,1 0 0,-1-1 0,-1-5 1,1 7-585,0 1 1,0 0 0,0 0 0,0 0 0,0 0 0,0 0-1,0 0 1,-1 0 0,1 0 0,0 0 0,0 1 0,-1-1 0,1 1-1,0-1 1,-1 1 0,1-1 0,-1 1 0,1-1 0,-1 1-1,1 0 1,-1 0 0,1 0 0,-1 0 0,1 0 0,-2 1-1,-10-2-54,0 0 0,0 2-1,1-1 1,-1 2 0,0 0-1,1 0 1,0 1 0,-1 1-1,1 0 1,0 0-1,1 1 1,-1 1 0,-20 13-1,18-9-20,0 1 0,0 0-1,1 0 1,1 2 0,0-1-1,1 2 1,0-1 0,-12 21-1,18-24-75,-1 1-1,1 1 0,1-1 1,0 1-1,1-1 0,0 1 1,1 0-1,0 0 1,1 1-1,0-1 0,1 0 1,2 22-1,0-26-40,1 0 0,-1 0 0,1 0-1,0-1 1,1 1 0,0-1 0,0 0 0,0 0 0,1-1 0,0 1 0,0-1-1,1 0 1,0 0 0,0-1 0,0 0 0,1 0 0,-1 0 0,1-1-1,8 4 1,6 3-601,0 0 0,1-2 0,0 0 0,0-2 0,35 7 0,21-1-7671,-42-6-432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1:23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31 13901,'-9'-19'3652,"0"8"-1570,-9 11 416,39 11-2242,13-3-224,3-2 0,6-1 0,0-5-832,3 0-738,3 0-1857,15 0-1730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1:24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384 114 11851,'-1'-5'387,"0"0"0,0 0-1,0 1 1,-1-1-1,0 0 1,0 1 0,0-1-1,0 1 1,-1 0 0,0 0-1,0 0 1,0 0 0,0 0-1,0 1 1,-1-1 0,0 1-1,0 0 1,0 0 0,0 0-1,0 1 1,0 0 0,-1-1-1,-4 0 1,-4-2 36,0 1 1,-1 0 0,1 1-1,-1 0 1,0 2-1,1-1 1,-16 2-1,28 1-419,0 0-1,0 0 0,-1 0 0,1 0 1,0 0-1,0 1 0,0-1 1,1 0-1,-1 1 0,0-1 1,0 1-1,1-1 0,-1 1 1,1-1-1,-1 1 0,1-1 1,0 1-1,-1-1 0,1 1 1,0 0-1,0-1 0,0 1 1,1 2-1,-2 0-3,-3 83 18,3-48 15,-9 68 1,8-97-30,0 0 1,-1 0 0,0 1-1,0-2 1,-1 1-1,-1 0 1,0-1-1,0 0 1,0 0-1,-1 0 1,-9 9-1,10-13-198,0-1 1,0 0-1,0 0 1,-1 0-1,1-1 0,-1 1 1,0-2-1,0 1 1,0-1-1,-1 1 0,1-2 1,0 1-1,-1-1 1,-10 1-1,25-20-68,-4 15 256,1 0 0,-1 1 0,1 0-1,0 0 1,0 0 0,0 0 0,0 1 0,0 0-1,0 0 1,0 0 0,6 1 0,-7 9 545,-3 116 548,-2-64-775,1-59-439,0 1 1,0-1-1,0 0 1,1 1-1,-1-1 1,0 1 0,1-1-1,0 0 1,-1 1-1,1-1 1,0 0 0,0 0-1,0 0 1,1 0-1,-1 0 1,0 0 0,1 0-1,0 0 1,-1 0-1,1-1 1,0 1-1,0 0 1,0-1 0,0 0-1,0 1 1,0-1-1,0 0 1,0 0 0,5 1-1,3 0-1037,0 0-1,1 0 1,0-1-1,-1-1 1,17 0-1,-8-1-360,26 1-5826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1:24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87 154 13645,'-2'-19'4662,"-1"27"-2436,-2 34-1800,4-12-361,0-21-35,0-1 0,1 1 0,0 0 0,0-1 1,1 1-1,0 0 0,0-1 0,4 10 0,-5-17-19,1 0-1,0 0 1,0 0 0,0 0 0,0 0 0,0 0-1,0 0 1,1 0 0,-1 0 0,0-1-1,0 1 1,1-1 0,-1 1 0,0-1 0,1 1-1,-1-1 1,0 0 0,1 1 0,-1-1-1,0 0 1,1 0 0,-1 0 0,1 0 0,-1 0-1,0-1 1,1 1 0,-1 0 0,1-1 0,-1 1-1,2-2 1,2 1-17,-1 0 1,0-1-1,0 0 0,1 0 1,-1 0-1,-1-1 0,1 1 0,5-5 1,1-5-64,0-1 0,-1 0 1,0 0-1,-1-1 0,-1 0 0,0 0 1,-1-1-1,0 0 0,-1 0 0,-1-1 1,-1 1-1,0-1 0,-1 0 0,0 1 1,-2-25-1,0 38 82,0 1 0,0-1-1,-1 0 1,1 1 0,-1-1-1,0 1 1,1-1 0,-1 1 0,0-1-1,0 1 1,0 0 0,0-1 0,0 1-1,0 0 1,0 0 0,0 0-1,0-1 1,-1 1 0,1 1 0,0-1-1,-1 0 1,1 0 0,-1 0 0,1 1-1,-1-1 1,1 1 0,-1-1-1,0 1 1,1 0 0,-1-1 0,0 1-1,1 0 1,-1 0 0,0 0 0,1 0-1,-3 1 1,-2-1 12,0 0 0,0 1 0,0 0 0,0 0 0,0 0 0,0 1 0,0 0 0,1 0 0,-10 4 0,3 3-291,0 0 0,1 0 0,0 2 0,1-1 0,0 1 0,0 0 0,1 1 0,-14 24 0,18-27-689,0 0-1,1 1 1,0 0 0,1-1 0,-1 1-1,2 1 1,-3 19 0,4 10-7774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1:25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25 12396,'0'-16'3971,"0"7"898,0 18-4132,0 7 224,0 9-353,0 3-351,0 7-65,-6 4-128,-4 0-64,4-3-865,3-9-1473,3-2-2531,0 0-4484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1:25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13132,'0'-19'8969,"3"33"-8521,6 11-31,-6 5-33,0 0-160,-3 9 1,0 0-161,0 5-32,0 0-193,-9 0-639,0-5-1474,9-9-2883,0 1-2947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1:26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39 7623,'-12'-30'7053,"10"21"-642,41 29-5717,-16-4-541,-1 0 0,-1 2 0,0 1 1,-2 1-1,0 0 0,21 31 1,-38-46 36,-1 0 0,0 1 0,0-1 0,0 1 0,-1-1 0,1 1 0,-1-1 0,-1 1 0,0 8 0,0 3-8,1 71 143,0-87 385,0-9-611,2-17-128,-1 24 7,-1 1 38,2 0 0,-1 0 48,24 1-197,29 9 166,-41-6-35,1-2 1,0 1-1,18 0 1,-31-3-21,-1 8-7,-2 4-180,-18-8 52,13-4 154,1 1-1,-1-1 0,0 1 1,1 1-1,-1-1 1,1 1-1,-1 0 1,1 1-1,0-1 0,0 1 1,0 1-1,0-1 1,-5 5-1,7-4 2,1 0 0,0-1-1,0 2 1,0-1 0,0 0 0,1 0-1,-1 1 1,1 0 0,1-1 0,-1 1-1,1 0 1,-1 0 0,1 0-1,0 0 1,1 0 0,0 0 0,0 10-1,0-8 6,-1-1-4,1 0-1,0-1 0,1 1 1,-1 0-1,1-1 1,3 11-1,-2-13-5,-1-1 0,1 1 1,-1-1-1,1 0 0,0 0 0,0 0 0,0 0 1,0 0-1,1 0 0,-1-1 0,0 1 0,1-1 0,-1 1 1,1-1-1,4 2 0,5 2 22,-2 0-21,0 0 0,0-1 0,1 0 0,-1-1 0,21 4 0,-31-7 24,1 1 1,-1-1 0,1 0-1,-1 1 1,1-1 0,-1 1-1,0-1 1,1 1 0,-1-1-1,1 1 1,-1-1 0,0 1 0,0-1-1,1 1 1,-1-1 0,0 1-1,0-1 1,0 1 0,0-1-1,1 1 1,-1 0 0,0-1-1,0 1 1,0-1 0,0 1-1,0 0 1,-1-1 0,1 1-1,0-1 1,0 1 0,0-1 0,0 1-1,-1 0 1,1-1 0,0 1-1,0-1 1,-1 1 0,-12 24 184,-18-4-152,20-13-386,0 0 0,-1-1 0,-16 7 0,23-12-227,0 0 0,0 0-1,0-1 1,0 0 0,-1 0-1,1 0 1,-6-1 0,-11 0-3522,10 0-790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1:27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 2370,'0'-13'7789,"3"-10"-2563,-3 22-4988,0 0 1,0 0-1,0 0 1,1 0-1,-1 0 0,0 0 1,0 0-1,1 1 1,-1-1-1,1 0 0,-1 0 1,1 0-1,-1 0 0,1 1 1,-1-1-1,1 0 1,0 0-1,-1 1 0,1-1 1,0 0-1,0 1 1,0-1-1,-1 1 0,1-1 1,0 1-1,0-1 1,0 1-1,2-1 812,6 16 1336,-7 174-2355,-4-130-580,3-76 546,0 0-1,1 0 1,1 0-1,1 0 1,6-19-1,-6 25 7,0 1-1,0-1 1,1 1 0,0 1-1,1-1 1,0 1 0,1 0-1,-1 0 1,12-11 0,-16 19 24,-1-1 1,1 1 0,-1-1 0,1 1 0,0 0 0,0 0 0,0 0-1,0 0 1,0 0 0,0 0 0,0 0 0,0 0 0,0 1-1,0-1 1,0 1 0,0 0 0,0-1 0,0 1 0,1 0-1,-1 0 1,0 1 0,0-1 0,0 0 0,0 1 0,0-1-1,3 2 1,-2-1 11,-1 1 0,0-1 0,0 1 0,0 0 0,0 0 0,0 0 0,-1 0 0,1 0 0,0 0 0,-1 0 0,0 1 0,1-1 0,-1 0 0,0 1-1,0-1 1,0 1 0,-1-1 0,1 1 0,-1 0 0,1 3 0,3 37-978,-4 62 0,-1-41-4710,1-6-1686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27:48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10794,'0'-25'11723,"3"25"-11242,0 0-129,3 14 64,-3 22-255,3 16-97,-6 23 0,0-6-160,0 0-769,0-11-1441,0-20-2115,0-7-2881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6:05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0 3075,'-28'9'3011,"25"-1"-2339,-3 0-768,6-2-897,0-1-2658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26:05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0 1409,'-21'88'4362,"16"-59"5862,2-5-4889,3 1-3486,2 9-3533,0 6 2546,-3-2-217,0-35-720,0-22-57,1-6 36,4-57-155,-3 76 243,0 0 0,0 0 0,1 0 0,0 0 0,1 0 0,-1 0 0,1 1 0,0-1 0,0 1 0,1-1 0,4-4 0,-3 5 62,1 1 0,-1 0-1,1 1 1,0-1 0,0 1 0,0 0 0,0 1 0,1-1 0,-1 1 0,9-2-1,-13 6-7,0 0 0,-1 0-1,1-1 1,0 1-1,-1 0 1,0 0 0,1 1-1,-1-1 1,0 0 0,0 0-1,0 0 1,-1 1-1,1-1 1,0 0 0,-1 1-1,0-1 1,1 5 0,0-3 8,60 217-27,-58-191-1764,-2-17-5057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5:21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48 221 10890,'0'-5'257,"0"0"1,-1 1-1,0-1 0,0 0 0,-1 0 0,1 0 0,-1 1 1,0-1-1,-1 1 0,1-1 0,-1 1 0,1 0 0,-7-7 0,-7-11 521,16 19-729,-1 1 0,0-1 0,1 1-1,0-1 1,-1 1 0,1-1 0,0 1 0,0-1 0,1 1 0,-1-1 0,0 1 0,1-1 0,-1 1 0,1-1 0,0 1 0,0-1-1,0 1 1,0 0 0,0-1 0,1 1 0,-1 0 0,1 0 0,-1 0 0,3-2 0,10-22 404,-12 3 1049,0 6 4440,-2 32-3174,-1 397-1271,0-205-4031,0-1-8515,1-176 4435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5:22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98 5701,'-5'-3'767,"1"0"0,0 0-1,-1 0 1,1-1 0,1 0 0,-1 1-1,0-1 1,1 0 0,0-1-1,0 1 1,0-1 0,0 1-1,1-1 1,0 0 0,0 0-1,0 0 1,1 0 0,-1 0 0,1 0-1,0-8 2611,0 15-3280,0 0-1,1 0 0,-1 0 1,1 0-1,0 0 0,-1 0 1,1 0-1,0 1 1,1-1-1,-1 0 0,0 0 1,1 3-1,1 9 23,-4 42 57,0-26-81,1 0 0,6 46-1,-4-68-80,0-1-1,0 1 0,1-1 1,0 0-1,1 0 0,0 1 0,0-2 1,0 1-1,1 0 0,0-1 1,0 1-1,1-1 0,-1-1 0,1 1 1,8 6-1,-11-10-11,1 0 0,-1 0 0,1-1 0,0 1 0,0-1 0,0 0 1,0 0-1,0 0 0,0 0 0,0 0 0,0-1 0,0 1 0,0-1 0,0 0 0,0 0 0,0 0 0,1 0 0,-1-1 0,0 1 0,0-1 0,0 0 1,0 0-1,0 0 0,0 0 0,0 0 0,-1 0 0,1-1 0,0 0 0,-1 0 0,5-3 0,1-1-165,-1-1 0,0 0 0,-1 0 0,0 0 0,0 0-1,0-1 1,-1 0 0,8-17 0,-4 4-1375,-1 0-1,6-26 1,-4-14-7855,-10 43 2768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5:22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20 12460,'-23'-15'4939,"13"10"-56,10 29-3964,-22 445 399,17-421-1879,-6 83-2177,13-46-3604,7-56 881,15-6-3668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5:23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63 96,'-8'-17'13095,"-19"-4"-9984,10 9 1433,14 21-3519,0 12-702,1 0 0,0-1 0,2 1 0,1 0 0,3 26 0,-2-44-320,-1 0 0,1-1 0,-1 1 0,1 0 0,0 0 0,0-1 0,1 1 0,-1-1 0,0 1 0,1-1 1,-1 0-1,1 0 0,0 0 0,0 0 0,0-1 0,0 1 0,0-1 0,0 0 0,0 0 0,0 0 0,0 0 0,1 0 0,-1-1 0,0 1 0,1-1 0,-1 0 0,0 0 0,1 0 0,-1-1 0,0 1 0,1-1 0,-1 0 0,0 0 0,0 0 0,0 0 0,6-3 0,-4-1-16,0 0-1,-1 0 1,1 0 0,-1-1-1,0 1 1,-1-1-1,0 0 1,1 0 0,-2-1-1,1 1 1,3-13-1,-4 9 36,0 0-1,0 0 1,-1 0-1,0 0 1,0 0-1,-1 0 1,-3-19-1,3 27-4,-1 1 1,0-1-1,0 0 0,0 0 0,0 1 1,0-1-1,-1 1 0,1-1 0,0 1 1,-1-1-1,1 1 0,-1 0 0,0 0 1,1 0-1,-1 0 0,0 0 0,0 0 1,1 0-1,-1 0 0,0 1 1,0-1-1,0 1 0,0-1 0,0 1 1,0 0-1,0 0 0,0 0 0,0 0 1,-2 0-1,0 0-51,0 0 0,1 0 1,-1 0-1,0 1 0,1-1 1,-1 1-1,1 0 0,-1 0 1,0 0-1,1 1 0,0-1 0,-1 1 1,1 0-1,0 0 0,-4 3 1,-17 29-2579,17-7-4578,7-12-1634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5:23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37 11211,'-3'-3'380,"-36"-26"4294,30 25-1180,24 20 530,75 85-2936,-12-11-746,46 19-43,-40-39-240,-80-66-40,0 0-6,1 0 1,0 0-1,-1 0 0,0 1 0,0-1 1,6 12 463,-20-13-92,-2 2-330,1 0 0,0 0 1,1 2-1,-1-1 0,1 1 0,1 1 1,-1 0-1,1 0 0,1 1 0,-1 0 1,1 0-1,1 1 0,-7 11 0,-9 15-199,2 2 0,-23 53 0,41-83-161,-19 51-610,20-56 355,1 1-1,0 0 0,1 0 1,-1-1-1,1 1 0,0 0 0,-1 0 1,2 0-1,-1 0 0,0-1 1,1 1-1,0 0 0,1 5 1,16 11-9333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5:23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0 13741,'-43'0'5541,"18"0"-4195,4 0 2785,39 0-4002,22 0-33,9 0-32,3 0-64,-6 0-225,-9 9-992,-3 5-1537,-6 2-1154,8 1-1889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5:24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0 7783,'-33'0'9193,"8"0"-7816,13 0 2275,18 0-2948,31 0-383,12 0-257,3 0-64,3 6-673,0 7-2370,7 7-2690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5:51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49 161 15727,'-20'-31'934,"15"26"-530,1-1 1,0 0 0,1 0 0,0 0 0,-5-13 0,7 17-348,1 0 1,-1 0-1,1 0 0,0 0 0,0 0 1,0-1-1,0 1 0,0 0 0,1 0 0,-1 0 1,1 0-1,-1 0 0,1 0 0,0 0 1,0 0-1,-1 0 0,1 0 0,1 0 0,-1 1 1,0-1-1,0 0 0,1 1 0,-1-1 1,2-1-1,0 1 97,-1-1 152,1 0-1,-1 0 0,1 0 0,0 1 0,0 0 1,0-1-1,1 1 0,-1 0 0,0 0 0,1 1 0,4-2 855,-10 318 1843,4-162-2867,12 222-364,11-217-2390,-13-108-1070,10-19-2510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27:48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26 5830,'-13'0'13780,"24"-2"-11244,27-1-3179,144 4 1864,497-15-504,-470 7-151,-120 7-3455,-5 1-6581,-72-1 3299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5:52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17 14734,'-10'-2'725,"7"1"-323,-1 1 1,0-1 0,1 0-1,-1 0 1,1 0 0,-1-1-1,1 1 1,-1-1-1,-3-3 535,3 126 6106,0-62-6997,3 0 0,11 96-1,-8-142-20,1-1-1,0 1 0,1 0 1,1-1-1,0 0 1,0 0-1,1 0 1,1-1-1,0 0 1,0 0-1,18 19 1,-20-25-24,0 0 0,1-1 0,-1 1 0,1-1 0,0 0 0,1 0 1,-1-1-1,1 0 0,-1 0 0,1-1 0,0 1 0,0-2 0,0 1 0,0-1 0,0 0 0,0 0 1,1-1-1,-1 0 0,0 0 0,0 0 0,0-1 0,1-1 0,7-1 0,-9 0-23,0 1-1,0-1 1,-1-1-1,1 1 1,-1-1-1,1 0 1,-1 0-1,-1 0 0,1-1 1,0 1-1,-1-1 1,0-1-1,0 1 1,-1 0-1,0-1 1,0 0-1,0 1 0,4-12 1,0-2-30,-1-1 0,0 0 0,-2 0 0,4-34 0,-5 27 53,-1-1 0,-1 0 1,-2 1-1,0-1 0,-7-27 1,7 47 35,-1 1 1,0-1-1,0 1 1,-1-1-1,0 1 1,-1 0-1,1 1 1,-1-1-1,0 0 1,-1 1-1,0 0 1,0 0-1,0 0 1,-1 1-1,0 0 0,0 0 1,0 0-1,0 1 1,-1 0-1,0 0 1,0 1-1,-11-5 1,12 6-89,0-1 0,1 1 0,-1 0 0,-1 1 0,1 0 0,0 0 0,0 0 0,0 0 0,-1 1 0,1 0 0,0 1 0,0-1 0,-1 1 0,1 0 1,0 1-1,0 0 0,0 0 0,0 0 0,0 0 0,1 1 0,-1 0 0,1 0 0,0 1 0,0-1 0,0 1 0,0 0 0,0 1 0,1-1 0,0 1 0,0 0 0,0 0 0,-5 8 0,-7 20-3210,12-7-2905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5:52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17 14894,'-16'-2'1017,"11"2"-390,1-1 1,-1 1 0,0 0-1,1 0 1,-1 0-1,0 1 1,-6 1 0,35-5 2340,1 0-2760,13-2 71,0 2-1,0 1 1,1 2 0,73 9-1,-92-5-196,-1 1 0,24 9 0,24 6-2244,-22-15-5205,-39-5 2488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5:53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9 13100,'-41'-7'5472,"32"5"-2155,30 3-2443,-4 1-861,0 0 1,0 0 0,-1 2-1,0 0 1,1 1-1,22 10 1,-34-13 21,0 0 0,0 1 0,0-1 0,0 1 0,0 0 0,0 1 0,-1-1 1,1 1-1,-1 0 0,0 0 0,0 0 0,-1 1 0,1-1 0,-1 1 0,0 0 0,0 0 0,-1 0 1,0 0-1,1 0 0,-2 1 0,1-1 0,2 11 0,-4-9 44,0-1-1,0 1 1,0 0 0,-1-1-1,0 1 1,0-1-1,-1 1 1,0-1 0,0 0-1,0 0 1,-6 11 0,2-8-239,-1 1 0,0-1 0,0-1 0,-1 1 0,0-1 0,-10 7 0,10-8-538,-11 10-2145,11-2-1997,7 0-5239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5:53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40 2979,'-54'-27'12711,"17"14"-3764,37 38-8814,3-12-41,1 1-1,0-1 1,0 0-1,1 0 0,1 0 1,0 0-1,14 19 1,63 79 177,-74-101-256,21 25 78,63 53 0,-57-56 139,46 52-1,-81-83-187,0-1 1,0 1-1,-1 0 1,1-1-1,0 1 0,-1 0 1,1-1-1,-1 1 0,1 0 1,-1 0-1,1 0 1,-1 0-1,1-1 0,-1 1 1,0 0-1,0 0 0,1 0 1,-1 0-1,0 0 1,0 0-1,0 0 0,0 0 1,0 0-1,0 0 0,0 0 1,-1 1-1,-20 8 1466,5-5-1656,5 0 216,-1 1 1,1 0-1,1 1 1,-1 0-1,1 1 0,1 0 1,-1 1-1,1 0 1,1 0-1,-1 1 1,2 0-1,-1 0 1,2 1-1,-8 13 0,-8 21-125,1 1 0,-16 53 1,37-97 54,-39 124-1701,26-40-3635,12-49-2734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5:55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34 13901,'0'-1'199,"0"-1"0,0 1-1,-1-1 1,1 0 0,-1 1 0,1-1-1,-1 1 1,1 0 0,-1-1 0,0 1-1,0-1 1,0 1 0,0 0 0,0 0-1,0 0 1,0-1 0,0 1 0,0 0-1,0 0 1,-1 0 0,1 1 0,0-1-1,-1 0 1,1 0 0,-1 1 0,1-1-1,-1 1 1,1-1 0,-1 1 0,1 0-1,-1-1 1,1 1 0,-1 0 0,1 0-1,-1 0 1,0 0 0,1 1 0,-2-1-1,2 1 34,-1-1-1,1 0 0,0 1 1,0 0-1,0-1 0,0 1 1,0 0-1,0-1 0,0 1 1,1 0-1,-1 0 0,0 0 1,0 0-1,1 0 0,-1 0 1,0 0-1,1 0 0,-1 0 1,1 0-1,-1 0 0,1 0 1,-1 3-1,-10 35-708,8-27 977,-21 89-13,4 0 1,-8 122-1,10 205-534,15-337-57,2 116-287,3-179 167,1 0 1,1 0-1,2 0 1,0-1-1,13 31 0,-16-48-134,1 0-1,1 0 1,0 0-1,0 0 1,1-1-1,0 0 1,1 0-1,0-1 0,0 1 1,0-2-1,1 1 1,1-1-1,-1 0 1,1-1-1,0 0 0,1 0 1,12 5-1,1-3-2064,1-1-1,36 6 0,-59-13 2387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5:56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33 6342,'-50'-4'8597,"9"0"-5193,27-5 160,14 9-3520,0 0-1,0-1 0,0 1 1,0 0-1,0 0 1,-1-1-1,1 1 0,0 0 1,0-1-1,0 1 1,1 0-1,-1 0 0,0-1 1,0 1-1,0 0 1,0 0-1,0-1 1,0 1-1,0 0 0,0 0 1,0 0-1,1-1 1,-1 1-1,0 0 0,0 0 1,0 0-1,0-1 1,1 1-1,-1 0 0,0 0 1,0 0-1,0 0 1,1 0-1,-1-1 0,0 1 1,0 0-1,1 0 1,-1 0-1,0 0 0,0 0 1,1 0-1,-1 0 1,0 0-1,0 0 1,1 0-1,-1 0 0,1 0 1,67-5 214,0 3 0,87 8 0,-122-4-287,0 2 0,55 13-1,-72-12-541,0 0-1,-1 1 0,0 0 0,17 11 0,-19-6-2084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5:56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33 7719,'-84'-33'10586,"83"42"-7760,0 34-2347,-1 178 1313,4 235-536,7-390-1069,-9-66-27,-3-14 102,-6-3-525,0 0 1,-2 1-1,-23-28 1,-16-25-3582,45 62 2522,1-1 0,0 1 0,1-1 0,-1 0 0,1 0-1,1 0 1,-3-11 0,4-12-8378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5:56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6 14189,'-1'-1'3914,"-3"-1"-2224,4 2-1644,0 0 1,0 0-1,0 0 1,0 0-1,0 0 0,0 0 1,0 0-1,0 0 1,0 0-1,0 0 1,0 0-1,1 0 0,-1 0 1,0 0-1,0 0 1,0 0-1,0-1 1,0 1-1,0 0 0,0 0 1,0 0-1,0 0 1,0 0-1,0 0 1,0 0-1,0 0 0,0 0 1,0 0-1,0 0 1,0 0-1,0-1 1,0 1-1,0 0 0,0 0 1,0 0-1,0 0 1,0 0-1,0 0 0,0 0 1,0 0-1,0 0 1,0 0-1,0 0 1,0-1-1,19 1 279,0 1-1,-1 0 1,1 1-1,30 8 1,-43-9-266,-1 1 1,1 0-1,-1 0 1,0 1-1,1 0 1,-1 0-1,0 0 1,-1 0-1,1 1 1,0 0-1,-1-1 1,0 2-1,0-1 1,0 0-1,-1 1 1,1 0-1,-1 0 1,0 0-1,0 0 1,2 7-1,-4-7-36,1 0 0,-1 0-1,1 0 1,-1 1 0,-1-1 0,1 0 0,-1 1-1,0-1 1,0 0 0,-1 1 0,0-1-1,1 0 1,-2 1 0,1-1 0,-1 0 0,1 0-1,-2 0 1,1 0 0,0 0 0,-1-1-1,0 1 1,0-1 0,-6 7 0,-7 6 100,0-2 0,-1 0 1,-1-1-1,-27 17 1,-2 2-33,46-33-91,1 0 1,0 0 0,-1 0-1,1 0 1,0 1 0,0-1-1,-1 0 1,1 0 0,0 0-1,0 0 1,-1 0-1,1 1 1,0-1 0,0 0-1,-1 0 1,1 0 0,0 1-1,0-1 1,0 0 0,0 0-1,-1 1 1,1-1 0,0 0-1,0 0 1,0 1 0,0-1-1,0 0 1,0 1 0,0-1-1,0 0 1,0 0 0,0 1-1,0-1 1,0 0 0,0 1-1,0-1 1,0 0 0,0 1-1,0-1 1,0 0 0,0 0-1,0 1 1,0-1 0,1 0-1,-1 0 1,0 1 0,0-1-1,0 0 1,0 0 0,1 1-1,-1-1 1,0 0-1,0 0 1,1 0 0,-1 0-1,0 1 1,0-1 0,1 0-1,-1 0 1,0 0 0,0 0-1,1 0 1,-1 0 0,0 0-1,1 0 1,-1 0 0,0 1-1,0-1 1,1-1 0,26 4 67,-22-2-60,140 2-614,-96-6-2141,-1-2-3295,-9 0-2302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5:57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178 201 320,'-55'-1'9385,"33"-1"-6769,0 0 0,1-2 0,-37-9-1,77 8 5386,58-7-7687,-41 6 415,803-116 509,-831 121-1233,180-18-57,0 8 0,0 9 0,219 24 0,47-16 191,-355-16-155,-99 10 32,-32 0-2760,-27 1-4815,31 3-993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5:58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74 110 11115,'0'-13'1291,"-2"0"1,1 1-1,-6-17 1,-1-13 2323,6 69 1617,-10 54-3953,-5 32-1469,-4 179-385,18-99-4658,2-186 4482,1 0 0,1 0 0,-1-1 0,1 1 0,3 12 0,-3-16 132,1 0-1,0 1 1,0-1-1,0 0 1,1-1-1,-1 1 1,1 0-1,-1-1 1,4 3-1,-6-4 553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27:48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31 14702,'-11'-4'948,"9"4"-757,1 0-1,-1-1 0,1 1 0,0 0 0,-1-1 0,1 1 0,0-1 1,0 1-1,-1-1 0,1 0 0,0 0 0,0 1 0,0-1 0,0 0 1,0 0-1,0 0 0,0 0 0,0 0 0,0 0 0,0-1 0,1 1 1,-1 0-1,0 0 0,1-1 0,-1 1 0,1 0 0,-1-2 1,22 2-250,-14 1 94,1 1 0,-1 1 0,0-1 1,0 1-1,1 0 0,-1 1 0,0-1 1,-1 2-1,13 6 0,60 46 36,-53-36-67,-17-13 17,47 34 104,-2 3-1,55 57 1,-104-96-23,-1 1-1,0-1 1,0 1-1,0 0 1,-1 1 0,0-1-1,4 12 1,-6-16-87,0 1 0,0 0 0,-1 0 1,1 0-1,-1 0 0,0 0 0,1 0 1,-1 0-1,0 0 0,-1 0 0,1 0 0,-1 0 1,1 0-1,-1 0 0,0 0 0,0 0 1,0-1-1,0 1 0,-1 0 0,1-1 0,-4 5 1,-1-1-239,0-1 0,0 0 1,-1-1-1,0 1 0,0-1 1,0-1-1,0 1 1,-1-1-1,1 0 0,-1-1 1,1 0-1,-9 1 0,-14 3-3671,-56 2 1,27-7-5236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5:58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35 13164,'-2'-2'475,"0"-1"-1,-1 1 1,0 0-1,0 0 1,0 0 0,0 1-1,0-1 1,0 1-1,0-1 1,-6-1-1,0 0 899,8 4-1251,1-1 0,-1 0 0,1 1 0,-1-1 0,1 1 0,-1-1 0,1 1-1,-1-1 1,1 1 0,-1-1 0,1 1 0,0-1 0,-1 1 0,1-1 0,0 1 0,-1 0 0,1-1-1,0 1 1,0 0 0,0-1 0,-1 1 0,1 0 0,0-1 0,0 1 0,0 0 0,0-1-1,0 1 1,0 0 0,0-1 0,1 2 0,-2 31-691,1-28 867,-1 35-224,0-19 33,0 0 0,2-1 1,0 1-1,8 39 0,-8-56-98,0 0 0,0 0 0,0 0 1,1-1-1,0 1 0,-1 0 0,1-1 0,1 1 0,-1-1 0,0 0 0,1 0 1,0 0-1,-1 0 0,1 0 0,0-1 0,1 1 0,-1-1 0,0 0 0,1 1 0,-1-2 1,1 1-1,0 0 0,0-1 0,-1 0 0,1 0 0,0 0 0,0 0 0,0 0 1,0-1-1,0 0 0,5 0 0,-5 0-4,0 1-1,1-2 1,-1 1 0,1 0-1,-1-1 1,0 0 0,0 0-1,1 0 1,-1 0 0,0-1-1,0 0 1,6-3 0,-6 2-17,0-1 0,0 0 0,-1-1 0,1 1 0,-1-1 0,0 1 0,0-1 0,-1 0 0,5-10 0,-1-1 13,0-1 0,-1 0 0,0 0 0,-2-1 0,0 1 1,-1-1-1,0 0 0,-2 0 0,-3-32 0,3 47 0,-1 1-1,0 0 1,0-1 0,0 1-1,0 0 1,0-1 0,0 1-1,0 0 1,-1 0 0,1 0-1,-1 0 1,0 0 0,0 1-1,1-1 1,-1 0 0,0 1-1,0-1 1,-1 1 0,1 0 0,0 0-1,0 0 1,-1 0 0,1 0-1,0 0 1,-1 1 0,1-1-1,-1 1 1,-4-1 0,-9-1 3,0 1 1,0 0 0,-21 2 0,25 0-7,4-1-83,0 1-1,1 0 1,-1 1-1,1 0 1,-1 0 0,1 0-1,-13 7 1,-12 14-2189,30-21 1700,0 1-1,0-1 1,0 1-1,0 0 1,0 0-1,1-1 1,-1 1 0,1 0-1,-2 4 1,1 13-7738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5:59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51 12940,'-87'-47'9385,"87"47"-9327,0 0 0,0 0-1,0 0 1,0 0 0,0 0 0,0 0 0,0 0-1,0 0 1,1-1 0,-1 1 0,0 0 0,0 0-1,0 0 1,0 0 0,0 0 0,0 0 0,0 0-1,0-1 1,0 1 0,0 0 0,0 0-1,0 0 1,0 0 0,0 0 0,0 0 0,0-1-1,0 1 1,0 0 0,0 0 0,0 0 0,0 0-1,0 0 1,0 0 0,0-1 0,0 1 0,0 0-1,19 5-70,-2 6 106,-1 2 0,-1 0 0,0 0 0,0 2 0,-1-1 0,-1 2 0,12 19 0,19 19 220,-40-50-278,85 90 556,-79-85-559,1 0 0,0 0-1,1-1 1,0 0 0,0-1 0,25 10 0,-86 19 1510,25-11-1613,2 2 0,0 0-1,2 1 1,1 1-1,2 0 1,0 2 0,-19 51-1,29-64-945,0 1-1,2 0 1,0 0-1,-3 23 1,7-8-5977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5:59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18 16752,'-24'-11'1954,"8"5"3651,29 6-4996,17 0-257,10 0-224,-3 0-96,3 11-32,0-3-737,-3 3-1537,-4 0-2819,10-2-4003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6:00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36 12300,'0'-1'255,"0"-1"1,0 1 0,-1-1 0,1 0 0,0 1 0,-1-1-1,0 1 1,1-1 0,-1 1 0,0 0 0,1-1-1,-1 1 1,0-1 0,0 1 0,0 0 0,0 0-1,0 0 1,0 0 0,-1 0 0,1 0 0,0 0 0,-1 0-1,1 0 1,0 0 0,-1 1 0,1-1 0,-5-2 4368,13 20-4630,-2 38 461,-2 0-1,-5 73 1,0-25-297,2 225-3036,2-295-901,11-12-2067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6:00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14 18417,'-16'-8'1666,"-5"5"544,21 1-352,0 7-1762,12 26 0,-3 7-96,-6 20 32,-3 6 0,0 7-64,0 4 32,0-3-64,-3-9-769,0-13-1793,3-17-1762,0-5-4741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6:00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71 12428,'-71'-50'6560,"63"45"-5903,0-8 935,10 11-758,4 10-398,161 246 2368,-111-175-2699,-21-39-76,-28-33-22,1 1 1,-1 1-1,12 17 1,-19-25 32,0 1 1,-1-1-1,1 0 1,-1 0-1,1 0 1,-1 0-1,0 0 1,1 0-1,-1 0 1,0 0 0,0 0-1,0 0 1,0 0-1,0 0 1,0 0-1,0-1 1,0 1-1,0 0 1,0-1-1,0 1 1,0-1-1,0 1 1,0-1-1,-1 0 1,1 1-1,-2-1 1,-3 3 119,-15 12-199,0 0-1,1 1 0,0 2 0,2 0 1,0 1-1,1 0 0,1 2 0,-24 38 1,37-54-302,0 0 0,0 1 0,1-1 0,0 1 0,-1 0 0,0 8 0,-1 21-4196,4 4-4950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6:01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12 18065,'-11'-3'1627,"-20"-5"672,22 8-623,12 4 1130,15 12-2768,0 1 1,-1 1-1,0 1 0,-2 0 0,0 1 1,-2 0-1,0 1 0,-1 1 0,15 37 0,-3 4 57,-2 1 0,17 91 0,-24-72 147,-4 0-1,-4 1 1,-3 122 0,-7-170-234,0 0 1,-3 0 0,-1 0 0,-1-1 0,-2 0 0,-20 45 0,-105 189-3251,49-109-4848,43-70-4647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6:44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 15022,'0'0'5066,"-4"0"-2973,3 0-1999,0 0-1,1 0 1,-1 0 0,0 0-1,0 0 1,1 0-1,-1 0 1,0 0 0,0 1-1,1-1 1,-1 0 0,0 1-1,1-1 1,-1 0 0,0 1-1,1-1 1,-1 1 0,0-1-1,1 1 1,-1-1-1,1 1 1,-1-1 0,1 1-1,-1-1 1,1 1 0,0 0-1,-1-1 1,1 1 0,0 0-1,-1 0 1,1 0 0,-2 31 1561,2-16-1652,15 156 787,-16 72-907,-2-52-1751,10-3-4133,-7-179 5246,2-1-1,-1 1 1,1-1-1,0 1 1,5 12 0,-3-15-258,-1-1 1,1 1-1,1-1 1,-1 0-1,9 8 1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6:44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9 16047,'-5'-3'4458,"-14"-3"-593,25 452-935,-8-342-3136,0 35-2097,7-46-6708,0-60 1687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6:45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75 15599,'-49'-14'2050,"6"-3"704,24 3-448,16 9-1120,0 5-258,12 0-703,31 0-129,9-3 0,3-2-96,4 2-833,-7 0-1697,3-5-2435,12 5-5157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27:49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94 6534,'0'-58'10013,"0"34"-8308,0 23-1568,0 1 0,1-1 0,-1 0 0,0 1 0,0-1 0,0 1 0,1-1 0,-1 1 0,0-1 0,0 1 1,1-1-1,-1 1 0,0 0 0,1-1 0,-1 1 0,1-1 0,-1 1 0,1 0 0,-1-1 0,0 1 0,1 0 0,-1 0 0,1-1 0,0 1 0,-1 0 0,1 0 0,-1 0 0,2 0 1,-2 0-60,1 0 1,0 0-1,0 0 1,-1 0-1,1 0 1,0 1 0,-1-1-1,1 0 1,0 0-1,0 1 1,-1-1-1,1 1 1,-1-1 0,1 0-1,0 1 1,-1-1-1,1 1 1,-1 0 0,1-1-1,-1 1 1,0-1-1,1 1 1,-1 0-1,1-1 1,-1 1 0,0 0-1,0-1 1,1 1-1,-1 0 1,0 0-1,0-1 1,0 1 0,0 1-1,10 53-101,-3 1-1,1 99 0,-6-82-385,-1-4-458,6 67-2112,-4-115 1177,1-1 0,8 29 0,17 17-5388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6:45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0 111 8136,'2'-28'1676,"1"-27"6234,-2 27 246,-1 73-6328,0 407-1822,0-154-4309,0-293 4159,5 107-3892,-4-98 2539,2-1-1,0 0 1,6 17-1,19 27-9531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6:45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3 16015,'-55'-3'7463,"55"28"-6940,0-23-510,0 40 314,7 55 0,-6-86-253,1 1 0,1-1-1,0 0 1,0 0 0,1 0 0,0 0-1,1-1 1,0 1 0,13 17-1,-15-25-61,-1 1 0,1-1 0,0-1 0,0 1 0,0 0 0,0-1 1,0 0-1,0 1 0,1-1 0,-1-1 0,1 1 0,-1 0 0,1-1 0,0 0 0,0 0 0,0 0 0,0 0 0,-1 0 0,1-1 0,0 0 0,0 0 0,0 0 0,0 0 0,0-1 0,0 1 0,5-2 0,-3 0-9,0 0-1,-1-1 1,1 0 0,-1 1 0,1-2-1,-1 1 1,0 0 0,0-1 0,-1 0-1,1 0 1,-1-1 0,0 1-1,0-1 1,0 0 0,4-8 0,0-2-17,-2 0 0,0 0-1,0 0 1,4-26 0,-7 32 15,-2-1 1,1 1-1,-2 0 0,1-1 0,-1 1 0,0-1 0,-1 1 1,0-1-1,-4-11 0,4 19 0,0 0 1,-1 0-1,1 0 0,-1 0 0,1 0 1,-1 0-1,0 0 0,0 1 1,0-1-1,0 1 0,0-1 0,0 1 1,0 0-1,0 0 0,0 0 1,-1 0-1,1 0 0,0 1 0,-1-1 1,1 1-1,-1-1 0,1 1 1,-5 0-1,-2-1 3,0 1-1,0 0 1,0 0 0,0 1 0,-11 2-1,11 0-93,0 1-1,1-1 1,-1 1-1,1 1 1,0-1 0,0 2-1,1-1 1,-12 10-1,-48 55-5885,57-51 899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6:46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59 1313,'-19'-12'10360,"-1"-4"-5792,16 12-3862,0 1 0,0-1 1,0 1-1,-1 0 0,0 0 1,0 1-1,1-1 0,-9-2 0,43 8-99,0-2-1,38-4 1,-5 2-489,-4 1-147,17 0-526,-24 0-5907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6:46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27 12684,'-1'-1'293,"1"0"1,-1 0-1,1 0 1,0 0-1,-1 0 1,1 0-1,0-1 0,0 1 1,-1 0-1,1 0 1,0 0-1,0-1 0,1 1 1,-1 0-1,0 0 1,0 0-1,1 0 1,-1-1-1,0 1 0,1 0 1,0-2-1,21 9 2110,-4 1-2832,23 6 488,-26-9-12,1 1 0,-1 0-1,0 1 1,0 1 0,0 0 0,-1 1 0,0 1 0,23 19 0,-35-27-7,-1 0 0,0 1 0,0-1 0,-1 0 0,1 1 0,0-1 0,0 1 0,-1-1 0,1 1 0,-1-1 0,1 1 0,-1 0 0,0-1 0,1 1 0,-1-1 0,0 1 0,0 0 0,0-1 0,0 1 0,-1 0 0,1-1 0,0 1 0,-1-1 0,1 1 0,-1 0 0,0-1 0,1 1 0,-1-1 0,0 0 0,0 1 0,0-1 0,0 0 0,0 1 0,-2 1 0,-4 5-97,0-1-1,-1 1 1,0-2 0,-9 7-1,10-8-20,-2 2-668,0-1 0,0 2 0,1-1 0,0 1 0,0 0 0,1 1 0,-11 17 0,11 3-4096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6:47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70 11339,'-2'-34'4497,"1"-1"6007,-5 44-9175,6-6-1319,1 0 0,-1 1 1,1-1-1,0 0 0,0 0 0,1 0 0,-1 0 1,1 0-1,-1 0 0,1 0 0,0-1 1,0 1-1,0 0 0,4 3 0,42 36 52,-22-20-64,129 132 78,-127-122-52,-2 0 0,-2 2-1,25 43 1,-116-72 1135,61-2-1151,1 0 0,0 1 0,0-1 0,0 1 1,1 1-1,0-1 0,-1 1 0,1-1 0,-5 9 1,-28 52-65,21-33-177,3 1-1,0 1 0,-10 46 1,18-56-766,1 0 1,1 0 0,0 27 0,3-50 779,-1 0 0,1 0 0,0 0-1,0 0 1,0 0 0,0 0 0,0 0 0,1 0 0,-1 0 0,0 0-1,0 0 1,1 0 0,-1 0 0,0-1 0,1 1 0,-1 0 0,1 0-1,-1 0 1,1 0 0,22 7-7153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6:47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 22613,'-37'3'1186,"12"-1"415,22 1 33,3 0-1186,7 0-512,32-3 64,20 2 64,2-2-384,0 0-193,-5 0-608,-13 0-608,-13 0-385,-14 0-993,-13 17-7784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6:47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12716,'-12'0'13773,"46"0"-12972,12 0-609,9 0-160,0 5-192,-6 1-1217,0 2-2339,22-2-7046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6:48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26 16912,'-18'-3'1377,"2"-16"4357,20 19-5638,38 0 224,26 0-96,9-3-160,9 3-64,-1 0 0,-8 0-320,-9 0-353,-19 3-672,-16-1 32,-20 1-1217,-13 5-706,0 12-543,0 13-6311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6:48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75 4837,'-73'-75'15636,"79"118"-12908,11 52-1991,-5 0 0,-3 0 0,-6 131 0,2-2-392,-5-211-296,1-8 44,-2-8 25,-6-32 215,-8 6-936,-1 1 1,-1 1-1,-2 0 0,-30-34 1,19 24-1092,-27-44 0,44 54-2657,11 6-1062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6:49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0 6470,'-18'2'9292,"-4"3"-4760,22-5-4487,-1 0 0,0 1 0,0-1 0,1 0 1,-1 0-1,1 1 0,-1-1 0,0 1 0,1-1 0,-1 1 1,1-1-1,-1 1 0,1-1 0,-1 1 0,1-1 1,-1 1-1,1-1 0,-1 1 0,1 0 0,0-1 1,-1 1-1,1 0 0,0-1 0,0 1 0,0 0 1,-1 0-1,1-1 0,0 1 0,0 0 0,0-1 1,0 1-1,0 0 0,0 0 0,0-1 0,1 1 1,-1 0-1,0-1 0,0 1 0,0 0 0,1 0 0,-1-1 1,0 1-1,1-1 0,-1 1 0,1 0 0,-1-1 1,1 1-1,-1-1 0,1 1 0,-1-1 0,1 1 1,-1-1-1,1 1 0,0-1 0,-1 0 0,2 1 1,4 4-18,1-1 1,0 1 0,0-1-1,0-1 1,0 1 0,1-1-1,10 3 1,-12-5 52,1 1 0,-1 0-1,0 0 1,0 1 0,0 0 0,-1 0 0,1 0 0,-1 1 0,1-1-1,-1 2 1,0-1 0,-1 0 0,8 9 0,-11-8 3,1 1 1,-1 0-1,0 0 1,0 0 0,-1 0-1,0-1 1,0 1-1,0 0 1,-1 0-1,0 0 1,0 0-1,0 0 1,-1 0-1,0-1 1,0 1-1,0-1 1,-7 11-1,-27 37 78,-57 65 0,83-106-27,49-9 68,-18-2-428,36-4-1653,-54 3 1168,0-1 1,0 0-1,0 0 1,0-1 0,0 1-1,-1 0 1,1-1-1,0 0 1,3-3-1,9-4-4687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27:50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58 12684,'-35'0'7212,"33"0"-5952,2 9-1121,-1 30-65,-1-26-19,1 0-1,1-1 1,0 1 0,1 0 0,0 0 0,1 0 0,0 0 0,1-1 0,1 1 0,9 22 0,-11-32-57,0 0 0,1 0 1,-1 0-1,1-1 0,-1 1 1,1-1-1,0 0 0,0 1 1,0-1-1,0 0 0,0-1 0,1 1 1,-1-1-1,0 1 0,1-1 1,-1 0-1,1 0 0,-1 0 1,1-1-1,0 1 0,-1-1 0,1 0 1,0 0-1,-1 0 0,1-1 1,0 1-1,5-3 0,-2 2-31,0-1 0,0 0-1,0-1 1,-1 0 0,1 0-1,-1 0 1,0-1 0,0 0 0,0 0-1,-1-1 1,1 0 0,9-10-1,-6 2-4,-1 0 0,0 0 0,-1-1 0,-1 0-1,0 0 1,-1 0 0,0-1 0,-1 0 0,-1 0-1,0 0 1,-1 0 0,0-31 0,-3 45 53,1-1 1,0 1-1,-1-1 1,0 1-1,1 0 1,-1-1-1,0 1 0,0 0 1,1 0-1,-1-1 1,0 1-1,0 0 1,-1 0-1,1 0 1,0 0-1,0 0 1,0 0-1,-1 1 0,1-1 1,0 0-1,-1 1 1,1-1-1,0 1 1,-1-1-1,1 1 1,-1-1-1,1 1 0,-3 0 1,-47-6 32,-36 8-872,79-1 274,1 0 0,0 1-1,0 0 1,0 0-1,-12 6 1,3-1-1145,6-3-581,3 0-1980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6:49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8 12972,'2'40'7790,"-1"-24"-7755,0 1-1,-1-1 1,0 0-1,-2 1 1,-3 17-1,12-50-184,0 1-1,2-1 1,0 1-1,1 1 1,21-26-1,-2 4 104,-29 35 61,0 0 1,0 1-1,1-1 1,-1 0-1,0 1 1,1-1-1,-1 1 1,1-1-1,-1 1 0,1-1 1,-1 1-1,1-1 1,-1 1-1,1-1 1,-1 1-1,1 0 1,0-1-1,-1 1 0,1 0 1,0-1-1,-1 1 1,1 0-1,0 0 1,-1 0-1,1 0 1,0 0-1,-1 0 0,1 0 1,0 0-1,-1 0 1,1 0-1,0 0 1,0 0-1,-1 0 1,1 0-1,0 1 0,-1-1 1,1 0-1,-1 1 1,1-1-1,0 0 1,-1 1-1,1-1 1,-1 1-1,1-1 0,-1 0 1,1 1-1,-1 0 1,1-1-1,-1 1 1,1 0-1,1 3 69,0-1 0,0 0 0,-1 1 0,1-1 0,-1 1 0,0-1 0,1 8 0,8 44 538,-1 3-1036,-6-17-5162,-3-27-364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6:49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23 12844,'-18'-9'9777,"42"10"-8930,573-15 3066,-527 13-4160,0 4 0,0 2 0,95 21 0,-115-16-1122,-11-2-1033,0 3-3377,-13-1-1551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6:50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25 161 8488,'-10'-53'2659,"1"9"-1026,3 14 609,6 11-352,0 5 5893,0 41-6790,0 17-384,6 20-449,-6 19-96,0 16-448,3 1-1634,13-1-3075,20-2-5925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6:52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64 15343,'-5'-3'341,"-3"-3"353,0 1 0,-1 0 0,1 0 0,-1 1 0,0 0 0,0 1 0,-1 0 0,1 0 0,-1 1 0,1 0 0,-13 0 0,21 2-427,4-1-160,18-4 153,1 1 0,-1 1 0,1 1 1,0 0-1,38 4 0,-16-1 10,363-1 637,-404 28-709,0 87-266,-3-37-2403,8-1-6404,0-38 238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6:52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53 13325,'-7'-10'640,"-23"-23"924,29 32-1229,-1 0 0,1 0 0,-1 0 1,1 0-1,-1 0 0,1 1 0,-1-1 0,0 0 1,1 1-1,-1-1 0,0 1 0,1 0 1,-3-1-1,10 33 1805,135 205 123,-92-161-2139,-45-70-119,0-1 5,-1 1 0,1 0-1,-1 0 1,0 0 0,0 0-1,-1 0 1,0 0 0,0 1-1,0-1 1,0 8 0,-2-14 209,-1 23 726,-47 43-257,35-35-593,1 0-1,2 0 0,1 1 0,2 1 0,-5 40 1,1 166 241,12-237-334,-1-1-1,0 1 1,1 0-1,-1-1 1,1 1-1,-1-1 1,1 1-1,0-1 1,0 0-1,0 1 0,0-1 1,0 0-1,0 1 1,0-1-1,0 0 1,0 0-1,0 0 1,1 0-1,-1 0 1,0 0-1,1-1 1,-1 1-1,1 0 0,-1-1 1,1 1-1,-1-1 1,1 1-1,-1-1 1,1 0-1,0 1 1,-1-1-1,4 0 1,66 0 294,-49-1-144,342 17 1012,-355-16-1130,9 2 115,1-1 0,-1-1 0,25-3 0,-42 1-141,0 1 1,0-1 0,0 0-1,0 1 1,0-1 0,0 0-1,-1 0 1,1 0 0,-1 0-1,0 0 1,1 0 0,-1 0-1,0 0 1,0 0 0,0 0 0,0 1-1,0-1 1,-1 0 0,0-3-1,1-3-5,-1-28-1038,-2 1 1,-1-1-1,-2 1 0,-12-44 1,3 9-3723,13 1-2263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7:01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41 17809,'-1'-3'184,"0"1"1,-1-1 0,1 1-1,0 0 1,-1-1-1,0 1 1,1 0 0,-1 0-1,0 0 1,0 0-1,0 0 1,0 1-1,0-1 1,-1 1 0,1-1-1,0 1 1,-1 0-1,1 0 1,-1 0 0,1 0-1,-1 0 1,0 1-1,1-1 1,-1 1 0,0-1-1,1 1 1,-1 0-1,0 0 1,1 0-1,-1 1 1,-4 0 0,-1-1 955,7 25-89,1 577-228,0-346-8970,0-255 7852,0-1 1,-1 1 0,1 0-1,0 0 1,0 0-1,0 0 1,0 0 0,1 0-1,-1 0 1,0 0-1,0 0 1,1 0 0,-1 0-1,0 0 1,1 0-1,-1 0 1,1 0 0,-1 0-1,2 1 1,24 3-9550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7:01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55 5317,'-27'-21'9474,"-13"-1"-5004,36 20-2409,14 2-1512,87-4 249,-60 0-509,1 3 1,70 5-1,-107-3-259,0-1 0,0 0 1,0 0-1,0 1 0,0-1 0,0 1 1,0-1-1,0 1 0,0-1 0,-1 1 1,1-1-1,0 1 0,0 0 0,-1-1 1,1 1-1,0 0 0,-1 0 0,1 0 1,0-1-1,-1 1 0,0 0 0,1 0 1,-1 0-1,1 0 0,-1 0 1,0 0-1,0 0 0,0 0 0,1 0 1,-1 0-1,0 0 0,0 0 0,0 0 1,0 0-1,-1 0 0,1 0 0,0 0 1,0 0-1,-1 1 0,0 3-16,0-1 1,-1 0-1,1 1 0,-1-1 0,0 0 0,0 0 1,-5 6-1,-37 46 10,9-15 9,2 3-1,2 0 1,-51 96 0,51-67-12,32-72-23,0 0-1,0 1 1,0-1 0,0 0-1,0 0 1,0 0 0,0-1-1,1 1 1,-1 0 0,0 0 0,1-1-1,-1 1 1,1-1 0,-1 1-1,0-1 1,1 1 0,-1-1-1,1 0 1,2 0 0,4 2-5,23 10 16,-16-5-583,0-1 0,0-1 0,1-1 0,0 0 0,0-1 0,32 3 0,-44-6-333,1 0 1,0 1 0,-1-1 0,1 1 0,0 0 0,-1 1 0,0-1 0,1 1 0,-1 0 0,4 2 0,16 9-5682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7:02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75 7527,'-28'-34'6566,"10"12"-5188,-1 6 1120,16 13-832,0 3-706,22 0-511,14 11-353,7 8-32,0 1 0,0 5-96,-6-3-1345,-4 11-2115,13 3-1536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7:02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33 12043,'-15'-18'2433,"8"6"2938,28 9-3544,165 3-586,-63 0-3502,-122 0 1903,1 0 0,-1 0 0,1 0 0,-1 0 0,1 0 0,-1 1 0,1-1 0,0 0 0,-1 1 0,1-1 0,-1 1 0,0-1 0,1 1 0,-1 0 0,1-1 0,0 2 0,10 11-4505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7:03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41 7623,'-10'-10'2872,"-13"-16"3374,25 21-4464,17 11-1466,40 16 341,-43-18-493,0 1 1,0 1 0,-1 1 0,0 0-1,0 1 1,24 17 0,-37-23-102,-1 0 1,0-1-1,1 1 1,-1 0-1,0 0 1,0 0-1,0 0 1,0-1 0,0 2-1,-1-1 1,1 0-1,-1 0 1,1 0-1,-1 0 1,0 0-1,1 0 1,-1 1-1,-1-1 1,1 0-1,0 0 1,0 0-1,-1 0 1,1 0-1,-2 4 1,1-2-56,-1 1 0,0-1 1,0 0-1,0 0 0,0 0 1,-1 0-1,0 0 0,0 0 0,-5 6 1,-2-1-85,0-1-683,0 0 0,1 1 0,0 0-1,0 1 1,1 0 0,1 0-1,-13 22 1,11 6-2951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13:37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442 0 16303,'-28'0'3364,"13"0"-1186,6 0 1793,-4 14-3939,-2 27 0,-12 12 1,-7 10-33,-6 12 32,-12 2-64,0 6-321,-4 0-768,7-17-576,19-22-353,8-24-1698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27:50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7911,'-15'0'9210,"24"4"-6019,26 12-2779,9 25-182,-1 3 1,-2 1 0,41 59-1,-37-46-181,-28-36-18,-11-13-21,1 0-1,0 0 0,0-1 1,1 0-1,0 0 0,12 9 0,-19-17 51,-1 0 0,0 0 1,1 0-1,-1 1 0,0-1 0,0 0 0,1 0 0,-1 1 0,0-1 0,0 0 0,1 0 0,-1 1 0,0-1 1,0 0-1,0 1 0,1-1 0,-1 0 0,0 1 0,0-1 0,0 0 0,0 1 0,0-1 0,0 1 1,0-1-1,0 0 0,0 1 0,0-1 0,0 0 0,0 1 0,0-1 0,0 0 0,0 1 0,0-1 0,0 1 1,-1-1-1,1 0 0,0 1 0,0-1 0,0 0 0,-1 0 0,1 1 0,0-1 0,0 0 0,-1 1 0,1-1 1,-17 14-307,13-11 412,-22 20-232,0 1 0,1 1-1,-41 54 1,-11 32-3608,54-72-1141,19-12-3188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7:03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59 6951,'-21'-18'2706,"17"15"-2302,-1 0-1,1 0 0,0-1 1,0 1-1,0-1 0,0 0 1,0-1-1,-3-6 6065,18 19-3003,6 17-2831,-11-16-164,24 26 10,1-2 0,57 48 0,-49-47-458,61 69 0,-84-86 12,-12-14-24,-1 0 0,0 0 0,0 0 0,0 0 0,0 1 1,0-1-1,-1 1 0,1-1 0,-1 1 0,0 0 0,-1 0 1,3 6-1,-4-9 150,1 0-141,-1-1 0,0 1 0,1-1-1,-1 1 1,0-1 0,0 1 0,0-1 0,1 1 0,-1-1-1,0 1 1,0-1 0,0 1 0,0-1 0,0 1 0,0-1 0,0 1-1,0 0 1,0-1 0,0 1 0,0-1 0,0 1 0,0-1-1,-1 1 1,1-1 0,0 1 0,0-1 0,-1 1 0,1-1 0,0 1-1,0-1 1,-1 1 0,1-1 0,-1 0 0,0 1 0,-19 18 602,8-8-215,-5 13-239,2 2 1,0 0 0,2 0-1,-15 41 1,-23 45-312,8-40-553,21-37-2398,-24 52 0,33-41-4677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7:04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72 7687,'-16'-12'2617,"-53"-38"4199,76 50-1680,10-3-4028,19-3-1373,62 6 1151,-98 0-533,-1 23 218,-2-16-542,-1 0 0,0-1 0,0 1 0,0-1 0,-1 0 0,0 0 0,0 0 0,0-1 0,-11 9 0,-8 9 12,-2 7-22,2 1 0,1 2 0,2 0 0,1 1 0,2 1 0,-20 52 0,36-81-35,0-1-1,0 1 0,1 0 1,0 0-1,0-1 0,0 1 1,0 7-1,34-10-9,-28-3 31,1 0-50,72 0-152,-26 0-3058,-50 0 2731,0 1 1,0-1-1,-1 1 0,1-1 1,0 1-1,-1 0 1,1 0-1,0-1 0,-1 1 1,1 0-1,-1 0 1,1 1-1,-1-1 0,3 3 1,5 3-2295,11 7-5766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7:04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36 6342,'-10'-19'9449,"1"11"-8296,-9-1 2531,18 12-3556,0 5-32,21-2-64,-2-3 32,5-3-64,4 0 32,3 2 0,2 4-64,1 2-1281,0 9-2499,15 8-3203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7:04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323 66 2626,'0'-1'1580,"-1"-20"5240,1 19-6472,0 0 0,0 0 1,0 1-1,0-1 1,-1 0-1,1 0 1,-1 1-1,1-1 0,-1 0 1,0 1-1,0-1 1,0 0-1,0 1 0,0-1 1,0 1-1,0-1 1,0 1-1,0 0 1,-1 0-1,1-1 0,0 1 1,-1 0-1,1 0 1,-4-1 1173,-26 0 2215,18 1-3427,-1 1-167,8-1-112,0 1 0,0 0 0,1-1 0,-1 2 0,0-1 0,0 1 0,0 0 0,1 0 0,-1 1 0,0-1 0,1 1 0,0 0 0,-1 1 0,1 0 0,0-1-1,0 1 1,0 1 0,-5 4 0,-4 7-15,0 0 0,2 1-1,0 0 1,0 1 0,1 0-1,2 1 1,-10 22 0,14-28-24,0 1 1,1-1-1,1 1 0,0 0 1,0 0-1,2 0 1,0 0-1,0 1 0,1-1 1,0 0-1,2 0 1,2 15-1,-2-21-63,1-1-1,-1 0 1,1 0-1,0 0 1,1-1 0,0 1-1,0-1 1,0 1 0,0-1-1,1-1 1,0 1-1,0-1 1,0 1 0,0-2-1,1 1 1,0 0 0,-1-1-1,1 0 1,1-1-1,10 4 1,63 15-2652,-5-12-3438,-28-6 566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7:05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28 12844,'-16'-17'2851,"1"6"-1122,-3 11 1154,42 0-2723,13 0-96,3 0-32,0 3-64,0 0-896,-7 0-1186,4 5-1922,3 3-5669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7:05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45 10602,'-61'-44'11301,"298"44"-8681,-79 0-10033,-158 0 7350,18 2-4212,-14 8-2411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7:06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59 100 448,'-18'-21'4175,"14"17"-3534,0 0-1,0-1 0,1 1 0,-1-1 0,1 0 1,0 0-1,0 0 0,1 0 0,-1 0 0,1-1 1,1 1-1,-1-1 0,-1-6 0,34 10 2627,-18 3-3018,0 0 0,-1 1 0,1 1 0,-1 0 0,23 10 0,-19-8-204,0 0 0,28 6-1,-19-9 6,-19-2-29,0 0 1,0 0-1,0 1 0,0 0 0,-1 0 0,1 1 1,0 0-1,-1 0 0,10 4 0,-14-5 30,-1 0-1,1 0 1,0 0 0,-1 0 0,1 1-1,-1-1 1,1 0 0,-1 0-1,1 1 1,-1-1 0,0 0-1,0 0 1,1 1 0,-1-1-1,0 0 1,0 1 0,0-1 0,-1 0-1,1 0 1,0 1 0,0-1-1,-1 2 1,-11 27 96,3-22-349,1 0-1,-2 0 1,-14 10 0,16-13-592,0 0 1,1 1-1,0 0 1,0 0 0,0 1-1,-11 14 1,7 6-3932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7:06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203 116 9577,'0'-3'427,"-3"-25"2082,3 27-2301,-1 1 0,1-1 0,0 0 0,-1 0 0,1 0-1,-1 1 1,1-1 0,-1 0 0,0 1 0,1-1-1,-1 0 1,0 1 0,1-1 0,-1 1 0,0-1 0,0 1-1,1-1 1,-1 1 0,0 0 0,0-1 0,0 1-1,0 0 1,1 0 0,-1 0 0,0 0 0,0-1 0,0 1-1,-1 1 1,2-15 3597,-7-13-2618,-24 3-670,31 23-519,-1 1 1,1-1-1,-1 1 0,1-1 1,-1 1-1,0 0 0,1-1 0,-1 1 1,0-1-1,1 1 0,-1 0 0,0 0 1,1-1-1,-1 1 0,0 0 0,0 0 1,1 0-1,-1 0 0,0 0 0,1 0 1,-1 0-1,0 0 0,0 0 0,1 0 1,-1 1-1,0-1 0,1 0 1,-1 0-1,0 1 0,1-1 0,-1 0 1,0 1-1,1-1 0,-1 0 0,1 1 1,-1-1-1,0 1 0,1-1 0,-1 1 1,1 0-1,0-1 0,-1 1 0,1-1 1,-1 1-1,1 0 0,0-1 1,0 1-1,-1 1 0,-2 22-34,1 1 1,2-1-1,0 1 1,1 0-1,8 41 0,-3-44 2,6 38-22,-12-57 55,0 0 0,1 0 0,-2 0 0,1-1 0,0 1 0,0 0 1,-1 0-1,0-1 0,1 1 0,-1 0 0,0-1 0,0 1 0,0 0 0,-1-1 0,1 0 0,-1 1 1,-3 3-1,0-1-43,0-1 1,0 1 0,-1-1 0,1 0-1,-1-1 1,0 1 0,0-1-1,-1-1 1,1 1 0,0-1-1,-1 0 1,0 0 0,1-1 0,-1 0-1,0 0 1,0-1 0,-7 0-1,36-15-180,-17 14 216,0 0 0,-1 0 0,1 1 0,0 0-1,-1 0 1,1 0 0,0 1 0,0-1 0,-1 1 0,1 0 0,-1 0 0,1 1-1,-1-1 1,1 1 0,-1 0 0,0 0 0,7 6 0,-6-3 28,0 0 0,0 1 0,0-1 1,-1 1-1,0 0 0,-1 1 0,1-1 0,-1 1 1,0-1-1,-1 1 0,3 9 0,8 35 321,7 52 1,-7-29-155,2-37-449,-15-36 171,0-1 0,1 1 0,-1 0 0,1-1 0,-1 1 0,1 0 0,-1-1 0,1 1 1,0-1-1,-1 1 0,1-1 0,-1 1 0,1-1 0,0 0 0,0 1 0,-1-1 0,1 0 0,0 1 0,0-1 0,-1 0 0,1 0 0,0 0 0,0 0 0,0 0 0,-1 0 0,1 0 0,0 0 0,0 0 0,0 0 0,-1 0 0,1 0 0,0-1 0,0 1 0,0 0 0,-1 0 0,1-1 0,0 1 0,-1-1 0,1 1 0,0-1 0,-1 1 1,1-1-1,0 1 0,-1-1 0,1 1 0,0-2 0,11-12-1950,0-1 0,17-29 0,-17 25-176,0 1-1,21-24 1,-3 14-2347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7:07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54 2819,'-24'-14'6637,"19"12"-6023,0 0 0,0 0 1,0 0-1,0 0 0,-1 1 1,1 0-1,-1 0 0,1 1 0,-6-1 1,10 2-544,0-1 0,0 0 0,0 1 0,1 0 1,-1-1-1,0 1 0,0-1 0,1 1 0,-1 0 1,1-1-1,-1 1 0,0 0 0,1 0 0,-1 0 0,1-1 1,0 1-1,-1 0 0,1 0 0,0 0 0,-1 0 0,1 0 1,0 0-1,0 0 0,0-1 0,0 1 0,0 0 1,0 0-1,0 2 0,0 36 448,0-30-225,0 3-102,-1 10 136,2-1-1,0 0 0,6 27 0,-6-41-286,1-1 1,0 0-1,0 0 0,1 0 1,0 0-1,0 0 0,0-1 1,0 1-1,1-1 0,0 0 1,0 0-1,1 0 0,-1-1 1,1 1-1,6 4 0,-9-8-33,0 1-1,-1-1 1,1 0-1,0 0 1,0 1 0,0-1-1,0 0 1,0-1-1,0 1 1,0 0-1,0-1 1,0 1-1,0-1 1,0 1 0,1-1-1,-1 0 1,0 0-1,0 0 1,0 0-1,0 0 1,1-1-1,-1 1 1,4-2 0,-4 0-4,0 1 0,0-1 1,1 0-1,-1 0 0,0 0 1,-1-1-1,1 1 0,0 0 1,-1-1-1,1 1 1,-1-1-1,0 1 0,1-1 1,-2 0-1,2-4 0,3-13-20,-1-1 0,-1 1 0,0-40 1,-3 50-2,1-14-46,0 13 49,0 0 0,-1 0 0,0 0 1,-1 1-1,-4-22 0,4 30 14,0-1-1,0 1 1,0 0 0,0-1 0,0 1-1,-1 0 1,1 0 0,-1 0-1,1 0 1,-1 0 0,0 0 0,0 0-1,0 1 1,0-1 0,0 1-1,0-1 1,0 1 0,0 0 0,-1 0-1,1 0 1,-1 0 0,1 0-1,0 1 1,-1-1 0,1 1 0,-1-1-1,0 1 1,1 0 0,-1 0 0,-3 0-1,4 0-79,-1 0 1,0 1-1,0-1 0,0 0 0,0 1 1,0 0-1,0 0 0,0 0 0,1 0 1,-1 0-1,0 0 0,1 1 0,-1-1 1,1 1-1,0-1 0,-1 1 0,1 0 1,0 0-1,-3 4 0,1 0-359,1-1 0,0 0 0,0 1 0,1-1 0,-1 1 0,1 0 0,1 0 0,-3 10 0,1 35-3875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7:07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22 15503,'-18'-11'1441,"2"0"577,10 11 64,6 14-1922,0 5-128,0 9 0,0 8-64,0 0-576,0 2-1122,-6 7-1986,6-4-3010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27:51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10858,'-1'0'358,"0"0"-1,0 1 1,1-1-1,-1 0 1,0 0-1,0 0 1,1 1-1,-1-1 0,0 0 1,0 1-1,1-1 1,-1 0-1,0 1 1,1-1-1,-1 1 1,1-1-1,-1 1 1,1 0-1,-1-1 1,1 1-1,-1 0 1,1-1-1,-1 1 1,1 1-1,-7 27 2702,7 47-4137,1-46 2060,-2 180-695,-1 21-2842,7-1-6057,2-123 321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7:08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50 152 10314,'-46'-106'6075,"42"72"-4454,4 23-819,1 11-721,0 1 0,0-1 0,0 1 0,0-1-1,0 1 1,0-1 0,0 1 0,-1-1 0,1 1 0,0 0-1,-1-1 1,1 1 0,0 0 0,-1 0 0,1 0-1,-1 0 1,1-1 0,-1 1 0,1 0 0,-1 0-1,1 2 1,4 28 46,-2 0 0,-1 0 1,-1 0-1,-4 32 0,1 9-656,2-21-472,-1-2-2187,9 86-1,1-103-574,3-12-2590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7:08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58 9769,'-24'-55'6577,"36"55"-5872,14-1-491,-11 0 387,1 0 0,-1 1 0,22 4 0,-35-4-489,1 0 1,0 1-1,0-1 0,0 1 1,-1 0-1,1 0 1,-1 0-1,1 0 1,-1 0-1,1 1 1,-1-1-1,1 1 1,-1 0-1,0-1 0,0 1 1,0 0-1,0 0 1,0 1-1,-1-1 1,1 0-1,0 1 1,-1-1-1,0 0 0,2 6 1,-2-5-79,0 1 1,0-1-1,-1 1 1,0 0-1,1-1 1,-1 1-1,-1 0 1,1-1-1,0 1 1,-1-1-1,0 1 1,0-1-1,0 1 1,0-1-1,0 1 1,-4 5-1,-2 1-44,1-1 0,-2 0 0,-15 16 0,-9 10-120,31-34 122,1 0 1,0 0-1,-1 1 0,1-1 0,0 0 0,-1 0 0,1 0 0,0 1 0,0-1 0,0 0 0,0 0 0,0 0 0,0 1 0,0-1 1,1 0-1,-1 0 0,0 0 0,1 1 0,-1-1 0,1 0 0,-1 0 0,1 0 0,0 0 0,-1 0 0,1 0 0,0 0 1,0 0-1,-1 0 0,1 0 0,0-1 0,0 1 0,0 0 0,0 0 0,0-1 0,0 1 0,0-1 0,1 1 0,-1-1 0,2 1 1,44 20 78,-37-18-66,0 0 0,0-1 1,-1 0-1,1 0 0,11 0 1,-20-2 613,-1 0-605,-1 0 0,1 0 0,-1 0 0,1 0 0,-1 0 0,1 0 0,-1 0 0,1 0 0,-1 0 0,1 0 0,-1 0 0,1 0 0,0 0 0,-1 1 0,1-1 0,-1 0 0,1 0 0,-1 0 0,1 1 0,0-1 0,-1 0 0,1 1-1,0-1 1,-1 0 0,1 1 0,0-1 0,-1 0 0,1 1 0,0-1 0,0 1 0,0-1 0,-1 1 0,1-1 0,0 0 0,0 1 0,0-1 0,0 1 0,0-1 0,0 1 0,0-1 0,0 1 0,0-1 0,0 1 0,0-1 0,0 1 0,0 0 0,-5 24 108,5 117 1278,2-103-1271,-2 0 0,-2 0 0,-1 0 0,-9 45 0,8-65-132,4-14-28,-1 0-1,1-1 0,-1 1 0,-1-1 0,1 1 1,0-1-1,-1 1 0,0-1 0,0 0 1,-4 6-1,5-10-44,1 1 0,-1-1 0,1 1 0,-1-1 0,1 0 0,-1 0 0,1 1 0,-1-1 0,0 0 0,1 0 0,-1 0 1,0 1-1,1-1 0,-1 0 0,1 0 0,-1 0 0,0 0 0,1 0 0,-1 0 0,0-1 0,1 1 0,-1 0 0,1 0 0,-1 0 0,0 0 1,1-1-1,-1 1 0,1 0 0,-1-1 0,1 1 0,-1 0 0,1-1 0,-1 1 0,1-1 0,-1 1 0,1-1 0,0 1 0,-1-1 0,1 1 1,0-1-1,-1 1 0,1-1 0,0 1 0,0-1 0,-1 0 0,-12-31-2377,12 29 2185,-12-44-3704,2-3-1687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7:09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36 13389,'0'-1'242,"-2"-22"3755,2 22-3942,0 1 0,0 0 1,0-1-1,0 1 1,0 0-1,0-1 0,0 1 1,0 0-1,0-1 1,0 1-1,0 0 1,-1 0-1,1-1 0,0 1 1,0 0-1,0 0 1,0-1-1,-1 1 1,1 0-1,0 0 0,0-1 1,0 1-1,-1 0 1,1 0-1,0 0 1,0-1-1,-1 1 0,1 0 1,0 0-1,0 0 1,-1 0-1,1 0 0,0 0 1,-1-1-1,1 1 1,0 0-1,0 0 1,-1 0-1,1 0 0,0 0 1,-1 0-1,1 0 1,0 0-1,-1 1 1,1-1-1,0 0 0,0 0 1,-1 0-1,1 0 1,0 0-1,-1 0 0,1 0 1,0 1-1,0-1 1,-1 0-1,1 0 1,0 0-1,0 1 0,0-1 1,-1 0-1,1 0 1,0 1-1,0-1 1,0 0-1,0 0 0,-1 1 1,1-1-1,-5 9-25,0 1 0,1-1-1,0 0 1,0 1 0,1 0 0,0 0-1,1 0 1,-2 15 0,-1 4 17,-1-4-23,-1 1-7,2 1 0,0 0-1,0 34 1,5-59-49,0-7-16,2-16 56,0 0 0,2 0 0,0 0 0,2 1 0,0-1 0,2 1 0,0 1 0,1-1 0,0 2 0,2-1 0,20-27 0,4 18 3,-34 27 0,0 1-1,0-1 1,0 0 0,0 1-1,0-1 1,0 1-1,0 0 1,0-1-1,0 1 1,0 0-1,0-1 1,1 1-1,-1 0 1,0 0-1,0 0 1,0 0-1,0 0 1,1 0-1,-1 0 1,0 1-1,0-1 1,0 0-1,0 1 1,0-1-1,0 1 1,0-1-1,0 1 1,0-1-1,0 1 1,0 0-1,0-1 1,0 1-1,0 0 1,0 0-1,-1 0 1,2 1-1,3 7 70,-1 0 0,-1 0 0,0 1 0,0-1 0,0 1 0,-1 0 0,1 13 0,2 82-1881,-4-56-3988,1-12-1215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8:17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6 163 6887,'-6'-66'11125,"11"65"-10954,-1 0 0,1 0 0,-1 0 1,1-1-1,-1 0 0,0 0 0,7-4 1,12-5 102,5 2-223,0 3-1,1 0 1,0 2 0,-1 0 0,52 2-1,-77 2-43,0 0-1,0 0 1,-1 1-1,1-1 1,0 1-1,-1-1 1,1 1-1,-1 0 1,1 0-1,-1 0 1,1 0-1,-1 1 1,0-1-1,0 1 1,1-1-1,-1 1 1,0 0-1,0 0 0,3 3 1,0 3 44,0 0 1,-1 0-1,0 0 1,5 14-1,-8-17-41,1 0-1,-1 0 1,1 0-1,0 0 1,0-1-1,1 1 1,0-1-1,-1 0 1,1 0-1,0 0 0,1 0 1,-1 0-1,1 0 1,0-1-1,0 0 1,0 0-1,0 0 1,0 0-1,6 2 1,10-1-2,-1-2 0,1 0 0,0-1 0,0-1 0,0 0 0,0-2 0,0 0 0,-1-2 0,1 0 0,-1-1 0,29-12 0,7-2 38,5-2-339,-1-3 0,104-56 0,-157 77 375,0 1 1,0 1-1,0-1 0,0 1 1,0 0-1,0 1 0,1-1 1,-1 1-1,0 0 0,12 2 1,7 0 121,1 0-81,1 2 0,-1 0-1,0 2 1,0 1 0,-1 1-1,1 1 1,29 17 0,-30-15-75,0 0 1,0-1 0,1-2 0,0 0 0,0-2 0,1-1 0,35 2-1,-55-6-93,-1-1-1,1-1 1,-1 1-1,0-1 0,1 0 1,-1 0-1,0-1 0,1 0 1,-1 0-1,10-5 1,-11 3-240,-1 1 1,1-1 0,-1 0 0,0-1 0,0 1 0,-1-1-1,0 1 1,1-1 0,-1 0 0,-1 0 0,1-1 0,2-6-1,17-40-5902,-10 32-651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8:18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31 7591,'-31'2'8886,"26"-1"-6439,17-5-1599,-2 1-932,16-5 379,1 2-1,-1 2 1,1 0 0,53-1-1,-79 7-254,0-1-1,0 1 1,0-1-1,-1 1 1,1 0-1,0-1 1,-1 1-1,1 0 0,-1-1 1,0 1-1,1 0 1,-1-1-1,0 1 1,0 0-1,0 0 1,0-1-1,-1 4 1,-1 37 29,-3-25-95,0 0 0,0-1 0,-2 0 0,0-1 0,0 1 0,-2-1 0,0-1 0,0 1 0,-2-2 0,0 1 0,0-2 0,-1 1 0,-1-2 0,-18 15 0,25-22-122,0-1 0,0 0 0,0-1 0,0 1 0,0-1 0,0 0 0,-1 0 0,1-1 1,-1 0-1,0 0 0,1-1 0,-1 0 0,-11 0 0,17-1 122,0 0-1,0 1 1,0-1 0,-1 1 0,1-1-1,0 0 1,0 0 0,1 0 0,-1 0 0,0 0-1,0 0 1,0 0 0,0 0 0,1 0-1,-1 0 1,1 0 0,-1 0 0,1 0 0,-1-1-1,1 1 1,-1 0 0,1 0 0,0-1-1,0 1 1,0 0 0,0 0 0,0-2 0,-2-42 35,2 37-58,0-102 198,0 110-121,0-1-1,0 1 1,0-1-1,0 1 1,0-1-1,0 1 1,0-1-1,0 1 1,0-1-1,0 1 1,0 0 0,0-1-1,0 1 1,1-1-1,-1 1 1,0-1-1,0 1 1,0-1-1,1 1 1,-1 0-1,0-1 1,1 1-1,-1 0 1,0-1-1,1 1 1,-1 0 0,0-1-1,1 1 1,-1 0-1,1 0 1,-1-1-1,0 1 1,1 0-1,-1 0 1,1 0-1,-1-1 1,1 1-1,0 1 35,0-1 0,0 1-1,-1-1 1,1 1-1,-1-1 1,1 1-1,0-1 1,-1 1 0,1 0-1,-1-1 1,0 1-1,1 0 1,-1 0 0,1-1-1,-1 1 1,0 0-1,0 0 1,1 0 0,-1-1-1,0 1 1,0 0-1,0 0 1,0 0-1,0 0 1,0-1 0,0 1-1,0 2 1,-35 528 822,31-490-925,-3 76-860,7-39-3146,2-61-950,11-14-3940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8:19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1 13997,'0'0'5467,"3"3"-4325,-1 18-969,-1 0 0,0 0-1,-2 1 1,0-1 0,-2 0 0,-8 37-1,-47 126 20,38-127-93,-45 123-71,17-54 409,-33 148 0,98-332-614,4 2 0,2 0 0,2 1 0,3 1 0,66-95 0,-91 145 190,34-40-70,-35 42 78,0 0 1,1 0-1,-1 0 0,1 0 0,-1 0 0,1 0 0,0 1 0,0 0 0,0-1 0,0 1 0,0 0 0,0 1 0,0-1 1,0 0-1,4 1 0,-6 1-6,0-1 0,0 1 1,0 0-1,-1 0 1,1 0-1,0 0 0,0 1 1,-1-1-1,1 0 0,-1 0 1,1 0-1,-1 0 1,0 1-1,1-1 0,-1 0 1,0 1-1,0-1 0,0 0 1,0 0-1,0 1 0,0-1 1,0 0-1,0 0 1,-1 2-1,1 3 33,0 280-133,-9-220-607,3-27-1240,3 2-4098,22-40-3835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8:19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148 248 8776,'17'-26'6319,"-9"-9"-3553,-5-37-1823,-3 56-497,0-83 451,-25 101-123,20 3-766,0 1-1,0-1 1,1 1-1,0 0 1,0 0 0,1 0-1,-1 1 1,1-1-1,1 1 1,-1 0-1,-1 7 1,-6 11 3,-2 3 1,-43 112 110,48-121-101,2 1 0,0 0 0,1 0 1,1 0-1,0 25 0,3-45-29,0 1-1,1-1 1,-1 1-1,1-1 1,-1 0-1,1 1 0,-1-1 1,1 1-1,-1-1 1,1 0-1,0 1 1,-1-1-1,1 0 1,-1 0-1,1 0 1,0 1-1,-1-1 1,1 0-1,-1 0 1,1 0-1,0 0 1,-1 0-1,1 0 1,0 0-1,-1 0 1,1-1-1,-1 1 0,1 0 1,0 0-1,0-1 1,21-3-96,-15 0 55,-1-1 0,1 1-1,-1-1 1,1 0 0,-1-1 0,-1 1 0,1-1 0,6-10 0,40-62-651,-38 57 374,0-2-59,0 0 1,-2-1 0,0 0-1,16-50 1,-37 107 1876,-4 46 0,9-48-1404,2 0 0,1 0 0,7 60 0,-6-90-255,1 1-1,-1-1 1,1 1-1,0-1 1,-1 1-1,1-1 1,0 0-1,0 1 1,0-1-1,0 0 1,0 0-1,1 0 1,-1 0-1,0 0 1,0 0-1,1 0 1,-1 0-1,1 0 1,-1 0-1,1-1 1,-1 1-1,1-1 1,-1 1-1,1-1 1,-1 1-1,1-1 1,0 0-1,-1 0 1,1 0-1,0 0 1,-1 0-1,1 0 1,-1 0-1,1-1 1,0 1-1,1-1 1,23-4-4569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8:19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0 13357,'-3'0'699,"-1"0"0,0 1 0,0 0 1,1-1-1,-1 1 0,1 1 1,-1-1-1,1 0 0,-1 1 0,1 0 1,-5 2-1,2 1-314,-1 0 0,1 0 0,0 0 0,-9 13 1,-1 3-768,2 0 1,-16 30 0,25-41 902,2-6-497,1 1 1,-1-1-1,1 0 0,0 1 0,1-1 0,-1 1 1,1-1-1,0 1 0,0 0 0,1 0 1,-1-1-1,1 1 0,0 0 0,0 0 0,1 0 1,1 8-1,0-8-11,0 0 1,1 0-1,0 0 0,0 0 0,0-1 1,0 1-1,1-1 0,-1 0 1,1 1-1,0-2 0,1 1 0,-1 0 1,8 4-1,-8-5-2,8 4 12,-1 1 0,0 0 1,19 20-1,-27-24-16,0 0 0,0 0 1,-1 0-1,1 0 0,-1 1 1,0-1-1,0 1 0,-1-1 1,1 1-1,-1 0 0,0-1 1,0 1-1,-1 0 0,1 9 1,-1-7 12,1-1 1,-2 1-1,1 0 1,-1-1-1,0 1 1,0-1-1,0 0 1,-1 1-1,0-1 1,-6 11-1,6-14-33,-1 0-1,0 0 0,0 0 0,0 0 0,0-1 0,-1 1 0,1-1 1,-1 0-1,1 0 0,-1 0 0,0-1 0,0 1 0,0-1 0,1 0 1,-2 0-1,1 0 0,0-1 0,-6 1 0,3 0-164,-56 4-714,61-5 746,1 0-1,-1 1 0,0-1 1,0 0-1,0 0 1,0-1-1,0 1 0,1 0 1,-1 0-1,0-1 0,0 0 1,0 1-1,1-1 1,-1 0-1,0 0 0,1 1 1,-1-1-1,1 0 0,-1-1 1,1 1-1,-1 0 1,1 0-1,0-1 0,0 1 1,0-1-1,-2-2 0,1-4-715,1 0 0,1 0 0,-1 0 0,1 0 0,0-1 0,1 1-1,0 0 1,0 0 0,3-8 0,19-20-4476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8:20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0 227 5413,'56'1'12112,"-8"0"-7983,21-6-4792,-60 4 472,0-2-1,0 1 0,0-1 0,-1 0 0,1-1 1,-1 0-1,0 0 0,0-1 0,0 0 0,0 0 0,7-9 1,-11 10 146,-1 0 1,0-1 0,0 1 0,-1-1-1,1 0 1,-1 0 0,0 0 0,-1 0-1,1 0 1,-1-1 0,0 1 0,0 0-1,0-1 1,-1 1 0,0 0-1,0-1 1,-1 1 0,0-8 0,0-10 52,0 21 16,1-1 0,-1 1 0,0 0-1,0 0 1,1 0 0,-2 0 0,1 0 0,0 0 0,0 0 0,-1 0 0,1 0 0,-1 0-1,1 1 1,-1-1 0,0 1 0,0-1 0,0 1 0,0 0 0,0-1 0,0 1-1,0 0 1,0 0 0,0 1 0,0-1 0,-1 0 0,1 1 0,0-1 0,0 1 0,-1 0-1,1 0 1,-4 0 0,0-1 94,0 1 0,0-1 0,0 1-1,0 1 1,0-1 0,0 1 0,0 0-1,0 0 1,1 1 0,-1 0 0,0 0 0,-7 4-1,7-1 12,1 0-1,-1 1 0,1-1 1,0 1-1,1 1 0,-1-1 0,1 0 1,0 1-1,1 0 0,-1 0 0,1 0 1,1 1-1,0-1 0,0 1 1,-2 12-1,-1 12 631,2 0 0,1 45 0,2-66-599,0 1 1,1-1-1,0 1 0,1-1 1,1 1-1,-1-1 1,2 0-1,6 15 0,-7-19-118,2 1 0,-1-1 0,1-1-1,0 1 1,1-1 0,-1 1-1,1-1 1,1-1 0,-1 0 0,1 1-1,0-2 1,10 7 0,-3-5-73,0 1 0,1-2 0,-1 0 0,1 0 0,0-2 0,0 0 0,1 0 0,-1-2 0,23 0 0,-24-1-441,-1 0 0,0-1 0,1-1 0,-1 0 0,0-1 0,0-1 0,0 0 0,-1 0 0,1-2 0,-1 1 0,13-9 0,46-39-5736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8:21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23 7207,'4'-5'2998,"-3"4"-2455,-1-1 0,1 1 0,0 0 0,0 0 0,0 0 0,0 0-1,0 0 1,0 0 0,0 0 0,0 0 0,0 1 0,0-1 0,1 0 0,-1 1 0,0-1 0,1 1-1,-1-1 1,0 1 0,1-1 0,-1 1 0,2 0 0,-2 33 1090,2 23-1457,-3-1-1,-2 0 0,-3 0 0,-17 83 0,10-84-346,-26 126-237,33-146-1667,0 52-1,5-81-1287,6-6-641,27-4-2471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27:52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94 9641,'-1'0'491,"0"0"-1,0 0 1,-1 0-1,1 0 1,0 0-1,0 0 1,0 0-1,0 0 1,-1 1-1,1-1 1,0 0-1,0 1 1,0-1-1,0 1 1,0-1-1,0 1 1,0-1-1,0 1 0,0 0 1,0-1-1,-1 2 1,-1 8 3701,4 5-3567,-1-7-2011,2 45 1420,2-1 0,12 56 1,-13-93-37,1-1-1,0 1 1,0-1 0,2 0 0,0 0 0,0 0-1,1-1 1,1 0 0,0 0 0,1-1 0,0 0-1,12 11 1,-14-17-19,1-1 1,0 1-1,1-2 0,-1 1 0,1-1 0,0 0 0,0-1 0,0 0 1,1 0-1,-1-1 0,1 0 0,9 0 0,-13-1-5,1-1-1,-1 1 1,1-1-1,0-1 1,-1 1-1,1-1 1,-1 0-1,0-1 1,1 1-1,-1-1 1,0 0-1,0-1 1,0 0 0,0 0-1,0 0 1,-1 0-1,1-1 1,5-5-1,0-4-31,0-1 1,-1 0-1,-1-1 0,0 0 0,-1-1 1,0 0-1,-2 0 0,1 0 0,6-34 0,-5 12-68,-2-1-1,-2 0 1,0-52 0,-4 79 213,0 1 0,-1 0 1,0-1-1,-1 1 0,0 0 0,-7-20 1,8 28-55,-1-1-1,1 1 1,-1 0 0,0 0 0,0 0-1,0 0 1,-1 0 0,1 0 0,-1 1 0,1-1-1,-1 1 1,0-1 0,0 1 0,0 0-1,0 0 1,0 1 0,-1-1 0,1 1 0,0-1-1,-1 1 1,1 0 0,-1 0 0,1 1-1,-7-2 1,-5 2-93,0-1-1,1 2 0,-1 0 1,1 1-1,-1 0 0,1 1 0,0 1 1,0 0-1,0 1 0,0 0 1,-15 9-1,12-4-1052,0 0 1,-28 24-1,27-18-2350,-32 36 1,22-13-3772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8:22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318 82 6150,'3'-4'605,"1"1"0,-1-1 0,0 0-1,-1 0 1,1 0 0,-1 0 0,1-1 0,-1 1 0,-1-1 0,1 0 0,0 1 0,-1-1 0,0 0-1,0 0 1,2-12 6417,-10 35-5821,-29 27-1264,-2-2 0,-1-2-1,-3-1 1,-1-3 0,-2-1-1,-59 35 1,116-74-96,0 0 0,0 1 0,0 0-1,16 0 1,-22 1 162,-1 0-1,0 1 1,0 0-1,1 0 1,-1 0 0,0 1-1,0 0 1,0 0-1,0 0 1,0 1-1,0-1 1,0 1-1,0 0 1,0 1 0,-1-1-1,1 1 1,-1 0-1,6 5 1,-4 1-187,1 1 0,-1 0 0,-1 0 0,0 0 1,0 1-1,-1 0 0,-1 0 0,5 21 0,-1 53-5491,-5-53 662,8-3-4804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8:22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5125,'-29'3'13818,"43"4"-10518,50 4-3810,19-10 648,-86-1-138,0 1 0,1 0 0,-1 0 0,1 0 0,0 0 0,-1 0 0,1 0 0,0 1 0,0-1 0,0 1 0,0 0 0,0-1-1,0 1 1,0 0 0,0 0 0,1 0 0,-1 1 0,-1 3 0,-22 42-25,21-36-204,1 0 0,0 0 1,1 0-1,1 1 1,0-1-1,0 0 0,1 1 1,1-1-1,2 13 1,-2-21 85,0 0 1,0 0 0,0 1 0,0-1-1,1 0 1,0 0 0,0 0 0,0 0 0,0-1-1,1 1 1,-1-1 0,5 6 0,-5-8 77,1 1 0,-1 0 1,1-1-1,-1 1 0,1-1 1,-1 0-1,1 0 1,-1 0-1,1 0 0,0 0 1,0-1-1,-1 1 0,1-1 1,0 0-1,0 0 0,0 0 1,0 0-1,-1 0 0,1-1 1,0 1-1,3-2 0,-5 2-111,0-1 0,0 1 0,0-1 0,0 0 0,0 1 0,0-1 0,0 0 0,0 0-1,0 0 1,0 0 0,0 0 0,-1 0 0,1 0 0,0 0 0,-1 0 0,1 0 0,-1 0-1,1 0 1,-1-1 0,1 1 0,-1 0 0,0 0 0,0-2 0,4-6-1235,13-26-3762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8:22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14 1954,'-9'-11'9801,"6"8"-7431,-10 3 3524,13 20-5702,3 7-128,16 9-512,-7 3-2019,10 5-1857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8:23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261 659 7751,'-21'-39'10815,"18"31"-10351,1 0-1,0 0 1,1 0 0,0 0 0,1-1 0,-1-7 0,1 15-418,0 0 0,0 0 1,0 0-1,0 0 1,-1 0-1,1 0 1,0 0-1,-1 0 0,1 0 1,-1 0-1,1 0 1,-1 0-1,1 1 1,-1-1-1,0 0 0,1 0 1,-1 1-1,0-1 1,1 0-1,-1 1 1,0-1-1,0 1 0,0-1 1,0 1-1,0-1 1,0 1-1,0 0 0,0-1 1,1 1-1,-1 0 1,0 0-1,0 0 1,0-1-1,0 1 0,0 0 1,0 1-1,-2-1 1,-1 0-16,-1 0 0,1 1 0,0 0 1,0-1-1,0 2 0,0-1 1,0 0-1,1 1 0,-5 1 0,-2 4-23,1 0-1,1 1 0,-1 0 0,1 0 1,1 1-1,0-1 0,0 2 1,0-1-1,1 1 0,-5 12 0,-4 8 27,2 1 0,-12 39 0,21-56-38,0-1 1,1 1-1,1 0 1,0 0-1,0 20 0,3-33-7,-1 0 0,0 0 0,1 0 0,-1 1-1,1-1 1,-1 0 0,1 0 0,0 0 0,0 0 0,-1 0-1,1 0 1,0 0 0,0 0 0,0 0 0,0-1-1,0 1 1,0 0 0,0 0 0,0-1 0,0 1-1,1-1 1,-1 1 0,0-1 0,0 0 0,0 1 0,1-1-1,-1 0 1,0 0 0,0 0 0,1 0 0,-1 0-1,0 0 1,2 0 0,48-4-1253,-42 0 741,0 0 0,0-1 0,-1 1 0,1-1 0,-1-1-1,0 0 1,0 0 0,-1-1 0,0 1 0,0-2 0,11-14 0,4-3-1981,31-27-4586</inkml:trace>
  <inkml:trace contextRef="#ctx0" brushRef="#br0" timeOffset="1">439 110 2979,'-2'-32'9571,"1"22"-8249,1 0 0,0 0 0,0-1 1,0 1-1,3-11 0,-3 20-1298,0 1 0,0 0 0,1 0 0,-1 0 0,0-1 0,0 1-1,0 0 1,0 0 0,0-1 0,0 1 0,0 0 0,0 0 0,0 0-1,0-1 1,1 1 0,-1 0 0,0 0 0,0 0 0,0 0 0,0 0-1,1-1 1,-1 1 0,0 0 0,0 0 0,0 0 0,1 0 0,-1 0-1,0 0 1,0 0 0,0 0 0,1-1 0,-1 1 0,0 0 0,0 0-1,1 0 1,-1 0 0,0 0 0,0 0 0,1 0 0,-1 0 0,0 1-1,0-1 1,0 0 0,1 0 0,-1 0 0,0 0 0,0 0 0,0 0-1,1 0 1,-1 0 0,0 1 0,0-1 0,0 0 0,1 0 0,-1 0-1,0 0 1,0 1 0,0-1 0,8 17 458,-8 88 29,-5-1 1,-32 182-1,16-144-582,10-28-1365,9-37-3331,2-45 298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8:23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1 8904,'0'0'9042,"-8"0"-7556,3 0-1206,1 0 0,-1 1 0,0 0 0,0 0 0,1 0 1,-1 1-1,1-1 0,-1 1 0,1 0 0,-1 1 0,1-1 0,0 1 1,-5 4-1,-47 49-1563,26-23 1249,-92 86-415,121-118 453,1 0-1,0-1 0,-1 1 1,1 0-1,0 0 0,0 0 1,0 0-1,0-1 0,0 1 1,0 0-1,0 0 0,0 0 1,0 0-1,0-1 0,0 1 1,1 0-1,-1 0 0,0 0 1,1 0-1,-1-1 0,0 1 1,1 0-1,-1 0 0,1-1 0,-1 1 1,1 0-1,-1-1 0,1 1 1,0-1-1,-1 1 0,1-1 1,0 1-1,-1-1 0,2 1 1,35 29 217,-25-22-142,70 63-134,-36-14-5127,-27-22 1098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8:23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0 11787,'-13'0'5990,"4"0"-4004,-6 0 128,15 6-865,0-1-1089,3 6-32,21 3-32,7 0-64,0 0-32,0-6-672,-4-3-770,-5-2-2017,2 0-2306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8:24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 16912,'161'0'4751,"-158"0"-4720,0 0 0,0 0-1,0 0 1,0 0 0,-1 1-1,1 0 1,0-1 0,0 1-1,-1 0 1,1 0 0,0 1 0,-1-1-1,1 0 1,-1 1 0,0 0-1,0-1 1,1 1 0,-1 0-1,0 0 1,0 0 0,0 0-1,-1 1 1,1-1 0,-1 0 0,1 1-1,-1-1 1,1 4 0,0-1 40,0 1 0,-1-1 0,0 1 0,0 0 0,0 0 0,-1-1 0,0 1 0,0 0 0,-1 0 0,1-1 0,-1 1 0,-3 10 0,1-9-71,0-1-1,-1 1 0,0-1 1,0 0-1,0-1 0,0 1 1,-1 0-1,0-1 0,0 0 1,-1-1-1,1 1 0,-13 7 1,5-4-288,-1 0 0,0 0 1,0-2-1,-27 10 0,21-12-955,-1 0-1,1-2 0,0 0 0,-27-1 0,46-1 1019,0 0 0,-1 1-1,1-1 1,0 0 0,-1 0 0,1 0-1,0 0 1,-1 0 0,1 0-1,-1 0 1,1-1 0,0 1 0,0 0-1,-1-1 1,1 1 0,0-1-1,-1 1 1,1-1 0,0 0 0,0 0-1,0 1 1,0-1 0,0 0 0,0 0-1,0 0 1,0 0 0,0 0-1,0 0 1,1 0 0,-1-1 0,0 1-1,1 0 1,-1 0 0,0-2-1,-1-26-4882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8:24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0 12844,'0'0'10570,"0"3"-9865,0 19-417,0 17-192,-15 27 32,-7 23-96,-2 13-32,-7 14-160,3 0-1217,7-9-1730,18-18-2498,3-23-5158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8:25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276 239 9545,'0'0'401,"-1"0"0,0 0 0,0 0 1,0 0-1,1 0 0,-1-1 0,0 1 0,0 0 0,1 0 0,-1-1 0,0 1 1,0-1-1,1 1 0,-1-1 0,1 1 0,-1-1 0,0 1 0,1-1 0,-1 0 1,1 1-1,-1-2 0,-8-21 2807,4-39-3996,4 40 1522,0 13-723,0 0-1,0 0 0,-1 1 1,0-1-1,-1 1 0,0-1 1,0 1-1,-9-15 0,11 20 16,-1 1 0,0 0 0,0 0-1,0 0 1,0 0 0,0 0 0,0 0 0,-1 0 0,1 1-1,0-1 1,-1 1 0,0 0 0,1-1 0,-1 1-1,0 1 1,1-1 0,-1 0 0,0 1 0,0-1 0,0 1-1,0 0 1,0 0 0,1 0 0,-1 0 0,0 0 0,0 1-1,0-1 1,0 1 0,1 0 0,-1 0 0,0 0-1,-2 1 1,-1 2-15,0-1 0,1 1 0,0 0 1,0 0-1,0 0 0,0 1 0,0 0 0,1 0 0,0 0 0,0 0 0,1 1 0,-1 0 0,1-1 0,-5 13 0,-3 11-14,-15 52 0,18-43 14,2 0 0,1 0-1,2 0 1,2 42 0,1-77-18,0-1 0,1 0 1,-1 1-1,0-1 0,1 1 1,-1-1-1,1 0 0,0 1 0,-1-1 1,1 0-1,0 1 0,1-1 1,-1 0-1,0 0 0,1 0 0,-1 0 1,1 0-1,-1-1 0,1 1 1,0 0-1,0-1 0,0 1 0,0-1 1,0 0-1,0 1 0,0-1 0,1 0 1,-1 0-1,0-1 0,0 1 1,1 0-1,-1-1 0,1 1 0,-1-1 1,1 0-1,-1 0 0,4 0 1,-1 0-45,0 0 1,0-1 0,0 1 0,0-1 0,0 0 0,0-1-1,0 1 1,0-1 0,-1 0 0,1 0 0,0 0-1,-1-1 1,0 1 0,1-1 0,-1 0 0,0 0 0,4-6-1,9-14-503,0-2 0,-2 0 0,-1 0 0,17-46 0,-11 16-33,18-75-1,-36 122 4110,-3 23-2714,-8 27-584,-1-1 437,1 1-1,-6 76 1,10 20-2590,5-137 1668,-1 1 0,1-1 0,0 1 0,0 0 0,0-1 0,0 1-1,1-1 1,-1 1 0,0-1 0,0 1 0,1 0 0,-1-1 0,1 0-1,0 1 1,-1-1 0,1 1 0,0-1 0,0 0 0,0 1 0,0-1-1,0 0 1,0 0 0,2 2 0,15 4-5793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8:25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95 13837,'-1'-1'428,"0"0"1,0 0-1,0 0 0,0 0 0,-1 0 1,1 0-1,0 1 0,0-1 1,-1 0-1,1 1 0,0-1 0,-1 1 1,1-1-1,-1 1 0,1 0 1,-1 0-1,1 0 0,-2 0 0,1 0-296,1 0 0,0 0 0,0 0 0,-1-1 0,1 1-1,0 0 1,0 0 0,-1-1 0,1 1 0,0-1-1,0 1 1,0-1 0,0 1 0,0-1 0,0 0-1,0 1 1,0-1 0,0 0 0,0 0 0,0 0 0,0 0-1,0 0 1,0 0 0,1 0 0,-1 0 0,0-1-1,-8-21 122,-6-9 349,14 31-544,1 0 0,-1 0 0,-1 0 0,1 0 0,0 0 0,0 0 0,0 1 0,0-1 0,0 1 0,-1-1 0,1 0 1,0 1-1,-1 0 0,1-1 0,0 1 0,-1 0 0,1 0 0,0 0 0,-1 0 0,1 0 0,-1 0 0,1 0 0,0 0 1,-2 1-1,1 0-34,0-1 0,0 1 0,0 0 0,0 1 1,0-1-1,1 0 0,-1 0 0,0 1 0,1-1 0,-1 1 1,1-1-1,-1 1 0,1 0 0,0 0 0,0-1 1,0 1-1,0 0 0,0 0 0,0 2 0,-17 47 224,16-41-157,-7 28 49,2 1 0,2 0-1,1 0 1,3 54 0,1-90-199,0-1 0,0 1 0,0-1 0,1 1-1,-1-1 1,1 1 0,-1-1 0,1 1 0,0-1 0,0 0 0,0 0-1,0 1 1,0-1 0,1 0 0,-1 0 0,1 0 0,-1 0 0,1 0-1,0-1 1,-1 1 0,1 0 0,0-1 0,0 1 0,0-1 0,1 0-1,-1 1 1,4 0 0,-3-1-277,0 0 0,0-1 0,1 1 0,-1-1 0,0 0 0,1 0 0,-1 0 0,1 0 0,-1-1 0,0 1 0,1-1 0,-1 0 0,0 0 0,0 0 0,0 0 0,0-1 0,0 1 0,0-1 0,0 0 0,0 0 0,3-3 0,33-35-6236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27:52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3876,'-13'0'10057,"7"0"-8231,-3 0 2914,27 0-4676,13 0 385,9 0-225,9 0-96,0 0-96,0 0-64,-6 0-384,-12 0-1282,-10 0-2209,-5 0-1314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8:25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25 128 7335,'11'-25'3908,"-7"12"-2256,2 1 1,0 0 0,0-1-1,1 2 1,0-1-1,10-10 1,-17 21-1570,0 1 1,1-1-1,-1 1 0,0-1 1,1 1-1,-1-1 1,1 1-1,-1 0 0,1-1 1,-1 1-1,1 0 0,-1-1 1,1 1-1,-1 0 1,1 0-1,-1-1 0,1 1 1,-1 0-1,1 0 0,0 0 1,-1 0-1,1 0 0,-1 0 1,1 0-1,0 0 1,-1 0-1,1 0 0,-1 0 1,1 0-1,0 0 0,7 17 846,-6 39-835,-3-46 207,-3 87-79,-4-1 1,-4 0 0,-25 97 0,-9 64-2221,40-144-4737,8-95 259</inkml:trace>
  <inkml:trace contextRef="#ctx0" brushRef="#br0" timeOffset="1">387 351 14574,'0'0'9902,"-6"15"-9522,-14 5-472,0-1 1,-1-1-1,-31 20 0,-1 1-75,19-14 66,23-19 160,1 2 1,0-1-1,0 1 1,1 1-1,-12 13 1,19-20 19,1 0 1,0 0-1,0 0 1,0 1-1,0-1 0,1 0 1,-1 0-1,1 1 1,-1-1-1,1 0 0,0 1 1,-1-1-1,1 0 1,1 1-1,-1-1 0,0 0 1,0 1-1,1-1 1,0 0-1,-1 0 0,1 1 1,2 2-1,1 5-15,2-1 0,-1-1 0,14 16-1,-5-6 55,19 36-196,-1 1 0,27 67-1,-14-27-3092,-8-32-3881,5-6-6096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8:26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2883,'-3'25'21524,"-7"-6"-20435,-2-8 128,12-8-2498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40:01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0 21204,'-39'25'897,"14"-3"1633,19-22 1506,37 0-3844,21 0 257,18 0-33,16-3-288,-3-8-96,-6 9-320,-7-1-769,-12-3-1762,4 6-3106,-10 0-7944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40:02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 16400,'-31'11'7527,"22"-3"-6598,6-3 1505,52-5-2242,28 0-128,27 0-64,19 0-641,-13-11-1569,1 11-4676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9:22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19 22870,'-21'0'704,"-19"0"1827,28 0-481,42 0-1890,41 0 64,15 0-160,12-11 32,3 6-128,-3 2 32,-12 3-96,-6 0-288,-19 0-417,-18 0-801,-15 8-768,-22 3-1570,-6-2-992,0 4-4197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9:22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461 17 15535,'-6'1'518,"0"-1"-1,-1 0 1,1-1 0,0 1 0,-1-1 0,1 0-1,0-1 1,0 0 0,0 0 0,0 0 0,-8-4 0,12 18 5010,-8 57-5243,-6 335 902,10-158-1018,2-107-116,3-138-53,0-1-1,0 0 0,0 0 0,-1 1 0,1-1 0,0 0 0,0 0 0,0 0 0,-1 0 1,1 0-1,0 0 0,0-1 0,-1 1 0,1 0 0,0-1 0,0 1 0,-2-2 0,-106-66-855,40 21-359,55 39 704,-61-43-2335,44 19-994,29 29 3048,-1 0-1,1-1 1,0 1 0,1-1-1,-1 1 1,1-1 0,-1 0-1,0-4 1,0-25-9714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9:23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12 288,'-49'-11'20398,"61"11"-18625,0 0-1629,1 0 0,-1 1 0,1 0 0,-1 1 0,1 0 0,-1 1 1,0 1-1,0 0 0,0 0 0,-1 1 0,1 1 0,-1 0 0,0 0 0,16 14 1,-25-18-110,1 0 0,-1 1 0,0-1 0,0 1 1,0-1-1,-1 1 0,1 0 0,-1 0 0,1 0 1,-1 0-1,0 0 0,0 0 0,0 0 0,-1 0 1,1 0-1,-1 0 0,0 1 0,0-1 0,0 0 1,0 0-1,0 0 0,-1 1 0,1-1 0,-1 0 1,0 0-1,-1 5 0,-2 0 46,0 1 1,0-1-1,-1 0 1,0 0-1,0 0 0,-1 0 1,-10 10-1,-10 6 25,-54 39 1,-2 2 417,82-65-521,0 0-1,0 0 1,0 0 0,-1 1 0,1-1-1,0 0 1,0 0 0,0 0 0,0 0-1,0 1 1,0-1 0,-1 0 0,1 0-1,0 0 1,0 1 0,0-1 0,0 0-1,0 0 1,0 1 0,0-1 0,0 0-1,0 0 1,0 0 0,0 1 0,0-1-1,0 0 1,0 0 0,0 1 0,0-1-1,0 0 1,0 0 0,1 0 0,-1 1-1,0-1 1,0 0 0,0 0 0,0 0-1,0 0 1,0 1 0,1-1 0,-1 0-1,0 0 1,0 0 0,0 0-1,0 0 1,1 0 0,-1 1 0,0-1-1,0 0 1,0 0 0,1 0 0,-1 0-1,0 0 1,0 0 0,1 0 0,-1 0-1,0 0 1,0 0 0,0 0 0,1 0-1,-1 0 1,0 0 0,1 0 0,15 2-92,-15-2 87,83 1-2803,-43-2-2034,-2 1-1397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9:23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99 2466,'-1'0'2814,"-30"-15"8529,31 15-11212,-1 0 1,0 0 0,1 0 0,-1 0-1,0-1 1,1 1 0,-1 0 0,0 0-1,1-1 1,-1 1 0,0-1 0,1 1-1,-1 0 1,1-1 0,-1 1 0,1-1-1,-1 1 1,1-1 0,-1 0 0,1 1-1,0-1 1,-1 1 0,1-1 0,0 0-1,-1 1 1,1-1 0,0 0 0,0 1-1,0-1 1,0 0 0,-1 0 0,1 1-1,0-1 1,0 0 0,0 1 0,1-1-1,-1 0 1,0 0 0,0 0 0,6 99 1405,-6-14-1777,1-93-353,5-14 466,1 1-1,2 0 1,0 0 0,0 0-1,2 2 1,1-1-1,20-26 1,-1 19 108,-30 27 81,1 0 0,-1 0 0,1 0 0,0 1 0,-1-1 0,1 0-1,0 1 1,-1-1 0,1 1 0,0 0 0,0-1 0,-1 1 0,1 0 0,0 0 0,0 0-1,-1 0 1,1 0 0,0 1 0,0-1 0,2 1 0,-3 0-6,0 1 0,0-1 0,0 0 0,0 0-1,-1 1 1,1-1 0,0 1 0,-1-1 0,1 0 0,-1 1 0,1-1 0,-1 1 0,0-1 0,0 1-1,0-1 1,0 4 0,1 2 104,15 129 753,-7-47-4329,-5-71-1506,7-6-2365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9:24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55 1602,'-22'0'10781,"-27"0"869,51 0-11105,22-1 199,0-1 0,33-8 0,24-3-19,562-12-53,-441 22-2507,-109 2-1277,-57 1-7646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9:24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14 7911,'-25'0'9642,"10"-2"-7657,-10-4 930,13 6-1377,12-3-673,0 1 832,0 18-1473,0 28-31,0 20-97,0 21-96,0 7-481,0-4-1505,0-8-2082,0-6-5348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27:53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 16496,'-6'0'1345,"0"0"2210,6-3-2754,9 3-673,3 0 224,0 44-63,-6 20-193,-3 19-32,-3 5-160,0-5-577,0-14-832,0-19-1730,0-26-1954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9:26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149 116 10922,'-46'-1'5819,"39"1"-5294,0-1-1,-1 0 1,1 0-1,0 0 0,0-1 1,0 0-1,0-1 0,1 0 1,-1 0-1,1 0 1,-1 0-1,-5-5 0,12 7-478,-1 1-1,1 0 1,-1 0-1,1 0 1,0 0-1,-1 0 1,1-1-1,0 1 1,-1 0-1,1 0 1,0-1-1,-1 1 1,1 0-1,0-1 0,-1 1 1,1 0-1,0-1 1,0 1-1,-1 0 1,1-1-1,0 1 1,0-1-1,0 1 1,0 0-1,-1-1 1,1 1-1,0-1 1,0 1-1,0-1 1,0 1-1,0 0 1,0-1-1,0 1 1,0-1-1,0 1 0,0-1 1,1 1-1,-1 0 1,0-1-1,0 1 1,0-1-1,0 1 1,1 0-1,-1-1 1,0 1-1,0 0 1,1-1-1,-1 1 1,0 0-1,1-1 1,-1 1-1,0 0 1,1-1-1,-1 1 1,0 0-1,1 0 0,-1 0 1,1-1-1,-1 1 1,0 0-1,1 0 1,-1 0-1,1 0 1,-1 0-1,0 0 1,1 0-1,-1 0 1,1 0-1,0 0 1,34-4 259,-32 4-110,158-7 1009,-59 4-949,157-24-1,-200 18-190,2 2 1,83 0-1,-143 48-155,3 6-1141,15 71 1,8-11-4538,-11-75-274,12-4-2813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9:26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39 11947,'-35'-11'2284,"34"11"-2011,0-1 0,-1 0 0,1 1 0,0-1 0,0 0 0,0 0 0,0 0 0,0 0 0,0 0 0,0 0 0,0 0 0,0 0 0,0 0 0,0 0 0,1 0 0,-1-1 0,1 1 0,-1 0-1,0 0 1,1-1 0,0 1 0,-1 0 0,1-3 0,17 10 2055,-3 6-1943,0 1-1,-1 1 1,18 24 0,24 24-205,1-11-128,-29-28-43,-1 1 1,-1 1 0,34 45 0,-57-66 84,-1-1 1,1 1-1,-1 0 1,1-1 0,-1 1-1,0 0 1,-1 0-1,1 0 1,-1 0 0,0 0-1,1 0 1,-2 0-1,1 0 1,0 0 0,-1 0-1,0 0 1,0-1-1,-2 6 1,-3 11-107,-2-1 0,-13 25 1,7-16 293,12-22-258,-77 189 409,70-167-423,1 0 0,1 0 0,2 0 1,1 1-1,0 36 0,3-45 9,1-16-10,0 1 1,0 0-1,0 0 0,0 0 1,1 0-1,-1 0 1,1-1-1,3 8 0,-3-11 0,0 1 1,0 0-1,1-1 0,-1 1 0,1 0 0,-1-1 1,1 0-1,0 1 0,0-1 0,-1 0 1,1 0-1,0 0 0,0 0 0,0 0 0,0-1 1,0 1-1,0-1 0,0 1 0,1-1 0,-1 0 1,0 1-1,4-2 0,377 7 1425,-213-9-1240,45 3 207,-215-20-391,-4 7-418,0 0-1,-1 0 1,0 1-1,0-1 1,-2 1-1,0 0 1,0 1-1,-1 0 1,0 0-1,-13-13 1,-14-21-8749,26 26-5620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9:27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49 9577,'-10'-3'8092,"5"-3"-4428,4-16-2742,2 9-94,4 11-750,-1 2 0,1-1 0,-1 0 0,1 1 0,-1 0 0,10 1 0,-9-1-37,2 0-1,0 0-1,0 1 1,0 0-1,0 0 1,-1 0-1,1 1 1,0 0-1,-1 1 1,1-1-1,-1 1 1,0 0-1,0 1 1,0-1-1,0 1 1,-1 1-1,1-1 1,-1 1-1,5 5 1,-4-2 17,1 1-1,-2 0 1,1 0 0,-1 1-1,0-1 1,-1 1 0,0 0-1,-1 1 1,0-1 0,0 0-1,0 13 1,7 73-309,-8-33-6591,-1-56 1366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9:27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302 39 10442,'-12'-17'4230,"0"-5"4464,-5 29-7162,0 15-1490,1-1-1,-18 33 0,17-26-164,-30 38-1,-29 18-1460,50-58-1581,-1-1-3745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9:28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99 6630,'-39'0'8097,"-18"-6"-1946,53 1-5033,11-3-768,11-3-216,37-3 102,68-7 0,2-1-2795,-111 19 1410,17-2-1071,-22 1-4656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9:28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9 7303,'-18'-7'8990,"37"6"-4452,-6 1-5137,10 2 726,1 2 0,-1 0 0,1 2 0,-2 0 0,1 1-1,34 17 1,-25-11-43,-30-12-74,1 0 0,0 0 0,-1 0 0,1 1 0,-1-1-1,1 1 1,-1 0 0,0 0 0,1 0 0,-1 0 0,0 0 0,-1 0 0,1 0 0,0 0 0,0 1-1,-1-1 1,2 4 0,-3-4-5,1 0 0,-1-1 1,0 1-1,0 0 0,0 0 0,0 0 0,0-1 0,0 1 0,0 0 0,0 0 0,-1 0 0,1-1 0,-1 1 0,1 0 1,-1 0-1,0-1 0,0 1 0,0-1 0,0 1 0,0-1 0,0 1 0,0-1 0,0 1 0,-1-1 0,1 0 0,0 0 1,-1 0-1,-1 2 0,-78 49-2485,52-34-742,14-9-467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9:29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298 51 4837,'-1'1'339,"-1"-1"0,1 0 1,-1 0-1,1 0 1,-1 0-1,1 0 1,-1-1-1,1 1 1,-1 0-1,1-1 1,0 1-1,-1-1 0,1 1 1,0-1-1,-1 0 1,1 1-1,0-1 1,0 0-1,-1 0 1,1 0-1,-1-1 1,1-1 587,0 0 0,0 0 1,0 0-1,0 0 1,1 0-1,-1 0 1,1 0-1,0 0 1,0 0-1,0-4 2339,-19 5-1617,4 2-1500,10-1-126,1 0 0,-1 1 0,0 0-1,0 1 1,1-1 0,-1 1 0,0-1 0,1 1 0,-1 1 0,1-1 0,-1 1 0,1 0-1,-1 0 1,1 0 0,0 0 0,0 1 0,-5 4 0,-4 4-44,1 1 0,0 0 1,0 1-1,2 0 0,0 1 0,0 0 1,1 0-1,1 1 0,0 0 0,2 1 1,-1 0-1,2 0 0,0 0 0,1 1 1,1-1-1,0 1 0,0 24 0,3-37-32,0 0 0,1 1 1,0-1-1,0 0 0,0 0 0,0 0 0,1 1 0,-1-1 0,1-1 0,0 1 0,0 0 0,1 0 0,-1-1 0,5 6 1,0-2-43,0 0 1,0-1-1,1 0 1,0 0 0,0 0-1,12 5 1,-5-3-609,0-1 0,1-1 1,18 5-1,-21-8-1108,-1 0 0,1-1 0,23 1 0,-6-3-4024,-2 0-2925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9:29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34 11050,'-24'0'3043,"9"0"-352,-4 0 1377,47 0-4004,5 0 0,7 0-32,0 0-481,3 0-960,3-3-1249,9-13-1154,10 2-6662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9:30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369 101 12428,'-1'-14'5478,"-1"0"-3574,-1-15-1070,3 27-802,-1 0 0,1 0-1,0 0 1,-1 0 0,1 0 0,-1 0 0,1 1 0,-1-1 0,0 0 0,0 0 0,1 1 0,-2-1 0,1 1 0,0-1 0,0 1 0,0-1 0,-1 1 0,1-1 0,0 1 0,-1 0 0,1 0 0,-1 0 0,0 0 0,1 0 0,-1 0 0,0 0 0,0 1 0,0-1 0,1 1 0,-1-1 0,0 1 0,0 0 0,0-1 0,0 1 0,0 0 0,0 0 0,0 1 0,-3-1 0,1 0-32,-1 1 0,1-1-1,-1 1 1,1 0 0,-1 0 0,1 0-1,0 1 1,-1-1 0,1 1 0,0 0 0,0 1-1,0-1 1,0 1 0,1-1 0,-6 5-1,2 3-5,1 0-1,-1 0 0,2 1 1,-1-1-1,1 1 0,1 1 1,0-1-1,1 0 0,0 1 1,1 0-1,0 0 0,0-1 1,2 1-1,-1 0 0,3 16 1,-2-5 13,0-10-4,0 0 1,0 0 0,-1 0-1,-6 25 1,5-33-5,0 1 0,0-1 0,-1 0 0,0 0 0,0 0 0,0 0 0,0-1 0,-1 1 0,0-1 0,0 0 0,0 0 0,-1 0 0,1 0 0,-8 3 0,-9 8-79,8-5 46,-1-1 0,0 0 0,-1-1 0,-22 10-1,36-18-109,3-1-331,59-30 489,-54 26 24,1 0 0,0 1 0,0 0 0,0 0 0,0 0 0,1 1 0,0 0 0,-1 1 0,1 0 0,0 1 0,11-1 0,-19 2-17,-1 0-1,1 0 1,0 0 0,-1 0 0,1 1 0,0-1-1,-1 0 1,1 1 0,-1-1 0,1 0-1,0 1 1,-1-1 0,1 1 0,-1-1-1,1 1 1,-1-1 0,1 1 0,-1-1 0,0 1-1,1 0 1,-1-1 0,0 1 0,1 0-1,-1-1 1,0 1 0,0-1 0,0 1-1,0 0 1,1 0 0,-1-1 0,0 1 0,0 1-1,-1 30 59,1-20-10,0-2-104,-1 2-80,1 0 0,0 0 0,0 0-1,2 0 1,-1 0 0,2 0-1,-1 0 1,2 0 0,-1-1-1,8 15 1,-9-24-404,0 0 0,0 0 0,1 0 0,-1-1 0,1 1 0,-1-1 0,1 1 0,0-1 0,-1 0 0,1 0 0,0 0-1,0-1 1,0 1 0,0 0 0,-1-1 0,1 0 0,0 0 0,0 0 0,0 0 0,0 0 0,0-1 0,0 1 0,0-1 0,0 0 0,4-1 0,28-14-5241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9:30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70 4837,'0'-2'377,"-2"-25"3630,2 26-3654,0 0 0,0 0 1,-1 0-1,1 1 0,0-1 1,0 0-1,-1 0 0,1 1 1,0-1-1,-1 0 0,1 0 1,-1 1-1,1-1 0,-1 0 0,1 1 1,-1-1-1,1 1 0,-1-1 1,0 1-1,1-1 0,-1 1 1,0-1-1,1 1 0,-1-1 1,0 1-1,0 0 0,1 0 1,-1-1-1,0 1 0,-1 0 1,0 53 607,1-34-863,1-11-67,-1 1 1,2 0-1,-1 0 0,1-1 1,0 1-1,4 13 0,-4-20-31,0 0 1,0 0-1,0 0 0,0-1 0,0 1 1,1 0-1,-1-1 0,0 1 0,1-1 0,-1 0 1,1 1-1,0-1 0,-1 0 0,1 0 1,0 0-1,0 0 0,0 0 0,0 0 1,-1 0-1,1-1 0,0 1 0,0-1 1,1 0-1,-1 1 0,0-1 0,0 0 1,0 0-1,0 0 0,0 0 0,0-1 1,0 1-1,0-1 0,3 0 0,-3 0 0,0 0-1,0 0 0,0 0 1,0 0-1,0-1 1,0 1-1,-1 0 0,1-1 1,-1 1-1,1-1 0,-1 0 1,1 1-1,-1-1 0,0 0 1,0 0-1,0 0 1,0 0-1,0 0 0,0 0 1,0 0-1,-1-1 0,1 1 1,-1 0-1,0 0 0,1-3 1,3-63-38,-4 63 34,0 1 5,1 1 0,-1 0 0,-1-1 0,1 1 0,0-1 1,-1 1-1,1 0 0,-1-1 0,0 1 0,0 0 0,-1-1 1,1 1-1,-1 0 0,1 0 0,-1 0 0,-3-3 0,2 4-75,0 0-1,0 0 0,0 0 1,-1 1-1,1-1 1,0 1-1,-1 0 0,1 0 1,-1 0-1,0 0 0,1 1 1,-1-1-1,0 1 0,1 0 1,-6 1-1,6-1-164,0 0 0,0 1 0,1-1 0,-1 1 0,0 0 0,0 0 0,1 0 0,-1 0 0,1 0 0,-1 1 0,1-1 0,-1 1 0,1-1 0,0 1 0,0 0-1,0 0 1,0 0 0,0 0 0,0 1 0,1-1 0,-1 0 0,0 1 0,1-1 0,0 1 0,0-1 0,-2 5 0,-7 26-5719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27:53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430 272 11339,'-9'-8'6612,"5"-9"-4018,4-28-2660,0 31 620,0-118 2767,0 129-3325,-1 0 1,0 1-1,0-1 1,0 0-1,0 1 1,-1-1 0,1 1-1,-1 0 1,0-1-1,1 1 1,-1 0-1,0 0 1,0 0-1,0 0 1,-1 0-1,1 1 1,0-1-1,-1 1 1,1-1 0,-1 1-1,1 0 1,-1 0-1,-4-1 1,4 1-16,1 0 1,-1 0 0,1 0-1,-1 0 1,0 0 0,0 1-1,1-1 1,-1 1-1,0 0 1,0 0 0,1 0-1,-1 0 1,0 1 0,0-1-1,1 1 1,-1-1-1,0 1 1,1 0 0,-1 0-1,1 0 1,-1 1 0,1-1-1,-1 0 1,1 1 0,-4 3-1,-1 6-22,-1 1 1,2-1-1,0 2 0,0-1 1,1 1-1,-6 20 0,-16 86-43,25-107 79,-15 106-1,6 1 0,6 209-1,6-192 32,2 7-1696,-22-161 272,0-8 963,1 0-1,1-1 1,-23-53-1,-30-94-524,70 174 962,-1-6 36,-1 0 1,1 1 0,0-1-1,0 0 1,0 0 0,1 0-1,0-6 1,0 6 221,3 5-192,-1 0 0,0 0 0,1 0 0,-1 0 0,1 0 0,0 1 0,-1-1 0,1 1 0,-1 0 0,1-1 0,0 1 0,-1 0 0,5 1 0,-6-1-17,18 0 2,97-4-1532,-40-12-3493,-24-2-1289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9:30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8712,'0'0'12524,"0"9"-12332,6 10-96,-3 6-64,0 3 32,-3 2-96,0 3-352,0 3-641,0-3-961,0-5-1185,0-9-2658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9:31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1 769,'-13'0'14702,"7"0"-12973,0 0 2083,6 11-3652,3 16-128,6 7-32,-3 4 64,-2 6-32,2 6-96,-6-3-544,0-6-738,0-7-576,0-15-1152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9:31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37 10346,'-5'-12'2632,"0"-6"2605,6 18-5148,0-1 1,-1 1 0,1-1-1,-1 1 1,1-1 0,0 1-1,0-1 1,-1 1 0,1-1-1,0 1 1,0 0 0,-1 0-1,1-1 1,0 1 0,0 0 0,0 0-1,-1 0 1,1 0 0,0 0-1,0 0 1,0 0 0,-1 0-1,1 0 1,1 0 0,14 1 14,0 0 1,0 1-1,0 1 1,0 0-1,-1 1 1,18 7-1,34 1 478,-67-10-476,1 1 1,-1 0-1,0-1 0,1 1 1,-1-1-1,-1 1 1,1 0-1,0-1 0,-1 1 1,1-1-1,-1 1 1,0-1-1,-1 3 0,-25 34-60,18-29-73,2 1 0,-1-1 0,1 1 1,-9 19-1,15-27 26,0-1 0,0 0 0,1 0 0,-1 0 0,1 1-1,-1-1 1,1 0 0,0 1 0,0-1 0,0 0 0,0 1 0,0-1 0,0 0 0,1 1-1,-1-1 1,1 0 0,0 0 0,0 1 0,-1-1 0,1 0 0,1 0 0,-1 0-1,0 0 1,0 0 0,1 0 0,-1-1 0,1 1 0,0 0 0,-1-1 0,5 3 0,11 9-7,1-1 1,37 19 0,-57 3 344,1 26 154,-14 99 0,15-157-576,-1 1 0,1-1 1,0 0-1,-1 1 0,0-1 1,1 0-1,-1 0 1,0 1-1,0-1 0,0 0 1,0 0-1,0 0 0,-1 0 1,1-1-1,-1 1 0,1 0 1,-1 0-1,0-1 0,0 1 1,1-1-1,-1 0 0,0 1 1,0-1-1,0 0 0,-1 0 1,1 0-1,0-1 0,0 1 1,0 0-1,-1-1 0,1 1 1,-3-1-1,1 0-204,1 0 0,0-1 0,0 1 1,-1-1-1,1 0 0,0 0 0,0 0 0,0-1 0,0 1 0,0-1 0,0 1 0,1-1 0,-1 0 1,0 0-1,1 0 0,0-1 0,-1 1 0,1 0 0,0-1 0,0 0 0,0 1 0,-2-6 1,-13-32-3481,6-4-2045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9:32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44 118 13229,'0'-1'211,"0"1"-1,-1 0 1,1 0 0,0 0 0,-1 0 0,1 0 0,-1 0 0,1 0 0,0 0 0,-1 0 0,1 0 0,0 0 0,-1 0 0,1 0 0,0 0 0,-1 1 0,1-1 0,0 0 0,-1 0 0,1 0 0,0 0 0,-1 1 0,1-1 0,0 0 0,-1 0 0,1 1 0,0-1 0,0 0 0,-1 0 0,1 1 0,0-1 0,0 0 0,0 1 0,-9 20 2328,-2 42-3773,5-25 1804,-1-10-649,6-25-93,1-6-30,16-39-60,51-78 231,-57 104 83,0 2 1,1-1-1,1 1 0,0 1 0,23-20 1,-35 33-3,1-1 1,-1 1-1,1-1 0,-1 1 1,1 0-1,-1-1 1,1 1-1,0 0 1,-1-1-1,1 1 1,0 0-1,-1 0 0,1-1 1,0 1-1,-1 0 1,1 0-1,0 0 1,-1 0-1,1 0 1,0 0-1,-1 0 0,1 0 1,0 0-1,-1 1 1,1-1-1,0 0 1,-1 0-1,1 0 1,-1 1-1,1-1 0,0 0 1,-1 1-1,1-1 1,-1 1-1,1-1 1,-1 1-1,1-1 1,-1 1-1,1-1 0,-1 1 1,1-1-1,-1 1 1,0-1-1,1 1 1,-1 0-1,0-1 1,0 1-1,0 0 0,1 0 1,7 37 260,-7-34-246,12 134-1565,-9-104-2429,14-8-3213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9:33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71 13741,'0'-2'246,"-1"0"0,1 1 0,0-1 1,-1 0-1,1 0 0,-1 0 0,0 1 0,0-1 0,1 0 1,-1 1-1,0-1 0,0 1 0,-1-1 0,1 1 0,0-1 0,0 1 1,-3-2-1,2 1 9,0 1 1,1-1-1,-1 1 0,1-1 1,-1 0-1,1 0 1,0 0-1,0 0 0,0 0 1,0 0-1,0 0 1,0 0-1,0 0 0,1 0 1,-1 0-1,1 0 1,-1-1-1,1-2 0,-5 8 3350,-7 12-2931,-11 22-757,8-7 107,2 1 0,2 1-1,0 0 1,2 1-1,2 0 1,1 0-1,2 1 1,1 0 0,1-1-1,2 1 1,7 61-1,-5-86-208,-1 0-1,1 0 0,0 1 1,1-1-1,0-1 0,1 1 1,-1 0-1,2-1 0,-1 0 1,1 0-1,1 0 0,-1-1 1,1 1-1,0-1 0,1-1 1,0 1-1,15 10 0,-13-11-680,0-1 0,0 0 0,1-1-1,0 0 1,0 0 0,0-1 0,0-1-1,1 1 1,-1-2 0,14 2 0,47-2-7041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9:33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9 17424,'-24'0'1474,"-4"0"864,10 0-961,21 0-1313,34 0-32,9 0-32,6 0-288,3-3-673,-6 1-1985,12-1-2147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9:34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52 123 15471,'-3'-14'2402,"-6"12"-640,-9 2 159,15 0-928,3 11-800,0 27-65,0 12 0,0 8-64,0 14-32,0 2 0,0 6-64,-10 1-609,1-12-1024,9-17-2948,0-13-1889</inkml:trace>
  <inkml:trace contextRef="#ctx0" brushRef="#br0" timeOffset="1">282 2 16848,'-13'-1'1184,"-9"1"855,18 0-985,11 2-51,0 0-989,0-1 1,-1 1 0,1 1 0,0-1-1,-1 1 1,0 0 0,0 1-1,0 0 1,0 0 0,-1 0 0,1 0-1,7 9 1,-4-3 39,-1 0-1,-1 0 1,0 1-1,0 0 1,-1 0-1,7 18 1,-3-1 94,-1 0 1,-1 1-1,-2 0 1,-1 1-1,2 40 1,-3-14 166,-3 0 0,-11 91 0,8-129-632,-1 0 1,-1 0-1,-1 0 0,-1 0 0,0-1 1,-1 0-1,-1 0 0,-1-1 0,0 0 0,-1-1 1,-19 24-1,2-15-4680,18-18-2503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9:34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411 218 13100,'-1'-2'251,"0"0"-1,0 0 1,0 0-1,0 0 1,0 0-1,0 0 1,-1 0-1,1 0 1,-1 0-1,1 0 0,-1 1 1,0-1-1,1 1 1,-1-1-1,0 1 1,-4-3-1,-9-8 1044,11 5-933,0 1 0,0-1 0,1 0 0,0 0 0,1 0 0,0-1 0,-3-10-1,4 9-172,-2 0 0,1 0 0,-1 1 0,-1-1 0,-6-11 0,9 17-126,-1 0 1,0 0 0,0 0-1,0 1 1,0-1 0,0 1-1,-1 0 1,1-1-1,-1 1 1,1 0 0,-1 0-1,0 1 1,0-1-1,0 1 1,0-1 0,0 1-1,0 0 1,0 0 0,0 0-1,-1 0 1,1 1-1,0-1 1,0 1 0,-1 0-1,-2 0 1,4 1-60,0 0-1,1 0 1,-1-1 0,1 1-1,0 0 1,-1 0 0,1 1 0,0-1-1,-1 0 1,1 0 0,0 1-1,0-1 1,0 0 0,0 1-1,0-1 1,1 1 0,-1 0-1,0-1 1,1 1 0,-1-1-1,1 1 1,-1 2 0,-12 46 24,11-43-20,-10 56 89,2 0 1,-1 81-1,11 128-25,2-120-4,-3-109-63,0-29-11,1 1 0,0 0-1,1 0 1,4 21 0,0-26-187,-1-17-168,-1-15 85,-6-3 111,-1-1 0,-1 1 0,-1 0 0,-1 1 0,-2-1 0,-20-41 0,21 46 63,-45-80-199,37 73 639,2-1 1,-21-53-1,35 80-309,0 0 1,0 1-1,0-1 1,0 1-1,0-1 0,0 0 1,0 1-1,0-1 0,0 1 1,1-1-1,-1 0 0,0 1 1,0-1-1,1 1 0,-1-1 1,0 1-1,1-1 0,-1 1 1,1-1-1,-1 1 0,1 0 1,-1-1-1,1 1 0,-1 0 1,1-1-1,-1 1 0,1 0 1,-1-1-1,1 1 0,-1 0 1,1 0-1,0 0 0,-1-1 1,1 1-1,-1 0 0,1 0 1,0 0-1,-1 0 1,1 0-1,-1 0 0,2 1 1,35-2 93,-29 1-26,114-1 126,8-1-2411,-42 4-5303,-19 2-3468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9:35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78 5029,'-1'1'8381,"-15"-4"-6860,14 3-1342,0-1 0,0 0 0,0 1 0,0-1 0,0 0 0,0 0 0,1 0 0,-1-1 0,0 1 0,1 0 0,-1-1 0,0 1-1,1-1 1,0 0 0,-1 1 0,1-1 0,0 0 0,-2-3 0,2 0 566,-1 1 1,1-1-1,-1 0 1,1 0-1,1 0 1,-1 0-1,1-9 1,-20 34 738,9 1-1470,1 1 1,0 0-1,2 1 1,0 0-1,2 0 1,-5 29-1,4-2-257,0 98 1,7-141 73,0 0 1,0 0-1,1 0 1,0 0-1,0 0 1,1-1-1,0 1 1,0 0-1,1-1 1,-1 1 0,1-1-1,1 0 1,4 6-1,-5-7-347,1-1 0,0 0 0,1 0 0,-1-1 0,1 1 0,-1-1 0,1 0 0,0 0 0,0 0 0,1-1 0,-1 0 0,0 0 0,1 0 0,-1-1 0,1 0 0,9 1 0,32 2-6349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9:36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31 7527,'0'0'3876,"-5"0"-1538,-2 1-1667,6-1-531,0 1 0,0-1 0,1 0 0,-1 1 0,0-1 0,0 0 0,0 0 0,0 1 0,0-1 0,0 0 0,0 0-1,1 0 1,-1 0 0,0 0 0,0-1 0,0 1 0,0 0 0,0 0 0,0-1 0,0 1 0,1 0 0,-1-1 0,0 1-1,0-1 1,0 1 0,1-1 0,-1 1 0,0-1 0,1 1 0,-1-1 0,0 0 0,1 1 0,-1-1 0,1 0 0,-1 0-1,1 1 1,0-1 0,-1 0 0,1 0 0,0 0 0,-1 0 0,1 0 0,0-1 0,1 2-80,0-1-1,-1 0 1,1 1 0,0-1-1,0 0 1,0 1 0,1-1 0,-1 1-1,0-1 1,0 1 0,0 0-1,0 0 1,0-1 0,0 1 0,1 0-1,-1 0 1,0 0 0,0 0 0,2 1-1,35-2 435,-31 1-415,103-8 225,-108 11-295,0 0 0,0 0 0,-1 0 0,1 0 0,-1 1-1,0-1 1,0 0 0,0 1 0,0-1 0,0 6 0,0-8-5,46 169 427,-23-98-2798,-10-29-1618,-6-31-440,8-3-3359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27:54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34 11531,'-7'-11'2328,"0"-1"2610,6 2 1105,-11 265-5479,3 75-579,8-326-8,1-1 1,0 0-1,1 0 0,-1 1 0,1-1 0,-1 0 0,1 0 0,0 1 0,0-1 0,0 0 0,1 0 0,-1 0 1,1 0-1,0-1 0,0 1 0,0 0 0,0-1 0,0 1 0,0-1 0,1 1 0,-1-1 0,1 0 0,5 3 1,0-2-36,-1 0 0,1-1 1,0 0-1,0-1 1,0 0-1,1 0 1,-1 0-1,12-2 1,-19 1 60,0 0 1,0-1 0,0 1-1,0-1 1,0 1-1,0-1 1,0 0 0,0 1-1,0-1 1,0 0 0,0 0-1,0 0 1,-1 1-1,1-1 1,0 0 0,-1 0-1,1 0 1,0 0 0,-1 0-1,0 0 1,1 0-1,-1-1 1,1 1 0,-1 0-1,0 0 1,0 0 0,0 0-1,0 0 1,0-1-1,0 1 1,0-2 0,0-49 179,-1 38-146,2-79 97,-2-99-33,1 189-103,0 0 0,-1 0 0,1 0 0,-1 0 0,1 0 0,-1 0 0,0 0 0,0 0 0,0 0 1,-1 0-1,1 1 0,-1-1 0,1 0 0,-1 1 0,0-1 0,0 1 0,0 0 0,-1 0 0,1 0 0,0 0 0,-1 0 0,1 0 0,-1 0 1,0 1-1,1-1 0,-1 1 0,-3-1 0,-34-4-2448,23 1-3486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9:37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427 8 14670,'-1'1'149,"1"-1"0,0 0 0,-1 1 1,1-1-1,0 0 0,-1 0 0,1 1 0,0-1 1,-1 0-1,1 0 0,0 1 0,-1-1 1,1 0-1,-1 0 0,1 0 0,-1 0 0,1 1 1,0-1-1,-1 0 0,1 0 0,-1 0 0,1 0 1,-1 0-1,1 0 0,-1 0 0,1 0 0,0-1 1,-1 1-1,1 0 0,-1 0 0,1 0 0,-1 0 1,1-1-1,0 1 0,-1 0 0,1 0 0,0-1 1,-1 1-1,1 0 0,0 0 0,-1-1 0,1 1 1,0 0-1,-1-1 0,1 1 0,0-1 0,0 1 1,0 0-1,-1-1 0,1 1 0,0-1 0,0 1 1,0-1-1,0 1 0,0 0 0,0-1 0,0 1 1,0-1-1,0 1 0,0-1 0,0 0 0,-33 45 774,24-31-953,-198 221-42,85-102-3017,95-98-429,17-8-1227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9:37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3 8648,'-21'0'6566,"6"-3"-4964,-1 3 2017,35 0-3074,18 0-289,9 0-192,3 0 32,-3 0-96,-6 0-480,-4 6-865,-8-6-449,-7 0-512,1 0-129,2 0-2337,-2 0-1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9:37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11 6534,'-10'-10'10723,"27"18"-9739,-3-3-892,3 0-55,0 1 1,-1 0-1,0 1 0,0 1 0,0 0 0,26 20 1,-40-25 5,0 0 0,-1-1 0,1 1 1,-1 0-1,0 0 0,0 0 0,0 0 0,0 0 1,0 0-1,-1 0 0,1 0 0,-1 0 1,0 0-1,0 0 0,0 0 0,0 0 1,-1 5-1,0-2-43,0 0 0,0 0 0,0 0 0,-1-1 1,0 1-1,-1 0 0,-5 10 0,-42 47-3502,25-28-294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9:38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0 12588,'-2'5'6321,"10"8"-4194,19 17-2804,-19-21 1389,5 5-479,-1 1 0,-1 1 1,0 0-1,-1 0 1,-1 1-1,0 1 0,-1-1 1,-1 1-1,-1 1 1,-1-1-1,0 1 0,-1 0 1,-1 0-1,-1 0 1,-1 1-1,0-1 0,-5 38 1,3-50-227,-1 1 0,-1-1 0,1 1 0,-1-1 0,0 0 0,-1 0 0,0-1 0,0 1 0,0-1 0,-1 1 0,0-1 0,0-1 0,-1 1 0,-9 7 0,-8 5-1450,-2-1 1,-39 20 0,8-5-6006,29-10-4008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9:38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47 232 12139,'-4'-3'356,"0"-1"0,1 1-1,-1-1 1,1 1-1,0-1 1,0 0 0,0 0-1,1 0 1,-1 0-1,1-1 1,0 1 0,1-1-1,-3-8 1,1 0 660,2-1 0,0 1 1,1-23-1,0 16-691,0 16-110,0 0 1,1-1-1,-1 1 0,1 0 0,0-1 0,1 1 0,-1 0 0,1 0 0,-1 0 0,1 0 1,1 0-1,-1 0 0,0 1 0,1-1 0,0 1 0,3-4 0,-5 7-174,-1 0 1,1 0-1,-1 0 0,0 0 1,1 0-1,-1 0 0,0 1 0,1-1 1,-1 0-1,0 0 0,0 0 1,1 1-1,-1-1 0,0 0 0,1 1 1,-1-1-1,0 0 0,0 0 1,0 1-1,1-1 0,-1 0 0,0 1 1,0-1-1,0 0 0,0 1 1,0-1-1,0 1 0,1-1 0,-1 0 1,0 1-1,0-1 0,0 0 1,0 1-1,0-1 0,-1 0 0,1 1 1,0-1-1,0 1 0,0-1 0,0 0 1,0 1-1,0-1 0,0 0 1,-1 1-1,4 459 671,-5-237-1296,-1-145 10,1-52-100,1 0 0,1 0 1,1 0-1,1 0 0,1 0 0,11 39 1,-13-61 230,0-1 1,0 0 0,1 0 0,-1 0 0,1 0 0,0 0-1,0-1 1,0 1 0,0 0 0,1-1 0,3 4-1,31 12-7751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9:39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30 8488,'-2'-1'7326,"-3"0"-3517,5 1-3708,-1 0 0,1 0 0,-1 0 0,1 0 0,-1-1 0,1 1 0,-1 0 0,1 0 0,0 0-1,-1 0 1,1-1 0,-1 1 0,1 0 0,0 0 0,-1-1 0,1 1 0,0 0 0,-1-1 0,1 1 0,0 0 0,0-1-1,-1 1 1,1 0 0,0-1 0,0 1 0,0-1 0,-1 1 0,1 0 0,0-1 0,1-1-77,1 1-1,0-1 1,-1 1 0,1 0 0,0-1-1,0 1 1,0 0 0,-1 0 0,1 0 0,0 1-1,0-1 1,0 0 0,1 1 0,-1-1-1,0 1 1,0 0 0,3 0 0,43-2 467,-39 2-343,15-1 79,-16 1-139,0-1 0,0 1 0,0 1 0,-1-1 0,14 4 0,-18-3-69,-1 0 0,1 0 0,-1 0-1,1 0 1,-1 1 0,0-1 0,0 1 0,0 0 0,0-1-1,0 1 1,0 0 0,0 0 0,0 0 0,-1 0 0,1 0-1,-1 1 1,0-1 0,0 0 0,1 1 0,-2-1 0,2 4 0,11 42 96,-2 1 1,6 74 0,-6-39-148,-7-62-317,9 57-308,2-29-5507,-8-42 281,10-6-3865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9:39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457 110 11307,'3'-65'5051,"-3"20"4845,-6 51-9052,-98 159-780,17-23-70,30-55-224,-52 77-1258,29-67-2874,63-81-309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9:40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73 15214,'-2'1'367,"1"-1"-1,-1 0 1,0 0 0,0 0-1,1 0 1,-1 0-1,0 0 1,0-1-1,1 1 1,-1 0-1,0-1 1,0 0-1,1 1 1,-1-1-1,1 0 1,-1 0-1,1 0 1,-1 0-1,-2-2 1,5 2-303,-1 0 0,1 0 1,-1-1-1,1 1 0,0 0 0,-1 0 1,1-1-1,0 1 0,0 0 0,0 0 0,0 0 1,0 0-1,0 0 0,0 0 0,0 1 1,0-1-1,0 0 0,1 0 0,-1 1 0,0-1 1,1 1-1,-1-1 0,0 1 0,1 0 1,-1-1-1,2 1 0,18-8 230,1 1 0,0 1-1,0 1 1,42-4 0,29 5-1055,-30 4-5813,-12 0-3789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9:40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28 9417,'0'0'260,"-1"-1"0,1 0 1,-1 1-1,1-1 0,-1 0 0,1 1 1,0-1-1,-1 0 0,1 0 0,0 1 1,0-1-1,-1 0 0,1 0 0,0 0 1,0 1-1,0-1 0,0 0 0,0 0 1,0 0-1,0 1 0,1-1 0,-1 0 1,0 0-1,0 1 0,1-1 0,-1 0 0,0 0 1,1 1-1,-1-1 0,0 0 0,1 1 1,0-2-1,26-1 4457,-16 4-5803,4 0 1138,1 1-1,-1 0 0,0 1 0,0 1 0,0 0 0,23 11 0,-12-3-74,0 1 0,40 26 0,-64-38 26,-1 0 0,1 0 1,0 0-1,-1 0 0,1 1 1,-1-1-1,1 0 0,-1 1 1,0-1-1,1 1 0,-1-1 1,0 1-1,0 0 0,0-1 1,0 1-1,-1 0 0,1 0 1,0 0-1,-1-1 0,1 1 1,-1 0-1,0 0 0,1 0 1,-1 0-1,0 0 0,0 0 1,0 0-1,-1 0 0,1 0 1,0 0-1,-1 0 0,1 0 1,-1 0-1,0-1 0,1 1 1,-1 0-1,0 0 1,0-1-1,0 1 0,0 0 1,-1-1-1,1 1 0,0-1 1,-1 0-1,-2 3 0,-8 6-323,0 0 1,-1 0-1,0-2 0,-21 12 0,28-17-33,-2 1-50,-11 7-2068,1 0 0,-22 17 0,3 7-7437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9:41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0 14638,'-46'0'9508,"47"4"-9348,4 12-93,1 0-1,1-1 1,0 0 0,0 0 0,2 0 0,16 21 0,73 82 141,-70-87-206,20 16-30,-45-44 73,0 0 0,1-1 0,0 1 0,-1-1 0,1 0 0,0 0 0,0 0 0,0-1 1,0 0-1,1 1 0,-1-1 0,0-1 0,5 2 0,-8 1 136,-1 0 1,0 1-1,0-1 1,0 1-1,-1-1 1,1 0-1,-1 1 1,0-1-1,-2 6 1,-58 61 195,10-15-327,16-10-106,2 1 1,-29 52-1,48-71-1933,0 1 0,-18 55 0,30-67-3808,2-4-2510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27:54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 10378,'-1'0'560,"0"-1"0,0 1 0,-1 0 1,1 0-1,0 0 0,-1 1 0,1-1 0,0 0 1,0 0-1,-1 1 0,1-1 0,0 1 0,0-1 1,0 1-1,-1-1 0,-1 2 0,-3 23 968,5-22-1694,-17 173 814,5 223 1,13-390-806,0 9-223,0-1 1,1 0-1,5 25 0,-5-38 63,0 0 0,0-1 0,0 1 1,0 0-1,1-1 0,-1 1 0,1-1 0,0 0 0,0 1 0,0-1 0,1 0 0,-1 0 0,1 0 0,0-1 0,-1 1 0,1-1 0,0 1 1,1-1-1,-1 0 0,0 0 0,5 2 0,30 4-5748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9:58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86 833,'-26'10'15566,"6"-2"-10955,14-6-4124,0 0-1,1-1 1,-1 0 0,0 1 0,0-2 0,-8 1 0,11-1 1029,6 0-1508,1 0-1,0 0 1,0-1 0,0 0 0,0 1-1,-1-1 1,1-1 0,0 1 0,-1-1 0,1 1-1,-1-1 1,1 0 0,-1 0 0,0 0-1,0-1 1,0 1 0,0-1 0,0 0-1,-1 1 1,1-1 0,2-5 0,-2-7 2851,-4-10-2710,-1-7 30,11 48 290,-5 102-408,-5 1-1,-6-1 0,-36 199 0,-7 23-2446,37-115-2350,13-219 4106,-1 0 0,1 0 1,1 0-1,-1 0 0,1 0 0,0 0 0,3 8 0,-2-11 19,0-1-1,0 1 1,0-1 0,0 0 0,0 1-1,1-1 1,-1 0 0,1 0 0,-1-1-1,1 1 1,3 1 0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9:58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67 4260,'-30'-6'10963,"12"-4"-5634,17 7-5022,-1 0 0,1 0 0,-1 0 0,1 0 0,0 0 0,0 0 0,1-1 0,-1 1 0,1 0 0,-1 0 0,1-1 0,0 1 0,1-6 0,-1 9-259,0 0 0,0 0 1,0 0-1,0 1 0,0-1 0,0 0 0,0 0 0,0 0 0,0 0 1,0 0-1,0 0 0,0 1 0,1-1 0,-1 0 0,0 0 0,0 0 1,0 0-1,0 0 0,0 0 0,0 0 0,0 0 0,1 0 0,-1 1 1,0-1-1,0 0 0,0 0 0,0 0 0,0 0 0,1 0 0,-1 0 1,0 0-1,0 0 0,0 0 0,0 0 0,0 0 0,1 0 0,-1 0 1,0 0-1,0 0 0,0 0 0,0 0 0,0 0 0,0 0 0,1-1 1,-1 1-1,0 0 0,0 0 0,0 0 0,0 0 0,0 0 0,0 0 1,1 0-1,-1 0 0,0 0 0,0-1 0,-11 841 2178,8-789-2581,1-31-318,1 1 1,1 0 0,0-1 0,2 1-1,0 0 1,1-1 0,8 27 0,-9-43 101,-1-1 0,0 0 1,1 0-1,0 0 0,0 0 1,0 0-1,0 0 0,0-1 1,4 5-1,26 10-9177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9:59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62 22645,'-43'14'673,"34"-9"4772,18-5-5157,22 0-255,18-11 63,18 0-64,16-3-96,3 3-705,-3 0-1345,-6-3-2787,9 6-8455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39:59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363 31 9929,'-13'0'2961,"-19"-2"4101,31 1-6900,0 0 1,1 1 0,-1-1 0,0 1-1,0-1 1,0 0 0,0 0 0,1 0-1,-1 1 1,0-1 0,1 0 0,-1 0-1,1 0 1,-1 0 0,1 0 0,-1 0-1,1 0 1,0 0 0,-1 0 0,1 0-1,0 0 1,0 0 0,0-1 0,0 1-1,0 0 1,0 0 0,0-1 0,0 1 103,2 1 56,-1 8 1117,-1-5-1427,-2 21 245,-2 1 0,0-1 1,-2 0-1,-1 0 0,0 0 1,-2-1-1,-16 30 0,-3 14 103,-20 63-126,6 3 1,6 1-1,6 2 0,6 0 0,6 2 0,6 1 1,6 171-1,10-229-273,2-1 0,5 0 0,2-1 0,4 0 0,32 88 0,-31-117-359,2-1-1,2-1 0,2-1 0,2-1 1,2-1-1,2-2 0,2-1 0,70 71 1,-77-90-765,1-2 1,0 0-1,33 17 1,104 46-7145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40:00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1 9449,'-2'0'1754,"-21"0"8606,23 1-10232,0 0 0,0 0-1,1 1 1,-1-1 0,0 0 0,1 0 0,-1 0 0,1 0-1,-1 0 1,1 0 0,0 0 0,-1 0 0,1 0 0,0 0-1,0 0 1,-1 0 0,1-1 0,0 1 0,0 0 0,0-1 0,0 1-1,2 0 1,41 42 227,-3 2 0,-1 1-1,-2 2 1,-2 2 0,-2 1 0,-3 1 0,-2 2-1,-2 1 1,-3 1 0,27 96 0,-26-50 82,-6 2 1,12 185 0,-27 214 603,-8-402-1026,-4-1 0,-5 0 1,-4 0-1,-4-2 1,-5 0-1,-4-2 0,-71 156 1,32-115-728,-94 138 1,31-79-2321,-6-5-4263,30-43-7194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40:09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30 15150,'-34'9'5781,"-15"-7"-3858,31-2-301,18-1-1564,0 0-1,0 0 1,-1 0 0,1 0-1,0 0 1,0 0-1,0 0 1,0 0-1,0 0 1,1 0-1,-1 0 1,0 0-1,0 0 1,1 0-1,-1 0 1,0 0-1,1 0 1,-1 0-1,1 0 1,-1 0-1,1 0 1,11-3 170,-1 0 1,0 1-1,1 0 1,0 1-1,-1 1 1,1 0 0,0 0-1,0 1 1,0 1-1,13 1 1,17 0 225,237 3-263,-92 9-6847,-154-10 1585,-9 6-1437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40:10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12 12139,'-13'-1'1519,"12"1"-1254,0 0 1,0 0-1,0 1 0,0-1 0,0 0 1,0 0-1,0 0 0,0 0 1,0 0-1,0-1 0,0 1 1,0 0-1,0 0 0,0-1 1,0 1-1,0-1 0,0 1 1,0-1-1,0 1 0,0-1 0,0 1 1,0-1-1,-3-4 4270,4 18-3894,-30 615 122,26-587-701,4-29 23,-1-1 0,0 1 0,0 0 0,-1-1 0,-1 1 0,0-1 0,-1 1 0,-6 12 0,9-23-62,-1 1-1,0-1 1,0 0-1,0 1 1,0-1-1,0 0 1,0 0-1,0-1 1,0 1-1,0 0 0,-1-1 1,1 1-1,0-1 1,0 0-1,-1 0 1,1 0-1,0 0 1,0 0-1,-1 0 0,1 0 1,0-1-1,0 1 1,-1-1-1,1 0 1,0 0-1,0 0 1,0 0-1,0 0 1,0 0-1,0 0 0,0 0 1,1-1-1,-4-2 1,-3-6-384,1-1 0,-1 0-1,2 0 1,0-1 0,0 0 0,1 0 0,0 0 0,-4-21 0,4 12-1841,1 0 1,-2-30-1,5 2-2357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40:10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23 5189,'-6'-2'3468,"-26"-6"2113,31 8-5323,0 0 1,1 0 0,-1 0 0,0 0-1,1 0 1,-1 0 0,0 0-1,1 0 1,-1 0 0,0-1 0,1 1-1,-1 0 1,1-1 0,-1 1-1,0 0 1,1-1 0,-1 1 0,1 0-1,-1-1 1,1 1 0,-1-1-1,1 1 1,0-1 0,-1 1 0,1-1-1,0 0 1,-1 0 0,5 0-87,0 0 0,0 1 1,0-1-1,0 1 0,0 0 1,0 0-1,0 0 0,6 2 1,3-1 149,-8-2-220,1 1-1,-1 1 0,0-1 0,1 1 0,-1 0 0,0 0 1,0 1-1,1-1 0,-1 1 0,0 0 0,8 6 0,-10-6-54,-1 0 0,1 0 0,-1 1 0,1-1 0,-1 1 0,0 0-1,0 0 1,0 0 0,0 0 0,-1 0 0,1 0 0,-1 0 0,0 0 0,0 1-1,0-1 1,0 0 0,-1 1 0,1-1 0,-1 7 0,2 0 3,-2-1 0,1 1 1,-1 0-1,-1 0 0,0 0 1,0-1-1,-1 1 0,0 0 1,0-1-1,-1 0 0,-1 1 1,1-1-1,-8 12 0,-1-3-32,-6 12 33,-2-1 0,0-1 0,-2 0 0,-50 47 0,58-65 33,8-3 451,27-6-348,6-2-509,0-1 0,0-1 0,34-9 0,34-14-7385,-61 18 2512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40:11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37 6854,'-21'-2'10555,"10"12"-6379,10-6-4200,0 1-1,1-1 1,-1 0-1,1 1 1,0-1-1,0 0 1,1 6 0,0 9 479,-14 98-525,13-116-159,0-16 85,1 1 150,0 0 0,1 1 0,0-1 0,1 0 0,0 1 0,8-20 0,-8 27 7,-1 0 0,1 0 1,0 0-1,1 0 0,-1 1 0,1-1 0,0 1 1,0 0-1,1 0 0,-1 0 0,1 1 0,0-1 1,1 1-1,-1 1 0,1-1 0,6-3 1,-10 7 34,0-1 0,0 0 1,0 1-1,0-1 1,0 1-1,0 0 0,0-1 1,0 1-1,0 0 1,0 0-1,0 0 1,0 1-1,0-1 0,0 0 1,0 1-1,0 0 1,0-1-1,0 1 0,0 0 1,-1 0-1,1 0 1,0 0-1,0 0 1,-1 0-1,1 1 0,-1-1 1,1 0-1,-1 1 1,0-1-1,1 1 0,-1 0 1,0-1-1,0 1 1,0 0-1,0 0 1,0 0-1,-1 0 0,1-1 1,0 1-1,-1 2 1,5 12-3,-1-1 0,-1 1 0,0-1 0,0 18 1,-3-26-53,3 45-1143,-3-20-2502,2-18-1772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40:11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87 7047,'-76'0'13671,"67"-10"-11766,9 10-1853,0 0 0,0-1 1,-1 1-1,1 0 0,0 0 0,0 0 0,0-1 0,0 1 0,0 0 0,0 0 1,-1-1-1,1 1 0,0 0 0,0 0 0,0-1 0,0 1 0,0 0 0,0 0 0,0-1 1,0 1-1,0 0 0,0 0 0,0-1 0,0 1 0,1 0 0,-1 0 0,0-1 1,0 1-1,0 0 0,0 0 0,0-1 0,0 1 0,1 0 0,-1 0 0,0 0 1,0-1-1,0 1 0,1 0 0,-1 0 0,0 0 0,0 0 0,0-1 0,1 1 0,-1 0 1,0 0-1,0 0 0,1 0 0,-1 0 0,0 0 0,438-27 1785,-319 13-2288,71-6-1812,-63 15-6576,-113 5 2967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27:54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0 833,'0'1'14242,"4"11"-13494,16 21 639,-4-9-1188,-2-1 0,-1 2 0,18 46 0,-23-44 71,-2 1-1,-1-1 0,-1 1 0,0 28 0,-5 115 629,0-127-798,0-30-125,0 0 1,-1-1-1,-1 1 1,0 0-1,-6 15 1,-13 16-2108,-8-12-4643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40:12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56 11947,'-19'-6'5157,"7"-2"-3331,-3-6 544,15 6-1185,0-3-672,0 5-257,0 3-32,3 3 64,3 0 257,0 0-161,-3 28-31,-3 16-1,0 14-96,0 17-128,0 13-128,0 3-224,0 0-1698,0-5-4292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40:29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111 103 8680,'-44'-28'6004,"-12"-11"-2954,55 39-2918,1 0 1,-1-1-1,0 1 0,1-1 0,-1 1 0,0-1 1,1 1-1,-1-1 0,1 0 0,-1 1 0,1-1 1,-1 1-1,1-1 0,-1 0 0,1 0 0,0 1 1,-1-1-1,1 0 0,0 0 0,0 1 0,0-1 1,-1 0-1,1 0 0,0 1 0,0-1 1,0 0-1,0 0 0,0 0 0,1 1 0,-1-1 1,0 0-1,0 0 0,0 0 0,1 1 0,-1-1 1,0 0-1,1 0 0,-1 1 0,0-1 0,1 0 1,-1 1-1,1-1 0,-1 1 0,1-1 1,0 1-1,-1-1 0,1 1 0,0-1 0,-1 1 1,1-1-1,0 1 0,-1 0 0,1-1 0,0 1 1,0 0-1,-1 0 0,1-1 0,0 1 0,0 0 1,0 0-1,-1 0 0,1 0 0,1 0 0,2 0 41,42 0 1102,90 11 0,-89-6-1201,1-1-1,74-5 1,-76-1-52,1 2 1,77 11-1,-115-10-21,-4 0 5,1 0 0,0 0 1,-1 0-1,1 1 0,-1-1 0,1 1 1,-1 1-1,0-1 0,0 1 0,9 6 1,-13-9 174,2 27-266,17 79-483,5 28-5062,-19-106 1423,7-2-1435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40:30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75 128,'-22'-25'9342,"16"18"-7684,0 0 0,0 0 0,0 0 1,-15-10-1,28 14 2222,-5 3-3803,0-1-1,0 1 1,0 0-1,0 0 1,0 0 0,-1 0-1,1 0 1,0 0-1,0 0 1,0 0-1,0 1 1,0-1-1,0 1 1,-1-1-1,1 1 1,0 0-1,0 0 1,-1 0 0,1 0-1,3 2 1,11 18 214,-1 1 0,0 1 0,-2 0 1,0 1-1,11 30 0,11 22-95,-28-64-87,-2 0 0,0 0 1,0 0-1,-1 1 0,0 0 1,3 24-1,-7-29 33,0 0-1,0 0 1,0 0-1,-1 1 1,0-1-1,-1 0 1,1 0-1,-2 0 1,1 0-1,-1-1 1,0 1-1,-5 8 1,-8 17-86,1 1 0,-17 66 0,0-1-59,12-48 3,-51 154 11,71-204-3,-1 0-1,1 0 1,-1 0-1,1 0 0,-1 1 1,1-1-1,0 0 1,0 0-1,0 0 1,0 1-1,-1-1 1,2 0-1,-1 0 1,0 0-1,0 1 1,0-1-1,0 0 0,1 0 1,-1 0-1,1 1 1,-1-1-1,1 0 1,-1 0-1,1 0 1,0 0-1,-1 0 1,1 0-1,0 0 1,0 0-1,0-1 0,0 1 1,2 1-1,1-1 48,0 0 0,0 0 0,0 0 0,0-1 0,0 0 0,0 0 0,0 0 0,5-1-1,10 1 18,23 0 75,16-2-30,-1 4-1,1 2 1,76 14-1,-73-3-10,-1-3-1,2-3 1,82 2-1,-140-11-90,-1 0-1,1 0 0,0-1 1,-1 1-1,1-1 1,-1 0-1,1 0 0,-1 0 1,1 0-1,-1-1 0,0 1 1,1-1-1,-1 0 1,0 0-1,0 0 0,0-1 1,-1 1-1,1 0 0,3-5 1,-3 2-19,0 0-1,0 0 1,0 0 0,0-1-1,-1 1 1,0-1 0,0 0 0,-1 0-1,1 1 1,0-13 0,-1 5-354,-1 1 1,0 0 0,0 0 0,-2 0-1,1 0 1,-2 0 0,1 0 0,-2 0-1,1 1 1,-2-1 0,-7-13 0,-15-20-3466,9 8-3138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40:31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53 11819,'-1'-2'405,"0"-1"1,0 1-1,-1 0 0,1-1 0,0 1 0,-1 0 0,0 0 1,0 0-1,1 0 0,-1 0 0,0 1 0,-1-1 0,1 1 0,0-1 1,0 1-1,-1 0 0,1-1 0,-1 1 0,1 0 0,-1 1 1,1-1-1,-1 0 0,1 1 0,-1 0 0,0-1 0,1 1 1,-1 0-1,-3 1 1281,6-3-1655,1 1 1,0 0-1,0 0 0,0 0 0,0 1 0,0-1 1,0 0-1,0 0 0,0 0 0,0 1 0,0-1 1,1 1-1,-1-1 0,0 1 0,0-1 0,1 1 1,-1 0-1,0-1 0,1 1 0,-1 0 1,0 0-1,1 0 0,-1 0 0,0 0 0,0 0 1,3 1-1,0-1-18,1 0-1,0 0 1,0 0 0,0 1 0,-1 0-1,1 0 1,5 2 0,-6 0 7,-1 0-1,1-1 1,-1 1-1,0 1 1,0-1-1,-1 0 1,1 1-1,-1 0 1,0-1-1,0 1 1,0 0-1,0 0 1,2 6-1,17 66 280,-15-50-220,9 44-199,8 78-1,2 18-6423,-24-164 6279,-1-1-12,0 0 0,0 1-1,0-1 1,0 0 0,0 1 0,1-1-1,-1 0 1,1 1 0,-1-1-1,1 0 1,-1 0 0,1 0 0,0 0-1,-1 0 1,1 1 0,0-1 0,0 0-1,0-1 1,0 1 0,0 0 0,0 0-1,0 0 1,0 0 0,0-1-1,0 1 1,2 0 0,17 0-5483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40:31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311 108 9257,'0'-107'12913,"-19"114"-9880,3 9-2947,1 1 1,1 1 0,1 0 0,-12 23 0,-9 10-73,-60 75-869,30-43-4509,51-64 565,10-4-1987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40:31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56 12460,'-15'-3'1145,"-44"-12"4628,60 15-5734,-1 0 0,0 0 0,0 0 0,0 0-1,1 0 1,-1 0 0,0 0 0,0-1 0,0 1-1,0 0 1,1 0 0,-1 0 0,0 0 0,0 0-1,0 0 1,0 0 0,1-1 0,-1 1-1,0 0 1,0 0 0,0 0 0,0 0 0,0 0-1,0-1 1,0 1 0,1 0 0,-1 0 0,0 0-1,0-1 1,0 1 0,0 0 0,0 0 0,0 0-1,0-1 1,0 1 0,0 0 0,0 0 0,0 0-1,0-1 1,0 1 0,0 0 0,0 0 0,0 0-1,0 0 1,-1-1 0,1 1 0,0 0 0,0 0-1,0 0 1,0 0 0,0-1 0,0 1 0,0 0-1,-1 0 1,1 0 0,0 0 0,0 0 0,0 0-1,0-1 1,-1 1 0,1 0 0,0 0 0,14-3-39,75 4 474,-68 1-698,1-2 0,-1 0 0,1-1 0,37-8 0,-38 0-2542,-19 8 1796,0 0 1,0 0-1,0 0 1,0 0-1,0 0 1,0 0-1,0 1 1,0-1-1,0 1 1,5-1-1,11 1-5975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40:32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90 5381,'-12'-18'2464,"7"14"-1618,1-1 1,0 0 0,1-1-1,-1 1 1,1-1-1,0 1 1,0-1 0,1 0-1,0 0 1,-2-8 0,6 13-651,0 1 1,0-1 0,0 1-1,1-1 1,-1 1 0,0 0-1,0-1 1,0 1 0,0 1-1,1-1 1,1 0 0,0 0 53,14 0-161,0 1-1,0 0 1,0 1 0,-1 1-1,1 1 1,0 0-1,-1 1 1,0 1 0,24 12-1,-40-17-69,0-1 0,0 1-1,0 0 1,0-1 0,0 1-1,0 0 1,0 0 0,0 0-1,0 0 1,-1 0 0,1 0 0,0 0-1,-1 0 1,1 0 0,-1 0-1,1 0 1,-1 0 0,0 1-1,1-1 1,-1 0 0,0 0-1,0 0 1,0 1 0,1-1 0,-1 0-1,-1 0 1,1 0 0,0 1-1,0-1 1,0 0 0,-1 0-1,1 0 1,0 0 0,-1 1-1,1-1 1,-1 0 0,0 0 0,1 0-1,-1 0 1,0 0 0,0 0-1,1 0 1,-3 1 0,-5 7-56,0 0 0,0-1 0,-16 13 0,12-12-67,1 1-157,-26 27-2134,21-6-2086,13 4-3041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40:32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299 102 7751,'0'-4'575,"0"0"-1,0 0 1,0 0 0,0-1-1,-1 1 1,1 0-1,-1 0 1,0 0 0,-1 0-1,1 1 1,-1-1-1,1 0 1,-1 0-1,0 1 1,0-1 0,-1 1-1,1 0 1,-4-4-1,2 4-294,0 0 0,0 0 0,-1 1 0,1 0 0,0-1 0,-1 2 0,0-1 0,0 0 0,1 1 0,-1 0 0,0 0 0,0 0 0,0 1 0,0 0 0,0 0 0,-7 0 0,5 1-247,-1-1 1,1 1 0,-1 0 0,1 0-1,0 1 1,-1 0 0,1 0-1,0 1 1,0 0 0,-7 4 0,6 0-17,0 0 0,1 0 0,-1 1 1,2 0-1,-1 0 0,1 1 1,1 0-1,-1 0 0,1 0 0,1 1 1,0-1-1,0 1 0,1 0 1,0 0-1,-1 13 0,-1 11 18,1 1 0,2-1 0,3 43 0,-1-70-9,0-1 1,1 0-1,0 0 1,0 0-1,1 0 0,-1 0 1,1 0-1,1 0 1,-1 0-1,1-1 0,0 1 1,0-1-1,1 0 1,0 0-1,0 0 0,0 0 1,0-1-1,8 7 1,43 23-2131,8-7-7051,-40-19 2039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40:33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18 15663,'-12'0'2018,"-7"-3"832,19-11-1152,3 14-1185,28 6-321,6-1-96,9-5-64,-3 0-256,0 0-962,-9 0-1728,5 0-2147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40:33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415 187 8872,'0'-5'767,"-1"0"-1,0-1 1,0 1-1,0 0 0,0 0 1,-1 0-1,0 0 1,0 0-1,0 1 0,-1-1 1,-5-7-1,5 7-365,-1 0-1,1 0 1,1-1-1,-1 1 1,1-1-1,0 0 1,0 1-1,-2-12 1,5 14-275,-2 0 0,1 0 0,0 1 0,0-1 0,-1 0 0,0 0 0,1 1 0,-1-1 0,0 0 0,-1 1 0,1-1 0,0 1 0,-1-1 0,1 1 0,-1 0 0,0-1 0,-3-2 0,1 3-64,1 1-1,-1-1 0,0 1 0,0 0 0,0 0 1,0 1-1,0-1 0,-1 1 0,1 0 0,0 0 1,0 0-1,-5 1 0,2 1-71,0-1 0,0 1 0,1 0-1,-1 1 1,1-1 0,-1 2 0,1-1 0,0 0-1,0 1 1,1 0 0,-1 0 0,1 1 0,0 0 0,0 0-1,-6 7 1,3-2-10,0-1 1,1 2-1,0-1 0,1 1 0,0 0 0,1 0 0,0 0 0,-3 13 0,4-4 26,1 0-1,2 1 0,0-1 1,2 33-1,1-6 0,-4-43-8,0 1 0,0-1 0,0 0-1,0 0 1,-1 0 0,0-1-1,1 1 1,-1-1 0,0 1-1,-1-1 1,1 0 0,-1 0-1,1-1 1,-1 1 0,-8 4 0,-20 19-89,26-18-35,5-6 99,-1-1 0,1 1 0,0 0 0,0-1 0,-1 1 0,1-1 0,0 1 0,-1-1 0,0 0 0,1 0 0,-1 0 0,0 1 0,0-2 0,1 1 0,-1 0 0,-2 1 0,10-33-100,-3 26 127,0 1 0,0-1 0,1 1 1,0 0-1,0 0 0,0 0 0,1 1 0,-1-1 1,1 1-1,0 0 0,-1 1 0,1-1 0,1 1 0,-1 0 1,0 0-1,0 0 0,1 1 0,-1 0 0,1 0 1,0 0-1,-1 1 0,1 0 0,-1 0 0,1 0 0,10 3 1,-15-3 17,0 1 1,0-1-1,1 1 1,-1-1-1,0 1 1,0 0-1,0 0 1,1-1-1,-1 1 1,0 0-1,0 0 1,0 0-1,-1 0 1,1 0-1,0 1 1,0-1-1,0 0 1,-1 0-1,1 1 1,-1-1-1,1 0 1,-1 0-1,0 1 1,1-1-1,-1 1 1,0-1-1,0 0 1,0 2-1,3 48 280,-3-41-237,-1 54 142,2 80-83,-1-142-250,1 0 0,-1 0 1,0 0-1,1 0 0,0 0 0,-1 0 1,1 0-1,0 0 0,0 0 1,0-1-1,0 1 0,0 0 0,1-1 1,-1 1-1,0-1 0,1 1 1,0-1-1,-1 1 0,1-1 0,-1 0 1,1 0-1,0 0 0,0 0 1,0 0-1,0 0 0,0-1 0,0 1 1,0-1-1,0 1 0,0-1 1,0 0-1,0 0 0,0 1 0,0-2 1,0 1-1,4-1 0,0 1-567,1-1-1,-1 0 1,0 0 0,0 0-1,0-1 1,0 0-1,0 0 1,0-1-1,0 0 1,-1 0-1,8-5 1,24-22-4133,10-7-876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27:55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6 15759,'-25'-5'7484,"27"5"-7417,1 1-1,-1 0 0,0 0 0,0 0 1,0 0-1,0 0 0,0 0 1,0 0-1,0 1 0,0-1 1,0 1-1,-1-1 0,1 1 0,-1 0 1,1 0-1,-1 0 0,1 0 1,0 3-1,28 49 526,-18-32-314,74 144 537,39 64-631,-105-201-124,1-1 0,1-1 0,43 41 0,-60-64-165,-4-4 130,0 1 1,0 0-1,0-1 0,0 1 1,0 0-1,0 0 0,0 0 1,0 0-1,0 0 0,0 0 0,-1 0 1,1 0-1,0 0 0,-1 1 1,1-1-1,-1 0 0,1 0 1,-1 0-1,1 1 0,-1-1 0,0 0 1,0 1-1,0-1 0,0 0 1,0 1-1,0-1 0,0 0 1,0 1-1,0-1 0,0 0 0,-1 1 1,1-1-1,-1 0 0,1 0 1,-2 3-1,-1 0-7,-1 1 0,0 0 1,0-1-1,-1 0 0,1 0 0,-1 0 1,0 0-1,-6 2 0,-14 13-6,-25 27-528,2 1 1,-63 81-1,75-80-3969,-38 68 1,39-40-5131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40:33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187 118 2402,'0'-7'412,"0"0"0,0 1 0,-1-1 0,0 1 0,-1-1 0,1 1 0,-1-1 0,0 1 0,-1 0 0,0 0 0,-4-8 0,5 11-15,0 0 0,0 1 0,0 0 0,-1-1 0,1 1 1,0 0-1,-1 0 0,0 0 0,1 1 0,-1-1 0,-4-1 1,4 2 283,-1 0 0,0 0 0,1 0 0,-1 0 1,0 1-1,0-1 0,0 1 0,0 0 0,1 1 0,-1-1 1,-4 1-1,6 0-640,1-1 0,0 1 0,0 0 0,0 0 0,0-1 0,0 1 0,0 0 0,0 0 0,0 0 0,0 0 0,1 0 0,-1 0 0,0 0 0,1 0 0,-1 0 0,0 1 1,1-1-1,-1 0 0,1 0 0,-1 2 0,-7 31 250,7-28-184,-6 38 183,2 0 0,1 75 0,4-117-288,0 0 0,-1-1 0,1 1 0,0 0 0,1 0 0,-1 0 0,0-1 0,0 1-1,1 0 1,-1 0 0,1-1 0,0 1 0,-1 0 0,1-1 0,0 1 0,0 0 0,0-1 0,0 1 0,2 1 0,0-2-18,0 1 0,-1-1 0,1-1-1,0 1 1,0 0 0,-1-1 0,1 1 0,0-1 0,0 0-1,0 0 1,4 0 0,-4-1-14,0 0 1,0 0-1,0-1 1,0 1-1,-1-1 0,1 1 1,0-1-1,-1 0 0,0 0 1,1 0-1,-1 0 0,0 0 1,0-1-1,0 1 1,0-1-1,0 1 0,-1-1 1,1 0-1,-1 1 0,0-1 1,0 0-1,0 0 0,0 0 1,1-4-1,4-12-20,0-2 0,3-25 0,-5-35 63,-4 64-26,0 15 17,0 1 0,0 0 0,0 0 1,0-1-1,0 1 0,-1 0 0,1 0 1,0-1-1,-1 1 0,1 0 1,-1 0-1,1 0 0,-1-1 0,1 1 1,-1 0-1,0 0 0,0 0 1,0 0-1,1 0 0,-1 0 0,0 1 1,0-1-1,0 0 0,0 0 0,-2 0 1,1 0-34,-1 0-1,1 0 1,-1 1 0,1-1 0,-1 1 0,1 0 0,-1-1 0,0 1-1,1 0 1,-1 1 0,-4 0 0,1 0-305,-1 0 0,1 1 1,0 0-1,0 0 0,0 0 0,1 1 0,-1 0 0,1 0 1,-10 7-1,-14 26-3675,11 4-2696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40:34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4228,'184'58'11787,"-187"-58"-10121,-6-9 159,9 7 1,0 18-1698,0 17-32,-3 12-32,-12 10-64,-4-3-288,-2-5-1826,5-3-3043,16-5-7751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40:34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15759,'1'-5'6636,"4"5"-4555,4 12-2705,-7 4 805,0-1 0,0 1 0,-2-1 0,-1 29 0,-1-1 163,2 189 277,0-77-7573,0-121 1795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40:35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 16656,'-4'0'411,"0"0"1,0 1-1,1-1 1,-1 1-1,1 0 1,-1 0-1,1 0 1,-1 1 0,1-1-1,-5 3 1,7-3-362,0-1 0,0 1 1,0 0-1,1 0 0,-1-1 1,0 1-1,0 0 1,0 0-1,1 0 0,-1 0 1,0 0-1,1 0 0,-1 0 1,1 0-1,-1 0 1,1 0-1,0 0 0,-1 0 1,1 1-1,0-1 0,0 0 1,0 0-1,0 0 1,0 0-1,0 0 0,0 1 1,0-1-1,0 0 0,1 0 1,-1 0-1,0 0 1,1 0-1,-1 0 0,1 0 1,-1 0-1,1 0 1,-1 0-1,2 2 0,0-1-35,0 0 0,0 0 0,0-1 0,1 1 0,-1 0 0,0-1 0,1 1 0,-1-1 0,0 0 0,1 0 0,0 0 0,-1 0 0,1 0 0,0-1 0,-1 1 0,5-1 0,55 3 19,-39-2-2,-17-1-23,0 0 0,0 1 1,0 0-1,0 0 0,0 0 1,0 1-1,9 4 0,-13-5-1,-1-1-1,0 1 0,0 0 0,0 0 1,0 0-1,0 0 0,0 0 0,0 1 1,0-1-1,0 0 0,0 0 0,-1 0 1,1 1-1,0-1 0,-1 1 0,1-1 1,-1 0-1,0 1 0,1-1 0,-1 1 1,0-1-1,0 1 0,0-1 0,0 1 1,0-1-1,0 0 0,0 1 0,-1-1 1,1 1-1,0-1 0,-1 1 0,1-1 1,-1 0-1,0 1 0,1-1 0,-1 0 1,0 0-1,-1 2 0,-6 10 2,0-1-1,-1-1 1,0 1-1,-1-1 1,-22 18 0,-26 32 35,56-58-42,0 0-1,0 1 1,0-1-1,0 0 0,1 1 1,0-1-1,0 1 1,0 0-1,0 0 0,0-1 1,1 1-1,-1 0 1,1 0-1,0-1 1,1 1-1,-1 0 0,0 0 1,1 0-1,0-1 1,0 1-1,0 0 0,2 3 1,1 1 1,0 0 0,0 0 0,1-1-1,0 0 1,0 0 0,0 0 0,1 0 0,8 7 0,-12-13 1,-1 1 0,1-1-1,0 1 1,-1-1 0,1 0 0,0 1 0,0-1 0,0 0-1,0 0 1,0 0 0,0-1 0,0 1 0,1 0-1,-1-1 1,0 0 0,0 1 0,1-1 0,-1 0-1,0 0 1,4 0 0,-5 0 375,8 37 54,8 82-37,-5 1 1,-4 140 0,-16-270-1475,-65-168-2890,35 76 232,17 46 202,4 9-2236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40:36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53 12876,'0'-8'591,"1"5"-233,-1 1 0,0-1-1,0 0 1,0 1 0,0-1 0,0 0 0,-1 0-1,1 1 1,-1-1 0,0 1 0,0-1-1,0 1 1,0-1 0,-3-5 1826,2 18-1785,1 0 1,1 0-1,0 0 1,0 0-1,3 13 1,0 15 358,-3-7-470,1-17-248,0-1 0,-2 0 0,0 1 0,0-1 0,-6 23 0,39-159-755,-30 116 793,0-1 0,1 1 0,0-1 1,0 1-1,1 0 0,0 0 0,8-11 1,-10 16-41,1 0 1,-1 0-1,1 0 1,0 0-1,-1 0 1,1 0 0,0 1-1,0-1 1,1 1-1,-1 0 1,0 0 0,0 0-1,0 1 1,1-1-1,-1 1 1,0-1-1,1 1 1,-1 0 0,0 0-1,5 1 1,-5 0 1,-1 0 1,1 0 0,0 0 0,-1 0-1,1 1 1,-1-1 0,0 1 0,1-1-1,-1 1 1,0 0 0,0 0 0,0 0-1,0 0 1,0 0 0,-1 0 0,1 1-1,-1-1 1,2 5 0,23 47 188,-23-43-166,0 0 1,0 0-1,1 21 0,7 24-5291,-1-36-1803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40:37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267 155 5701,'-5'-31'6777,"-17"-1"-4479,10 16-674,10 12-1210,0 0 0,1 0 0,0 0 1,-1-1-1,2 1 0,-1 0 1,0-1-1,1 1 0,0 0 1,1-9-1,1-8 4792,-16 32-4090,-4 12-1014,1 0-1,2 1 1,0 1-1,-13 31 0,-41 110 225,59-138-309,1 1 1,2-1 0,1 2-1,1-1 1,1 1-1,1 43 1,3-64-56,1 1 0,0-1 0,0 0 0,1 1 0,1-1 0,0 0 1,0 0-1,0 0 0,1-1 0,1 1 0,-1-1 0,1 0 0,1 0 1,0-1-1,0 1 0,0-1 0,1-1 0,0 1 0,13 9 0,-6-7-664,0 0-1,0-1 0,1 0 0,0-1 0,1-1 1,-1 0-1,1-1 0,0-1 0,0-1 0,31 3 1,39-4-5528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40:38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28 15054,'-43'-13'2338,"9"10"97,13 3 1312,39-8-3651,16 5-32,6 3 1,9 0-65,3 0 32,-9 0-1121,0 11-1858,9 5-3043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40:38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28 15919,'-6'-4'715,"1"1"-1,-1 0 1,0 0 0,0 0-1,0 1 1,-1 0 0,-11-2-1,4 0 1224,14 34-1084,17 136 284,-17-3-1013,1 34-836,1-161-1681,13 56-1,-15-89 1726,1 0 0,0 0-1,0 0 1,0 0 0,0 0-1,1 0 1,-1 0 0,4 4-1,18 10-8460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40:38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31 13517,'-7'-6'1064,"4"3"-594,1 1 0,-1-1 0,0 1 0,0 0 0,0 0 0,0 0 0,-1 0 0,1 1 0,0 0 0,-1-1 0,1 1 1,-6-1-1,18 5-19,1 0 1,-1 0 0,0 1-1,0 0 1,14 9 0,-18-10-280,10 5-88,-1 1 0,-1 0 1,1 1-1,-2 0 0,1 1 0,-2 1 0,1 0 0,-2 1 0,0 0 0,0 0 0,-1 1 0,9 18 0,-9-11 17,0 0-1,-2 1 1,0 0-1,-2 0 0,0 1 1,-1 0-1,-2 0 0,1 28 1,-2-15-25,-1 0 0,-2 0 1,-1 0-1,-2-1 0,-2 1 0,-15 48 1,9-47-142,0 5-281,-2 0 0,-1-2 0,-3 0 1,-37 61-1,42-85-953,14-16 1134,-1 0-1,1 1 0,0-1 0,0 0 1,-1 1-1,1-1 0,0 0 0,-1 1 1,1-1-1,0 0 0,-1 0 0,1 1 0,-1-1 1,1 0-1,0 0 0,-1 0 0,1 0 1,-1 0-1,1 0 0,-1 1 0,1-1 1,0 0-1,-1 0 0,1 0 0,-1 0 1,1 0-1,-1-1 0,1 1 0,0 0 1,-1 0-1,1 0 0,-1 0 0,0-1 0,0-8-6768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40:39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362 200 10122,'-4'-4'624,"1"0"0,-1 0 0,1-1 0,0 1 0,0-1 0,1 0 0,-1 0 0,1 0 0,0 0 0,0 0 1,1 0-1,-1 0 0,1-1 0,1 1 0,-1-1 0,1 1 0,0-1 0,0 1 0,0 0 0,2-9 1,-2-11-759,1 22 170,-1 1 0,0-1 0,0 1 1,-1-1-1,1 1 0,0 0 0,-1-1 0,0 1 0,1 0 1,-1-1-1,0 1 0,0 0 0,0 0 0,-1 0 0,1 0 1,0 0-1,-1 0 0,1 0 0,-4-3 0,2 3 4,0 1-1,-1-1 1,1 0 0,-1 1-1,1 0 1,-1 0 0,1 0-1,-1 0 1,0 1-1,1-1 1,-1 1 0,-7 0-1,9 0-32,0 0-1,0-1 1,-1 1-1,1 0 1,0 0-1,-1 1 1,1-1-1,0 0 0,0 1 1,0-1-1,-1 1 1,1 0-1,0 0 1,0 0-1,0 0 1,0 0-1,0 0 1,0 0-1,-3 4 0,4-2 11,0 1 0,0-1-1,0 1 1,0 0 0,0-1-1,1 1 1,0 0-1,-1 0 1,1-1 0,1 7-1,0 10 3,-1 526-216,-1-545 142,0-1-1,1 1 1,-1-1 0,0 0-1,0 1 1,1-1 0,-1 0 0,0 1-1,0-1 1,1 0 0,-1 0-1,0 0 1,0 0 0,0 0 0,0 0-1,1 0 1,-1 0 0,0 0 0,0 0-1,0 0 1,0 0 0,1 0-1,-1-1 1,0 1 0,0 0 0,1-1-1,-1 1 1,0-1 0,0 1-1,0-1 1,-6-9 36,2 0 0,0 1 0,0-2 0,0 1 0,1-1 0,-3-13 0,-17-39 19,-24-18 2,45 76 5,-1-1-1,0 1 1,0 0 0,-1 0 0,0 1 0,0-1 0,0 1-1,0 0 1,-1 0 0,1 1 0,-1-1 0,-6-1-1,10 4 16,3 1-51,167-2-1241,-55-3-3848,-36 1-306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13:37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0 18289,'0'0'3139,"22"25"-1089,5 16-1441,7 9-321,0 11-128,-6 2-32,-4 4-32,-5-4 33,-16 3-65,-3-2-32,-10 2 0,-30-5-96,-15 0-481,-6-6-832,-7-8-2243,13 0-4259</inkml:trace>
  <inkml:trace contextRef="#ctx0" brushRef="#br0" timeOffset="1">433 1477 13805,'-34'22'5125,"16"-11"-6310,8-3-577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27:46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56 15182,'-13'3'1575,"-1"-2"0,0 1 0,1-1 0,-25-2-1,41 19-1130,8 170-88,-5-69-163,-6-116-189,0 1 0,0 0 0,0-1 0,1 1 0,-1-1 0,1 1 0,0-1 0,0 0 0,0 1 0,1-1 0,-1 0 0,1 0 0,0 1 0,2 2 0,-2-5-7,0 1 0,1-1 1,0 1-1,-1-1 0,1 0 0,0 0 1,0 0-1,0 0 0,-1 0 1,1-1-1,0 1 0,0-1 1,0 0-1,0 0 0,6 0 0,-6-1 12,1 0-1,0 0 1,-1 0 0,1 0-1,0-1 1,-1 1-1,0-1 1,1 0-1,-1 0 1,0 0-1,0-1 1,0 1-1,0-1 1,-1 1-1,1-1 1,0 0-1,-1 0 1,0 0-1,0 0 1,0-1-1,2-4 1,7-12 9,-2-1-1,10-28 1,-15 38-24,10-26-14,-1 0-1,-1-2 1,-2 1-1,-2-1 1,3-49 0,-11 87 29,0 0 1,-1 0-1,1 0 1,-1 0 0,1 0-1,-1 0 1,1 0 0,-1 0-1,0 0 1,0 0 0,1 0-1,-1 0 1,0 0 0,0 1-1,0-1 1,0 0-1,0 0 1,0 1 0,0-1-1,0 1 1,0-1 0,0 1-1,0-1 1,0 1 0,0 0-1,-1 0 1,1-1 0,0 1-1,0 0 1,0 0-1,-2 0 1,-47-1-112,39 2 98,4-1-86,-14-1 2,-1 2 0,1 0 0,0 1 0,-38 9 0,54-10-168,0 1 0,0 0-1,-1 0 1,1 1-1,1-1 1,-1 1 0,0 0-1,1 0 1,-1 1-1,1-1 1,0 1 0,0 0-1,0 0 1,1 0-1,-1 1 1,1-1 0,0 1-1,1 0 1,-1 0-1,1 0 1,0 0 0,0 0-1,0 0 1,-1 7 0,3 28-4549,10-1-2001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40:39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31 13741,'-8'-6'612,"5"3"-267,1 1 1,-1-1-1,0 1 1,1 0-1,-1 0 1,0 0-1,-1 1 1,1-1-1,0 1 1,0 0-1,-1 0 1,-4-1 2407,-9 15-778,8 1-1902,1 1 0,0 0 1,0 1-1,2 0 0,0 0 0,1 1 0,1-1 0,0 1 0,-1 23 0,-1 24-60,3 68 0,3-125-12,-1 0-139,1 0 1,0 0-1,1 0 0,0 0 0,0 0 0,1 0 0,-1 0 0,1 0 0,1 0 1,0-1-1,0 1 0,0-1 0,5 8 0,-4-10-375,0 0 0,0-1 0,0 1 0,0-1 1,1 0-1,-1 0 0,1 0 0,0-1 0,0 1 0,0-1 0,0-1 0,0 1 1,0-1-1,1 0 0,-1 0 0,0 0 0,1-1 0,5 1 0,46 0-8626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40:40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68 138 705,'-31'-17'8499,"28"14"-8205,1 0 0,-1 1 0,0-1 0,1 0 0,0 0 0,-1 0 1,1-1-1,1 1 0,-4-7 0,-4-36 3187,8 11 6341,32 33-9865,125 1 75,-147 30-74,-1-5 36,-1 0 0,6 42 0,-8-37-431,14 45 0,-8-43-29,24 64-4428,-34-94 4517,0 0 0,0 1 0,0-1 0,0 1 0,1-1 0,-1 0 0,0 0 0,0 0 0,1 0 0,-1 0 0,1 0 0,-1 0 0,1 0 0,-1 0 0,1-1 0,0 1-1,-1-1 1,3 1 0,17 3-6317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40:40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396 56 10570,'-1'-4'429,"0"1"1,0 0-1,0 0 0,0 0 0,-1 1 1,1-1-1,-1 0 0,0 1 1,0-1-1,0 1 0,0-1 1,-1 1-1,1 0 0,-1 0 0,1 0 1,-1 0-1,1 0 0,-1 1 1,0-1-1,0 1 0,0 0 0,0-1 1,-5 0-1,3 1 2507,3 4-2551,-20 32-169,10-16-185,0 0 1,-1-1-1,-1-1 1,-19 19-1,-6 0-194,-71 70 362,46-30-3416,53-56-483,9-2-1558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40:41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92 100 1313,'-9'-6'3689,"1"2"-2709,1 0 0,0-1 0,0 0 0,0-1 0,1 0 0,-1 0 0,1 0 0,1 0 0,-1-1 0,1 0 0,-6-11 1,15 11 4016,11 3-3377,22 4-2157,-29 1 1017,96-3-898,-51 1-2340,-1 1-3990,-44 2 1287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40:41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35 12908,'-12'-14'1522,"1"-2"2265,12 16-3736,-1-1 0,1 1 0,-1 0 0,1-1 0,-1 1 0,1 0 0,0-1 0,-1 1-1,1 0 1,0 0 0,-1-1 0,1 1 0,0 0 0,-1 0 0,1 0 0,0 0-1,-1 0 1,1 0 0,0 0 0,-1 0 0,1 0 0,0 0 0,-1 1 0,1-1-1,0 0 1,-1 0 0,1 1 0,-1-1 0,1 0 0,0 1 0,13 3 78,-1 1 0,0 1 0,0 0 0,0 1 0,-1 0 0,0 1 0,-1 0 0,1 1 0,-1 0 0,-1 1 0,15 16 0,-23-24-132,-1 1 0,1-1 0,0 0 0,-1 0 0,1 1 0,-1-1 0,0 1-1,0-1 1,0 1 0,0 0 0,0 0 0,-1-1 0,1 1 0,-1 0 0,0 0 0,0-1 0,0 1 0,0 0 0,0 0 0,0 0 0,-1-1 0,0 1 0,1 0 0,-1-1 0,0 1 0,0 0-1,0-1 1,-1 1 0,1-1 0,-1 0 0,1 1 0,-1-1 0,0 0 0,0 0 0,0 0 0,0 0 0,0 0 0,0 0 0,0-1 0,-1 1 0,-2 0 0,-23 8-1589,20-8 427,1 0 0,1 0 0,-1 1 0,0 0-1,1 0 1,-10 7 0,7 3-6362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40:41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21 9129,'0'-1'315,"-1"1"1,1 0 0,0-1 0,-1 1-1,1-1 1,-1 0 0,1 1 0,0-1-1,-1 1 1,1-1 0,0 0 0,0 1-1,-1-1 1,1 1 0,0-1 0,0 0 0,0 1-1,0-1 1,0 0 0,0 1 0,0-1-1,0 0 1,0 1 0,0-1 0,0 0-1,0 1 1,1-1 0,-1 0 0,0 1-1,0-1 1,1 0 0,20 5 2701,-13-1-2827,-1 2 1,1-1-1,-1 1 1,0 0-1,6 6 1,-4-1-76,-1 0 1,0 1-1,0-1 0,-1 2 1,-1-1-1,0 1 0,-1 0 1,0 0-1,0 0 1,2 16-1,-2-4-65,-2-1 1,0 1-1,-2 0 1,-2 40-1,0-54-50,-1 0 0,0 0-1,0 0 1,-1-1 0,0 1 0,0-1-1,-1 0 1,-1 0 0,0 0-1,0 0 1,0-1 0,-13 14 0,-5 3-1339,-1-1 1,-38 29 0,26-23-2619,7-2-3725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40:44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93 13677,'-2'0'303,"0"-1"1,1 0-1,-1 0 0,0 0 0,1 0 1,-1 0-1,1 0 0,-1 0 0,1 0 1,-1-1-1,1 1 0,0 0 1,0-1-1,-1 1 0,1-1 0,0 0 1,1 1-1,-1-1 0,0 0 1,0 1-1,1-1 0,-1 0 0,1 0 1,-1 0-1,1 0 0,0 0 1,0 1-1,0-1 0,0-2 0,6-24-16,9 9 753,-16 19-1001,1 1 0,0-1 0,0 0 0,0 0 0,0 1 0,0-1 0,0 0-1,0 1 1,0-1 0,0 0 0,0 0 0,0 1 0,0-1 0,0 0 0,0 1 0,1-1-1,-1 0 1,0 0 0,0 1 0,0-1 0,0 0 0,0 1 0,1-1 0,-1 0 0,0 0-1,0 0 1,1 1 0,-1-1 0,0 0 0,0 0 0,0 0 0,1 0 0,-1 1 0,0-1-1,1 0 1,-1 0 0,0 0 0,0 0 0,1 0 0,-1 0 0,0 0 0,1 0 0,-1 0-1,0 0 1,1 0 0,-1 0 0,0 0 0,0 0 0,1 0 0,-1 0 0,0 0 0,1 0-1,-1 0 1,0 0 0,0-1 0,1 1 0,-1 0 0,0 0 0,0 0 0,1 0 0,-1-1 0,0 1-1,0 0 1,0 0 0,1-1 0,-1 1 0,0 79 55,-4 1 1,-16 95-1,12-132-273,-6 26-1174,3 0 0,-2 118-1,13-184 1096,0-1 0,0 1 0,0 0 0,0-1-1,0 1 1,1-1 0,-1 1 0,1-1 0,0 1 0,0-1 0,0 1-1,0-1 1,2 4 0,0-4-275,0 0 0,0 0-1,-1 0 1,1-1 0,0 1-1,1-1 1,-1 0 0,0 0-1,7 1 1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40:44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14 12620,'-4'0'702,"3"0"-413,1 0-1,-1 0 1,0 0-1,0 0 1,1 0-1,-1 0 1,0 0-1,0 0 1,1 0-1,-1 0 1,0-1-1,1 1 1,-1 0-1,0 0 1,0-1-1,1 1 1,-1-1-1,1 1 1,-1 0-1,0-1 1,1 1-1,-1-1 1,1 1-1,-1-1 1,1 0-1,-1 1 1,1-1-1,-1 1 1,1-1-1,0 0 1,-1 1-1,1-1 1,0-1-1,1 2-201,0 1 0,0-1-1,0 1 1,0-1 0,0 1-1,0 0 1,0 0 0,0-1-1,0 1 1,0 0 0,-1 0-1,1 0 1,0 0 0,-1 0-1,1 0 1,0 2 0,6 19 101,-2 0 0,-1 1 0,0-1 0,-2 1 0,-1 0 0,-2 43 0,0-24-90,0 145-23,-1 55-987,6-82-6301,2-97-2812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40:45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 15182,'-25'0'5189,"13"0"-672,15 0-4293,28 0-192,12 0 96,18 0-160,16 0-833,-7 0-2210,22 8-4484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40:45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10 114 10250,'-9'-113'17029,"22"121"-16362,-8 0-587,0 1-1,0-1 1,-1 1-1,0 1 0,-1-1 1,0 0-1,-1 1 0,1 0 1,-1 10-1,7 96 56,-15 229-998,0-177-2379,6-163 2713,0 1 0,0 0 0,0 0-1,1 0 1,-1 0 0,1-1 0,3 10 0,-2-12-55,0 0 0,0 0 0,0 0 0,0 0 0,0 0 0,1-1 0,-1 1 0,4 2 0,2 1-860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28:16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70 12107,'-9'-8'910,"6"7"-511,0-1 0,0 0-1,0 0 1,0 0 0,1 0 0,-1-1-1,1 1 1,-1-1 0,1 0 0,0 1-1,0-1 1,0 0 0,1 0 0,-1 0-1,1-1 1,-1 1 0,1 0 0,0 0-1,0-1 1,0-5 2050,7 17 2924,-4-4-5696,7 29 364,0-1 1,-2 1-1,-2 0 0,-1 0 1,0 40-1,-1-20-33,3 31-10,26 301-1472,4-133-2890,-30-219 2165,16 47-1,20 13-4104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40:46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59 6438,'-17'0'4453,"10"0"-3056,0-1 0,-1 1-1,1-1 1,0 0 0,-10-4 0,16 5-1274,1 0 1,-1-1 0,1 1 0,-1-1-1,1 1 1,-1 0 0,1-1-1,0 1 1,-1-1 0,1 0 0,0 1-1,0-1 1,-1 1 0,1-1 0,0 1-1,0-1 1,0 0 0,0 1 0,0-1-1,-1 1 1,1-1 0,0 0 0,0 1-1,1-1 1,-1 1 0,0-1 0,0 0-1,0 1 1,0-1 0,0 1-1,1-1 1,-1 0 0,0 1 0,1-1-1,-1 1 1,1-1 0,11-17 657,-8 16-713,1 0 0,-1 0 0,1 1 0,-1-1 0,1 1-1,0 0 1,0 1 0,-1-1 0,11 1 0,50 2 579,-48 0-585,15-2-23,-20-1-4,0 1 0,-1 1 0,1 0 0,14 3 0,-24-2-19,0 0 0,0 1 1,1-1-1,-1 1 0,-1-1 0,1 1 1,0 0-1,-1 0 0,1 0 1,-1 0-1,0 0 0,0 0 0,0 3 1,3 3 6,10 35-39,-1 0 0,13 84 1,-18-80-966,2 0 0,19 55 0,-26-94 328,4 11-851,0-15-4378,2-5 869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40:46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483 39 14894,'-16'-39'10816,"11"44"-9722,-86 140-893,7-9-269,-109 116-1336,99-157-8402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40:47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39 8904,'-11'-7'11097,"20"1"-8350,23 0-2748,205 2 1363,-143 5-3968,-91-1 1913,10-1-2053,-9-14-8431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40:47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10698,'38'6'10413,"11"11"-6590,64 33-5399,-44-19 2193,-67-31-614,1 1 0,-1 0 1,0 0-1,1 0 1,-1 0-1,0 0 0,0 1 1,0-1-1,0 1 1,0-1-1,0 1 0,0 0 1,0-1-1,-1 1 0,1 0 1,-1 0-1,1 1 1,-1-1-1,0 0 0,0 0 1,0 1-1,0-1 1,0 0-1,0 1 0,-1-1 1,1 1-1,-1-1 0,0 1 1,0-1-1,0 1 1,0-1-1,0 1 0,0-1 1,-1 1-1,1-1 1,-1 1-1,1-1 0,-1 1 1,0-1-1,-2 3 0,0 3-80,-2-1-1,1 1 1,-1-1-1,0 0 0,-1 0 1,0 0-1,0-1 1,0 0-1,-10 7 1,-27 19-2320,3-6-3511,20-14-1534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40:47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23 10154,'-52'-22'15065,"61"30"-14452,64 88 191,8 9-609,-54-77-141,2-2 1,0 0 0,54 34 0,-83-60-22,1 1 0,-1 0 1,0 0-1,1-1 0,-1 1 1,1 0-1,-1-1 0,0 1 1,0 0-1,0 0 0,1 0 1,-1-1-1,0 1 0,0 0 1,0 0-1,0 0 0,0 0 1,0-1-1,0 1 0,-1 0 1,1 0-1,0 0 0,0-1 1,-1 1-1,1 0 0,0 0 1,-1-1-1,1 1 0,-1 0 1,1-1-1,-1 1 0,1 0 1,-1-1-1,1 1 0,-1-1 1,0 1-1,1-1 0,-1 1 1,0 0-1,-37 32-39,24-21 168,-26 32-575,1 1 0,3 2-1,2 1 1,-51 99 0,58-90-2993,21-15-3197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41:11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34 218 13965,'-11'-11'2000,"-7"-11"1287,13 2 3454,8 17-6733,1 0 0,-1 0 1,1 0-1,0 0 1,0 0-1,0 1 0,5-3 1,1 0 4,19-13-9,1 1 1,0 2 0,1 1-1,1 1 1,0 2 0,34-7-1,-16 8-8,1 2 0,-1 2 0,70 1 0,-115 5 26,0 1 0,0 0 1,1-1-1,-1 2 0,0-1 1,0 0-1,-1 1 0,1 0 1,0 0-1,0 1 0,-1-1 0,0 1 1,1 0-1,-1 0 0,0 1 1,0-1-1,-1 1 0,1-1 1,-1 1-1,4 6 0,6 10 86,-1 1-1,-1 0 1,12 31-1,-15-31-77,2 0 0,15 25-1,-20-38-42,1-1 0,-1 0 0,2 0 0,-1-1 0,1 0 0,0 0 0,0 0-1,1-1 1,-1 0 0,1 0 0,0-1 0,16 6 0,-12-6 4,1-1 1,-1 0 0,1-1-1,0-1 1,0 0 0,0 0-1,0-1 1,15-3-1,5-2 5,0-2-1,-1-1 1,0-2-1,-1-1 1,0-1-1,34-20 1,87-53-83,52-25-312,-196 107 386,0-1 0,0 1 0,0 1 0,1 0 1,-1 0-1,1 1 0,9-1 0,-14 1 14,0 1 0,0 0 0,-1 1 0,1-1 0,0 1 0,-1-1 0,1 1 0,0 0 0,-1 0 0,1 1 0,-1-1 0,1 1 0,-1 0 0,0 0 0,0 0 0,0 0 0,6 5-1,21 27 27,48 40 0,-64-63-32,0-1 1,0-1-1,1 0 1,0-1-1,0 0 0,32 10 1,-16-11-5,0-1 0,0-2 0,0-1-1,0-1 1,35-3 0,-27 0-64,-32 1-139,-1 0 1,0-1 0,0 0-1,1 0 1,-1-1 0,0 0-1,0 0 1,0 0 0,-1-1-1,1 1 1,0-2 0,-1 1-1,0 0 1,0-1 0,0 0-1,8-9 1,-8-5-7450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41:14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5381,'0'-3'16350,"1"-10"-12435,67 12-3157,-25-1-526,-1 2 0,1 2 0,-1 1 1,0 3-1,43 11 0,-38 0-102,-1 2 0,-1 3-1,0 1 1,68 49 0,10 5-26,-77-53-51,0-3 1,78 24-1,-78-30 162,-1 1 0,0 3 0,48 28-1,-61-27-67,42 26 65,144 66 1,-184-97-199,-1 2 0,-1 2 1,-1 1-1,-1 1 1,0 1-1,31 32 0,7 14 35,68 88-1,-35-17-43,-85-114-5,-2 1 1,0 1-1,-1 0 0,-2 1 0,11 39 0,14 34 15,-20-61-15,-9-21-7,0 0 1,2-1-1,13 23 1,-21-40-8,-1-1 0,1 1 1,-1-1-1,0 1 0,1-1 1,-1 1-1,0-1 0,1 1 1,-1-1-1,0 1 0,0-1 1,1 1-1,-1-1 0,0 1 1,0 0-1,0-1 0,0 1 0,0 0 1,0-1-1,0 1 0,0-1 1,0 1-1,0 0 0,0-1 1,0 2-1,-13-2-842,-20-16-1093,-14-18-4281,22 16-1195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41:15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81 8840,'-20'-8'8530,"19"7"-8343,0 0 0,1 0 0,-1 0-1,1 0 1,-1 0 0,1 0 0,-1 0 0,1-1 0,0 1 0,0 0 0,-1 0 0,1 0 0,0 0 0,0 0 0,0-1-1,0 1 1,0 0 0,1-2 0,-1-7 865,22 11 2300,-18 0-3249,-1 1 0,1 0 0,-1 0 0,0 0 1,0 0-1,0 1 0,0-1 0,0 1 0,0 0 0,0-1 0,4 8 0,26 43 213,-19-28-219,-4-8-57,2 0 0,0 0 1,0-1-1,2-1 0,18 17 1,-25-26-17,0-1 1,1 0 0,-1 0 0,1-1 0,0 0 0,0 0-1,1-1 1,-1 0 0,1-1 0,0 0 0,-1 0-1,1 0 1,0-2 0,13 1 0,-17-1-5,-1 1 0,0-2 0,1 1 0,-1 0 0,0-1 0,0 0 0,1 0 0,-1 0 0,0-1 0,0 1 0,0-1 0,0 0 0,6-5 0,-6 3 2,0 0 0,0 0 0,0-1 0,-1 0 1,1 0-1,-1 0 0,0 0 0,-1 0 0,4-11 1,8-19-289,-1 0 0,-2-2 1,9-48-1,-19 50-4405,-1 24-1607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41:16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14 512 10314,'-13'16'8634,"29"-15"24,5-1-10581,9-3 2066,0-1 0,0-1 0,-1-2 0,49-16 0,2-1-105,167-30 70,-205 48-87,1 2 0,0 2 0,80 5 0,-115-1-9,-1 0 1,1 0-1,-1 1 1,0-1-1,1 2 0,-1-1 1,-1 1-1,1 0 1,0 1-1,-1-1 0,8 9 1,-5-6 5,0 0 0,1 0 1,0-1-1,19 9 0,36 6-10,0-4 0,2-3 0,113 11 0,-153-22-24,0 0-42,1 0 0,35-3 0,-54 0 51,0-1-1,0 0 0,-1-1 0,1 0 1,0-1-1,-1 1 0,0-1 0,0-1 1,0 0-1,0 0 0,8-6 0,111-92-26,29-22-34,-133 108 15,1 1 0,1 1-1,0 1 1,1 1 0,27-8-1,-25 14 41,1 1-1,0 2 0,0 0 0,0 2 1,45 4-1,-2-1 32,217-1-14,314-2-34,-568-1 28,0-2 0,-1-1 0,1-1 0,51-17 0,125-59-6,-74 25 52,-114 50 4,0 0 0,0 2 0,0 0 0,47-2 0,100 8 147,-73 1-144,-54-3-39,-19 0-2,-1 2 0,46 5 0,-61-5-2,0 1-1,0 1 1,0-1-1,0 1 0,-1 1 1,0-1-1,1 1 1,-1 1-1,-1-1 1,1 1-1,-1 0 1,8 8-1,8 12 20,-1 0 1,19 32-1,-23-31-8,0-2 0,38 40 0,-50-60-23,0 0 0,0-1 0,0 1 0,1-1 1,-1 0-1,1-1 0,0 1 0,0-1 0,0 0 1,0 0-1,0-1 0,0 0 0,0 0 0,1-1 0,-1 1 1,0-1-1,0-1 0,1 1 0,-1-1 0,11-3 1,8-2-16,0-2 0,0-1 0,35-17 1,-58 25 18,46-23-20,90-36 1,-119 54 24,0 0-1,1 1 1,-1 2 0,1 0 0,34-1-1,-4 3-9,-20 0-94,48 4 0,-72 2-1460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44:41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26 15887,'-37'0'5984,"47"-12"-5941,26 7 1008,0 0-1,1 3 1,-1 1-1,72 7 1,-46-2-934,180-2 151,-132-3-1315,-143 1-17322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28:16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0 14093,'-40'0'8953,"53"1"-8676,-8 1-261,1-1-1,-1 1 0,0 0 0,0 1 0,0-1 1,0 1-1,0 0 0,0 1 0,-1-1 0,7 6 0,48 51 51,-30-30 16,145 151 357,-138-139-106,-2 2-1,43 71 0,-63-92-161,-9-16-118,0 0-1,-1 1 0,0 0 1,5 13-1,-9-19 797,-1 8 539,-4 0-1354,0 0 1,0 0 0,-1-1 0,-12 15-1,-10 15-74,-92 167-1527,47-66-2279,38-60-1717,22-14-2690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44:42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19378,'-15'14'7303,"24"-14"-7175,9 0 385,19 0 63,9-6-223,12 6-129,1-5 0,-10 5-224,-9 0-128,-7 0-801,-2 0-1954,12 5-4580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44:51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1 801,'-18'0'20499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44:52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4 7175,'-25'0'7462,"-11"0"3392,42 0-10208,42-1-45,-28-1-464,0 1-1,0 1 1,38 6-1,-56-6-103,0 1-1,0 0 0,0-1 1,0 1-1,0 0 0,0 0 1,0 0-1,0 1 0,0-1 1,-1 0-1,1 1 0,0-1 1,-1 1-1,1-1 0,-1 1 1,1 0-1,-1 0 0,0 0 1,0-1-1,2 5 1,-2 0 24,1-1 0,-1 0 0,0 0 0,0 1 0,0-1 0,-1 0 0,0 1 0,-1 8 0,0-3-18,0 0 0,-2 1 0,1-1 0,-1 0 0,-1-1 1,0 1-1,-9 18 0,-140 209 228,152-237-266,1 0 1,-1-1-1,1 1 1,-1 0-1,1 0 1,-1 0-1,1 0 1,-1 0 0,1-1-1,-1 1 1,1 0-1,0 0 1,0 0-1,0 0 1,-1 0-1,1 0 1,0 0-1,0 0 1,0 0-1,1 1 1,16 0 13,-6-2-14,134 1-9487,-107 3 3224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44:52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65 136 13421,'-9'-3'1087,"-1"0"-1,0 0 1,0 1 0,-12-1 0,19 3 1545,6 195 256,-3-194-3080,10-10-812,1-14 1022,-1-1 1,10-38-1,17-39 4,-33 92-18,0 0 0,1 1 0,0-1 0,0 1 0,1 1-1,0-1 1,1 1 0,10-10 0,-16 16 31,1-1 0,-1 1 0,0 0 0,1-1 0,-1 1 0,1 0 0,-1 0 0,1 0 0,0 0 0,-1 0 0,1 1 0,0-1 0,0 1 0,0-1 0,0 1 0,-1-1 0,1 1 0,0 0 0,0 0 0,0 0 0,0 0 0,0 0 0,0 0 0,-1 1 0,1-1-1,0 1 1,0-1 0,0 1 0,-1-1 0,1 1 0,0 0 0,0 0 0,-1 0 0,1 0 0,-1 0 0,1 1 0,-1-1 0,0 0 0,1 1 0,-1-1 0,0 1 0,0-1 0,0 1 0,0-1 0,0 1 0,1 3 0,4 8 114,-1 1 1,0-1 0,-1 1-1,5 26 1,-8-35-198,10 86-238,-5-21-1291,10-4-3292,6-21-2471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44:53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92 105 641,'-43'-11'15054,"19"11"-12268,-1-5 2948,44 5-5638,8-14-32,10 3-32,0-3 32,3 3-32,-6-3-929,-10 3-1665,4 3-1762,8 3-1281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44:54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157 119 5701,'-5'-9'1312,"0"-1"-161,0 0 0,-1 0 0,0 0-1,-1 0 1,0 1 0,0 0 0,-1 1 0,0 0-1,-1 0 1,-13-10 3331,-9 379-2777,0 0-1782,31-351 153,4 20-680,-4-29 544,1 0 0,0 0 1,0 0-1,0 0 0,0 0 0,0-1 0,0 1 0,0 0 0,0-1 1,0 1-1,0-1 0,0 1 0,0-1 0,1 0 0,-1 1 1,0-1-1,0 0 0,0 0 0,1 0 0,-1 0 0,0 0 0,0 0 1,2 0-1,2 0-13,0 0 0,0 0 0,0-1 1,0 0-1,0 0 0,0 0 0,0 0 1,0-1-1,-1 0 0,1 0 0,-1 0 1,1 0-1,-1-1 0,5-3 0,0-3-117,-1 1-1,1-1 0,-2-1 1,13-18-1,-17 24 20,-1 0 0,1 0-1,0 0 1,0 0 0,0 1 0,0 0-1,1-1 1,0 1 0,-1 1 0,1-1-1,0 0 1,0 1 0,1 0 0,-1 0-1,0 0 1,1 0 0,-1 1 0,1 0-1,-1 0 1,1 0 0,0 0 0,-1 1-1,1 0 1,9 0 0,-13 0 236,0-1 1,0 0-1,1 0 0,-1 0 1,0 0-1,0 0 0,0 0 1,0-1-1,0 1 1,-1 0-1,1 0 0,0-1 1,0 1-1,-1 0 1,1-1-1,0-2 0,0 2 74,0-1 0,0 1-1,0-1 1,0 1 0,0 0 0,1 0-1,-1 0 1,1 0 0,-1 0-1,1 0 1,0 0 0,3-2 0,1 1-82,-1 0 0,1 1 1,-1-2-1,0 1 1,0 0-1,-1-1 0,1 0 1,-1 0-1,0-1 1,0 1-1,0-1 1,-1 0-1,1 0 0,-1 0 1,0 0-1,-1 0 1,1-1-1,-1 0 0,0 1 1,2-10-1,0-7 216,0-1-1,-2 0 1,0-45-1,-2 68 118,-40 4 512,36 0-886,0 0 0,0 0-1,1 1 1,-1-1 0,1 1 0,0 0-1,0 0 1,1 0 0,-1 1 0,1-1-1,0 1 1,-1 8 0,-15 70 233,18-83-244,-4 33 388,2 67-1,2-74-285,0-25-106,0 0 0,0-1 0,0 1 0,1-1 0,-1 1 0,0-1 0,1 1 0,-1-1 0,1 1 0,0-1 0,0 1 1,-1-1-1,1 0 0,0 1 0,0-1 0,0 0 0,0 0 0,0 0 0,1 0 0,-1 0 0,0 0 0,0 0 0,1 0 0,1 1 1,1 0-34,1 0 1,0-1 0,-1 1 0,1-1-1,0 0 1,0 0 0,0-1 0,6 1 0,-2-1-205,0 0 0,0 0 1,0-1-1,0 0 0,0-1 1,0 0-1,-1-1 0,1 1 1,9-6-1,57-51-6709,-33 31 699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44:54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77 101 12332,'-3'-3'441,"0"0"1,-1 1 0,1-1 0,0 1-1,-1 0 1,0 0 0,0 0 0,0 0-1,-4-1 1,-13-2 4050,18 4-3451,3 28-192,1 37-703,1-33-52,-2 1-1,-1 0 1,-1-1 0,-10 51-1,11-81 372,1-5-439,1-39 88,10-81-1,-7 104-118,0-1 0,1 1 0,2 1 0,0-1 0,1 1 0,12-21 0,-18 37-58,0 0 0,0 0 0,0 0-1,0 0 1,0 1 0,1-1 0,-1 1 0,1-1-1,0 1 1,0 0 0,0 0 0,0 0-1,0 1 1,0-1 0,5-1 0,-6 2-283,0 1 0,0 0 0,1 0 0,-1-1 0,0 1 0,1 0 1,-1 1-1,0-1 0,1 0 0,-1 1 0,0-1 0,0 1 0,0 0 1,1 0-1,-1 0 0,0 0 0,0 0 0,0 0 0,0 0 0,-1 1 1,1-1-1,0 1 0,0 0 0,-1-1 0,2 3 0,26 31-6967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44:55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40 15855,'-12'-3'1453,"8"1"-891,0 1 0,0 0 0,0 0 1,0 1-1,0-1 0,0 1 0,0 0 1,-7 0-1,11 40-487,-3 5 45,-2 0 1,-2-1 0,-1 0-1,-16 46 1,24-133-650,5 21 430,1 0 0,1 1 0,1 0 0,1 0 0,1 0 0,1 2 0,0-1 0,24-28 0,-35 47 98,1 0 0,-1 1 0,1-1 1,-1 1-1,1-1 0,-1 0 0,1 1 1,-1-1-1,1 1 0,0 0 0,-1-1 0,1 1 1,0-1-1,-1 1 0,1 0 0,0 0 1,0-1-1,-1 1 0,1 0 0,0 0 0,0 0 1,-1 0-1,1 0 0,0 0 0,0 0 1,0 0-1,-1 0 0,2 1 0,-1-1 15,0 1 0,0 0 0,0 0 0,0 0-1,0 0 1,0 0 0,0 0 0,-1 0 0,1 1-1,0-1 1,-1 0 0,1 0 0,-1 0 0,1 3-1,6 45 192,-6 52-1069,0-106 830,0-1 0,1 1 1,0-1-1,0 1 0,0 0 0,1-1 1,0 1-1,0 1 0,0-1 1,5-5-1,3-6 4,1-4 0,1 1 0,2 0-1,0 0 1,19-17 0,-30 31 117,1 1 0,0-1 1,1 1-1,-1 0 1,1 1-1,-1-1 0,1 1 1,0 0-1,1 0 1,-1 1-1,0 0 0,1 0 1,-1 0-1,1 1 1,0 0-1,-1 0 0,1 1 1,0 0-1,9 1 0,-13 0 3,0 0-1,-1 0 0,1 1 0,-1-1 0,1 1 0,-1 0 1,0 0-1,1-1 0,-1 1 0,0 1 0,0-1 0,-1 0 1,1 0-1,0 1 0,-1-1 0,1 1 0,-1-1 0,0 1 1,0 0-1,1 4 0,18 65 469,-18-61-437,30 238-641,-30-223-92,5 19-2681,11-13-3343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28:17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15 11307,'-19'-5'6086,"10"0"-3404,9 1-533,1 5-2103,0 0 1,0 0-1,0 0 1,-1 0 0,1 0-1,0 0 1,0 0-1,-1 0 1,1 0-1,-1 0 1,1 1-1,-1-1 1,0 0 0,1 0-1,-1 0 1,0 1-1,0-1 1,0 0-1,0 1 1,0-1 0,0 0-1,-1 2 1,1-1 8,5 458 1045,2 21-2531,-5-459 329,1 1 0,8 32 0,-9-47 257,1 0 0,0 0 0,1 0 0,0 0 0,5 8 0,-3-9-840,0 0 0,0 0 0,0 0 0,12 8 0,-18-15 1617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28:17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0 16335,'-33'0'7293,"33"3"-7251,2 5-44,0 1 0,1-1 0,1 1 0,-1-1 0,2 0 0,-1 0 0,1 0 0,10 12 0,2 5 10,213 304 387,-31-51 181,-197-275-523,0 0-1,0 0 1,0 0-1,-1 0 1,1 0-1,-1 1 1,0-1-1,0 0 0,0 1 1,0-1-1,0 1 1,-1-1-1,0 1 1,1-1-1,-1 1 1,-1-1-1,1 1 1,0-1-1,-1 1 1,0-1-1,0 1 1,0-1-1,0 0 0,0 1 1,-1-1-1,1 0 1,-1 0-1,-3 4 1,-4 3 26,-1 0 1,0 0 0,0-1-1,-1 0 1,-23 13 0,1 1-179,3 1-788,2 1 0,0 2 0,2 1 0,1 1-1,-22 33 1,-11 30-5940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0:57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59 13517,'-7'-6'1808,"-15"-17"2471,21 23-4183,1-1 0,0 0 0,-1 0-1,1 0 1,0 0 0,0 1 0,0-1 0,0 0 0,0 0 0,-1 0 0,2 0 0,-1 0 0,0 0 0,0 0 0,0 1-1,0-1 1,0 0 0,1 0 0,-1 0 0,0 0 0,1 1 0,-1-1 0,1 0 0,-1 0 0,1 1 0,-1-1-1,1 0 1,0 1 0,-1-1 0,1 1 0,0-1 0,-1 0 0,1 1 0,0 0 0,0-1 0,0 0 0,0 1-33,-1 0 1,0 0 0,0 0 0,0 0-1,1-1 1,-1 1 0,0 0 0,0 0-1,0 0 1,1 0 0,-1 0 0,0 0-1,0 0 1,1 0 0,-1 0 0,0 0 0,0 0-1,1 0 1,-1 0 0,0 0 0,0 0-1,0 0 1,1 0 0,-1 0 0,0 0-1,0 0 1,1 1 0,-1-1 0,0 0-1,0 0 1,0 0 0,1 0 0,-1 0-1,0 1 1,0-1 0,0 0 0,0 0 0,0 0-1,1 1 1,-1-1 0,0 0 0,0 0-1,0 0 1,0 1 0,0-1 0,0 0-1,0 0 1,0 1 0,0-1 0,0 0-1,0 0 1,0 0 0,0 1 0,0-1-1,0 0 1,0 1 0,1 18-551,-1-15 788,0 376-82,0-370-220,1-1-1,0 1 1,0 0 0,1 0-1,0-1 1,1 1 0,4 9-1,-6-16-67,-1-15-337,7-265 540,0 246-139,-7 30 6,0 1 1,0-1-1,1 1 1,-1-1-1,0 1 0,0-1 1,0 0-1,1 1 1,-1-1-1,0 1 1,0-1-1,1 1 1,-1 0-1,1-1 1,-1 1-1,0-1 1,1 1-1,-1 0 0,1-1 1,-1 1-1,1 0 1,-1-1-1,1 1 1,-1 0-1,1 0 1,-1-1-1,1 1 1,-1 0-1,1 0 0,0 0 1,-1 0-1,1 0 1,-1 0-1,1 0 1,-1 0-1,1 0 1,-1 0-1,1 0 1,0 0-1,-1 0 1,1 1-1,-1-1 0,1 0 1,-1 0-1,1 1 1,-1-1-1,1 0 1,-1 1-1,1-1 1,0 1-1,0 1 3,0 0 0,-1 0 1,1 0-1,0 0 0,-1 0 0,1 0 0,-1 0 0,0 0 0,0 0 1,0 0-1,0 0 0,0 0 0,0 0 0,0 0 0,-1 3 0,0 7 5,1-5-25,-4 171-888,-12-61-2778,7-61-2393,7-15-4159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1:04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14 8904,'-22'-14'12781,"23"89"-12469,0-1-183,-14 132 1,6-150 660,1 97 0,6-152-778,0 1 1,0-1 0,0 0-1,0 0 1,0 0-1,0 0 1,0 1 0,-1-1-1,1 0 1,0 0-1,-1 0 1,1 0-1,-1 0 1,1 1 0,-1-1-1,0 1 1,-9 1-4476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49:12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291 53 14221,'0'-2'302,"0"0"0,0-1 0,0 1 0,0 0 0,0-1 0,-1 1 0,1 0 0,-1 0 0,1-1 0,-1 1 0,0 0 0,0 0 0,0 0 0,0 0 0,0 0 0,0 0 0,-1 0 0,1 0 0,-1 0 0,1 1 0,-1-1 0,-2-1 0,3 2-117,1 1 1,-1-1 0,0 1 0,0 0-1,1-1 1,-1 1 0,0 0 0,1 0-1,-1 0 1,0-1 0,0 1 0,1 0-1,-1 0 1,0 0 0,0 0 0,0 0-1,1 0 1,-1 1 0,0-1 0,0 0-1,1 0 1,-1 0 0,0 1 0,1-1-1,-2 1 1,-22 18 1064,-18 39-2143,34-47 1371,-16 27-635,1 1 1,3 0-1,0 2 1,3 0-1,1 1 1,3 0 0,1 1-1,2 1 1,2 0-1,2 0 1,2 1-1,1 54 1,3-96-22,1 1 1,-1-1-1,1 0 1,-1 1-1,1-1 1,0 0-1,0 0 0,0 1 1,1-1-1,-1 0 1,1 0-1,0-1 1,0 1-1,0 0 1,0 0-1,0-1 1,0 1-1,1-1 1,-1 0-1,1 0 0,0 0 1,0 0-1,0 0 1,0-1-1,0 1 1,0-1-1,0 0 1,6 2-1,7 1-1168,0-2 1,1 0-1,-1 0 0,30-2 0,-18 0-458,54 2-5692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49:13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14 3619,'-42'0'15727,"-1"0"-14510,12 0 1410,31-3-1314,0-5-960,0 5-353,15 3-161,13 0 97,12 0-96,12 0-320,9 0-802,-3 0-992,4 0-2498,5 0-1923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49:13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31 14542,'0'-11'1954,"0"-6"416,-6 15 2402,6 21-4579,0 28-97,0 16 0,-13 17-64,-8 9-673,-1-4-928,4-10-1058,6-14-1857,12-6-1858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15:13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1 12844,'-5'0'3144,"-52"2"6522,60 22-9413,-7 38-71,-3 0-1,-30 122 0,9-57-36,-38 250-8,51-257-136,1 141 0,14-240-6,1-1 1,0 1 0,2 0 0,1-1-1,0 1 1,1-1 0,2-1-1,0 1 1,18 34 0,-13-31 166,0 1 0,-2 0 1,-1 0-1,-1 1 0,-1 0 1,-1 0-1,-1 1 0,-1 0 1,1 43-1,23-69-13,11 0-85,817 14 582,187 3-644,-952-18-89,-90 1-20,-5 0-304,-17-1-834,0-2 1,1 0-1,-1-2 0,1 0 0,-27-11 1,-29-11-5958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49:14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20 13325,'-8'-20'7963,"24"36"-6211,0-1-1681,-1 0 0,0 1-1,-1 1 1,-1 1-1,-1 0 1,-1 0 0,0 1-1,-2 1 1,0-1-1,-1 2 1,-1-1-1,7 30 1,-6-9 126,-1 0-1,-2 1 1,-2 0 0,-2 0 0,-6 66-1,-1-69-206,-2 0-1,-1 0 0,-2-1 1,-2-1-1,-1 1 0,-2-2 1,-36 59-1,45-82-437,-1-1 1,0 0-1,-18 18 0,7-12-2612,-3 1-3540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49:15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510 213 12043,'1'-19'909,"1"11"-466,-2 0 0,1 0 0,-1 0 0,0 0 0,-1 0 0,0 0 0,-4-16 0,-6 3 882,9 18-1039,0 0 1,0 0-1,0-1 0,0 1 0,1 0 0,0-1 0,0 1 0,0-1 0,0 0 0,0 1 0,1-1 0,-1-6 0,1 10-272,3-24 791,-3 23-741,0 0 1,0 0 0,0 1 0,0-1-1,0 0 1,1 0 0,-1 1-1,0-1 1,1 0 0,-1 1 0,0-1-1,1 0 1,-1 1 0,1-1 0,-1 0-1,1 1 1,0-1 0,-1 1-1,1-1 1,-1 1 0,1-1 0,0 1-1,-1 0 1,1-1 0,0 1-1,0 0 1,-1-1 0,1 1 0,2 0 1355,-5 4-1275,1 1 0,-1-1 0,0 0 0,0 1-1,0-1 1,-1 0 0,1 0 0,-1 0 0,0-1 0,-4 5-1,-7 9-39,-67 104 79,-125 245 0,176-300-133,3 1 0,3 1-1,3 2 1,3 0 0,-16 132 0,26-135-943,4 0 0,3 0 0,9 87 0,-5-131 349,1-1-1,2 1 1,0-1-1,1 0 1,17 34-1,-16-42 226,-1-1 0,2 0 0,0 0 0,0-1 0,1 0-1,1-1 1,0 0 0,1-1 0,18 14 0,2-5-2848,44 20 0,-76-38 3140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49:16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206 169 13036,'-25'-24'5783,"22"22"-5538,0-1-1,0 1 1,0-1 0,0 0 0,1 1-1,-1-1 1,1-1 0,0 1-1,-1 0 1,2-1 0,-1 1-1,0-1 1,1 1 0,-1-1 0,1 0-1,0 1 1,0-1 0,0 0-1,0-7 1,1 0 179,1-28 265,-1 38-658,0 0-1,1 0 1,-1 0 0,0 0 0,0 0 0,1 0 0,-1 0-1,0 0 1,1 0 0,-1 0 0,1 1 0,-1-1 0,1 0-1,-1 0 1,1 0 0,-1 1 0,1-1 0,0 0 0,0 1-1,-1-1 1,1 1 0,0-1 0,0 1 0,0-1 0,0 1-1,0-1 1,-1 1 0,1 0 0,0-1 0,0 1-1,0 0 1,1 0 0,-1 0-11,-1 0 0,0 0 1,1 0-1,-1 0 0,0 1 0,1-1 0,-1 0 0,0 0 1,1 0-1,-1 1 0,0-1 0,0 0 0,1 0 0,-1 1 0,0-1 1,0 0-1,0 1 0,1-1 0,-1 0 0,0 0 0,0 1 0,0-1 1,0 0-1,0 1 0,0-1 0,1 1 0,-1-1 0,0 0 1,0 1-1,0-1 0,0 0 0,0 1 0,-1-1 0,1 0 0,0 1 1,0-1-1,0 0 0,0 1 0,0 0 0,1 48 242,-2 1-1,-2-1 1,-14 76 0,-47 145-144,12-61-551,39-146-710,-4 65 1,14-92-1888,5 56 1,6-38-3740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49:16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129 171 18225,'-13'0'424,"5"0"170,1 1 0,-1-2 1,1 1-1,-1-1 0,1 0 1,-1 0-1,-9-4 0,14 37 794,-3 297-1158,6-325-224,0 0 0,0 0 0,1 0 0,-1 0 0,1 0 0,0 0-1,0 0 1,0 0 0,0 0 0,1-1 0,-1 1 0,1-1 0,0 1 0,0-1 0,1 1 0,-1-1 0,1 0 0,-1 0-1,1 0 1,0 0 0,5 3 0,-4-4-2,1 0-1,-1 0 1,1 0-1,0 0 0,-1-1 1,1 0-1,0 0 1,0 0-1,0-1 1,-1 1-1,1-1 1,0 0-1,0-1 0,0 1 1,0-1-1,0 0 1,7-3-1,-6 2-8,0-1 0,0 0 0,0-1 1,-1 1-1,1-1 0,-1 0 0,0 0 0,0-1 0,0 0 0,0 0 0,-1 0 0,0 0 0,6-11 0,7-12-14,20-47 0,-22 43 46,-3 9 1,-1 0-1,-1-1 1,-2 0-1,0-1 1,-2 1 0,0-2-1,-2 1 1,-1 0-1,-1-1 1,-1 0 0,-3-35-1,1 57-8,1 1 0,-1-1 0,0 0 0,-1 0 0,1 1 0,-1-1 0,1 1 0,-1-1 0,0 1 0,0 0 0,-1-1 0,1 1 0,-1 0 0,1 1 0,-1-1 0,0 0 0,0 1 0,0 0 0,-1-1 0,1 1 0,0 1 0,-1-1 0,1 0 0,-1 1 0,0 0 0,1-1 0,-1 1 0,0 1 0,0-1 0,0 1 0,-4-1 0,-1 1-56,0 0-1,0 0 1,0 1 0,0 0-1,0 0 1,1 1 0,-1 0-1,0 1 1,1 0 0,0 0-1,0 1 1,-15 8 0,-3 6-670,2 1-1,-23 24 1,4 8-2662,39-45 2311,0 0 0,1 1 0,-1-1 0,2 1 0,-1 0-1,-2 9 1,1 32-10286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49:17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37 134 13453,'-3'-3'234,"-1"-1"0,1 0-1,0 0 1,0 0 0,0 0 0,1 0 0,-1-1 0,1 0 0,0 1 0,0-1 0,1 0 0,0 0 0,0 1 0,0-1 0,0 0-1,0-8 1,0-27 5866,1 30-3359,2 17-2699,1 0 0,-1-1 0,1 1-1,0-1 1,1 1 0,-1-1 0,1 0 0,1-1-1,-1 1 1,1-1 0,0 1 0,7 4 0,5 10 65,74 92 425,102 168-1,-181-261-162,1-1 1,1-1 0,24 25 0,-66-20-226,-13 14-123,2 3 0,1 0 1,3 3-1,-54 80 0,53-72-101,20-28-220,-36 53-737,29-21-3236,24-41-2011,11-8-3319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49:17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12 9225,'-39'-1'9747,"-13"-7"-5492,108 7-838,-18 0-3241,47 2-232,0 4 0,103 20 1,-40 12-7647,-136-30 2022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49:17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45 15182,'-3'-45'9748,"4"58"-7906,6 47-1299,-3 1 0,-2 0 1,-9 84-1,-38 180-1355,-3 38-6955,45-253 630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48:55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415 48 20628,'-54'-14'1892,"48"14"-1645,-1-2 1,1 1 0,-1-1 0,1 1 0,0-2 0,0 1 0,-9-5 0,14 6-201,1 1 1,0 0-1,-1 0 0,1-1 0,-1 1 0,1-1 0,-1 1 1,1 0-1,0-1 0,-1 1 0,1-1 0,0 1 1,-1-1-1,1 1 0,0-1 0,0 1 0,0-1 0,-1 1 1,1-1-1,0 0 0,0 1 0,0-1 0,0 1 1,0-1-1,0 1 0,0-1 0,0 0 0,0 1 0,1-1 1,-6 8 1510,-39 52-1149,-21 34-167,37-43-275,2 0 0,3 2 0,2 0 0,2 2 0,3 0 0,2 1 0,2 1 0,3-1 0,2 2 0,1 67 0,5-117-120,1-1-1,0 1 1,1 0 0,0-1-1,0 1 1,0-1-1,0 1 1,1-1 0,3 7-1,-3-11-40,0 1 0,-1-1 0,1 0 0,0 0 0,1 0 0,-1 0 0,0 0 0,1 0 0,-1-1 0,1 1 0,-1-1 0,1 0 0,-1 1 0,1-1 0,0-1-1,0 1 1,0 0 0,0-1 0,-1 1 0,1-1 0,4 0 0,56 2-5043,16-2-1398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48:55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 22485,'-30'0'641,"11"0"2914,41 0-3779,14 0 224,17 0-32,8 0-96,-3 0-481,4 0-1024,-10 0-1410,-3 0-1441,6 8-1474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48:56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38 20467,'-1'-1'144,"-1"1"0,0 0 0,0-1-1,0 1 1,1-1 0,-1 0 0,0 1 0,1-1-1,-1 0 1,1 0 0,-1 0 0,1 0-1,-1-1 1,1 1 0,0 0 0,-1 0-1,1-1 1,0 1 0,0-1 0,0 1 0,0-1-1,0 0 1,1 1 0,-1-1 0,0 0-1,1 1 1,-1-1 0,1-2 0,0 4-59,0-1-65,1 1-1,0 0 1,0 0 0,0 0-1,-1 0 1,1-1 0,0 1-1,0 0 1,0 1 0,0-1-1,0 0 1,-1 0-1,1 0 1,0 0 0,0 1-1,0-1 1,-1 0 0,1 1-1,0-1 1,0 0 0,-1 1-1,1-1 1,0 1 0,0 0-1,2 15 49,0 0 0,-2 0-1,0 0 1,-1 0 0,-1 0 0,-3 22-1,3-23-44,-9 47-246,-2 1 0,-36 107 0,6-27-2332,31-100-622,-6 59 1,16-53-2152,6-9-4164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15:14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47 111 12268,'-2'0'1124,"-28"-1"3650,18-3-2835,11 4-1898,1 0 0,0 0 0,0 0-1,0-1 1,0 1 0,0 0 0,-1 0-1,1 0 1,0-1 0,0 1 0,0 0 0,0 0-1,0 0 1,0-1 0,0 1 0,0 0-1,0 0 1,0-1 0,0 1 0,0 0 0,0 0-1,0 0 1,0-1 0,0 1 0,0 0 0,0 0-1,0-1 1,0 1 0,0 0 0,1 0-1,-1 0 1,0-1 0,0 1 0,0 0 0,0 0-1,0 0 1,1 0 0,-1-1 0,0 1-1,0 0 1,1 0 0,1-1 10,0-1 1,0 1 0,1 0-1,-1 0 1,1 0-1,-1 0 1,1 0-1,-1 1 1,1-1-1,-1 1 1,1 0-1,0-1 1,-1 1-1,1 0 1,4 1-1,11-1 187,209-23 1180,308-23-215,456 28-770,-983 18-353,-1 0 1,0 0 0,1 1-1,-1 0 1,0 1-1,0-1 1,0 1-1,0 1 1,0-1-1,10 7 1,0 8 1326,-16-16-1379,0 1-1,0-1 1,-1 0 0,1 1-1,0-1 1,0 0-1,1 0 1,-1 0 0,0 0-1,0 0 1,0 0 0,1-1-1,-1 1 1,0 0 0,1 0-1,-1-1 1,0 1 0,1-1-1,-1 0 1,1 1-1,-1-1 1,1 0 0,-1 0-1,3 0 1,5 1-9,-1 1 0,1-1 1,0 2-1,-1-1 0,0 1 0,1 0 0,10 6 1,33 11 2,-51-18 13,0 0 0,1 0-1,-1 0 1,0 1 0,-1-1 0,1 0-1,0 0 1,-1 1 0,1-1 0,-1 0-1,1 1 1,-1-1 0,0 1-1,0-1 1,-1 0 0,1 1 0,0-1-1,-1 4 1,0 6 5,-10 436 399,4 187-3804,8-594 1531,2-1 1,3 1-1,11 46 0,-3-44-3323,2-1-1,30 57 1,-45-99 5068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48:56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39 3011,'-3'-18'13259,"-11"-1"-8592,12 18-3284,9 3-513,3 3-818,-1 1 0,1 1 1,-1 0-1,-1 0 0,0 0 0,0 1 0,0 0 1,-1 1-1,0 0 0,-1 0 0,0 0 0,0 1 1,-1 0-1,0 0 0,4 15 0,2 5 83,-2 0 0,-1 1 1,-1 0-1,3 43 0,-6 230 1274,-7-265-1329,-1-1-1,-2 0 1,-2 0 0,-17 51-1,0-19-382,-45 88 0,52-126-2054,-34 48 0,49-76 1898,-21 34-6017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49:02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14 15503,'0'-5'3747,"-19"5"-2305,-18-6 960,47 4-2018,39 2 257,12 0-129,10 0-191,8 5-129,-2 3-128,0 3-32,-7-2-449,-12-1-800,-5-3-1217,-13 1-1538,-4 8-544,-23 5-5093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49:03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30 14926,'-19'-5'2338,"1"-6"-64,6 0-127,12 8 159,0 31-1986,0 43-160,0 34-96,-9 25-96,-19 8-128,0 3-1121,13-14-1474,15-17-2690,9-13-2883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49:03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339 37 16400,'-2'-1'187,"-34"-6"1586,35 6-1598,0 1 1,0-1 0,0 1 0,0-1-1,0 0 1,0 0 0,0 1 0,0-1-1,0 0 1,0 0 0,0 0 0,1 0-1,-1 0 1,0 0 0,1 0-1,-1 0 1,1 0 0,-1 0 0,1 0-1,0 0 1,-1-1 0,1 1 0,0 0-1,0 0 1,0 0 0,0-2 0,0 2 128,0 16 144,-1 13-406,-2-1 0,0 0 0,-14 51 0,-35 84 83,32-106-113,-35 98-352,18-58-645,5 2 0,-20 102 1,52-200 976,-4 14-996,2 1 1,0-1 0,0 0-1,1 1 1,1-1 0,0 1 0,5 25-1,15-2-6096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49:04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59 162 8904,'3'-6'501,"-1"1"-1,1-1 0,-1 0 0,0 0 1,0 0-1,0-7 0,0-13 7780,-2 54-7591,-4 98-315,2 84-75,2-209-306,0 0 1,1 0 0,-1 0 0,0 0 0,0 0-1,0 0 1,1-1 0,-1 1 0,0 0 0,1 0-1,-1 0 1,1-1 0,-1 1 0,1 0 0,-1 0 0,1-1-1,0 1 1,-1-1 0,1 1 0,0 0 0,-1-1-1,1 1 1,0-1 0,0 0 0,-1 1 0,1-1-1,1 1 1,28-1-47,-24-1 59,-1-1 0,0 1 0,1-1 0,-1 0 1,0-1-1,0 1 0,0-1 0,-1 0 0,6-4 0,8-15 22,-1-2 0,-1 1 0,-1-2 1,-1 0-1,-1-1 0,-1 0 0,-2-1 0,0 0 0,-2-1 1,5-29-1,-13 56-32,2-11 69,0 0 0,-1 0 0,0 0-1,-2-24 1,1 34-42,0-1 0,-1 1 0,1 0 0,-1-1 0,0 1 0,0 0-1,0 0 1,0 0 0,0-1 0,0 1 0,0 0 0,-1 0 0,1 1 0,-1-1 0,1 0 0,-1 0-1,0 1 1,0-1 0,0 1 0,0-1 0,0 1 0,0 0 0,0 0 0,0 0 0,0 0-1,0 0 1,-1 1 0,1-1 0,0 0 0,-5 1 0,-3-1-143,0 2 0,1-1 1,-1 1-1,0 1 0,0 0 0,0 0 0,1 1 0,0 0 1,-1 0-1,1 1 0,0 1 0,1-1 0,-1 1 0,1 1 1,0 0-1,-11 9 0,9-7-592,1 1 0,-1 0 1,2 1-1,-1 0 0,1 0 0,1 1 0,0 0 0,0 0 1,1 1-1,0-1 0,1 1 0,-4 16 0,5 19-6863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49:04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19 13965,'-6'-2'795,"0"-1"0,0 1 0,0 0 0,0 0-1,-11-1 1,0-1 607,13 3-734,7 3-471,16 19-34,-1 0 0,-1 1 0,-1 0 0,0 1 0,13 30 0,-7-15-54,28 38 0,53 41 24,-101-116-78,-1 1 0,0-1-1,0 1 1,0-1 0,0 1-1,0 0 1,0-1-1,0 1 1,-1 0 0,1 0-1,-1 0 1,1-1-1,-1 1 1,0 0 0,1 0-1,-1 0 1,0 0 0,0 0-1,-1 0 1,1 0-1,0-1 1,-1 1 0,1 0-1,-1 0 1,1 0 0,-1 0-1,-1 2 1,-2 2-32,0 0 0,-1 0 0,1-1 0,-1 1 0,-9 6 0,-2 4 146,-28 40-111,3 2 0,-50 93 0,1 36-2827,84-172 1691,0 1 0,1-1-1,-4 23 1,4 40-5931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0:12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534 192 12780,'-4'2'396,"0"0"1,0 0-1,0-1 0,-1 1 1,1-1-1,-1 0 0,1 0 0,-1-1 1,1 1-1,-1-1 0,1 0 1,-1 0-1,1 0 0,-1-1 1,1 0-1,-9-2 0,12 1-251,-1-1 0,1 1 0,0 0 0,1-1 0,-1 1 0,0-1 0,1 1 0,-1-1 0,1 1 0,0-1 0,0 1 0,0-1 0,0 1 0,0-1 0,1 1 0,0-4 0,-1-2 187,1 1-196,-2 0-1,1-1 0,-1 1 0,0 0 0,0-1 0,0 1 0,-1 0 0,-1 0 0,-5-12 0,5 14-120,0 1-1,0 0 1,-1 0 0,1 0-1,-1 0 1,0 1-1,0-1 1,-1 1-1,1 0 1,-1 0 0,1 0-1,-1 1 1,0 0-1,-8-3 1,9 3-14,0 1 0,0-1 0,0 1-1,0 0 1,0 0 0,-1 0 0,1 1 0,0-1 0,-1 1 0,1 0-1,-1 0 1,1 1 0,0-1 0,-1 1 0,1 0 0,0 0 0,0 0-1,0 1 1,0 0 0,0-1 0,0 2 0,0-1 0,0 0 0,1 1-1,-1-1 1,1 1 0,0 0 0,0 0 0,0 0 0,0 1 0,0-1-1,1 1 1,-1-1 0,1 1 0,0 0 0,-2 7 0,-6 13 10,2 1 0,1 0-1,0 0 1,-4 51 0,8-61 4,-22 122 18,12-77-10,3-1 0,-3 86 0,13-135-18,0-8 38,-2-11 26,-39-79-244,30 69 170,1 0 1,1-2 0,1 1-1,0-1 1,2 0 0,0 0-1,2-1 1,0 0 0,-1-23-1,6 44 3,-1-1 0,0 1 0,0 0 0,1 0-1,-1-1 1,1 1 0,-1 0 0,1 0 0,-1 0 0,1-1-1,0 1 1,0 0 0,-1 0 0,1 0 0,0 0-1,0 0 1,0 1 0,0-1 0,0 0 0,0 0 0,1 1-1,-1-1 1,0 0 0,0 1 0,0-1 0,1 1-1,-1 0 1,0-1 0,0 1 0,1 0 0,-1 0 0,2 0-1,57-3-189,-33 4-152,155-18-7151,-110 15 3144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0:12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78 1537,'-4'-4'3987,"-34"-29"5783,36 31-9253,0 0 1,0 0-1,0 0 1,0-1-1,0 1 1,1-1-1,-1 1 1,1-1-1,0 1 1,0-1-1,-1 0 1,2 0-1,-1 0 1,0-3-1,-7 13 28,-14 38-471,2 0-1,2 1 1,2 1 0,-13 61-1,24-83-1020,0 1-1,2-1 1,0 52-1,3-76 742,0 1-1,0 0 1,0-1-1,0 1 1,0-1-1,1 1 1,-1 0-1,1-1 1,-1 1-1,1-1 1,0 1-1,-1-1 1,1 1-1,0-1 1,0 0-1,0 1 1,0-1-1,0 0 1,0 0-1,1 0 1,-1 0-1,0 0 1,0 0-1,1 0 1,-1 0-1,2 0 1,44 10-4284,-35-10 3409,39 5-3436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0:13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62 5381,'-24'-15'7257,"-19"4"-3885,21 6-137,22 26-2707,-1 12-137,-1-22-298,2-1 0,-1 1 0,1 0 0,1-1 0,0 1-1,3 14 1,-3-23-89,0-1 0,0 1 0,1-1 0,-1 1 0,0-1 0,1 1 0,-1-1 0,0 0 0,1 1 0,0-1 0,-1 0 0,1 0 0,0 0 0,-1 0 0,1-1 0,0 1 0,0 0 0,0-1 0,0 1 0,-1-1 0,1 0-1,0 0 1,0 0 0,0 1 0,0-2 0,0 1 0,0 0 0,2-1 0,-1 1 11,1 0 0,-1-1 0,1 1-1,-1-1 1,0 0 0,1 0 0,-1 0-1,0-1 1,0 1 0,0-1 0,0 0-1,0 0 1,0 0 0,4-4 0,-1-1 10,-1-1 1,0 0 0,-1 0-1,0 0 1,0-1 0,-1 1 0,0-1-1,0 0 1,-1 0 0,0 0-1,0 0 1,-1 0 0,-1 0-1,1-1 1,-3-17 0,2 26-28,-1 1 0,1-1 1,-1 0-1,1 0 1,-1 0-1,1 0 0,-1 0 1,1 1-1,-1-1 1,0 0-1,0 0 0,1 1 1,-1-1-1,0 1 0,0-1 1,0 0-1,0 1 1,0 0-1,0-1 0,1 1 1,-1-1-1,0 1 0,0 0 1,0 0-1,0 0 1,0 0-1,-1 0 0,-34-2-583,29 2 276,-77 0-6737,59 0 2246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0:13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0 210 8456,'184'-169'2952,"-145"129"-477,-45 42-823,5-2-1606,1 0 1,0 0 0,-1 0 0,1-1-1,0 1 1,-1 0 0,1 0 0,0 0 0,-1 0-1,1 0 1,0 0 0,-1 0 0,1 0-1,0 0 1,-1 0 0,1 0 0,0 0-1,-1 0 1,1 0 0,0 1 0,0-1-1,-1 0 1,1 0 0,0 0 0,-1 0-1,1 1 1,0-1 0,0 0 0,-1 0-1,1 0 1,0 1 0,0-1 0,0 0-1,-1 1 1,1-1 0,0 0 0,4 13 363,17 13-346,-11-18-79,46 45 821,-53-49-688,0 0 0,0 1 1,0-1-1,-1 1 0,1 0 0,-1-1 1,0 1-1,-1 0 0,1 0 0,-1 0 1,0 1-1,1 8 0,-1-5-58,-1-1-1,0 1 1,-1 0-1,1 0 1,-2 0-1,1 0 1,-1 0 0,-1-1-1,1 1 1,-2-1-1,1 1 1,-5 7 0,2-7-400,0-1 1,-1 1-1,0-1 1,0-1-1,-1 1 1,-9 6-1,-27 21-3978,6 5-3071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15:19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65 352 12876,'-26'0'7377,"-9"0"-5182,34-3-2001,0-1 0,0 0 0,1 0 0,0 1 0,0-1 0,0 0 0,0 1 0,1-5 0,1-3-215,1 0 1,0 1-1,1-1 1,0 1-1,1 0 0,0 0 1,0 0-1,1 1 1,0-1-1,1 2 1,10-12-1,6-6-51,2 2-1,35-28 0,-50 45 65,-1 0 0,1 1 0,0 0-1,0 1 1,0 0 0,1 1 0,0 0 0,15-4-1,-4 4 152,0 1-1,1 1 1,28 1 0,-47 1-100,-1 1 1,1-1-1,-1 1 1,1 0-1,0 0 1,-1 0-1,0 1 1,1-1 0,-1 1-1,0 0 1,0 0-1,0 0 1,0 0-1,0 0 1,0 1-1,0-1 1,-1 1-1,0 0 1,1 0 0,2 5-1,5 8 108,-1 0 0,14 34-1,-6-11-91,0-4-20,-10-20-127,0 0-1,1 0 1,1 0-1,0-1 1,16 20 0,-22-32 69,0 0 0,-1 0 1,1 0-1,0-1 0,0 1 1,0-1-1,0 0 0,0 1 1,0-1-1,0-1 0,0 1 1,0 0-1,1-1 0,-1 0 1,0 1-1,0-1 0,1 0 1,-1-1-1,0 1 1,0-1-1,1 1 0,-1-1 1,0 0-1,0 0 0,4-2 0,4-2 36,-1 0 0,0-1 0,0 0 0,0 0 0,15-14-1,6-10 55,43-52-1,-57 60-194,0 1 0,2 0 0,0 2 1,2 0-1,0 1 0,41-26 0,-59 42 138,-1 1 0,1-1 0,-1 1 0,1-1-1,0 1 1,-1 0 0,1 0 0,0 0 0,0 1-1,0-1 1,0 1 0,0-1 0,0 1 0,0 0 0,0 0-1,0 0 1,0 1 0,0-1 0,-1 1 0,1 0-1,0-1 1,0 1 0,0 0 0,-1 1 0,1-1-1,0 0 1,-1 1 0,1 0 0,1 1 0,3 5 52,-1 0 0,0 1 0,0-1 1,-1 1-1,0 0 0,-1 1 0,4 9 1,-6-11-45,1-1 1,0 0 0,0 0-1,1 0 1,-1 0-1,2 0 1,-1-1 0,1 1-1,0-1 1,0-1 0,0 1-1,11 7 1,-11-11 17,0 0 1,0-1-1,0 1 0,0-1 0,0 0 1,0-1-1,0 1 0,1-1 1,-1 0-1,0-1 0,0 1 1,0-1-1,0 0 0,0 0 1,0-1-1,8-2 0,10-5 94,-1-2 0,27-16 0,-21 11-169,11-7-170,4-3-3754,-16 14-3067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0:17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476 288 11115,'-1'-7'565,"0"1"0,0-1 0,0 1 0,-1-1 0,0 1 0,0 0 0,0 0 0,-1 0 0,-5-9 0,5 9-133,-1-1 1,1 0 0,0 0 0,1 0 0,0 0 0,0-1-1,-2-12 1,3-8 1267,1 18-1278,0 0-1,0-1 1,-2 1 0,1 0-1,-6-18 1,6 26-396,0-1-1,0 1 1,0 0-1,0 0 1,-1-1-1,1 1 1,-1 0-1,1 0 1,-1 1-1,0-1 1,0 0-1,0 0 1,0 1-1,0-1 1,0 1-1,-1 0 1,1 0-1,0-1 1,-1 1-1,1 1 1,0-1 0,-1 0-1,1 1 1,-1-1-1,0 1 1,1 0-1,-1 0 1,-3 0-1,3 0-15,-1 0-1,0 0 0,1 0 1,-1 0-1,1 1 0,-1 0 1,1 0-1,-1 0 1,1 0-1,0 0 0,0 1 1,-1-1-1,1 1 0,0 0 1,-4 3-1,3 0-2,0 0-1,0 0 1,0 0 0,0 1-1,1-1 1,0 1-1,-4 12 1,-6 14-3,2 0 1,2 1-1,1 1 0,-5 42 0,-1 137 6,11-130-9,1-70-51,0-1 1,-1 0-1,-1 0 0,0 0 1,-1 0-1,0-1 0,0 1 1,-2-1-1,1-1 0,-1 1 0,-1-1 1,-12 14-1,19-24 35,1 1-1,0-1 0,-1 1 1,1-1-1,0 1 1,-1-1-1,1 1 1,-1-1-1,1 0 0,-1 1 1,1-1-1,-1 0 1,1 0-1,-1 1 1,0-1-1,1 0 0,-1 0 1,1 0-1,-1 0 1,1 1-1,-1-1 1,0 0-1,1 0 0,-1 0 1,1 0-1,-1-1 1,0 1-1,1 0 1,-1 0-1,1 0 0,-1 0 1,0-1-1,1 1 1,-1 0-1,1 0 1,-1-1-1,1 1 0,-1 0 1,1-1-1,-1 1 1,1-1-1,0 1 1,-1 0-1,1-1 0,0 1 1,-1-1-1,1 1 1,0-1-1,-1 0 1,1 1-1,0-1 0,0 1 1,0-1-1,-1 1 1,1-1-1,0 0 1,0 1-1,0-2 0,-12-40-138,11 36 111,-17-78 26,-36-145 659,52 223-565,1 0-1,-1-1 1,1 1-1,1 0 1,-1-11-1,22 16-108,139 8-1351,-51 4-5653,-52-1 150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0:17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66 13132,'-20'-24'4701,"18"22"-4415,0 1-1,0-1 1,0 1 0,1-1 0,-1 0 0,1 0 0,0 0 0,-1 0 0,1 0 0,0 0 0,0 0-1,0 0 1,0 0 0,0 0 0,1-1 0,-1 1 0,1 0 0,-1-5 0,-22 12 749,14 2-986,1 1-1,0 1 1,0-1-1,1 1 0,0 1 1,-12 19-1,-31 68 18,49-96-65,-11 25-144,2 0 1,0 1-1,2 0 0,-7 41 1,10-37-2774,0 59 0,7-58-2000,11-4-1827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0:17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26 6662,'-5'-19'10401,"-8"13"-7232,13 15-2757,-6 210 805,6-218-1213,0 0 0,0 0 0,1 0 0,-1 0 0,0 0 0,1 1 0,-1-1 0,1 0 0,-1 0 0,1 0 0,0 0 0,-1 0 0,1-1 0,0 1 0,0 0 0,0 0 0,0 0 0,-1-1 0,1 1 0,0 0 0,0-1 0,0 1 0,0-1 0,1 1 0,-1-1 0,0 1 0,0-1 0,0 0 0,0 0 0,0 1 0,1-1 0,-1 0 0,0 0 0,0 0 0,0 0 0,0-1 0,1 1 0,1-1 0,1 1-10,0 0 1,0-1-1,0 0 1,0 0-1,0 0 1,0 0 0,0-1-1,0 0 1,-1 1-1,7-5 1,-2-2 61,-1 0 0,-1-1 1,1 1-1,-1-1 1,-1-1-1,0 1 0,0-1 1,0 0-1,-2 0 0,1 0 1,-1 0-1,-1-1 0,0 1 1,0-1-1,-1 0 0,0 1 1,-1-16-1,-1 26-31,1-1 0,-1 0 0,0 0 0,1 0 0,-1 0 0,0 0 0,0 1 0,0-1 0,0 0 0,1 0 0,-1 1-1,0-1 1,0 1 0,0-1 0,0 1 0,0-1 0,-1 1 0,1 0 0,0 0 0,0-1 0,0 1 0,0 0 0,0 0 0,0 0 0,0 0 0,-1 0 0,0 1 0,-40 1 487,38-2-500,-5 2-449,0 0 0,0 0 0,0 1 0,1 0 0,-1 1 0,1 0 0,-15 10 0,-11 4-2116,20-6-3751,12 6-5217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0:18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1 577,'-7'0'7746,"-13"0"2138,7 5-6872,12-4-2974,0 0 0,1 0 0,-1 0 1,1 0-1,-1 0 0,1 1 0,0-1 0,0 0 0,-1 0 0,1 1 1,0-1-1,0 0 0,0 0 0,0 1 0,0-1 0,1 0 0,-1 0 1,0 1-1,1-1 0,-1 0 0,0 0 0,1 0 0,-1 0 0,1 1 1,0-1-1,-1 0 0,1 0 0,2 1 0,28 53 493,-23-43-461,0 0 1,-1 0-1,0 1 0,-1 0 1,-1 0-1,0 1 0,-1-1 1,5 28-1,-7-23-55,-1 0 1,-1 0-1,0 0 1,-1 1-1,-1-1 1,-7 25-1,5-30-379,0-1 1,-1 0-1,0 0 0,-1 0 1,0-1-1,-1 0 0,0 0 1,-1-1-1,-15 16 0,-13 13-4915,4 4-3188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49:25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157 168 11659,'-1'-35'2412,"0"27"-1864,0 0-1,1 0 1,0-1 0,0 1 0,0 0 0,1 0 0,1 0 0,-1 0 0,1 0 0,0 0 0,1 0 0,0 1 0,0-1 0,1 1 0,8-7 4982,-9 35-3811,-2 18-1758,-2-9 197,-1 0 0,-2 0 0,-1 0 0,-13 41 0,-47 114 346,2-8-1862,54-147 192,2 0-1,1 1 1,-4 59-1,10-47-3392,0-11-2295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49:26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58 13901,'-3'-1'497,"1"0"-1,-1 0 1,1 0 0,-1 0-1,1-1 1,0 1 0,0-1-1,0 0 1,-1 1 0,2-1-1,-1 0 1,0 0 0,0 0-1,1-1 1,-1 1 0,1 0-1,-1-1 1,1 1 0,0 0-1,0-1 1,0 0 0,0 1-1,1-1 1,-1 1 0,1-1-1,-1-3 1,-5 34-147,-17 43 0,-5 20 616,3 3-85,20-58-860,1 1 0,2-1 1,5 72-1,-3-107-22,0 1-1,1-1 1,-1 1 0,1-1 0,-1 1-1,1-1 1,0 1 0,-1-1 0,1 1-1,0-1 1,0 0 0,0 0 0,0 1-1,0-1 1,1 0 0,-1 0 0,0 0-1,0 0 1,1 0 0,-1 0-1,3 1 1,0-1 2,0 1-1,0-1 1,0 0 0,0 0-1,0-1 1,1 1 0,-1-1-1,6 0 1,-2 0-6,-1 0-1,0-1 1,1 0 0,-1-1 0,0 0-1,0 0 1,0 0 0,0-1 0,12-6-1,-6-2-23,0 0-1,-1-1 1,0 0-1,-1-1 0,-1 0 1,0-1-1,-1 0 1,0-1-1,-1 0 1,0 0-1,-2-1 0,10-32 1,-15-5 269,-1 53-208,0-14 54,-3-2-134,-18 16-1138,9 0-4451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49:26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11 18514,'-43'0'4131,"40"9"-3369,3-6-691,0 42 201,-1 0 1,-3 0-1,-2 0 0,-2-1 1,-13 45-1,-34 71 285,-15 54 1085,70-212-1572,1-23-97,5-13-176,1 0 0,2 0 1,13-33-1,9-28-225,76-319 7,-102 402 959,-4 37-416,-7 47-120,-9-17 40,-1 0-1,-43 93 1,34-90 3,-8 16 58,13-32 118,-15 49 0,46-219-819,73-267-309,-93 497 891,-47 87 86,13-53 319,44-142-508,-1-20-14,2 1 0,8-39 0,1 28 57,1 0-1,18-34 1,-23 56 92,0 1 0,1 0 0,0 0 0,1 1 0,1 0 0,0 1-1,21-20 1,-30 31-2,-1-1 0,0 1 0,0 0 0,0 0-1,1 0 1,-1 0 0,0 0 0,0 0 0,1 0-1,-1 0 1,0 0 0,0 0 0,1 0 0,-1 0-1,0 0 1,0 0 0,1 0 0,-1 0-1,0 0 1,0 0 0,0 0 0,1 0 0,-1 0-1,0 0 1,0 1 0,1-1 0,-1 0 0,0 0-1,0 0 1,0 0 0,0 1 0,1-1 0,-1 0-1,0 0 1,0 0 0,0 0 0,0 1 0,0-1-1,0 0 1,1 0 0,-1 1 0,0-1 0,0 0-1,0 0 1,0 1 0,0-1 0,0 0 0,0 0-1,0 0 1,0 1 0,0-1 0,0 0 0,0 0-1,0 1 1,0-1 0,0 0 0,0 0 0,-1 1-1,2 22-58,-1-17 114,-3 33-158,-1 1-1,-2-1 1,-13 50-1,0 0-2292,7 1-3579,10-15-1668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49:27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1 17745,'-59'0'4932,"58"1"-4908,1-1 0,0 1 0,-1-1 0,1 1 0,0-1 0,0 1-1,0-1 1,-1 1 0,1-1 0,0 1 0,0-1 0,0 1 0,0 0-1,0-1 1,0 1 0,0-1 0,0 1 0,0-1 0,0 1 0,1-1-1,-1 1 1,0-1 0,0 1 0,0 0 0,1-1 0,-1 1 0,0-1-1,1 1 1,8 19-22,279 409 2241,-282-419-2158,-6-9-41,1 0 0,-1 0 0,1 1 1,0-1-1,-1 0 0,1 0 0,0 0 1,-1 0-1,1 0 0,0 0 0,0-1 1,0 1-1,0 0 0,0 0 0,0-1 1,0 1-1,0 0 0,0-1 0,0 1 1,3 0 778,-21-1-353,4 2-408,0 0 0,0 1 0,1 1 0,-1 0 0,1 1 0,0 0 0,0 0 1,0 1-1,1 1 0,-1 0 0,-11 11 0,-11 11-98,-57 60 0,55-50-359,-34 47 0,59-71-447,1 1-1,1 0 1,-13 30 0,21-44 332,0 1 0,1-1-1,-1 1 1,0-1 0,1 1 0,0-1-1,-1 1 1,1 0 0,0-1-1,0 1 1,1 2 0,7 19-10839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49:28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399 149 11947,'0'-7'927,"0"1"1,-1-1-1,1 1 0,-1-1 0,-1 1 0,1-1 0,-1 1 0,-4-9 0,4 10-522,1 0 1,-1 0-1,1 0 0,0 0 0,1 0 0,-1-1 0,1-6 0,0 10-361,0 1 0,0 0-1,0-1 1,0 1 0,0 0-1,0-1 1,1 1 0,-1 0-1,0 0 1,1-1 0,-1 1-1,1 0 1,-1 0 0,1 0-1,0 0 1,-1-1 0,1 1-1,0 0 1,0 0-1,0 0 1,0 1 0,0-1-1,0 0 1,0 0 0,0 0-1,0 1 1,0-1 0,0 1-1,0-1 1,1 1 0,-1-1-1,3 0 1,0 1 8,0 0-1,0 1 1,0-1 0,0 1 0,0 0-1,0 0 1,0 0 0,-1 1 0,1-1-1,0 1 1,-1 0 0,1 0 0,-1 0-1,1 0 1,-1 1 0,0-1 0,0 1-1,0 0 1,0 0 0,-1 0 0,1 0-1,2 6 1,7 9 19,-1 2 1,-1-1-1,8 24 1,-7-19 59,22 58 266,-4 1 0,-4 1 0,-3 1 0,-4 1 0,-3 0 0,-5 1 0,0 150 0,-12-203-314,-1-1 0,-1 0-1,-2-1 1,-2 1 0,0-1 0,-2-1-1,-2 1 1,-1-2 0,-1 0 0,-2 0-1,-35 51 1,1-12-323,-87 98 0,108-137-905,-1-1 1,-1-2 0,-1-1 0,-1-1 0,-46 25-1,5-17-5362,7-11-4047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49:19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 66 12940,'0'-2'326,"0"0"-1,0 0 1,0 1-1,0-1 0,-1 0 1,1 0-1,-1 0 1,0 1-1,1-1 1,-1 0-1,0 0 0,0 1 1,0-1-1,0 1 1,0-1-1,0 1 1,-1-1-1,1 1 0,0 0 1,-1 0-1,1 0 1,-1-1-1,1 1 1,-4-1-1,5 1-108,-1 0 0,0 1 0,1-1 1,-1 0-1,1 0 0,-1 0 0,1 0 0,-1 0 0,1 0 0,0 0 1,-1 0-1,1 0 0,0 0 0,0 0 0,0 0 0,0-1 0,0 1 1,0 0-1,0 0 0,0 0 0,0 0 0,1 0 0,-1 0 0,0-1 1256,-4 11-1105,-8 11-284,-1-1 0,-23 28 0,-7 9-16,12-10-11,2 2 0,3 0 0,1 2 0,-21 62 0,34-77-325,2 1-1,2 0 1,1 1-1,2 0 1,1 0-1,2 0 1,3 45-1,-1-78 85,1 0 1,-1 0-1,1 0 0,-1 1 0,1-1 0,1 0 1,-1 0-1,0 0 0,1 0 0,0-1 0,0 1 1,0 0-1,0-1 0,1 1 0,0-1 0,-1 0 0,1 0 1,0 0-1,0 0 0,1 0 0,-1-1 0,1 0 1,-1 1-1,8 2 0,4 0-1107,1 0 0,-1-1 0,1-1 0,0-1 0,22 1 0,-17-1-178,73 7-6341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15:35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1 16432,'-7'3'428,"-11"3"-122,0-1 2691,18 16 249,-4 65-1669,-21 121 1,-3 20-585,9 498-401,20-702-590,1-1 0,1-1-1,1 1 1,2 0-1,0-1 1,16 38 0,4 15 419,-25-72-370,0 0-1,1 0 1,-1 0 0,0 0 0,1 0 0,-1 0 0,1-1-1,0 1 1,0 0 0,-1-1 0,1 1 0,0-1 0,0 0-1,1 0 1,-1 0 0,0 0 0,0 0 0,0 0 0,1 0-1,-1-1 1,0 1 0,1-1 0,3 1 0,71 1-115,-41-2 173,125 8-84,662 18 147,-688-26-137,227-30 0,-272 27-3,-90 3-27,-6-5-1099,0 0 294,-1 0 0,0 1-1,1 0 1,-2 0 0,-7-3-1,-17-10-3633,-7-12-5201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49:19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36 12844,'-46'0'7591,"3"0"-6790,3-5 1794,37-4-1506,3 1-737,0 0-416,19 5 0,11 3 160,13 0-128,6-3-64,7 3-96,-1 0-769,-6 0-1346,-3 0-1696,12 0-1795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49:19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83 8392,'-1'-21'8574,"-1"2"-5004,-1-23 408,6 55-3386,-2 57-951,-3-1-1,-3 1 0,-4-1 0,-18 77 0,18-96-1129,-5 37-2600,12-10-1020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49:20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100 133 15471,'-18'-18'1779,"-21"-26"1235,37 42-2864,1 0 0,-1 0 0,1-1 1,0 1-1,0-1 0,0 1 0,0-1 0,0 0 0,0 1 0,1-1 0,-1 0 0,1 0 0,0 1 0,-1-1 0,2 0 1,-1 0-1,1-4 0,-1 6-133,1 0 1,0-1 0,0 1-1,0 0 1,0 0 0,0-1-1,0 1 1,1 0-1,-1 0 1,0 0 0,1 1-1,-1-1 1,0 0 0,1 0-1,-1 1 1,1-1 0,-1 1-1,1-1 1,-1 1-1,1-1 1,0 1 0,-1 0-1,1 0 1,-1 0 0,1 0-1,0 0 1,-1 0 0,3 1-1,0-1 23,-1 1-1,0-1 1,0 0-1,0 1 1,1 0 0,-1 0-1,0 0 1,0 0-1,0 0 1,0 1-1,-1-1 1,1 1 0,0 0-1,3 3 1,4 11 110,-2 0 1,1 0 0,-2 1 0,0 0-1,-1 0 1,-1 1 0,4 23-1,1 0 118,7 24-42,-4 1 0,-2 0-1,3 104 1,-13-127-204,-2 0 0,-2 0 0,-2-1 0,-2 1 0,-2-1 0,-23 68 0,11-56-110,-3 0 0,-2-2 0,-48 71 0,73-120-63,0-1 0,0-1 0,-1 1 0,1 0 0,-1 0 0,0 0 0,1-1 0,-1 1 0,0-1 0,0 1 0,0-1 0,-3 2 1,-16-1-8346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49:05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439 42 10890,'-11'-8'2579,"-1"2"0,-1-1-1,-19-7 1,28 13-2411,1 0 0,0-1 0,-1 2 0,1-1 0,-1 0 0,1 1 0,-1-1 0,0 1 0,1 0 0,-1 0 0,1 0 0,-1 1 0,0 0 0,1-1 0,-1 1 0,1 0 0,0 0 0,-1 1 0,1-1 0,-4 3 0,-1 3-147,1 0 1,0 1 0,0-1-1,0 1 1,1 1 0,-9 15-1,-30 65 44,35-68-52,-26 61 0,4 2 0,3 2 0,4 0 0,-26 170-1,47-231-384,2 1-1,0-1 0,1 0 1,5 43-1,-3-65 226,-1-1 0,1 0-1,0 1 1,-1-1 0,1 0-1,0 0 1,0 1 0,1-1 0,-1 0-1,0 0 1,1 0 0,-1 0-1,1-1 1,0 1 0,0 0 0,-1-1-1,1 1 1,0-1 0,0 1-1,1-1 1,-1 0 0,0 0-1,0 0 1,0 0 0,3 0 0,5 1-791,0 0 0,0-1 0,-1-1 0,21 0 0,-10-1-638,54 1-4734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49:05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39 10858,'-37'-11'5189,"9"3"-2979,1-3 865,24 8-1281,3 0-897,0 1-673,9 2-256,19 0 160,15 2-96,18 12 32,9-6 0,1 1-576,-7-4-1346,-8-2-1121,-7 0-2146,-3 5-2017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49:05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138 323 14221,'0'-19'2627,"-3"7"-513,0 7 128,3-1 192,3 17-2145,-3 34-161,0 24-160,-15 22-257,-16 14-543,-3 2-930,4-7-1281,5-12-1089,25-16-1633</inkml:trace>
  <inkml:trace contextRef="#ctx0" brushRef="#br0" timeOffset="1">528 3 3395,'-5'0'6688,"-14"-1"2561,-7-1-7254,34 23-767,17 23-1045,-2 2 0,-2 0 1,-1 1-1,-3 1 0,-2 1 0,-3 0 1,-1 1-1,-3 1 0,-1-1 1,-3 1-1,-3 52 0,-3-75-59,-1 1 0,-1-1 0,-1 0 0,-2 0 0,0-1 0,-2 0-1,-15 32 1,-5-1-112,-2 0-1,-40 54 0,13-37-676,23-45-2119,31-27 1671,0-1 0,0 0 0,0 0 0,0 0 0,0-1 0,0 1 0,-8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49:07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222 409 12139,'-1'-41'6296,"0"20"-5293,1 0 0,0 0 1,2 1-1,7-36 1,-2 26-511,-2-1 1,-1-1 0,-1 1 0,-2 0 0,-3-43-1,-17 89-455,14-10 8,0-1 10,0 1 0,0 0 0,0 0-1,1 1 1,0-1 0,0 1 0,0 0 0,0 0 0,1 0 0,0 0-1,1 1 1,-1-1 0,1 1 0,1 0 0,-1 0 0,1 0-1,0 7 487,1 19 93,-7 75-347,-4-1 0,-40 174-1,22-134-237,5-32-31,7-34-634,-9 94-1,25-169-661,0 14 2053,5-13-4115,45-24-19801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49:08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25 384,'-1'-24'22345,"-2"43"-19337,-1 14-3169,-9 26 216,-28 79 0,-10 37-1894,47-150-28,0 0 1,-1 43-1,6-44-3151,4-9-2894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49:08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271 62 3363,'-8'-28'11823,"6"24"-10948,0 1 0,-1-1 0,1 0 0,-1 1 0,0-1 0,0 1 0,-5-5 1356,9 14-1948,24 71-83,2-1-1,68 129 0,-58-139 225,58 76-1,-48-75 97,-46-66-487,0 0 0,0 0-1,0 0 1,-1 0 0,1 0 0,0 0 0,-1 0 0,1 0 0,-1 1 0,1-1 0,-1 0 0,1 0 0,-1 0 0,0 1 0,0-1-1,0 0 1,1 1 0,-1-1 0,0 0 0,-1 0 0,1 1 0,0-1 0,0 0 0,-1 2 0,0-1 39,-1-1 0,0 1 0,1-1 0,-1 1 0,0-1 0,0 0 0,0 1 0,0-1 0,0 0 0,-4 1 0,-12 7-267,-59 40-58,-97 79 1,-4 2-4849,119-89-2463,18-2-6476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0:14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541 180 14061,'-7'-1'724,"0"1"-1,0-2 1,0 1-1,0-1 1,0 0-1,-12-5 0,16 6-616,1 0-1,0 0 1,-1 0-1,1 0 0,0 0 1,0 0-1,0-1 1,0 1-1,0-1 1,1 0-1,-1 1 0,0-1 1,1 0-1,-1 0 1,1 0-1,-1 0 0,1 0 1,0 0-1,0 0 1,0-1-1,0 1 0,1 0 1,-2-4-1,2-1-49,-1 0 0,0 0 1,0 0-1,0 0 0,-1 1 0,0-1 0,-1 0 0,0 1 0,-5-10 0,7 13-26,-1 0 1,0 0-1,0 0 0,0 0 0,0 1 0,0-1 0,-1 1 0,1 0 0,-1 0 0,1-1 0,-1 2 1,0-1-1,0 0 0,0 0 0,0 1 0,0 0 0,0 0 0,0 0 0,0 0 0,0 0 1,-1 0-1,-3 0 0,5 2-41,0-1 1,0 1-1,0-1 0,0 1 1,1 0-1,-1 0 0,0 0 1,0 0-1,0 0 1,1 0-1,-1 0 0,0 1 1,1-1-1,0 0 0,-1 1 1,1-1-1,0 1 1,-1 0-1,0 2 0,-22 40-57,18-33 44,-21 49-7,3 1-1,2 0 1,3 2 0,3 1 0,-9 76-1,20-44 41,5-80-9,-5-15-124,1 0 0,-1-1 1,1 1-1,-1-1 0,0 0 0,1 0 0,-10-2 1,9 1 36,0-1 1,1 0 0,-1 0-1,0-1 1,1 1 0,0-1-1,0 0 1,0 0 0,0 0-1,0-1 1,0 1 0,1-1 0,0 0-1,0 0 1,0 0 0,0-1-1,1 1 1,-1-1 0,-2-8-1,0 0 72,0 0 0,2-1 0,-1 1 0,2-1 0,0 0 0,-1-15 0,1 2 128,1 14 5,0 0 0,1 0 0,0 1 0,1-1 0,4-24 0,-4 36-110,0-1 0,-1 1 0,2-1 0,-1 1 0,0 0 0,0-1 0,0 1 0,1 0 0,-1 0-1,0 0 1,1 0 0,-1 0 0,1 0 0,0 0 0,-1 1 0,1-1 0,0 0 0,-1 1 0,1-1 0,0 1 0,-1 0 0,1 0 0,3-1 0,49 2-39,-39 0-11,-6 0-287,0 1 0,0 0 0,-1 0 1,1 0-1,0 1 0,8 5 0,11 2-2449,8 4-1830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13:28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39 20467,'-3'0'60,"-30"-2"-38,32 2 57,0 1 0,0-1 0,0 0 0,0 0 0,0-1 0,0 1 0,0 0 0,0 0 0,0 0 0,1-1 0,-1 1 0,0 0 0,0-1 0,0 1 0,0-1 0,0 1 0,0-1 0,1 0 0,-1 1 0,0-1 0,1 0 0,-1 1 0,0-1 0,1 0 0,-2-1 0,17 1 956,988-11 749,1-1-1651,-880 13-156,-1 6 1,0 4 0,-1 6-1,125 34 1,-246-49 142,-1 0 1,1-1 0,-1 1-1,0 0 1,1 0 0,-1 0-1,0-1 1,0 1-1,0 0 1,0 0 0,0 0-1,0 0 1,0 0 0,0-1-1,0 1 1,0 0 0,0 0-1,-1 0 1,1 0-1,0-1 1,0 1 0,-1 1-1,-12 39-23,-1 3-75,-48 374 29,35 7-49,23-351-7,-3 507-817,11-528 174,3-1 1,2 0-1,17 60 0,-13-72-1108,1-2 1,24 48-1,-10-45-4506,2-13-4169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15:36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15 104 11659,'-1'0'222,"1"1"0,0-1 0,-1 0 0,1 0 0,-1 0 0,1 0 0,-1 0 0,1 0 0,-1 0 0,1 0 0,0 0 0,-1 0 0,1 0 0,-1 0 0,1 0 0,-1 0 0,1 0 0,0 0 0,-1-1 0,1 1 0,-1 0 0,1 0 0,0 0 0,-1-1 0,1 1 0,0 0 0,-1 0 0,1-1 0,0 1 0,-1 0 0,1-1 0,0 1 0,-1 0 0,1-1 0,0 1 0,0-1 1,12-12 1651,31-8-1777,3 6 511,1 2 0,1 2 0,0 2 0,71-4 1,199 9 676,-176 6-865,548-2 562,-673 1-966,0 1 0,0 0 0,19 6 0,37 4 27,-56-10-43,0 1 0,-1 0 0,29 9 0,-54 0 31,1 0 0,0 1 0,1-1 0,0 1 0,-6 21 0,8-14-15,1 0 0,2 0-1,-1 21 1,-4 25 17,-10 52 157,-3 218-1,19-246-174,-1-7 118,3 0-1,5 0 1,17 99-1,-21-175-133,1-1 1,-1 1-1,1-1 1,0 1-1,5 6 1,8 19-162,-16-29 713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0:14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49 12876,'-2'-2'350,"-1"1"-1,1 0 1,-1-1 0,1 1-1,0-1 1,0 1 0,0-1-1,0 0 1,0 0-1,0 0 1,0 0 0,0-1-1,1 1 1,-1 0 0,1-1-1,0 1 1,0-1-1,-1-3 1,2 6-269,0 0-1,0-1 1,0 1 0,0 0 0,0 0-1,0-1 1,0 1 0,0 0-1,0 0 1,0-1 0,0 1 0,0 0-1,0 0 1,-1 0 0,1-1-1,0 1 1,0 0 0,0 0 0,0-1-1,0 1 1,0 0 0,-1 0-1,1 0 1,0 0 0,0-1 0,0 1-1,0 0 1,-1 0 0,1 0-1,0 0 1,0 0 0,-1-1-1,1 1 1,0 0 0,0 0 0,0 0-1,-1 0 1,1 0 0,0 0-1,0 0 1,-1 0 0,1 0 0,0 0-1,0 0 1,-1 0 0,1 0-1,0 0 1,-21 27 736,10-11-812,2 1 0,0 0 1,0 0-1,2 0 0,0 1 1,1 0-1,1 1 0,0-1 1,2 1-1,0 0 0,1 0 1,1 32-1,1-44-263,-1-1-1,2 0 1,-1 0 0,1 1 0,-1-1 0,2 0-1,-1 0 1,1 0 0,4 10 0,-4-13-171,0 0 0,1 0 1,0-1-1,-1 1 1,1-1-1,0 1 1,0-1-1,0 0 1,1 0-1,-1-1 1,0 1-1,1-1 0,-1 0 1,1 1-1,0-2 1,-1 1-1,1 0 1,4 0-1,33 6-5181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0:15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6 12396,'-4'-5'6101,"5"11"-2182,-2 19-4166,-1 0-1,-1 0 1,-7 28 0,-14 30-4492,16-52 260,7 2-2445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0:15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39 10250,'-4'-2'1688,"1"1"-1239,1 0 0,0 0 0,-1 0 0,1 0-1,0 0 1,0 0 0,0-1 0,0 1 0,0-1 0,0 0 0,0 1 0,1-1 0,-1 0-1,0 0 1,1 0 0,0 0 0,-1 0 0,1 0 0,-2-5 0,3 6-225,5 16 112,6 17-195,-2 1 0,-1 0 0,-2 1 0,-1-1-1,-1 1 1,-2 0 0,-4 58 0,1-85-171,0 1 1,0 0-1,-1 0 1,0-1 0,0 1-1,0-1 1,-1 0-1,-1 1 1,-7 11-1,0-4-1996,0-1-1,-26 24 0,24-25-636,-13 19-7539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0:20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489 202 16239,'-11'0'1000,"0"0"-1,0-1 0,0 0 1,-16-4-1,26 4-984,1 1 0,-1-1 0,1 1 1,-1-1-1,1 1 0,-1-1 0,1 1 0,-1-1 0,1 0 0,-1 1 0,1-1 0,-1 0 1,1 1-1,0-1 0,-1 0 0,1 1 0,0-1 0,0 0 0,0 0 0,0 1 1,0-1-1,-1 0 0,1 0 0,0 1 0,1-1 0,-1 0 0,0 0 0,0 1 0,0-1 1,0 0-1,0 1 0,1-1 0,-1 0 0,0 0 0,1 0 0,11-22-30,-11 20 92,0 0 0,0 0 0,0 0 1,0 0-1,-1 0 0,1 0 1,-1 0-1,0 0 0,0 0 0,0 0 1,-1 0-1,1-1 0,-1 1 0,0 0 1,1 0-1,-1 0 0,-1 1 1,1-1-1,0 0 0,-3-4 0,-56-58-157,59 64 72,1 0-1,-1 0 1,0 0-1,1 0 1,-1 1-1,0-1 1,1 0-1,-1 0 0,0 0 1,0 1-1,0-1 1,0 1-1,0-1 1,0 0-1,0 1 1,0 0-1,0-1 0,0 1 1,0 0-1,0-1 1,0 1-1,0 0 1,-1 0-1,1 0 1,0 0-1,0 0 1,0 0-1,0 0 0,0 0 1,0 1-1,0-1 1,0 0-1,0 1 1,-1-1-1,1 0 1,0 1-1,1 0 0,-1-1 1,0 1-1,0-1 1,0 1-1,0 0 1,0 0-1,1 0 1,-1-1-1,0 1 1,1 0-1,-1 0 0,0 0 1,1 0-1,-1 0 1,1 0-1,0 0 1,-1 2-1,-4 9 36,1 1 0,0-1 0,-4 25 0,5-23-44,-45 258 276,9-44-37,34-208-264,2 0 1,0 0 0,1 24-1,10-57-1554,-7 5 1465,-1-1 0,0 1 0,0-1-1,0 1 1,-2-1 0,1 1 0,-1-1-1,0 1 1,0 0 0,-1 0 0,0 0 0,-1 0-1,-7-12 1,-4 0-342,0 1 0,-1 0 0,-26-24 0,38 39 407,-7-5-217,2-1 0,0 0 0,-14-21 0,20 26 124,0-1 0,1 1-1,-1-1 1,1 0 0,0 0 0,1 1 0,0-1-1,0 0 1,0-1 0,0-10 0,1 13 213,0 1 0,0 0 0,0-1 0,0 1 0,1 0 0,-1-1 0,1 1 0,0 0 0,0 0 1,0 0-1,0 0 0,1 0 0,1-4 0,-1 5 82,1 0 1,-1 1-1,0-1 1,0 0-1,1 1 1,-1 0-1,1 0 1,-1 0-1,1 0 1,0 0-1,-1 0 1,1 1-1,0-1 1,0 1-1,-1 0 1,1 0-1,3 0 1,158-1 2181,-56 13-6654,-59-2 214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0:20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17 7399,'-7'-5'10164,"-26"-7"-6016,30 13-4106,0 0-1,0 0 1,0 0-1,0 1 1,1-1 0,-1 1-1,0-1 1,1 1-1,-1 0 1,1 0-1,-1 0 1,1 1-1,0-1 1,0 0 0,0 1-1,-3 5 1,-34 54 498,30-47-388,3-3-113,0-1 0,1 1 0,0 0-1,1 0 1,0 1 0,1-1 0,-2 18 0,1 5-255,2 47 0,2-63-37,0-15-44,0 1 0,1-1 0,-1 0 0,1 0 0,0 1 0,0-1 0,0 0 0,0 0-1,1 0 1,2 5 0,0-4-654,-1 0 1,1 0-1,0-1 0,0 1 0,1-1 0,8 7 0,30 19-7024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0:21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25 8264,'0'0'3304,"-1"-3"-1024,1 2-2076,0 0 0,0 0 1,0 0-1,0 0 0,0 0 1,-1 0-1,1 0 0,0 0 1,0 0-1,-1 0 0,1 1 1,-1-1-1,1 0 0,0 0 1,-1 0-1,1 0 0,-1 1 1,0-1-1,1 0 0,-1 1 1,0-1-1,1 0 0,-1 1 1,-1-1-1,-3 25 3443,-1 16-3802,0-17 69,-38 159 97,18-61-5333,21-75 112,4-6-3556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0:21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61 5477,'-13'-35'10071,"13"33"-9700,-1 1 0,1-1 0,-1 1 0,1-1 0,-1 1 0,0-1 0,0 1 0,0 0 0,0-1 0,0 1 0,0 0 0,0 0 0,0 0 0,0 0 0,-1 0 0,1 0 0,0 0 0,-4-2 0,5 3-34,1 5-263,30 76-68,-22-64 0,-2 1 1,0 0-1,-1 1 0,6 26 1,-9-17 99,-1 0 1,-1 1-1,-1-1 1,-2 1-1,-1-1 1,-1 0 0,-13 50-1,5-40-582,-24 52 0,-28 34-5483,52-98 1400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0:21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6 19506,'-31'0'1506,"7"0"1505,5-6-321,26 6-2882,17 0 288,10 3-224,9 5-705,6-5-960,0-3-2243,18 0-2819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0:22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432 187 11499,'-1'-2'177,"1"1"-1,-1-1 1,0 1 0,1 0 0,-1-1-1,0 1 1,0-1 0,0 1 0,0 0-1,0 0 1,0 0 0,0 0 0,0 0-1,-1 0 1,1 0 0,0 0 0,-1 0-1,1 0 1,0 0 0,-1 1 0,-1-1-1,1 0-59,0 0-1,0 0 0,0 0 0,0 0 0,0-1 0,0 1 0,0-1 0,1 1 0,-1-1 0,0 1 0,1-1 0,-1 0 0,1 0 0,0 0 0,0 0 0,-1-2 0,-6-34 960,8 31-823,-1 1-1,0-1 1,-1 1-1,0-1 1,0 1-1,0 0 0,-1-1 1,1 1-1,-2 1 1,1-1-1,-8-10 1,11 15-241,-1 1 0,1-1 0,0 0 0,-1 1 1,1-1-1,-1 0 0,1 1 0,-1-1 1,1 1-1,-1-1 0,0 1 0,1-1 0,-1 1 1,0 0-1,1-1 0,-1 1 0,0 0 0,0-1 1,1 1-1,-1 0 0,0 0 0,0-1 0,1 1 1,-1 0-1,0 0 0,0 0 0,0 0 1,1 0-1,-1 0 0,0 1 0,0-1 0,1 0 1,-1 0-1,0 0 0,0 1 0,1-1 0,-1 0 1,0 1-1,1-1 0,-1 1 0,0-1 0,1 1 1,-1-1-1,1 1 0,-1-1 0,1 1 1,-1 0-1,1-1 0,-1 1 0,1 0 0,-1-1 1,1 1-1,-1 1 0,-18 52 310,13-35-86,-16 46 78,3 2 0,2 0 1,-9 89-1,6 210-498,20-365-46,0-6 22,-1-12 139,0 0 0,-1-1-1,-1 1 1,-1 0 0,0 0-1,-9-20 1,-49-97-1082,42 95 953,1 0-1,-17-55 1,34 87 234,0 1 0,0-1 1,1 1-1,0-1 1,1 0-1,-1 1 0,1-1 1,0 0-1,1 1 1,1-11-1,1 15-21,0 1 1,0 0-1,0 0 1,0 0-1,1 0 1,-1 0-1,0 1 1,0-1-1,0 1 0,1 0 1,-1 0-1,0 0 1,0 1-1,4 0 1,1-1 19,18 1-219,1 1 0,-1 2 0,35 8 0,32 13-3869,-60-15 1203,34 10-4122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0:22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80 8008,'-4'-23'6393,"-10"-5"-3617,-1-1 434,14 30-3146,-1-1 0,1 1 0,0 0 1,0-1-1,0 1 0,0 0 0,0 0 0,0-1 0,0 1 0,0 0 0,1 0 0,-1 0 0,0 0 0,1 0 0,-1 0 0,0 0 0,1 1 0,-1-1 0,0 2 1,-12 20-374,-90 171 1652,92-167-1966,-13 50 0,20-56-927,0-1 0,2 1 0,-1 27 0,9-46-2396,10-2 2596,-14 0 592,29 0-3064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15:39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52 353 18962,'-51'-3'3198,"50"1"-3086,1 0 0,0-1 0,0 1 0,0 0 0,1 0 0,-1 0 0,0-1 0,1 1 1,0 0-1,-1 0 0,1 0 0,2-4 0,18-20-99,1 0 0,1 1 0,1 1 0,1 2 0,2 0 0,42-26 0,-49 36 16,0 0 0,0 2 1,1 1-1,0 0 1,1 2-1,0 0 0,0 2 1,0 0-1,1 2 0,0 0 1,34 1-1,-53 2 0,-1 0 1,0 1-1,0 0 0,1-1 1,-1 1-1,0 1 1,0-1-1,0 0 0,0 1 1,0-1-1,0 1 0,-1 0 1,1 0-1,-1 0 0,1 0 1,2 4-1,38 49 358,-4-4-323,-27-42-60,0 1-1,1-2 0,-1 0 0,2 0 1,-1-2-1,1 1 0,0-2 0,0 0 1,1 0-1,-1-2 0,1 1 0,0-2 1,0 0-1,0-1 0,0 0 1,0-2-1,28-3 0,-36 3-27,-1 0 1,0-1-1,1 0 0,-1-1 1,0 1-1,0-1 0,0 0 0,0-1 1,-1 1-1,6-6 0,52-47-224,-54 47 213,29-30-173,30-31 26,-62 65 178,0 0 0,1 1-1,-1-1 1,1 1 0,0 0-1,0 1 1,0 0 0,0 0-1,11-3 1,-15 5 31,0 1 0,0-1-1,0 1 1,0-1 0,0 1-1,0 0 1,0 0 0,0 1 0,0-1-1,0 0 1,0 1 0,0 0-1,0 0 1,0 0 0,0 0 0,0 0-1,-1 1 1,1-1 0,0 1-1,-1 0 1,0-1 0,4 4 0,-1 2 23,0 0 0,0 0 0,0 1 1,-1-1-1,0 1 0,4 10 0,3 8-7,-5-13-4,1 0 0,0 0 0,1-1 0,0 0 0,14 15 0,-18-23-23,1 0 1,-1 0 0,1-1-1,0 1 1,0-1 0,0 0 0,1 0-1,-1-1 1,1 0 0,-1 0 0,1 0-1,0 0 1,0-1 0,0 0-1,0-1 1,6 1 0,0 0-64,1 0 37,0-1 0,1 0 1,-1-1-1,14-2 0,-22 1-280,-1 1 0,1 0 0,-1-1 0,1 0 0,-1 0 1,0 0-1,1-1 0,-1 1 0,4-5 0,19-16-4899,11 1-3918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0:23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20 5221,'-1'-1'324,"1"0"1,0 0-1,-1 0 0,1 0 0,-1 0 1,1 0-1,-1 0 0,0 0 1,1 0-1,-1 0 0,0 0 0,1 1 1,-1-1-1,0 0 0,0 0 1,0 1-1,0-1 0,0 1 0,0-1 1,0 1-1,0-1 0,0 1 1,0 0-1,0-1 0,0 1 0,0 0 1,-1 0-1,1 0 0,0 0 1,0 0-1,0 0 0,-2 0 0,1 0-189,0 0 0,0 0 0,0 0 0,-1 0 0,1 0 0,0 1 0,0-1 0,0 1-1,0 0 1,0-1 0,0 1 0,1 0 0,-1 0 0,0 0 0,0 0 0,1 0 0,-1 1 0,0-1-1,-2 3 1,0 5 5,0-1 0,0 1 0,0-1 0,1 1 0,1 0 0,0 1 0,0-1 0,-1 12 0,0 81 511,4-74-565,-1-26-82,0-1-1,0 1 1,1-1 0,-1 0 0,1 0 0,-1 1-1,1-1 1,-1 0 0,1 0 0,0 0 0,0 0-1,0 1 1,-1-1 0,1 0 0,0 0 0,0-1-1,0 1 1,0 0 0,1 0 0,-1 0 0,0-1 0,0 1-1,0-1 1,1 1 0,-1-1 0,0 1 0,1-1-1,-1 0 1,0 1 0,1-1 0,-1 0 0,0 0-1,1 0 1,-1 0 0,0 0 0,1-1 0,-1 1-1,2-1 1,1 1 2,0 0 1,0-1-1,0 0 0,0 1 0,0-1 0,-1-1 0,1 1 1,0-1-1,-1 1 0,1-1 0,-1 0 0,0 0 1,4-3-1,-2-1 15,-1-1 0,1 1 1,-2-1-1,1 1 0,-1-1 1,0 0-1,0 0 1,-1-1-1,0 1 0,0 0 1,0-1-1,-1 1 0,-1-1 1,1 0-1,-1-11 0,-1 17-70,1 0 0,-1 0 0,0 1 0,0-1 0,0 0 0,0 0 0,0 0 0,0 1 0,0-1 0,0 0 0,0 1 0,-1-1 0,1 1 0,-1-1 0,1 1 0,-1 0 0,0 0 0,0 0-1,1 0 1,-1 0 0,0 0 0,0 0 0,0 0 0,0 1 0,0-1 0,0 1 0,0 0 0,0-1 0,-3 1 0,-68-5-6706,69 5 6040,-35 0-7533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0:23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96 149 12460,'140'-116'2381,"-112"88"-1154,-28 28-1203,0 0 0,0 0 0,0 0 0,1 0 0,-1 0 0,0 0 0,0 0 0,0 0 0,0 0 0,0 0 0,0 0 0,0 0 0,0-1 0,0 1 0,0 0 1,0 0-1,0 0 0,0 0 0,0 0 0,0 0 0,1 0 0,-1 0 0,0 0 0,0-1 0,0 1 0,0 0 0,0 0 0,0 0 0,0 0 0,0 0 0,0 0 0,0 0 0,-1 0 0,1-1 0,0 1 0,0 0 0,0 0 0,0 0 0,0 0 0,0 0 0,0 0 0,0 0 0,0 0 0,0 0 0,0 0 0,0-1 0,0 1 0,0 0 0,0 0 0,-1 0 0,1 0 0,0 0 0,0 0 1,0 0-1,0 0 0,0 0 0,0 0 0,0 0 0,0 0 0,-1 0 0,1 0 0,0 0 0,0 0 0,-2-1 1508,3 8-1433,0-1 0,0 1 0,1-1 0,0 1 0,0-1 0,0 0 0,4 8 0,10 28 305,-10-19-139,-2 0 1,0 1-1,-2 0 1,-1-1-1,0 1 0,-2 0 1,-1 0-1,-1 0 1,-11 45-1,10-57-304,0 0 0,-1 0-1,-1 0 1,1 0 0,-2-1 0,0 0-1,0 0 1,-15 15 0,15-19-271,-1 0 0,0 0 0,0-1 0,0 0 0,-1 0-1,0-1 1,0 0 0,0-1 0,-1 0 0,0 0 0,-19 3 0,-22 3-5061,2 1-3944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0:28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687 213 9001,'1'-7'912,"-1"1"1,0-1 0,0 1 0,-1-1 0,0 1 0,0 0 0,0-1 0,-1 1 0,-3-8 0,3 11-689,0 1 0,0 0 0,0 0 1,0 0-1,0 1 0,-1-1 0,1 0 0,-1 1 1,1-1-1,-1 1 0,0 0 0,1 0 0,-1 0 0,0 0 1,0 1-1,0-1 0,1 1 0,-1-1 0,0 1 0,0 0 1,0 0-1,-5 1 0,-13-54 1036,18 48-1226,0 1 0,0 0 1,0 0-1,-1 0 0,1 0 1,-1 0-1,0 1 0,0-1 0,0 1 1,-1 0-1,1 1 0,-1-1 0,1 1 1,-8-3-1,-1 2 28,1 1 0,0 0 0,-1 1 0,1 0 0,-14 1 0,23 1-61,0-1 1,0 1-1,1 0 0,-1-1 1,0 1-1,1 0 0,-1 1 1,1-1-1,0 0 0,-1 1 0,1-1 1,0 1-1,0 0 0,0 0 1,0 0-1,0 0 0,0 0 1,0 0-1,1 0 0,-1 1 0,1-1 1,0 0-1,-2 6 0,-4 7 3,1 1-1,-7 29 0,10-33 15,-13 60 39,-11 141-1,-2 13 18,-23 118-112,52-343 43,0-1-1,0 0 1,0 1-1,0-1 0,0 1 1,0-1-1,0 0 1,0 1-1,0-1 0,0 0 1,0 1-1,0-1 1,0 1-1,0-1 1,0 0-1,-1 1 0,1-1 1,0 0-1,0 1 1,0-1-1,-1 0 1,1 1-1,0-1 0,0 0 1,-1 0-1,1 1 1,0-1-1,-1 0 0,1 0 1,0 0-1,-1 1 1,1-1-1,0 0 1,-1 0-1,-11-8-20,-10-23-244,21 29 232,-37-70-387,3-2 0,4-1 0,-34-118 0,60 176 431,0 0 1,1 0 0,1 0 0,0 0 0,0-28 0,3 43-10,1 0-1,-1 0 1,0 0-1,0 0 1,1 0 0,-1 0-1,1 0 1,0 1 0,0-1-1,-1 0 1,1 0-1,0 1 1,0-1 0,1 1-1,-1-1 1,0 1 0,0-1-1,1 1 1,2-3-1,0 2 3,1-1-1,-1 0 1,1 1-1,0 0 0,0 0 1,0 0-1,7-1 0,9-1 18,-1 1-1,38 0 1,-57 3-24,261-1-2937,-142 1-4524,-49 0 497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0:28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237 122 8776,'-16'-21'3452,"8"12"-2300,0-1-1,1-1 1,0 1-1,-8-19 0,8-3 4283,-13 44-4035,8 2-1387,1-1 0,0 1 0,1 1 1,0 0-1,1 1 0,1 0 0,-7 18 0,0 6-12,-19 78-1,28-82-170,2-1 0,1 1-1,3 39 1,0-60-35,0-7-105,0 0 1,1 1 0,0-1 0,0 0-1,1 0 1,0 0 0,0 0-1,7 13 1,-7-16-124,1-1 0,-1 0 0,1 0 0,0 0 0,0-1 0,1 1 0,-1-1 1,1 1-1,-1-1 0,1 0 0,0 0 0,1-1 0,-1 1 0,0-1 0,1 0 0,7 2 0,37 6-5027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0:29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62 12620,'-1'-4'341,"0"0"0,-1 1 0,1-1 1,-1 1-1,0-1 0,0 1 0,0 0 0,0 0 0,0 0 0,-1 0 1,0 0-1,1 1 0,-1-1 0,0 1 0,0 0 0,0-1 0,-1 1 1,1 1-1,0-1 0,-8-2 0,12 5-230,1 1-1,-1 0 1,0-1-1,0 1 1,-1 0-1,1 0 1,0 0-1,0 0 1,-1 0-1,0-1 1,1 1-1,-1 0 1,0 0-1,0 0 1,0 0 0,0 0-1,0 0 1,0 2-1,-1 64-74,1-45 124,-1 21-505,-3 1 1,-1-1 0,-18 72-1,19-98-1484,0 1-1,2-1 0,-1 29 0,3-4-5403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0:29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75 12684,'-50'-72'6027,"48"69"-5498,6 4-321,2 0-189,0 1 0,0 0 0,0 1 0,0-1 0,-1 1 0,1 0 0,-1 1 0,0-1 0,0 1-1,0 0 1,-1 0 0,1 1 0,-1-1 0,0 1 0,0 0 0,-1 0 0,5 8 0,3 4 136,-1 1 0,-1 0 0,0 1 0,7 24-1,-12-28 33,0 1 0,-2 0 0,1 0 0,-2 0 0,0 0 0,-1 0 0,0 0-1,-1 0 1,-6 27 0,1-20-117,0 0 1,-2 0-1,-1 0 0,0-1 0,-21 34 1,-92 134-2789,106-160-2065,14-7-3107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0:29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42 11115,'0'-13'6662,"-6"-4"-5349,-13 6 641,13 11-160,9 0-1474,34 0-128,6 0-96,0 0-64,3 3-448,-6 5-1698,3 9-3107,12 18-5381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0:30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588 273 9321,'1'-14'962,"0"7"-414,0 1 0,0-1 1,-1 0-1,0 0 0,0 0 1,-1 1-1,1-1 1,-2 0-1,1 0 0,-1 1 1,0-1-1,0 1 0,0-1 1,-7-10-1,7 13-317,1 1 0,-1-1 0,1 0-1,0 0 1,0 0 0,0 0 0,1 0-1,0 0 1,-1 0 0,1 0 0,1-6 0,-3-27 619,0 33-812,1 1 0,-1 0 0,1-1 0,-1 1 0,0 0 0,-1 0 0,1 0 0,0 0 0,-1 1 0,1-1 0,-1 0 0,0 1 0,0 0 0,0 0 0,0 0 0,0 0 0,-1 0 0,1 1 0,-1-1 0,1 1 0,-1 0 0,1 0 0,-1 0 0,1 1 0,-1-1 0,0 1 0,0 0 0,1 0 0,-1 0 0,0 0 0,1 1 0,-1 0 0,0-1 0,1 1 0,-1 0 0,1 1 0,-1-1 0,1 1 0,0 0 0,0-1 1,-1 1-1,1 1 0,0-1 0,1 0 0,-1 1 0,0 0 0,1-1 0,-3 5 0,-5 7-43,1 2 0,0-1-1,1 1 1,1 0 0,-8 27 0,-17 91 25,24-96-25,-87 493-63,92-512 56,3-19 8,0 0 0,0 1 1,0-1-1,0 1 0,0-1 1,0 0-1,0 1 0,-1-1 0,1 1 1,0-1-1,0 0 0,0 1 1,-1-1-1,1 0 0,0 1 1,0-1-1,0 0 0,-1 0 1,1 1-1,0-1 0,-1 0 1,1 0-1,0 1 0,-1-1 1,1 0-1,0 0 0,-1 0 1,1 0-1,-1 1 0,1-1 1,0 0-1,-1 0 0,1 0 1,0 0-1,-1 0 0,1 0 0,-1 0 1,1 0-1,0 0 0,-1 0 1,1 0-1,-1 0 0,1-1 1,0 1-1,-1 0 0,1 0 1,0 0-1,-1 0 0,1-1 1,0 1-1,-1 0 0,1 0 1,0-1-1,-1 1 0,1 0 1,0 0-1,0-1 0,-1 1 1,1 0-1,0-1 0,-18-19-150,-42-78-170,36 61 242,1-1-1,-19-42 1,37 66 95,-1 1 0,2-1 0,0 0 0,1-1 0,0 1 0,1 0 0,1-1 0,0 0 0,1 1 0,2-19 1,-1 30 8,-1 1 0,1-1 0,0 1 0,1-1 0,-1 1 0,0 0 0,1-1 0,-1 1 1,1 0-1,0 0 0,-1 0 0,1 0 0,0 0 0,0 1 0,1-1 0,-1 1 1,0-1-1,0 1 0,1 0 0,-1 0 0,1 0 0,-1 0 0,1 0 0,-1 0 0,1 1 1,0-1-1,-1 1 0,1 0 0,2 0 0,14-2 58,0 1 0,37 4 0,-43-2-119,15 1-611,1 2-1,31 8 0,18 12-6221,-22-1-1050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0:30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234 108 7751,'-3'-42'5660,"-9"-13"-1444,12 55-4020,0-1 0,0 1-1,0-1 1,0 1-1,0-1 1,0 1-1,0 0 1,0-1 0,0 1-1,-1-1 1,1 1-1,0 0 1,0-1-1,0 1 1,-1 0 0,1-1-1,0 1 1,-1 0-1,1-1 1,0 1-1,-1 0 1,1 0 0,0-1-1,-1 1 1,1 0-1,0 0 1,-1 0 0,1-1-1,-1 1 1,1 0-1,-1 0 1,1 0-1,-1 0 1,-12 10 1314,-13 30-2536,24-35 1510,-26 48-497,3 1-1,1 1 0,4 1 1,2 1-1,-18 98 1,28-105-3070,-1 93 1,8-138 2240,1 0-1,1-1 0,-1 1 0,1 0 1,-1-1-1,4 9 0,21 26-7741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0:31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59 3459,'-8'-12'8744,"-2"-1"-4666,-21-18 909,31 31-4940,-1 0 1,1 0-1,-1 0 1,1 0-1,0 0 0,-1 0 1,1 1-1,-1-1 0,1 0 1,0 0-1,-1 0 1,1 1-1,0-1 0,-1 0 1,1 0-1,0 1 0,0-1 1,-1 0-1,1 1 1,0-1-1,0 0 0,-1 1 1,1-1-1,0 1 0,0-1 1,0 0-1,0 1 1,0-1-1,-1 1 0,1-1 1,0 0-1,0 1 0,0-1 1,0 1-1,-6 22-224,6-22 271,-12 43 212,3 0-1,1 0 1,-3 76-1,10-118-304,1 1 0,0 0 0,0-1 0,0 1 0,0-1 0,1 1 0,-1-1-1,1 1 1,0-1 0,-1 1 0,1-1 0,0 1 0,0-1 0,0 0-1,1 0 1,-1 1 0,1-1 0,-1 0 0,1 0 0,0-1 0,-1 1 0,1 0-1,0 0 1,3 1 0,0-1 1,1 0 0,0 0-1,0-1 1,0 0 0,0 0 0,1 0-1,-1-1 1,12 0 0,-16 0-1,0 0 0,0-1 1,0 1-1,1 0 0,-1-1 1,0 0-1,0 1 0,0-1 1,0 0-1,0 0 0,0 0 0,-1 0 1,1 0-1,0-1 0,0 1 1,-1-1-1,1 1 0,-1-1 1,2-1-1,0-2 3,1 0 0,-1 0 0,0-1 1,-1 1-1,1-1 0,2-10 0,0-1 25,-2 0-1,0-1 0,-1 1 1,0-20-1,-2 31-186,0-9 246,0 0 0,-1 0 0,0-1 0,-1 1 0,-6-19 0,7 30-302,-1 0-1,1 0 1,-1 0 0,0 1-1,-1-1 1,1 1-1,0-1 1,-1 1 0,-5-6-1,4 7-518,0-1-1,1 0 0,-1 1 1,0 0-1,0 0 0,0 0 1,-1 0-1,1 1 1,0-1-1,-8 0 0,0 1-5074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17:09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76 105 13613,'-69'-13'6235,"64"13"-5381,4-17-587,0-26-307,1 41 87,0 1 0,0-1-1,0 0 1,0 0 0,1 1-1,-1-1 1,0 0 0,1 1 0,-1-1-1,1 0 1,0 1 0,-1-1-1,1 1 1,0-1 0,0 1 0,0 0-1,2-3 1,-3 4 26,0 0 1,0 0-1,0 0 0,0 0 1,0 0-1,0 0 0,1 0 1,-1 0-1,0-1 0,0 1 1,0 0-1,0 0 0,0 0 1,1 0-1,-1 0 0,0 0 1,0 0-1,0 0 0,0 0 0,1 0 1,-1 0-1,0 0 0,0 0 1,0 0-1,0 0 0,1 0 1,-1 0-1,0 0 0,0 0 1,0 0-1,0 0 0,0 1 1,1-1-1,-1 0 0,0 0 1,0 0-1,0 0 0,0 0 1,0 0-1,0 0 0,1 1 1,-1-1-1,0 0 0,0 0 1,0 0-1,0 0 0,0 0 1,0 1-1,0-1 0,0 0 1,0 0-1,0 0 0,1 13 2140,-2-7-2653,1 509 456,0-505-255,0 11-248,1 1 0,5 38-1,11-13-2250,-14-43 2053,-1 0 0,1 0 1,0 0-1,0-1 0,1 1 0,-1-1 0,1 1 0,5 3 1,28 13-5813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0:31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 1 11499,'3'5'6106,"8"9"-4580,6 7-1807,-8-4 499,0 1 1,0 0 0,-2 0-1,0 1 1,-1 0 0,-1 0-1,4 28 1,-4 9 628,-1 77 0,-5-110-749,-1 1 0,-1 0 1,-1 0-1,-1-1 0,-1 0 0,-1 0 0,-1-1 0,-1 0 0,-23 41 1,17-39-368,-1 0 0,-1-1 0,-21 22 0,19-25-824,-1-1-1,0-1 0,-28 18 1,-9 2-4897,7 0-4916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0:35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66 8648,'-13'-9'8820,"-4"0"-5858,17 9-2850,-3-2 2237,3 6-2007,0 416 4153,-1-410-4422,1-1 0,1 0 0,0 1 1,0-1-1,1 1 0,1-1 0,-1 0 1,1 0-1,7 14 0,-7-18-56,0-1-1,0 0 1,0 0-1,0 0 1,1-1-1,-1 1 1,1-1-1,0 0 1,0 0-1,0 0 1,1 0-1,-1-1 1,0 0-1,1 0 0,0 0 1,0 0-1,-1-1 1,1 0-1,8 1 1,-1 0-7,-1-1-1,0 0 1,1-1-1,-1 0 1,1-1 0,-1 0-1,0-1 1,0 0-1,0 0 1,0-2 0,0 1-1,0-1 1,-1-1-1,1 0 1,-1-1 0,17-12-1,-12 6-18,-2-1 1,1 0-1,-2-1 0,0 0 0,0-1 0,-2-1 0,0 0 0,0 0 0,10-26 1,-13 25 11,0 0-1,-1 0 1,-1-1 0,0 0 0,-1 0 0,-2-1 0,1 1 0,-2-1 0,-1 1 0,-2-27-1,1 36 9,0 1 0,-1-1 0,0 1-1,-1 0 1,0 0 0,0 0-1,0 0 1,-1 0 0,0 1-1,-1-1 1,0 1 0,0 0-1,0 1 1,-1-1 0,0 1-1,0 0 1,-1 1 0,0 0-1,0 0 1,0 0 0,0 1 0,-1 0-1,1 0 1,-11-3 0,-8 0-92,0 2 0,-1 1 0,1 1 1,-1 1-1,0 1 0,0 1 0,-30 5 1,44-3-209,1 0 1,-1 0 0,1 1 0,0 1-1,0 0 1,0 0 0,-12 8 0,17-8-332,0 0 1,0 0 0,0 1 0,1 0 0,-8 8-1,10-10-164,1 1-1,1 0 0,-1-1 0,0 1 0,1 0 1,0 0-1,0 0 0,0 0 0,0 1 1,-1 5-1,1 27-7698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0:35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28 13421,'-28'0'3523,"10"0"-768,3-19-257,15 11-832,15 8-1442,19 0 32,12 0-128,3 8 32,0 6-96,-6-1-128,-6-1-897,-7-4-1313,-11-3-2306,-7 1-1378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0:36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19 6951,'-3'-19'12780,"-4"19"-8520,7 17-3844,0 19-96,0 16-31,0 17-225,0 11 0,-9 6-128,-3-4-1474,0-7-2177,12 0-3012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0:36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439 252 16496,'-6'-36'1340,"2"0"1,1 0 0,3-44 0,1 42-245,-2 37-1076,0-1 0,0 0 0,0 1 0,0-1 0,0 1 0,-1-1 0,1 1 0,0 0 0,-1-1 0,1 1 0,-1 0 0,1 0 0,-1 0 0,1 0 1,-1 0-1,0 0 0,0 1 0,1-1 0,-1 1 0,0-1 0,0 1 0,0-1 0,0 1 0,1 0 0,-1 0 0,0 0 0,0 0 0,-2 1 0,-3-2-105,1 0-1,-1 1 1,0 1 0,0-1-1,1 1 1,-1 0 0,-10 3 0,12-1 73,0 1-1,1 0 1,-1 0 0,1 0 0,0 0 0,0 1 0,0-1 0,0 1 0,1 0 0,0 0 0,0 1 0,1-1 0,-1 0-1,1 1 1,-2 6 0,-4 15 8,-10 48-1,-15 115-153,-10 250 1,42-218 55,-13-238 76,-5-15-3,1 0 0,1-1 0,2-1 0,2 0 1,0-1-1,3-1 0,0 1 0,3-2 0,-7-68 0,14 98 64,-2-6 189,1 0 0,1 1-1,0-1 1,1 0 0,1-11 0,-1 22-210,0 0 0,-1 0 1,1 0-1,0 0 0,0 0 1,0 1-1,-1-1 0,1 0 1,0 0-1,0 1 0,0-1 1,0 1-1,0-1 0,1 1 0,-1-1 1,0 1-1,0 0 0,0-1 1,0 1-1,0 0 0,1 0 1,-1 0-1,2 0 0,38 0 89,-27 1-85,-12-1-20,117 1-1507,-39 4-2783,-19 3-726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0:37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19 15375,'-1'-1'312,"0"0"0,0 0 0,0-1 0,0 1 1,0 0-1,0 0 0,0 0 0,0 0 1,-1 0-1,1 0 0,0 1 0,-1-1 0,1 0 1,-1 1-1,1-1 0,0 1 0,-1-1 1,-2 1-1,-1-2 786,-11 28 1499,9-10-2466,-9 13-21,-19 33 8,3 2 0,-37 107 1,57-130-751,-11 66 0,18-56-2528,3 1-3942,2-40 717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0:37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90 149 1922,'0'-27'4528,"-1"-38"671,0 61-4592,1 0-1,-1 1 1,0-1-1,0 0 0,0 1 1,-1-1-1,1 1 0,-1-1 1,0 1-1,0 0 0,0 0 1,-1 0-1,1 0 1,-3-3-1,4 6-551,1-1 1,-1 1-1,0 0 0,1 0 1,-1-1-1,1 1 0,-1 0 1,1 0-1,-1 0 1,1 0-1,-1 0 0,0 0 1,1 0-1,-1 0 0,1 0 1,-1 0-1,0 0 0,1 0 1,-1 1-1,1-1 1,-1 0-1,1 0 0,-1 1 1,1-1-1,-1 0 0,1 0 1,-1 1-1,1-1 0,-1 1 1,1-1-1,0 0 1,-1 1-1,1-1 0,0 1 1,-1-1-1,1 1 0,0-1 1,-1 1-1,1-1 0,0 1 1,0 0-1,-12 22 52,12-23-89,-8 27 212,1 1-1,1-1 1,2 1-1,0 0 1,2 0 0,3 47-1,-1-71-222,0-1-1,1 1 1,0 0-1,0-1 1,0 1-1,0-1 1,0 0-1,1 1 1,-1-1-1,1 0 1,0 0-1,0 0 1,0 0-1,1 0 1,-1-1-1,0 1 1,1-1-1,0 1 1,0-1-1,0 0 1,0 0-1,0 0 1,0 0-1,0-1 1,1 1-1,-1-1 1,0 0 0,1 0-1,-1 0 1,1-1-1,-1 1 1,1-1-1,0 1 1,-1-1-1,1-1 1,0 1-1,-1 0 1,1-1-1,-1 0 1,1 0-1,-1 0 1,1 0-1,-1 0 1,0-1-1,0 1 1,1-1-1,-1 0 1,0 0-1,3-3 1,1-2 27,1-2 0,-2 1 0,1-1 0,-1 0 0,0 0 0,-1 0 1,0-1-1,0 0 0,-1 0 0,-1 0 0,1 0 0,-2-1 0,1 0 0,-2 1 0,1-1 0,-1 0 1,-2-21-1,1 30-15,-1 1 0,1 0 0,-1-1 1,1 1-1,-1-1 0,0 1 0,1 0 0,-1 0 1,0 0-1,0-1 0,0 1 0,0 0 1,0 0-1,0 0 0,-1 0 0,1 1 0,0-1 1,0 0-1,-1 0 0,1 1 0,0-1 0,-1 1 1,1-1-1,-1 1 0,1-1 0,-1 1 1,1 0-1,-1 0 0,1 0 0,0 0 0,-1 0 1,-1 0-1,-63 1-746,52 0 195,-25 5-1749,3-1-4641,30-5 2026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0:37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0 12172,'0'0'5039,"4"11"-1884,70 82-1132,-56-64-1566,-1 1 0,-2 1-1,-1 0 1,19 61 0,-30-79-396,1 1 0,-2 0 1,0 0-1,0 0 0,-1 0 1,-1 0-1,0 0 0,-1 0 0,-1 0 1,0 0-1,-1 0 0,0 0 1,-1-1-1,-10 23 0,-5-5-511,-1-1-1,-1-1 1,-2-1-1,0-1 1,-31 27-1,-5 8-3070,-2 11-3675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2:30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70 2626,'-21'-3'1218,"11"-5"-1058,10 2 0,0-5-96,10-11-416,2 3-1058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2:31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19 139 5317,'-3'-105'577,"-6"97"-609,9-3 128,-3 5-577,0-2-928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17:10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0 18097,'-52'0'7223,"52"10"-6225,-1 94-676,9 309 850,-2-325-2587,5-1 1,35 142 0,-26-168-2894,6-15-2333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2:31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327 89 2114,'-6'-43'2875,"1"17"2943,3 9 6800,-7 15-8331,-13 3-3583,15 0-667,1 1 0,0 0 0,-1 1 0,1-1-1,0 1 1,0 0 0,1 1 0,-1-1 0,1 1 0,-1 0 0,1 1-1,-6 6 1,-53 65 49,60-71-80,-12 19-4,0 0-1,1 2 1,1 0 0,2 0-1,0 2 1,2-1-1,1 1 1,2 0-1,0 1 1,2 0-1,1 0 1,1 0-1,2 32 1,1-41-114,-2 6 17,2 1-1,1-1 1,2 0 0,7 38-1,-9-58-163,1-1-1,-1 1 0,1-1 1,0 1-1,1-1 0,0 0 1,-1 1-1,2-2 0,-1 1 0,0 0 1,1 0-1,0-1 0,0 0 1,0 0-1,1 0 0,0 0 1,-1-1-1,1 0 0,0 0 1,0 0-1,1-1 0,-1 1 1,1-1-1,-1 0 0,12 2 0,-4-3-1744,-1 0 0,1 0 0,0-1 0,24-3 0,7-9-8042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2:32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35 19603,'-40'0'7270,"49"0"-7206,15 3-96,10 8 97,6-3 31,3 3-64,0 0-193,9-8-575,6-3-738,-2 0-1568,-4 0-1955,-3 0-865</inkml:trace>
  <inkml:trace contextRef="#ctx0" brushRef="#br0" timeOffset="1">522 71 10025,'-13'-25'7518,"8"-17"-2512,6 42-4902,-1 0-1,1-1 0,0 1 0,0-1 0,-1 1 1,1 0-1,0 0 0,0-1 0,0 1 0,-1 0 1,1 0-1,0 0 0,0 0 0,0 0 0,0 0 1,0 0-1,-1 0 0,1 0 0,0 1 1,0-1-1,0 0 0,-1 0 0,1 1 0,0-1 1,0 1-1,-1-1 0,1 0 0,0 1 0,0 0 1,4 16 15,-2 0 1,0 0 0,-1 0 0,-1 0 0,0 1 0,-1-1-1,-3 23 1,1 16-166,-11 112-983,1-3-4054,16-124 140,13-14-2360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2:32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 19699,'0'0'1393,"11"0"1591,-4 1-2874,0 0 1,0 1-1,0 0 1,0 0-1,0 0 0,-1 1 1,1 0-1,-1 0 1,0 1-1,0 0 0,0 0 1,-1 0-1,1 1 0,-1 0 1,0 0-1,6 7 1,6 8 108,-1 1 1,-1 0-1,16 31 1,-20-30-9,0 2 0,-3-1 0,0 1 0,-1 0 0,-1 1 0,-1 0 0,2 35 0,-4-3 141,-2-1 0,-9 71 0,5-100-309,-2 0 0,-1 0 0,-1 0 0,-2-1 1,0 0-1,-24 46 0,23-54-300,-1 0 0,-1 0 0,0-1-1,-1-1 1,-1 0 0,0-1 0,-1 0 0,-1-1 0,-25 18 0,-6-10-3384,9-16-3208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2:39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0 24343,'-37'11'1313,"-3"-11"321,31 3 928,18-3-2466,31 6 64,25-1 65,24-2-65,15-3-128,3 0 0,-12 3 0,-12 5-288,-21 6-673,-19-1-1089,-16 4-1890,-8 0-3235,-7 13-2818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2:39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20 14125,'-49'14'6503,"18"-12"-4325,7-2 1986,24-5-3460,9 2-544,31-2-64,15-4-64,22 4 33,15-3-130,0 8-703,0 0-1603,-9 0-2497,3 30-6311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2:41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458 197 12332,'4'-22'9578,"-18"-10"-7421,1 5-456,-10-30-889,22 53-789,0 1 0,-1 0 0,1 0 0,0 0 0,-1 0 1,0 1-1,0-1 0,0 0 0,0 1 0,0-1 0,0 1 0,-1-1 1,1 1-1,-1 0 0,1 0 0,-1 0 0,0 1 0,0-1 0,0 1 0,0-1 1,0 1-1,0 0 0,0 0 0,0 0 0,-1 1 0,-5-1 0,4 0-18,-1 0 0,1 1-1,0-1 1,-1 1 0,1 1 0,0-1-1,-1 1 1,1 0 0,0 0-1,-1 0 1,1 1 0,0 0 0,0 0-1,0 0 1,0 1 0,-7 4-1,6 0-8,0 0 0,0 0-1,1 0 1,0 1-1,0-1 1,0 1 0,1 1-1,1-1 1,-1 0-1,1 1 1,1 0 0,0 0-1,0 0 1,-1 9-1,-1 24 19,1 73 0,4-83-2,0 57 10,1-32 28,-9 95 1,6-146-44,0 1 1,0 0 0,-1-1-1,1 1 1,-2-1-1,1 0 1,-1 1 0,0-1-1,-5 8 1,5-11 4,1 0-1,-1 0 1,0 0-1,-1 0 1,1 0-1,0-1 1,-1 1 0,1-1-1,-1 0 1,0 0-1,0 0 1,0-1-1,0 1 1,0-1 0,-7 1-1,-66 14 75,67-12-275,12-1-81,9-1 72,-2-3 176,1-1 0,-1 1-1,1-2 1,-1 1 0,0-1 0,0 0-1,17-10 1,-16 8 2,0 1 0,0 0 0,0 0-1,1 1 1,18-4 0,-27 7 19,-1 0 0,1 0 0,0 0 0,0 0 0,0 0 0,0 0-1,-1 0 1,1 0 0,0 1 0,0-1 0,-1 1 0,1 0 0,0-1 0,0 1 0,-1 0 0,1 0 0,-1 0 0,1 0 0,-1 0 0,1 0-1,-1 1 1,0-1 0,0 0 0,1 1 0,-1-1 0,0 1 0,0-1 0,0 1 0,-1-1 0,1 1 0,0 0 0,0 0 0,-1-1-1,1 3 1,1 7 14,0 0 0,-1 1 0,-1-1 0,-1 20 0,1-9 13,-2 56 131,-2 0 0,-24 118-1,16-143-143,3 0 0,1 0 0,3 1-1,4 99 1,1-150-37,1 0 0,-1-1 1,1 1-1,-1 0 0,1-1 0,0 1 0,0-1 0,1 1 0,-1-1 0,0 0 0,1 1 0,-1-1 1,1 0-1,0 0 0,0 0 0,0 0 0,0 0 0,0 0 0,0-1 0,0 1 0,1-1 1,-1 1-1,1-1 0,-1 0 0,1 0 0,-1 0 0,1 0 0,-1-1 0,6 2 0,-1-2-252,-1 1-1,1-1 1,0 0-1,0 0 0,0-1 1,-1 0-1,1 0 1,0-1-1,-1 1 1,1-1-1,10-6 0,57-42-4677,19-15-2525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2:42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11 12460,'-34'0'10858,"10"6"-9385,-1-6 1923,25 3-3428,31 2 64,15-2-32,9-3-96,3 0-513,7 0-1313,-1-14-2338,22 0-4100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2:42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22 11018,'-31'-2'12748,"6"-1"-11691,-5-14 2883,30 51-3908,0 21 32,0 25-32,-31 19-896,-3 3-1026,4 0-1538,24 9-5028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2:42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28 10570,'0'-14'6502,"0"9"-3779,-24-3-225,12 8 1122,18 0-3076,3 0 65,0 16-161,-6 39-288,-3 28-128,0 30-416,-6 14-1378,-9-8-1729,15 0-4228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2:44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72 6726,'6'-28'12620,"-6"15"-10730,-3-9 673,0 19-225,3-3-1121,-9 20-1153,-25 25-833,-5 10-992,-11 1-1731,17 8-4131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17:10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68 164 19282,'-36'-6'1025,"5"1"3972,31-9-4837,6-5-32,22-6-96,9-6-32,12 12-32,6 0-416,6 2-1154,4 14-1953,27-2-4132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2:44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 20083,'0'0'2691,"-3"0"-385,-13 0 128,16 5-1281,-12 1-1217,-6 5-641,-10 5-1184,-9 4-994,4 13-4356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2:46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505 325 10186,'0'-8'911,"0"0"0,0 0 0,-1 0 0,0 0 0,0 0 0,-1 0 0,0 0 0,-4-9 0,0-11 4202,9-15-4040,0 24-511,-3 13-487,1-7 29,0 1 1,-1 0 0,0 0 0,-1 0-1,-4-21 1,5 30-98,-1 1-1,0-1 1,-1 0-1,1 0 1,0 1-1,-1-1 1,1 1-1,-1-1 1,0 1-1,0 0 1,0-1-1,0 1 1,0 0-1,-1 0 1,1 1-1,-1-1 1,1 0-1,-1 1 1,1-1-1,-1 1 1,0 0-1,0 0 1,0 0-1,0 1 1,1-1-1,-1 0 1,0 1-1,-4 0 1,4-1-10,0 1 1,1-1 0,-1 1 0,0 0-1,1 0 1,-1 0 0,0 0 0,0 1 0,1-1-1,-1 1 1,0-1 0,1 1 0,-1 0-1,1 0 1,-1 0 0,1 0 0,0 1-1,-1-1 1,1 1 0,0-1 0,0 1 0,0 0-1,0 0 1,-4 4 0,3 2 6,0 0 0,0 0 1,0 0-1,1 1 0,0-1 1,0 1-1,0 8 0,2-17-4,-29 248 6,3 359-1,25-607-18,1 1 1,-1-1-1,1 0 1,-1 1-1,0-1 1,1 1-1,-1-1 0,1 0 1,-1 1-1,0-1 1,1 0-1,-1 0 1,0 0-1,0 0 1,1 1-1,-1-1 0,0 0 1,1 0-1,-1 0 1,0 0-1,1-1 1,-1 1-1,0 0 1,0 0-1,1 0 0,-1 0 1,0-1-1,1 1 1,-1 0-1,1-1 1,-1 1-1,0 0 0,0-1 1,-10-10-203,0 0 0,1 0 1,1-1-1,0 0 0,-14-25 0,-5-5-317,-26-27-58,27 37 408,-31-50-1,56 79 205,0 0 1,0 0-1,0-1 0,1 1 0,-1 0 1,1-1-1,0 1 0,0-1 1,0 1-1,0-1 0,1 1 1,-1-1-1,1 1 0,0-1 0,0 0 1,0 1-1,1-1 0,-1 0 1,1 1-1,0-1 0,0 1 1,0-1-1,0 1 0,1 0 0,0-1 1,-1 1-1,1 0 0,0 0 1,0 0-1,1 0 0,-1 1 1,1-1-1,-1 1 0,1-1 0,0 1 1,0 0-1,0 0 0,0 0 1,0 0-1,0 1 0,1-1 1,-1 1-1,1 0 0,3-1 1,25-6-379,0 2 0,1 1 0,-1 1 0,1 2 0,45 3 0,-38 0-1993,26-1-3592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2:47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224 105 17104,'-5'-12'1110,"4"10"-851,0-1 0,0 0 0,0 0 0,-1 1 0,1-1 0,-1 0 0,1 1 0,-1 0 0,0-1 0,0 1-1,0 0 1,0 0 0,0 0 0,-1 0 0,1 0 0,0 1 0,-5-3 0,6 2-169,0 0 0,0 0 0,0-1 0,1 1 0,-1 0 0,0-1 0,1 1 0,0-1 0,-1 1 0,1-1 0,0 1 0,0 0 0,0-1 0,1 1 0,0-4 0,-1-2 712,-25 9 618,21 1-1410,1-1 0,-1 1 0,1 0 0,0 0 0,-1 0 0,1 0 0,0 0 0,0 1 0,0-1 0,1 1 0,-1 0 0,1 0 0,-1 0 0,-1 4 0,-28 52 12,30-53-23,-13 30-95,2 1 0,2 0 0,1 1 0,2 0-1,2 0 1,1 1 0,1 71 0,4-104-73,0 0 0,0 0 0,1 0-1,0 0 1,0 0 0,0 0 0,0-1-1,1 1 1,0 0 0,0-1 0,4 7-1,-4-9-148,0-1 0,1 1-1,-1-1 1,1 1-1,0-1 1,-1 0 0,1 0-1,0 0 1,0 0-1,1-1 1,-1 1-1,0-1 1,0 0 0,1 1-1,-1-2 1,1 1-1,-1 0 1,1-1-1,-1 0 1,5 1 0,39 0-4658,12-1-2594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2:47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95 14830,'-5'-9'559,"0"0"219,-1 0-1,0 0 0,0 1 1,-1 0-1,0 0 0,-12-10 0,16 5 896,4 9-1002,1 10 1112,0 30-1818,-2 0 0,-7 69 0,-15 14-3805,18-97 1502,0 0-1,2 1 1,-1 28 0,3-9-5541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2:47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43 11563,'-2'-3'390,"1"0"1,-1 0-1,0 1 1,0-1-1,0 0 1,0 1-1,0 0 1,-1-1-1,1 1 1,-1 0-1,1 0 1,-1 1-1,0-1 0,0 0 1,0 1-1,0 0 1,0 0-1,0 0 1,0 0-1,0 0 1,0 0-1,-1 1 1,1 0-1,0-1 1,0 1-1,-1 1 0,-4-1 743,14 16-893,21 26-105,-19-31-109,0 0 0,-1 0 0,0 1 0,-1 0 0,-1 0 0,1 0 0,-2 1 0,0-1 0,4 24 0,-6-4-145,-1 1-1,-2-1 1,-1 0 0,-1 0-1,-2 0 1,-1 0 0,-2-1-1,-1 0 1,-1 0-1,-24 47 1,21-50-862,8-17-721,0-1 0,0 1 0,-4 18 0,7-4-6631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2:48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62 3043,'-31'-28'16399,"6"12"-15374,-5-1 1538,24 17-705,21 0-1666,16 0 160,18 5-160,3 4-64,3-4-96,3 1-64,-5-1-832,-4-5-1347,-16 0-2273,10 0-1313</inkml:trace>
  <inkml:trace contextRef="#ctx0" brushRef="#br0" timeOffset="1">0 208 12972,'0'-17'1954,"0"1"288,0 13-160,16 3-1377,33 0-257,12 0-416,1 0 32,-4 0-640,-3 0-2435,3 0-1762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2:48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47 16271,'-12'-25'1922,"0"3"-448,-6 22 1280,18 11-2241,6 25 191,-3 19-31,-3 25-225,0 28-95,0 16-225,0 3-224,0-8-673,0-25-2082,21-20-3491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2:49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572 235 17360,'-2'-4'118,"-7"-13"562,1 0 0,1-1 1,0 0-1,1 0 1,2-1-1,-1 0 0,2 0 1,-2-36-1,5 54-640,0 0 0,0 0 1,0 0-1,0 0 0,-1 0 0,1 0 0,0 0 0,-1 0 1,1 0-1,-1 0 0,1 0 0,-1 0 0,1 0 0,-1 0 1,0 1-1,0-1 0,1 0 0,-1 0 0,0 1 0,0-1 1,0 0-1,0 1 0,0-1 0,-1 0 0,-33-7 470,29 7-488,0 1 0,1 0 0,-1 1 0,0-1 0,0 1 0,0 0 0,1 0 0,-1 1 0,1 0 0,-9 3 0,5 3-43,1 0-1,0 0 0,0 0 1,0 1-1,1 0 0,1 0 1,0 1-1,0 0 1,-7 15-1,-3 12-27,-17 54-1,17-34 38,3 1 0,3-1-1,-4 77 1,7 179-548,7-262 214,0-47 292,-2 32-1021,2-37 1045,0 1 1,0-1-1,-1 1 0,1 0 1,0-1-1,0 1 0,0 0 0,-1-1 1,1 1-1,0 0 0,0-1 0,-1 1 1,1 0-1,0 0 0,0-1 1,-1 1-1,1 0 0,0 0 0,-1 0 1,1-1-1,-1 1 0,1 0 1,0 0-1,-1 0 0,1 0 0,0 0 1,-1 0-1,1 0 0,-1 0 1,1 0-1,0 0 0,-1 0 0,1 0 1,-1 0-1,1 0 0,0 0 1,-1 0-1,1 0 0,0 0 0,-1 1 1,1-1-1,-1 0 0,1 0 0,0 0 1,-1 1-1,1-1 0,0 0 1,0 0-1,-1 1 0,1-1 0,0 0 1,0 1-1,-1-1 0,1 0 1,0 1-1,0-1 0,0 0 0,0 1 1,-1-1-1,1 1 0,0-1 1,0 0-1,0 1 0,0-1 0,0 1 1,0-1-1,0 1 0,-87-132-330,65 97 448,6 9 204,2-1 1,-16-36-1,26 55-189,1-1 0,1 0 1,0 0-1,0 0 0,0-1 0,1 1 1,0 0-1,1-1 0,0 1 0,0 0 0,1-1 1,0 1-1,2-10 0,-1 15-87,-1 0-1,1 0 1,0 0 0,0 0-1,0 0 1,0 1-1,0-1 1,0 1 0,1 0-1,0-1 1,-1 1 0,1 0-1,0 0 1,0 1-1,0-1 1,0 1 0,0-1-1,4 0 1,65-18-6,-61 18-29,85-14-1538,-32 10-2245,-12 5-1494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2:49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155 121 2723,'0'-18'10096,"1"-8"-4260,-1 19-4914,-1 0 0,1-1 1,-1 1-1,-1 0 0,-3-13 0,4 6-442,1 7-243,-1 11 1214,-4 20-1390,-1 0 0,-1 0 0,-17 39 1,-3 9-30,6-8-137,-18 109 0,32-129-2075,0 77 1,6-119 1877,1 1 1,0-1 0,0 1 0,0-1 0,0 1 0,0 0 0,0-1 0,1 1-1,-1-1 1,1 0 0,0 1 0,0-1 0,0 1 0,0-1 0,0 0 0,0 0-1,1 0 1,-1 0 0,1 0 0,-1 0 0,1 0 0,0 0 0,-1 0 0,1-1-1,0 1 1,4 2 0,36 14-5913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2:49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38 12588,'-64'-3'8002,"63"3"-7960,0 1 0,0-1-1,1 0 1,-1 0 0,0 0-1,0 1 1,1-1 0,-1 0-1,0 1 1,1-1 0,-1 1-1,0-1 1,1 1 0,-1-1-1,1 1 1,-1-1 0,1 1 0,-1-1-1,1 1 1,-1 0 0,1-1-1,0 1 1,-1 0 0,1-1-1,0 1 1,0 0 0,-1 0-1,1-1 1,0 1 0,0 1-1,-5 28-133,5-22 205,-6 39 8,2 2 0,5 74 0,-1-122-116,1 0 0,-1 1 0,1-1 0,-1 0-1,1 1 1,0-1 0,-1 0 0,1 0 0,0 1-1,0-1 1,0 0 0,0 0 0,0 0 0,0 0-1,0 0 1,0-1 0,0 1 0,1 0 0,-1 0-1,0-1 1,1 1 0,-1-1 0,0 1 0,1-1-1,-1 1 1,1-1 0,-1 0 0,0 0 0,1 0-1,-1 0 1,2 0 0,3 1 10,-1-1 1,0 0-1,0-1 1,1 1-1,-1-1 1,0 0-1,9-3 1,-7 0-12,1 0-1,-1-1 1,0-1-1,0 1 1,0-1-1,-1 0 1,0-1-1,0 1 1,-1-1-1,0 0 1,0-1-1,7-13 1,-3 4 18,0-1-1,-1-1 1,-1 1 0,7-32 0,-9-19 544,-5 67-561,0 0 0,-1 0 0,1 0 0,-1 1 0,0-1 1,0 0-1,0 0 0,1 1 0,-2-1 0,1 0 0,0 1 0,0-1 1,0 1-1,-1-1 0,1 1 0,-1 0 0,1 0 0,-1 0 1,1 0-1,-1 0 0,0 0 0,0 0 0,1 0 0,-1 0 0,0 1 1,0-1-1,0 1 0,0-1 0,0 1 0,-2 0 0,-68-5-830,67 5 674,-13 0-303,8-1-165,0 1 1,0 0-1,-1 1 1,1 0 0,0 1-1,-12 3 1,17-3-32,0 1-1,0 0 1,1 0 0,-1 0 0,1 1 0,-6 4 0,9-6 476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17:10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17 16720,'-24'-14'2851,"5"12"-1602,4 2 961,15 11-1986,0 13 0,9 26 129,-6 22 31,-3 16-96,0 17-192,0 3-32,0-6-384,0-8-961,0-14-1570,13-11-3715,23-17-4420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2:50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1 14798,'0'0'3331,"3"0"-1089,0 0-64,24 33-1313,4 11-513,0 11-159,-7 14 31,-15 9-96,-9 7-32,0 9-32,-15 0-64,-28-3-480,-9-8-705,-9-6-705,-13-13-1313,6 7-1890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2:52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361 271 11755,'5'-49'11802,"5"32"-10738,-6 7-836,-1 0 0,0 0 1,0-1-1,-2 0 0,1 1 1,-1-1-1,-1 0 1,0 0-1,-1-11 0,1-1-61,0 20-162,-1 1 0,1-1 0,0 1 1,-1 0-1,0-1 0,1 1 0,-1 0 0,0-1 0,0 1 0,0 0 1,-1 0-1,1 0 0,0 0 0,-1 0 0,1 0 0,-1 0 1,0 1-1,0-1 0,0 0 0,0 1 0,0-1 0,0 1 1,0 0-1,0 0 0,0 0 0,-3-1 0,-2-1-16,-1 1-1,1 0 1,-1 0-1,0 1 1,1-1-1,-17 1 1,22 2 10,1-1 1,-1 1 0,0 0 0,0 0 0,1 0-1,-1 0 1,1 0 0,-1 0 0,0 0-1,1 0 1,0 1 0,-1-1 0,1 0 0,0 1-1,0-1 1,0 1 0,0 0 0,0-1-1,0 1 1,0 0 0,0-1 0,1 1 0,-1 3-1,-17 54 87,15-46-97,-14 63 29,4 0 1,-7 124-1,17 163-64,4-213 16,-2-155 0,0 0 0,0 0-1,-1 1 1,0-1 0,0 0 0,0 1 0,-1-1 0,-4-6 0,-4-7 23,-19-38-107,-42-89-13,63 125 124,1-1 1,1 0-1,1 0 1,1-1-1,-3-22 1,7 36 13,0 1-1,1 0 1,0-1 0,0 1-1,0-1 1,1 1 0,0-1-1,1 1 1,4-13 0,-5 17-3,1 0 0,0 0-1,0 0 1,0 1 0,1-1 0,-1 1 0,1-1 0,0 1 0,-1 0 0,1 0-1,0 0 1,0 0 0,0 0 0,0 1 0,1-1 0,-1 1 0,0 0 0,1 0 0,-1 0-1,0 1 1,1-1 0,5 0 0,41-2-423,82 3 0,-76 2-1360,15 4-2741,7 12-3508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2:53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56 14029,'-1'-3'258,"-1"-2"280,1 1 0,-1-1 1,0 1-1,0 0 0,0 0 1,-5-8-1,5 10-183,1 1 0,-1 0 0,0-1 0,0 1 1,0 0-1,0 0 0,0 0 0,0 0 0,0 0 0,0 1 0,0-1 0,0 1 0,0-1 1,0 1-1,0 0 0,0 0 0,-1 0 0,-1 0 0,2 0-320,0 1-1,1-1 0,-1 1 1,1-1-1,-1 1 0,1 0 1,0 0-1,-1 0 1,1 0-1,0 0 0,-1 0 1,1 0-1,0 0 0,0 0 1,0 0-1,0 1 1,0-1-1,-1 3 0,-19 33 10,15-25 1,-16 30-140,2 1-1,2 1 0,2 0 1,2 1-1,1 1 1,3 0-1,2 1 1,2-1-1,-1 67 1,7-101-316,0 0-1,1 0 1,0 0 0,1-1 0,4 15 0,-5-22 117,0 0 0,1 0 0,0-1 1,0 1-1,0 0 0,1-1 0,-1 0 0,1 1 0,-1-1 0,1 0 0,0 0 0,1 0 1,-1-1-1,0 1 0,1-1 0,-1 0 0,1 0 0,4 2 0,50 13-4265,13-8-2808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2:53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39 13164,'0'-19'4389,"0"7"-2307,-13 4 0,10 8-1282,0 0 161,3 11-512,0 17-65,0 16-96,-6 17-256,-12 11-32,-1 2-64,10-5-1185,3-14-1345,6-13-2787,0-12-2179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2:53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43 16528,'-2'-1'229,"0"1"1,-1-1 0,1 0 0,0 0-1,-1 0 1,1-1 0,0 1 0,0 0 0,0-1-1,0 1 1,0-1 0,0 0 0,1 0-1,-1 1 1,0-1 0,1 0 0,-1-1 0,1 1-1,0 0 1,0 0 0,0 0 0,0-1-1,-1-2 1,20 12 149,-8 3-326,-1-1-1,0 1 0,0 1 1,-1-1-1,-1 1 0,0 1 1,0 0-1,-1 0 1,0 0-1,-1 0 0,-1 1 1,0 0-1,0 0 0,1 16 1,0 12 248,-1 0 1,-3 0-1,-4 60 0,0-78-271,0-1 1,-2 0-1,0-1 0,-2 1 0,-13 31 0,-2-6-1282,-33 54 1,51-93 77,-7 10 361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2:54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45 10730,'-18'-14'4837,"-10"6"-2211,-9-9 65,28 11-289,34 6-2146,6 0-32,5 0-95,10 0-97,3 6-128,-3 2-993,-6-5-1922,6 5-2947</inkml:trace>
  <inkml:trace contextRef="#ctx0" brushRef="#br0" timeOffset="1">7 172 18289,'-6'0'3812,"6"2"-2659,6 4-352,46-6-673,15 0-128,4 0-1025,6 0-2306,21 0-3524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2:54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546 272 10378,'0'-7'1234,"0"-1"1,-1 1-1,0-1 0,-1 1 1,-2-8-1,-1 2-156,0 0 0,-1 0 0,-9-14 0,12 21-866,0 0 0,1-1 1,0 1-1,0-1 1,1 0-1,0 1 1,0-1-1,0-14 1,1 16-221,0-1 1,-1 1 0,1 0-1,-1-1 1,0 1 0,-1-1 0,-3-8-1,4 12 31,-1 0-1,1 0 0,-1 0 0,0 0 1,0 0-1,1 1 0,-1-1 0,0 1 0,-1-1 1,1 1-1,0 0 0,0 0 0,0 0 1,-1 0-1,1 0 0,0 0 0,-1 1 0,1-1 1,-1 1-1,1 0 0,-1-1 0,-2 1 0,1 0 8,-1-1 0,1 1 0,0 0 0,-1 0 0,1 0-1,-1 1 1,1-1 0,0 1 0,-1 0 0,1 1 0,0-1-1,0 1 1,0-1 0,-5 4 0,5-1-27,0-1 0,0 1 0,1 0 1,0 0-1,0 0 0,0 1 0,0-1 0,0 1 1,1 0-1,0 0 0,-3 9 0,-8 28 2,2 1-1,1 0 0,-4 47 0,-3 139 7,9-102-39,-5 245-159,-5-373-176,13-4 305,0 0 0,1 0 0,-1-1 0,1 1 0,0-1 0,1 0 0,-1 0 0,-3-9 0,-5-8-226,-20-32-499,7 14 567,1 0-1,2-1 0,-29-83 1,49 116 288,-1 1 0,1-1 0,1 0-1,-1 0 1,2 0 0,-1 0 0,1 0 0,0 0 0,1 0 0,0 0 0,3-10 0,-3 16-46,1-1 0,0 0 0,0 1 1,0 0-1,0-1 0,0 1 0,1 0 0,0 0 0,-1 0 1,1 0-1,0 1 0,0-1 0,1 1 0,-1 0 0,0 0 0,1 0 1,-1 0-1,1 1 0,0-1 0,0 1 0,-1 0 0,1 0 1,0 0-1,0 1 0,0-1 0,6 1 0,52-4-1916,116 8 1,-115 8-3076,3 10-2882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2:55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66 13389,'0'-4'815,"-1"-1"1,0 0-1,0 1 1,0-1-1,-1 1 1,1-1-1,-1 1 1,0 0-1,-4-7 1,5 10-729,1 0 1,-1 0-1,1 0 0,-1 1 1,0-1-1,1 0 0,-1 0 1,0 0-1,0 1 1,1-1-1,-1 0 0,0 1 1,0-1-1,0 0 0,0 1 1,0-1-1,0 1 1,0 0-1,0-1 0,0 1 1,0 0-1,0 0 0,0-1 1,0 1-1,0 0 1,0 0-1,-1 0 0,1 0 1,0 0-1,0 1 0,0-1 1,0 0-1,0 0 1,0 1-1,0-1 0,0 1 1,0-1-1,0 1 0,0-1 1,0 1-1,0 0 1,1-1-1,-1 1 0,0 0 1,0 0-1,1-1 0,-1 1 1,0 0-1,0 1 1,-8 10 2,1 0 1,0 1-1,0 0 1,2 1 0,-1-1-1,-4 19 1,-25 90 153,36-120-242,-10 44-77,1 0 0,-2 89 0,9-37-3207,2-97 3058,-1 0 0,1 0 0,0 0 0,0 0 0,0 0 0,0 0 0,0 0 0,0 0 0,0 0 0,0 0 0,1 0 0,-1 0 0,0 0 0,0 0 0,1 0 1,-1 0-1,1 0 0,-1-1 0,1 1 0,-1 0 0,1 0 0,-1 0 0,1-1 0,0 1 0,0 0 0,-1 0 0,1-1 0,0 1 0,0-1 0,0 1 0,0-1 0,-1 1 0,1-1 0,0 0 0,0 1 0,0-1 0,0 0 0,0 0 0,0 1 0,0-1 0,0 0 0,0 0 0,1 0 0,35 1-7410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2:55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50 155 12428,'0'-14'2454,"1"10"-1898,-1 0 1,0-1-1,0 1 0,0-1 1,-1 1-1,0 0 0,1-1 0,-1 1 1,-1 0-1,-1-4 0,0 10 2228,-6 23-2589,2 9 87,1-1 0,2 1 0,1 1-1,3 58 1,1-90-278,-1-1 0,1 0-1,0 1 1,-1-1-1,1 0 1,0 1 0,1-1-1,-1 0 1,0 0-1,1 0 1,-1 0 0,1 0-1,0 0 1,-1-1-1,1 1 1,0-1 0,0 1-1,0-1 1,0 1-1,0-1 1,1 0 0,-1 0-1,0 0 1,0 0-1,1-1 1,-1 1 0,3 0-1,-1 0-3,1 0 0,-1-1-1,1 1 1,-1-1 0,1 0-1,-1 0 1,1 0 0,-1-1-1,1 1 1,-1-1 0,1 0-1,-1-1 1,0 1 0,8-5-1,-3 0-26,-1-1-1,0 0 0,-1-1 1,1 1-1,-1-2 1,-1 1-1,0-1 0,0 0 1,-1 0-1,0 0 0,0-1 1,5-15-1,-2 3 10,-1-2 0,-1 1 1,-1 0-1,3-40 0,-7 50 2,0 6 61,0 0 0,-1 1 0,1-1 1,-2 0-1,1 0 0,-1 0 0,-2-8 0,2 13-27,0 0 0,0 0 0,0 0 0,0 1 0,-1-1 0,1 0 0,-1 1 0,1-1 0,-1 1 0,1-1 0,-1 1 0,0 0 0,1 0 0,-1 0 0,0 0 0,0 0 0,0 0 0,0 0 0,0 1 0,0-1 0,0 1 0,0-1 0,-1 1 0,1 0 0,0 0 0,0 0 0,-3 0 0,-6 0-226,0 1 0,0 0 0,0 0 0,1 1 0,-1 0 1,1 1-1,-1 1 0,1-1 0,0 1 0,0 1 0,0 0 0,1 1 0,0 0 0,0 0 1,0 0-1,-8 9 0,15-13-356,0 1-1,-1-1 1,1 0 0,0 0-1,0 1 1,1 0 0,-1-1 0,0 1-1,-2 5 1,1 27-9483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2:56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3 14606,'6'-3'2754,"12"3"-255,1 9-770,2 32-896,16 0-448,0 4-33,-6-1 32,-7 3 193,-15 2 160,-6 7 127,-3 2-287,-3 5-257,-27 9-224,-10 2-64,-3 1-352,0-12-1570,-3-10-1857,15-1-4005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17:11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31 12075,'-2'-3'492,"0"1"0,0-1 0,-1 1-1,1 0 1,-1 0 0,1 0-1,-1 0 1,0 0 0,1 1-1,-1-1 1,0 1 0,0-1-1,0 1 1,0 0 0,0 1 0,-1-1-1,1 0 1,-6 0 592,6 147 4135,1-23-6017,8 59-5934,-6-177 6038,1 0 1,-1 0-1,1-1 1,0 1 0,1 0-1,-1 0 1,1-1-1,2 6 1,-1-6-593,0 0-1,1 0 0,-1 0 1,1-1-1,0 1 1,8 4-1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0:32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33 15727,'-18'-8'2082,"2"-3"-160,1-3 1377,43 14-2755,24 0-63,12 0-289,4 0-96,5 0-64,-2 11 0,-4-2-705,-5-4-1537,-10 1-1729,3 13-1282,-15 14-7111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0:32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70 13196,'-12'-9'3748,"2"-5"-2787,-23-5 1409,27 19-1185,6-8-832,24-3-225,25 5 0,16 4-352,8 2-417,1 0-1025,-1 0-1889,10 0-2467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0:33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657 284 15663,'0'-4'339,"-1"0"-1,0 0 1,0 0 0,0 0 0,0 0 0,0 0-1,-1 0 1,1 1 0,-1-1 0,0 1 0,0-1-1,-1 1 1,1 0 0,-4-4 0,3 4-114,1 0 1,-1-1 0,1 1-1,-1-1 1,1 1 0,0-1-1,1 0 1,-1 0 0,1 0-1,-1 0 1,1 0 0,0 0-1,1 0 1,-1-5-1,1-1-65,-1-1 0,0 1-1,0 0 1,-1 0-1,0 0 1,-7-18-1,7 23-110,-1 0 0,1 0 0,-1 0-1,0 0 1,0 1 0,0 0-1,-1-1 1,1 1 0,-1 0-1,0 1 1,0-1 0,-1 1-1,1 0 1,-7-4 0,7 5-42,0 1 0,0 0 0,0 0 1,0 0-1,0 0 0,-1 0 0,1 1 1,0 0-1,0 0 0,0 0 0,-1 0 1,1 1-1,0 0 0,0 0 0,0 0 1,0 0-1,0 0 0,0 1 1,1 0-1,-1 0 0,0 0 0,1 0 1,-1 0-1,-4 5 0,-10 24-1,2 1 0,2 1 0,-13 39 0,-25 107 37,41-137-35,-8 37-38,3 1 0,3 0 0,4 1 0,1 84 0,8-164 11,0 1 0,0-1-1,1 0 1,-1 1 0,0-1 0,0 1-1,1-1 1,-1 1 0,1-1-1,-1 0 1,1 1 0,-1-1-1,1 0 1,0 0 0,0 1-1,0-1 1,0 0 0,0 0 0,1 1-1,1-1-269,-13-9 68,-5-2 133,1-1 1,1 0-1,-1-1 1,2 0 0,0-1-1,0 0 1,-16-27 0,5 6-27,3-2 0,-19-46 0,34 71 150,0-1 0,1 0 0,1 0 0,0 0 0,1 0 0,0 0 0,-1-24 0,4 35-30,-1 0 0,1 0 1,-1 0-1,0 0 0,1 0 1,0 1-1,-1-1 0,1 0 0,0 0 1,-1 0-1,1 0 0,0 1 1,0-1-1,-1 0 0,1 1 1,0-1-1,0 1 0,0-1 0,0 1 1,0-1-1,0 1 0,0-1 1,0 1-1,0 0 0,0 0 1,2-1-1,34-5 46,-31 5-45,178-18-664,-58 9-4110,-126 10 4757,76-4-6599,3 4-5274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0:33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31 14734,'-1'-2'250,"1"1"1,0-1-1,-1 1 0,1-1 1,-1 1-1,0-1 1,1 1-1,-1 0 0,0-1 1,0 1-1,0 0 1,0 0-1,0 0 0,0-1 1,0 1-1,-1 0 1,1 0-1,0 1 0,-1-1 1,1 0-1,0 0 0,-1 1 1,1-1-1,-1 0 1,1 1-1,-1 0 0,1-1 1,-1 1-1,1 0 1,-4 0 469,3 17-379,-32 101 422,2-16-437,-9 106-473,37-168-1957,1 63-1,3-99 1739,0 0-1,0 1 1,0-1 0,1 1-1,-1-1 1,1 0-1,0 0 1,1 1 0,-1-1-1,1 0 1,0 0-1,0 0 1,0 0 0,0-1-1,1 1 1,-1-1-1,1 1 1,0-1 0,0 0-1,0 0 1,6 4-1,43 25-6007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0:34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83 12396,'-10'-8'1017,"-2"1"1,1 0 0,-1 1-1,0 0 1,-1 1 0,1 0-1,-20-4 1,31 8-936,0 1-1,0-1 1,0 1 0,0 0 0,-1-1 0,1 1-1,0 0 1,0 0 0,-1 0 0,1 0 0,0 0 0,0 0-1,-1 0 1,1 0 0,0 1 0,0-1 0,-1 0-1,1 1 1,0-1 0,0 1 0,0-1 0,0 1-1,0-1 1,0 1 0,0 0 0,0 0 0,0 0 0,0-1-1,0 1 1,0 0 0,0 0 0,1 0 0,-1 0-1,0 0 1,1 1 0,-1-1 0,1 0 0,-1 0 0,1 0-1,-1 0 1,1 1 0,0 1 0,-9 24 36,2-1 0,1 1 0,1 0 1,1 1-1,2-1 0,0 31 0,2-51-168,0-1 0,0 1 0,-1-1-1,0 1 1,0-1 0,-1 0 0,1 1 0,-1-1 0,-4 7-1,6-92-536,2 58 589,10-144-20,-11 156 26,0-1-1,0 1 1,1 0 0,0 0-1,0 1 1,7-16 0,-8 23 205,-1 1-95,1 0-102,0 1 1,0-1 0,0 1 0,0-1 0,0 1 0,0-1 0,0 1 0,0 0-1,0-1 1,-1 1 0,1 0 0,0 0 0,0 0 0,-1-1 0,1 1 0,0 0 0,-1 0-1,1 0 1,-1 0 0,0 0 0,1 0 0,-1 0 0,0 0 0,1 0 0,-1 0 0,0 1-1,0-1 1,0 0 0,0 0 0,0 2 0,0 44 35,0-35 2,-1 29-29,-3 0 0,-1-1-1,-1 0 1,-14 44-1,14-62-607,-12 51 584,14-23-8766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0:35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0 13741,'0'0'2893,"2"12"-768,5 2-1843,1 0 0,1 0 0,14 17 0,-15-22-149,-1 1 1,0 0-1,0 0 0,-1 1 1,0 0-1,-1 0 0,0 1 0,-1-1 1,3 14-1,-3 2 164,-1-1 1,-2 1-1,-2 45 0,0-56-193,-1 0 1,-1-1-1,0 1 0,-1-1 0,-1 0 1,0 0-1,-11 21 0,3-13-187,-36 59-56,44-75-482,-1 0 1,1-1-1,-2 1 0,1-1 1,0 0-1,-1-1 0,0 0 1,-14 8-1,-1-1-4328,11 4-3918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3:10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 64 19410,'-1'-1'220,"0"1"-1,1 0 1,-1 0 0,0-1-1,1 1 1,-1 0-1,1 0 1,-1-1-1,0 1 1,1-1-1,-1 1 1,1-1-1,-1 1 1,1-1-1,-1 1 1,1-1 0,0 1-1,-1-1 1,1 1-1,0-1 1,-1 0-1,1 1 1,-1-2-1,1-2 58,1-25-16,-1 28-214,0 0 1,0 0-1,0 1 0,0-1 1,0 0-1,0 0 1,0 1-1,1-1 0,-1 0 1,0 0-1,0 1 1,1-1-1,-1 0 0,0 1 1,1-1-1,-1 0 0,0 1 1,1-1-1,-1 1 1,1-1-1,0 1 0,-1-1 1,1 1-1,-1-1 1,1 1-1,0-1 0,-1 1 1,1 0-1,1-1 1549,-3 5-1490,-1 0 0,1 0 1,-1 0-1,0 0 1,1 0-1,-2 0 0,1 0 1,0-1-1,-1 1 0,0-1 1,-6 6-1,-9 14-42,-14 32 12,2 1 0,-38 101 0,54-118-178,3 1 1,1 0 0,2 0 0,2 0 0,-2 52 0,8-9-2537,-1-82 2485,1 0-1,0 0 1,0 0-1,0 0 1,0 0-1,0 0 1,0 0-1,0 0 1,1 0-1,-1 0 1,0 0-1,0 0 1,1 0-1,-1 0 1,1 0-1,-1 0 1,1 0-1,-1 0 1,1 0-1,-1-1 1,1 1-1,0 0 1,0 0-1,-1-1 1,1 1-1,0 0 1,0-1-1,0 1 1,0-1-1,0 1 1,0-1-1,0 1 1,0-1-1,0 0 1,0 0-1,0 1 1,0-1-1,0 0 1,0 0-1,0 0 1,0 0-1,0 0 1,0 0-1,1-1 1,31 2-6093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3:11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20 15343,'-28'-5'5413,"19"2"-3427,6-3 640,3 1-1121,3 5-1473,12 0 161,4 0 223,2 3-256,7 11-96,-4 5-32,4 0-64,-3-5-640,-1-3-674,10-8-1024,3-3-2082,6 0-1282,0 0-6021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3:11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16 801,'2'-16'22453,"2"22"-18665,1 18-6852,-4-14 4822,0 18-1717,-2 1-1,0-1 1,-2 1-1,-1-1 0,-2 0 1,-14 44-1,7-36-585,-22 65-1079,32-90-453,0 1-1,1 0 1,0 20-1,2-16-5454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3:11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49 9929,'-25'-18'8318,"24"17"-8162,1 1-1,-1-1 1,0 0 0,1 1-1,-1-1 1,1 0-1,-1 0 1,1 1 0,-1-1-1,1 0 1,0 0 0,-1 0-1,1 1 1,0-1 0,0 0-1,0 0 1,0 0-1,-1 0 1,1 0 0,0 0-1,0 1 1,1-1 0,-1 0-1,0 0 1,0 0 0,0 0-1,0 0 1,1 1-1,-1-1 1,0 0 0,1-1-1,2 1-84,-1 1 0,0-1 0,1 1 0,-1-1 0,0 1 0,1 0 0,-1 0 0,0 0 0,1 0 0,-1 0 0,1 1 0,-1-1 0,0 1 0,0-1 0,1 1 0,2 1 0,0 2-20,0 0 0,0 0 0,-1 1 0,0-1 0,1 1 0,-2 0 0,1 0 0,0 1 0,-1-1 0,0 1 0,-1-1 0,1 1 0,3 11 0,0 4 199,-1 0 0,-1 0 0,2 21-1,-1-1 33,-3 0 0,-1 0 0,-2 0-1,-1 0 1,-3 0 0,-1-1 0,-2 1-1,-23 68 1,13-64-769,-2-2-1,-45 75 1,37-77-3371,-3-3-3319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17:11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17 18898,'-7'-3'324,"3"0"94,0 2 1,0-1-1,-1 0 1,1 1 0,0 0-1,0 0 1,-8-1 0,11 2-334,5 0-389,4 3 427,-1 0 0,1 0 1,-1 0-1,0 1 0,0 0 1,0 1-1,-1 0 0,0 0 1,0 0-1,8 8 0,16 13 208,5 0-259,1-2 1,1-1 0,0-2-1,43 17 1,-75-36 21,0 0 0,0 0-1,0 1 1,-1-1 0,1 1 0,-1 1 0,1-1 0,-1 0 0,5 6 0,-8-7 25,0 0-1,1 0 1,-1 0 0,0 0 0,0 0-1,0 0 1,0 0 0,-1 1 0,1-1-1,-1 0 1,1 0 0,-1 1-1,0-1 1,0 0 0,0 1 0,0-1-1,0 0 1,0 0 0,-1 1 0,1-1-1,-1 0 1,0 0 0,1 1 0,-3 2-1,-6 13-45,0-1-1,-20 27 1,-12 21 3,-49 136-392,56-112-3238,30-67-1112,3-2-3710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11T17:33:32.5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11T17:33:32.9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11T17:33:33.3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4:33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25 18193,'-15'0'512,"10"1"-148,0 0-1,0-1 0,-1 0 1,1 0-1,0-1 1,0 1-1,0-1 0,0 0 1,0-1-1,0 1 1,0-1-1,0 0 0,1 0 1,-8-5-1,12 7-311,-1 0 0,1 0-1,0 0 1,0 0-1,0-1 1,0 1 0,0 0-1,0 0 1,0 0 0,-1 0-1,1-1 1,0 1 0,0 0-1,0 0 1,0 0 0,0-1-1,0 1 1,0 0 0,0 0-1,0 0 1,0-1 0,0 1-1,0 0 1,0 0 0,0 0-1,0-1 1,1 1 0,-1 0-1,0 0 1,0 0 0,0-1-1,0 1 1,0 0 0,0 0-1,0 0 1,1 0 0,-1-1-1,0 1 1,0 0 0,0 0-1,0 0 1,1 0 0,-1 0-1,0 0 1,0 0-1,0 0 1,0-1 0,1 1-1,-1 0 1,0 0 0,0 0-1,0 0 1,1 0 0,-1 0-1,0 0 1,0 0 0,0 0-1,1 0 1,-1 0 0,0 0-1,0 0 1,0 1 0,1-1-1,-1 0 1,0 0 0,0 0-1,1 0 1,18 0-175,-17 0 422,-1 0-280,57-1 636,78 11 0,-69-3-814,73-1-1,-51-6-5163,-35 0-2370,-42 0 566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4:33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41 11179,'-2'0'367,"0"0"1,0 0-1,0-1 1,0 1-1,0-1 1,0 1-1,0-1 0,0 0 1,0 1-1,0-1 1,0 0-1,1 0 1,-1 0-1,0-1 1,1 1-1,-1 0 1,1-1-1,-1 1 1,1-1-1,-1 1 1,1-1-1,0 0 1,0 1-1,0-1 1,0 0-1,0 0 1,1 0-1,-1 0 1,0 0-1,0-2 1,3 4 250,-2-1-567,0 1 1,0 0 0,1 0 0,-1 0 0,0 0 0,1 0 0,-1 0 0,0 0 0,0 0 0,1 0-1,-1 0 1,0 0 0,1 0 0,-1 0 0,0 0 0,1 0 0,-1 0 0,0 0 0,0 0 0,1 0-1,-1 1 1,0-1 0,0 0 0,1 0 0,-1 0 0,0 0 0,0 1 0,1-1 0,-1 0 0,0 0-1,0 0 1,0 1 0,1-1 0,-1 0 0,0 0 0,0 1 0,0-1 0,0 0 0,0 1 0,0-1-1,0 0 1,1 0 0,-1 1 0,0-1 0,0 0 0,0 1 0,0-1 0,0 0 0,0 1 0,0-1-1,-1 0 1,1 1 0,-1 55 309,-13 98-1,-4-31-301,-1 225-1,4-349 775,6-4-902,0-1 0,0 0 1,1 0-1,-1 0 0,2-1 0,-10-10 0,-7-5-276,7 7-182,-45-42-1785,39 23-1612,21 30 2976,1 1 1,-1-1-1,1 0 0,0 0 0,0 0 1,0 0-1,-1-6 0,2-13-7518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4:33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38 6758,'-4'-11'8192,"-10"1"-4768,13 10-3267,0 0-1,-1-1 1,1 0-1,0 1 0,0-1 1,0 1-1,0-1 1,0 0-1,0 0 0,0 0 1,1 1-1,-1-1 1,0 0-1,0 0 0,1 0 1,-2-3-1,1 3 410,5 0-528,-1 1 1,0 0-1,0 0 0,0 0 0,0 1 1,1-1-1,-1 1 0,0 0 0,0 0 1,0 0-1,5 2 0,1 1 7,1 1-1,-1 0 1,0 1 0,0 0-1,0 0 1,-1 1 0,0 0-1,0 0 1,10 14 0,-16-18-2,1 0 1,-1 0 0,0 0-1,0 0 1,0 1 0,0 0-1,-1-1 1,1 1 0,-1 0-1,0-1 1,0 1 0,0 0-1,0 0 1,-1 0 0,0 0-1,0 0 1,0 0 0,0 0-1,0 0 1,-1 0 0,0-1-1,0 1 1,0 0 0,0 0-1,-1 0 1,1-1 0,-1 1-1,0-1 1,-4 6 0,-23 24 110,-1-1 1,-2-1 0,-61 44 0,82-67-29,8-7-50,0 1 0,0 0 0,0 0 1,0 0-1,0 0 0,1 0 0,-1 1 0,-3 4 0,11-6-50,1 0 0,0 0 0,-1-1 0,1 0-1,9 0 1,-10 0-5,112 0-613,-37 0-7320,-48 0 220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4:35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43 7399,'-8'-9'4048,"-7"-10"71,11 5 2202,43 14-3294,219 15-577,-46-1-1515,393 23 629,250 2-1203,-735-37-348,3 5 35,175 32 0,-203-28 5,177-3 1,-45-5-23,234-2 28,-456-1-59,411-5 22,-314 2-18,126-6 2,197 3 154,-236 9 145,-136-3-229,0 2 1,88 15-1,-16-3 64,-13-3 553,-25-7-357,-51-5-320,-29 1-294,-12 0-287,-29-1-4544,-3-3-7351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4:37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56 17200,'-3'-3'553,"0"-1"-1,0 1 1,0 0 0,0 0-1,-1 1 1,1-1 0,-1 1-1,1 0 1,-1 0-1,-8-3 1,-2-2 383,14 7-894,0 0 1,-1-1-1,1 1 1,0 0-1,-1-1 1,1 1-1,0 0 1,0-1-1,-1 1 0,1 0 1,0-1-1,0 1 1,0 0-1,0-1 1,-1 1-1,1-1 1,0 1-1,0 0 0,0-1 1,0 1-1,0-1 1,0 1-1,0-1 1,0 1-1,0 0 1,0-1-1,0 1 1,0-1-1,1 1 0,-1 0 1,0-1-1,0 1 1,0-1-1,0 1 1,1 0-1,-1-1 1,0 1-1,0 0 0,1-1 1,-1 1-1,0 0 1,1-1-1,-1 1 1,0 0-1,1-1 1,7 2 717,-2 16-174,-4 74-476,-4 1 1,-22 146-1,20-213-482,-21 186-2139,23-178 379,2 0 1,5 38-1,-5-68 1657,0 0 1,1 0-1,0 0 0,-1 0 1,1 0-1,0 0 0,1 0 1,-1 0-1,0 0 0,1-1 1,2 4-1,32 26-8040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4:37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48 12940,'-55'0'8216,"52"6"-7444,4-3-711,-3 40 7,2 49-15,0-84-43,1-1 0,0-1 1,0 1-1,1 0 0,0 0 1,0 0-1,1-1 1,0 1-1,0-1 0,5 8 1,-6-12 0,-1-1 1,1 1 0,-1-1-1,1 1 1,-1-1 0,1 0 0,0 0-1,0 0 1,0 0 0,0 0-1,0 0 1,0-1 0,0 1-1,0-1 1,0 1 0,0-1 0,0 0-1,0 1 1,0-1 0,0 0-1,0-1 1,0 1 0,0 0-1,0-1 1,0 1 0,0-1 0,0 1-1,0-1 1,0 0 0,0 0-1,0 0 1,0 0 0,-1 0-1,1 0 1,0-1 0,-1 1 0,1 0-1,-1-1 1,1 1 0,-1-1-1,0 0 1,0 0 0,1 1-1,-1-1 1,-1 0 0,2-2 0,6-16 97,-1 1 0,-1-1 0,0 0 0,-2 0 0,0 0 0,-2-1 1,0 1-1,-2-41 0,-1 59-71,0 0-1,0 0 1,0 0 0,0 0-1,0 0 1,0 0 0,0 0-1,-1 0 1,1 1 0,-1-1 0,1 0-1,-1 1 1,0 0 0,0-1-1,1 1 1,-1 0 0,0 0 0,0 0-1,0 0 1,0 0 0,-1 0-1,1 0 1,0 1 0,0-1-1,0 1 1,-1 0 0,1-1 0,-3 1-1,0 0-137,-1-1-1,1 1 1,0-1-1,0 1 1,0 1-1,-1-1 1,1 1-1,0 0 0,0 0 1,0 1-1,0-1 1,-7 5-1,6-2-536,1 1-1,0 0 0,0 0 1,0 0-1,0 1 0,1-1 1,0 1-1,-4 9 1,-6 24-5060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4:38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50 9129,'-1'31'9784,"1"19"-2941,5 34-6063,-3-68-1355,1 0-1,1 0 1,7 21-1,16 13 1940,-21-42-1363,0-2 1,1 1 0,0-1 0,0 0-1,1 0 1,0-1 0,0 0 0,0 0 0,0-1-1,1 0 1,0 0 0,0-1 0,0 0-1,0-1 1,0 0 0,1 0 0,-1-1 0,1 0-1,-1-1 1,0 0 0,1-1 0,-1 0-1,15-3 1,-19 3 3,-1-1 0,1 0-1,-1 0 1,0-1 0,0 1-1,0-1 1,0 0 0,0 0-1,-1 0 1,1 0 0,-1-1-1,0 1 1,0-1 0,0 0 0,0 0-1,-1 0 1,0-1 0,0 1-1,0 0 1,0-1 0,2-8-1,1-3 6,-1-1-1,0 1 0,-1-1 0,1-31 1,-3 32 27,-1 1 1,-1-1-1,-1 0 1,0 1-1,-1-1 1,0 1-1,-8-21 1,9 31-14,-1 0 1,1 0 0,-1 0-1,1 1 1,-1-1 0,0 1 0,-1 0-1,1-1 1,-1 1 0,0 1 0,0-1-1,0 1 1,-1-1 0,1 1 0,-1 0-1,0 1 1,0-1 0,0 1 0,0 0-1,0 0 1,0 1 0,0-1-1,-1 1 1,-9-1 0,7 2-195,0-1 1,0 1-1,1 1 0,-1-1 1,0 1-1,0 1 1,1 0-1,-1 0 0,1 0 1,-1 1-1,1 0 0,-8 4 1,6-1-987,1 0 0,-1 0 1,2 0-1,-1 1 0,-9 11 1,0 8-4926,10 5-3741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17:12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9 21140,'-37'0'1666,"19"0"800,15 0-1057,6 0-1537,37 0 160,15 0 32,0-3-64,0 3-224,-2-6-385,-10 6-608,-10 0-640,-5 0-866,-7 0-2754,10 25-1922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4:38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 11659,'-13'0'5317,"-1"0"-2594,0 0 223,22 0-2978,23 0 64,2 0 32,8 0-96,0 0-288,-5 0-801,-3 0-1089,-8 0-1826,-6 0-704,3 7-4709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4:39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3 4228,'-8'-3'11531,"0"3"-5605,19 0-4902,0 23-575,-6 19-289,-5 15-64,0 7-320,0 0-737,-5-9-865,-6-8-2690,11-5-1730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4:39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434 159 4580,'-1'-54'9729,"0"45"-8662,0 1 1,-1 0 0,0 0-1,-3-11 1,4 16-872,-1 0 1,1 0-1,-1 0 0,1 0 0,-1 0 0,0 0 0,0 1 1,0-1-1,-1 1 0,1-1 0,0 1 0,-1 0 0,0 0 0,1 0 1,-1 0-1,0 0 0,0 0 0,0 1 0,-1 0 0,1 0 1,0 0-1,0 0 0,-1 0 0,1 0 0,0 1 0,-1 0 1,1-1-1,-6 2 0,3-2-141,0 1 0,0 1-1,0-1 1,-1 1 0,-9 3 0,13-3-55,1 0 0,-1 0-1,1 1 1,-1-1 0,1 1 0,0 0-1,-1 0 1,1 0 0,0 0 0,0 0-1,0 0 1,1 0 0,-1 1 0,-2 4 0,-8 20-4,2 0 0,1 1 0,0 0 0,3 0 1,0 1-1,-2 36 0,-45 493-252,42-459 192,11-97-214,-1-5 239,0 0 1,0 0-1,1 1 0,-1-1 0,1 0 1,0 0-1,-1 0 0,2-5 0,-3-18-66,-57-164-595,20 72 402,31 95 326,2 1 1,1-1-1,0 0 1,2-1-1,-1-30 1,6 53-27,1 0-1,-1 0 1,1 0 0,0 0 0,-1 1-1,1-1 1,0 1 0,-1-1 0,1 1-1,0 0 1,-1 0 0,1 0 0,4 1-1,-3-1-9,16 0-729,-1 1 0,0 1 1,0 1-1,0 0 0,36 12 1,-8-1-4357,4 0-2824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4:39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1 13997,'-2'0'734,"0"-1"0,0 1 0,0 0 0,0 1 0,0-1 0,1 0 0,-1 1 0,0-1 0,0 1 0,0-1 0,0 1 0,-2 1-1,-11 20 2022,7-7-3071,-8 18 533,1 0 1,1 1-1,2 1 0,1 0 1,2 1-1,-5 37 1,0 75-1098,13-3-3291,1-143 3882,-1 0 0,1 0 1,0-1-1,0 1 0,0 0 1,1 0-1,-1 0 0,0-1 1,0 1-1,1 0 0,-1 0 0,1-1 1,0 1-1,0 0 0,-1-1 1,1 1-1,0-1 0,0 1 0,0-1 1,1 1-1,-1-1 0,0 0 1,0 1-1,1-1 0,-1 0 1,1 0-1,-1 0 0,1 0 0,0 0 1,-1-1-1,1 1 0,0 0 1,-1-1-1,1 1 0,0-1 0,3 1 1,42 5-6834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4:40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56 7847,'0'-13'13264,"0"42"-10990,0 48-3019,0-54 896,1 40 134,0-60-273,-1 1 0,1-1 0,0 1 0,0-1 0,0 1 0,0-1 0,1 1 0,-1-1 0,1 0 0,0 0-1,0 0 1,0 0 0,5 5 0,-4-6-8,-1-1-1,0 1 0,1-1 0,-1 0 1,1 0-1,0 0 0,-1 0 1,1-1-1,0 1 0,-1-1 0,1 0 1,0 1-1,0-1 0,0 0 1,-1-1-1,1 1 0,0 0 0,-1-1 1,1 0-1,0 1 0,-1-1 1,1 0-1,0 0 0,-1-1 0,1 1 1,-1 0-1,0-1 0,0 0 1,1 1-1,-1-1 0,0 0 0,0 0 1,-1 0-1,1 0 0,0-1 1,-1 1-1,1 0 0,1-4 0,2-11-10,0 1-1,-1-1 1,0 0 0,-2 0-1,0 0 1,-1-1-1,0 1 1,-2 0-1,-3-28 1,3 41-36,0 1 0,0 0 0,0 0 0,0 0 0,-1 0 0,1 0 0,-1 0 0,0 0 0,0 0 0,0 1 0,0-1 0,-1 1 0,1 0 0,0-1 0,-1 1 0,0 0 0,0 0 0,1 1 1,-1-1-1,0 0 0,0 1 0,0 0 0,-1 0 0,1 0 0,0 0 0,0 0 0,-1 1 0,1 0 0,0-1 0,-5 1 0,2 0-492,1-1 0,-1 1-1,0 1 1,1-1 0,-1 1 0,0 0 0,1 0 0,-1 0-1,1 1 1,0 0 0,-1 0 0,1 0 0,0 1-1,0-1 1,0 1 0,1 1 0,-7 4 0,-13 27-8017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4:40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0 1057,'-16'1'19002,"23"4"-16191,21 13-3100,-19-8 383,0 0-1,-1 1 0,0 0 0,-1 1 1,-1 0-1,0 0 0,0 0 0,-1 0 1,0 1-1,3 19 0,-2-3 131,-2-1 0,-1 1 0,-2 54 0,-2-69-210,-1 0-1,0 1 1,-1-1-1,0 0 1,-1 0-1,-1 0 1,0-1-1,-1 0 1,-14 25-1,13-28-365,1-1 1,-2 0-1,1 0 0,-1 0 0,-13 10 1,15-14-388,-1 0 1,1-1-1,-1 0 1,0 0-1,0-1 1,-1 1 0,1-1-1,-12 2 1,-13 1-5503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4:41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10 13421,'-49'-10'11461,"72"19"-11178,-7 3-189,0 2 0,-1 0 0,0 0 0,-2 2 0,17 21 0,7 8 15,-35-43-107,137 163 89,-115-132-50,-2 0-1,0 2 1,21 47 0,-40-64 3834,-4-17-3894,1 1 1,-1-1-1,0 0 1,0 0-1,0 1 0,0-1 1,0 0-1,0 0 1,0 0-1,0 0 1,0 0-1,0 0 1,0-1-1,-2 2 1,-9 7 265,-24 24-341,2 2 0,1 0 0,-42 63-1,43-51-2049,-27 56-1,48-80-3071,9-9-3501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4:42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22 11499,'-17'-3'7554,"-14"-6"-3685,16 2-3158,15 5 115,7 1 969,291 53 92,-182-27-1841,-81-15-39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4:44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88 6726,'-5'-5'1489,"0"-1"0,0 1 1,-1 0-1,1 0 0,-12-7 0,11 8-723,1 0 0,-1 0 0,1 0 0,1-1 0,-1 1 0,-5-8 0,8-1 2246,6 13-1521,1 9-613,-1 7-674,-1 1 1,0-1 0,-1 1-1,-1 0 1,0-1 0,-3 26-1,1 4-67,-20 441-414,14-276-4379,7-211 4656,0 9-1299,0 0-1,0 0 0,1 0 0,0 0 0,4 14 0,-2-18-363,-1 0 0,1 0 1,0 0-1,0-1 0,1 1 0,-1-1 0,8 7 0,-8-8 430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4:45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55 17553,'-1'-4'405,"0"0"1,0 0 0,-1 0-1,1 1 1,-1-1 0,0 1 0,0-1-1,0 1 1,0 0 0,0-1 0,-1 1-1,0 0 1,-6-6 2498,6 280-420,-8-4-4941,7-169-854,2-5-3559,2-18-3006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17:12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15 16496,'-24'0'4996,"6"0"-2914,5-6 385,13-2-1923,16 8-768,27 0 288,12 0-64,3 0-352,3 0-962,-5 0-1248,2 8-2371,12 11-4099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4:45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114 154 8392,'-19'-1'6351,"0"-1"-3332,-14 0 695,32 2-3249,1 2-278,-2 53 128,1-20 241,4 61-1,-2-88-482,0 0 1,0 0-1,1 0 1,0 0-1,0 0 0,1 0 1,0 0-1,1-1 1,0 0-1,0 0 1,0 0-1,10 12 1,-9-15-61,0 0 0,0-1 1,0 1-1,0-1 0,0-1 1,1 1-1,-1-1 1,1 0-1,0 0 0,-1 0 1,1-1-1,0 0 1,0 0-1,0 0 0,0-1 1,6 0-1,-4 0 1,0 0 0,0-1 0,0 0 0,0-1 0,-1 0 0,1 0 0,0 0 0,-1-1 0,0 0 0,1 0 0,9-7 0,-4 0-16,0 0 0,-1-1 1,0 0-1,-1-1 0,0-1 1,16-24-1,-22 29 8,-1 1-1,1-1 1,-2 0 0,1 0 0,-1-1-1,-1 1 1,0 0 0,0-1 0,0 0-1,-1 1 1,0-1 0,-1 0 0,0 0 0,-2-14-1,1 17 0,-1 0-1,0 0 1,-1 0 0,1 1-1,-1-1 1,0 1-1,0 0 1,-1-1-1,0 2 1,-5-7 0,-49-45 94,44 44-67,6 4 19,0 1 0,-1 0-1,1 0 1,-2 1 0,1 0 0,-1 1 0,1 0 0,-1 1-1,-1-1 1,1 2 0,-1 0 0,1 0 0,-1 1 0,0 0 0,0 1-1,0 0 1,0 1 0,-12 1 0,19-1-112,-1 1 0,0 1-1,1-1 1,-1 1 0,1 0 0,0 0-1,-1 0 1,1 0 0,0 1 0,0 0-1,1 0 1,-1 0 0,0 0 0,1 0-1,0 1 1,0-1 0,0 1 0,0 0-1,1 0 1,-1 0 0,1 1 0,0-1-1,-2 6 1,-1 4-1189,1-1-1,0 1 1,1-1-1,0 1 1,1 0-1,0 26 1,2 12-7254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4:45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16 12524,'-30'0'3459,"5"-3"-864,6-7-225,19 8-160,3 2-2050,19 0 160,8 0 1,6 7-129,2 1-128,3-3-32,-2 2-224,-12-5-2082,1 1-2819,2 9-4388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4:46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26 9993,'0'-18'5638,"-11"13"-2916,-11 3-512,19 2-992,3 2-1122,6 18 320,5 10 0,-3 14-95,-8 11-65,0 9-192,0 5-32,-3-4 32,-8-16-1057,6-14-1922,5-15-4451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4:46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468 230 11627,'1'-1'4787,"-4"-7"-3376,0 2-947,1 0 0,0-1 1,0 1-1,0-1 0,0 1 0,1-1 1,0 0-1,1 1 0,0-1 1,0-9-1,1 10-377,-1 0-1,0 0 1,0-1 0,0 1 0,-1 0-1,0 0 1,0 0 0,-1 0 0,0 1 0,0-1-1,0 0 1,0 1 0,-1-1 0,0 1 0,0 0-1,-8-10 1,7 11-22,-1 1 1,0 0-1,0 0 0,0 0 0,0 0 1,0 1-1,0 0 0,-1 0 0,1 0 1,-1 1-1,1 0 0,-1 0 0,1 0 1,-1 1-1,0 0 0,0 0 0,-8 1 1,11 0-68,0-1 1,0 1 0,1 0 0,-1 0 0,0 0 0,1 1 0,-1-1-1,1 1 1,-1-1 0,1 1 0,0 0 0,-1 0 0,1 0 0,0 0-1,0 1 1,1-1 0,-1 0 0,0 1 0,1-1 0,-1 1 0,1 0-1,0-1 1,-2 7 0,-4 8-6,1 2 0,-5 23 0,11-40 7,-20 114 40,4 1-1,0 158 0,15-21-44,1-253-6,0-1 1,-1 1 0,1-1 0,0 1-1,-1-1 1,1 1 0,0-1 0,-1 1 0,1-1-1,-1 0 1,1 1 0,-1-1 0,1 0-1,-1 1 1,1-1 0,-1 0 0,1 0-1,-1 1 1,1-1 0,-1 0 0,0 0 0,1 0-1,-1 0 1,1 0 0,-1 0 0,0 0-1,1 0 1,-1 0 0,1 0 0,-1 0-1,0 0 1,1 0 0,-1 0 0,1-1 0,-1 1-1,1 0 1,-1 0 0,1-1 0,-1 1-1,-26-11-129,17 6 88,1 0 0,0-1 0,0 0 0,1-1 0,-1 0-1,1-1 1,1 1 0,0-1 0,0-1 0,0 1 0,1-1 0,0-1 0,1 1 0,0-1 0,0 0 0,1 0 0,1 0 0,-1 0 0,2-1 0,-1 1 0,2-1 0,-1 0 0,1-16 0,1 26 51,0-17 29,0 0-1,6-28 1,-5 40 0,0 1 1,0 0 0,1 0-1,0-1 1,0 1-1,1 0 1,-1 1-1,1-1 1,0 0 0,0 1-1,1 0 1,7-8-1,-8 10-18,0 0-1,-1 1 1,1-1-1,0 1 0,0-1 1,0 1-1,0 0 1,1 1-1,-1-1 0,0 0 1,0 1-1,6 0 1,45 1-354,-35 1-214,-11-2-589,1 1 0,-1 1 0,0 0 0,0 0 0,-1 0 0,14 6 0,26 11-8099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4:47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38 10442,'-2'0'5482,"0"0"-5225,1 0-1,0 0 0,-1 0 0,1 0 1,-1 0-1,1-1 0,0 1 0,-1 0 1,1-1-1,0 1 0,-1-1 0,1 1 1,0-1-1,-1 0 0,1 1 0,0-1 1,0 0-1,0 0 0,0 0 0,0 0 0,0 0 1,0 0-1,0 0 0,0 0 0,0 0 1,1-1-1,-1 1 0,0 0 0,1 0 1,-1-1-1,1 1 0,-1 0 0,1-1 1,0 1-1,0-1 0,-1 1 0,1 0 1,0-1-1,0 1 0,1-2 0,-8 9 785,-4 10-986,2 1-1,0 1 0,1-1 0,-11 37 0,-14 81 1,26-91-581,2 0 0,1 0 0,4 71 1,0-112 336,0 0 1,0 0 0,1 0 0,-1 0 0,1 0 0,0 0-1,0 0 1,0 0 0,0-1 0,0 1 0,0 0 0,1-1-1,0 1 1,-1-1 0,1 1 0,0-1 0,0 0-1,0 0 1,1 0 0,-1 0 0,0 0 0,1 0 0,-1-1-1,1 1 1,0-1 0,-1 1 0,5 0 0,5 1-1247,0-1 0,0 0 0,0 0 1,0-1-1,19-2 0,-21 1 349,41 0-6409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4:47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6 6054,'-5'-3'8688,"-22"1"-2317,16 11 470,1 20-7525,8-26 1131,-6 31-360,2 0 1,1 0 0,2 0-1,1 59 1,1-90-87,1 0 1,0 0 0,1 0 0,-1-1-1,0 1 1,1 0 0,0 0 0,-1-1-1,1 1 1,0 0 0,1-1-1,-1 1 1,0-1 0,1 1 0,-1-1-1,1 1 1,0-1 0,0 0 0,-1 0-1,2 0 1,-1 0 0,0 0-1,0-1 1,1 1 0,-1-1 0,5 3-1,0-2-20,1 0 0,-1 0-1,1 0 1,0-1-1,0 0 1,-1 0-1,1-1 1,12-1 0,-18 0 3,0 1 1,1-1 0,-1 0 0,0 0-1,0 0 1,0 0 0,0 0 0,0 0 0,0 0-1,0-1 1,0 1 0,0-1 0,-1 0 0,1 1-1,0-1 1,-1 0 0,0 0 0,1 0 0,-1 0-1,0 0 1,0 0 0,0 0 0,0 0 0,0-4-1,4-8-3,-1 0-1,4-25 0,-7 31-5,3-10 36,-1 0-1,-2 0 1,1 0 0,-2 0-1,0 0 1,-6-36 0,4 51-15,0-1 0,0 1 1,0 1-1,0-1 0,0 0 0,-1 0 1,1 1-1,-1-1 0,0 1 0,1 0 1,-1 0-1,0 0 0,0 0 0,-1 1 1,1-1-1,0 1 0,-1-1 0,1 1 0,0 1 1,-1-1-1,0 0 0,1 1 0,-1-1 1,-6 1-1,0 0-347,0-1-1,0 1 1,0 1 0,-1 0 0,1 0-1,0 1 1,-18 6 0,24-6-348,0 0 0,0 0 0,0 0 0,0 1 0,0-1 0,0 1 0,1 0 0,-1 0 0,1 0 1,0 1-1,0-1 0,-3 5 0,0 17-7997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4:48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24 6054,'-1'-1'309,"1"0"0,0 1 0,0-1 0,0 0 0,-1 0 1,1 1-1,0-1 0,0 0 0,0 1 0,0-1 0,0 0 1,0 0-1,0 1 0,1-1 0,-1 0 0,0 1 0,0-1 0,1 0 1,-1 1-1,0-1 0,0 0 0,1 1 0,-1-1 0,1 1 1,-1-1-1,1 1 0,-1-1 0,1 1 0,-1-1 0,1 1 0,-1-1 1,1 1-1,0 0 0,-1-1 0,1 1 0,-1 0 0,1-1 1,0 1-1,0 0 0,1 0 0,28 15 1621,-29-15-2020,10 7 159,-1 1 1,1-1-1,-2 2 0,1 0 1,-1 0-1,0 0 1,-1 1-1,0 1 0,0-1 1,-1 1-1,-1 1 1,0-1-1,0 1 0,-1 0 1,-1 0-1,0 1 1,-1-1-1,0 1 0,-1 0 1,0 0-1,-1 0 1,0 18-1,-1-21-33,0 1-1,0-1 1,-1 0-1,-1 1 1,1-1 0,-2 0-1,1 0 1,-1 0-1,-1 0 1,0-1-1,0 1 1,-1-1 0,0 0-1,-12 15 1,7-11-207,-1-1 1,0 0-1,-21 17 0,-17 9-3862,18-15-2243,14-8-1972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4:48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0 14350,'-3'0'5392,"-8"2"-1613,12 4-3709,0 0-1,0-1 1,1 1 0,0-1 0,0 1-1,0-1 1,1 0 0,5 8 0,3 9 156,46 92 577,83 124 1,-76-118-734,-23-37 68,-40-83-39,-1 1-1,0 0 1,1 0-1,-1 0 1,0 0-1,1 0 1,-1 0 0,0 0-1,0 0 1,0 0-1,0-1 1,0 1-1,0 0 1,0 0 0,0 0-1,-1 0 1,1 0-1,0 0 1,0 0-1,-1 0 1,1 0-1,-1-1 1,1 1 0,-1 0-1,1 0 1,-1 0-1,0 0 1,-24 21-366,10-10 443,-22 23-87,2 2-1,-48 66 0,-48 91-1079,57-81-3194,57-88-1554,14-9-2348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4:49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0 10314,'-13'3'2317,"0"1"-1,1 0 1,-1 0 0,-19 11 3689,32-15-5929,0 1 1,0-1-1,0 1 0,-1-1 1,1 0-1,0 1 0,0-1 1,0 0-1,0 1 0,0-1 1,0 1-1,0-1 0,0 0 1,0 1-1,1-1 0,-1 0 1,0 1-1,0-1 0,0 1 1,0-1-1,0 0 0,1 1 1,-1-1-1,0 0 0,0 0 1,1 1-1,-1-1 0,0 0 1,0 1-1,1-1 0,-1 0 1,0 0-1,1 0 0,-1 1 1,0-1-1,1 0 0,615 116 2260,-474-83-2517,-126-28-538,-47-6-14206,14-8 3132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4:59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605 113 13805,'1'0'261,"-1"-1"0,0 1 0,0-1 0,0 0-1,1 1 1,-1-1 0,0 1 0,0-1 0,0 1 0,0-1 0,0 0 0,0 1-1,0-1 1,0 1 0,-1-1 0,1 1 0,0-1 0,0 0 0,0 1 0,-1-1-1,1 1 1,0-1 0,0 1 0,-1-1 0,1 1 0,-1-1 0,1 1 0,0 0-1,-1-1 1,1 1 0,-1-1 0,-21-2 3317,13-22-1827,5 20-1722,0 0 0,1 1 1,-2-1-1,1 1 0,0 0 0,-1 0 1,0 0-1,0 1 0,0-1 0,0 1 1,0 0-1,-1 1 0,0-1 0,1 1 1,-1 0-1,-12-2 0,-4 1-27,0 1-1,-1 1 0,-28 1 1,16 1-19,31-1 17,-1 1 0,1-1 0,-1 1 0,1 0 0,0 0 0,-1 1 0,1-1 0,0 1 0,0 0 0,0 0 0,0 1 0,0-1 0,1 1 0,-1 0 0,1 0 0,0 0 0,0 0 0,0 0 0,0 1 0,0-1 0,1 1 0,-1 0 0,1 0 0,0 0 0,-3 8 0,-2 8 15,0 0 0,2 1 0,0 0 0,-2 24 0,-9 121 137,9 272 0,9-250-19,-1-185-125,-1 0 0,-1 0 1,1-1-1,0 1 0,-1 0 0,1 0 0,-1-1 0,0 1 0,0-1 0,0 1 0,0-1 0,0 1 0,-1-1 0,1 1 0,-1-1 1,1 0-1,-1 0 0,0 0 0,0 0 0,0 0 0,0 0 0,0-1 0,-1 1 0,1-1 0,0 1 0,-1-1 0,1 0 0,-1 0 1,1 0-1,-1 0 0,-2 0 0,-9 2 21,0-1-1,0-1 1,0 0 0,-28-2 0,15 0-31,26 1-52,35 10-437,-27-7 498,1 1-1,-1-1 1,0 1-1,0 0 1,0 1-1,-1 0 1,1 0 0,-1 0-1,0 1 1,-1 0-1,1 0 1,-1 0-1,-1 1 1,1 0 0,6 13-1,-6-5 22,0-1-1,-1 1 1,0 0-1,-2 0 1,1 0 0,-2 0-1,0 27 1,-1 21 31,-3-1-1,-3 1 1,-20 92 0,9-82-67,-53 252 70,57-243-55,3 1 0,1 84-1,9-142 0,1 0 0,2 1 0,0-1 0,2 0 0,1 0 0,12 33-1,-14-47-60,0 0-1,1 0 0,1-1 0,0 0 0,0 0 1,1 0-1,0-1 0,1 0 0,0-1 0,0 1 1,1-2-1,0 1 0,0-1 0,1 0 0,0-1 1,12 6-1,-14-8-265,0-2 0,0 1 0,0-1-1,0 0 1,0 0 0,1-1 0,-1 0 0,0-1 0,1 1 0,-1-2 0,13-1 0,-8-1-689,0 0 0,-1-1 0,1 0 1,-1-1-1,0-1 0,-1 0 0,12-8 1,83-59-9807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13:29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77 154 17553,'-12'0'222,"7"0"103,0 1 0,0-1-1,-1-1 1,1 1 0,0-1 0,-8-2 0,12 2-175,-1 1 1,1-1 0,0 0-1,0 0 1,-1 1 0,1-1-1,0 0 1,0 0 0,0 0-1,0 0 1,0-1 0,0 1-1,0 0 1,1 0 0,-1-1-1,0 1 1,1 0 0,-1-1-1,1 1 1,-1 0 0,1-1-1,0 1 1,0-1-1,-1 1 1,1-1 0,0 1-1,0 0 1,1-3 0,-2 1-64,1-1 1,0 0-1,0 0 1,0 1-1,1-1 1,0 0-1,-1 1 1,1-1-1,0 0 1,1 1-1,-1-1 1,1 1-1,-1 0 0,1 0 1,0-1-1,0 1 1,1 0-1,-1 0 1,1 1-1,-1-1 1,1 1-1,0-1 1,0 1-1,0 0 1,0 0-1,0 0 1,1 0-1,-1 0 1,0 1-1,5-2 1,12-3 110,0 1 0,1 1 0,-1 1 0,1 1 0,-1 1 0,42 2 0,-22-1-10,127 4 282,185 28 0,378 20-197,0-62-4374,-629 7-468,-31 3-3353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18:18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49 18802,'-25'-12'1612,"-2"-4"1690,21-4 2535,6 40-5641,1 94 176,-26 204 0,16-256-1595,-4 111 1,13-172 1023,-1 1 1,1-1-1,0 1 1,0-1-1,0 1 1,1 0-1,-1-1 1,0 1-1,0-1 1,1 1-1,-1-1 1,1 1-1,0-1 1,-1 1-1,1-1 1,0 1-1,0-1 0,0 0 1,0 0-1,0 1 1,0-1-1,2 1 1,0 0-742,0-1 1,0 0 0,0-1-1,0 1 1,1 0 0,-1-1-1,0 0 1,0 0-1,6 0 1,24 0-8569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5:01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512 300 8008,'-6'-16'7754,"-8"3"-4250,-20-6-2317,21 12 61,11 5-1144,1 0 0,0 0 0,0 0 1,0 0-1,0 0 0,0 0 1,1 0-1,-1 0 0,1 0 1,-1-1-1,1 1 0,0 0 0,0 0 1,-1-1-1,2 1 0,-1 0 1,0 0-1,0-1 0,2-2 1,-2-3 61,1-7-81,1-1 0,6-27 0,-5 31 190,-1 1 0,0-1-1,-1 0 1,0 0 0,-1 0 0,-1-14-1,1 25-260,-1 0 0,1 0 0,-1-1 0,0 1 0,0 0 0,1 0 0,-1 0 0,0 0 0,0 0-1,0 0 1,0 0 0,0 1 0,0-1 0,0 0 0,0 0 0,-1 1 0,1-1 0,0 1 0,0-1 0,-1 1 0,1-1-1,0 1 1,0 0 0,-1 0 0,1-1 0,0 1 0,-1 0 0,1 0 0,0 1 0,-1-1 0,1 0 0,-2 1-1,1-1-3,0 0 0,-1 0-1,1 0 1,0 1-1,0-1 1,-1 1-1,1-1 1,0 1-1,0 0 1,0 0 0,0 0-1,0 0 1,0 0-1,0 1 1,0-1-1,1 1 1,-1-1-1,-3 4 1,-4 18 7,0 0 0,1 1 1,1 0-1,2 0 0,0 0 0,-1 27 0,0 153 116,6-117-92,-15 234 76,8-265-82,6-53-27,1 0 1,-1-1-1,0 1 1,0 0-1,0 0 0,0-1 1,0 1-1,0-1 1,-1 1-1,1-1 1,-1 0-1,0 1 1,0-1-1,1 0 1,-1 0-1,-1 0 0,-2 2 1,4-4-17,0 0-1,0 1 1,-1-1-1,1 0 1,0 0 0,-1 0-1,1 0 1,0 0 0,-1 0-1,1 0 1,0 0 0,-1 0-1,1-1 1,0 1 0,0-1-1,-1 1 1,1-1-1,0 1 1,0-1 0,0 0-1,0 1 1,0-1 0,-1 0-1,1 0 1,1 0 0,-1 0-1,0 0 1,0 0 0,0 0-1,0 0 1,1 0-1,-1 0 1,0-2 0,-22-48-393,18 37 280,-19-43-721,-3 1 1,-2 1 0,-2 2-1,-63-82 1,135 131 2373,57 4-1028,121 1-2823,-158 6-4210,6 13-4948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5:02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24 14702,'-2'-2'332,"1"1"0,-1-1 0,0 0 1,0 0-1,1 0 0,-1 1 0,0-1 0,-1 1 0,1 0 1,0 0-1,0-1 0,0 1 0,-1 1 0,1-1 0,-1 0 0,1 0 1,0 1-1,-1 0 0,1-1 0,-1 1 0,1 0 0,-1 0 1,1 0-1,-1 1 0,-4 0 0,-6-1 2045,11 1-2343,1-1 1,-1 1-1,1-1 1,-1 1-1,1 0 1,-1 0-1,1 0 1,0 0-1,-1 0 1,1 0-1,0 0 0,0 0 1,0 0-1,0 1 1,0-1-1,-2 3 1,-17 30 140,15-26-109,-13 25-138,2 0-1,1 0 1,2 2-1,1-1 1,2 2-1,1 0 1,2 0-1,1 0 1,2 1-1,2-1 1,2 43-1,0-72-244,1-1 0,-1 0 0,1 0 0,1 0 0,-1 1-1,1-1 1,0 0 0,0-1 0,1 1 0,0 0 0,4 7-1,-3-8-486,0-1-1,0 0 0,0 1 0,0-1 0,1-1 1,-1 1-1,10 5 0,34 14-7000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5:03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18 14125,'-5'-3'723,"0"1"1,-1-1-1,1 1 0,0 0 0,-1 1 0,0-1 0,1 1 0,-1 0 0,0 1 0,-10 0 1,8 26-239,3 10 209,2 0-1,2 45 0,1-58-627,0-18-62,0 0 0,0-1-1,0 1 1,0-1 0,1 1 0,0-1-1,0 1 1,0-1 0,1 1-1,0-1 1,-1 0 0,1 0-1,1 0 1,-1 0 0,1 0 0,-1-1-1,1 1 1,0-1 0,0 1-1,1-1 1,-1 0 0,1 0-1,-1 0 1,1-1 0,0 0-1,0 1 1,0-1 0,1 0 0,-1-1-1,0 1 1,1-1 0,-1 0-1,1 0 1,-1 0 0,1-1-1,-1 0 1,1 0 0,5 0 0,-6 0-5,-1-1 0,0 1 1,0-1-1,0 1 1,0-1-1,0 0 1,0 0-1,0-1 1,0 1-1,-1-1 1,1 1-1,0-1 1,-1 0-1,1 0 1,-1 0-1,3-3 1,0 0-3,-2 0 1,1 0-1,0-1 1,-1 1 0,0-1-1,0 0 1,2-10-1,0-1-1,-1-1 0,0 1 0,-2-1 0,1-36 0,-2 48 13,-1-1 0,0 1 0,-1-1 0,0 0 0,0 1 0,0 0 0,0-1 0,-1 1 0,-3-7 0,3 10-13,0 1 1,0-1-1,0 1 1,0 0 0,0 0-1,0 0 1,0 0-1,-1 1 1,1-1-1,-1 1 1,1-1 0,-1 1-1,0 0 1,0 0-1,1 0 1,-1 0 0,0 0-1,0 1 1,0-1-1,0 1 1,0 0 0,-5 0-1,2 0-90,0 0 0,0 0-1,0 0 1,0 1 0,0 0 0,0 0 0,1 0-1,-1 1 1,0 0 0,-10 5 0,9-2-204,0 0 1,0 0 0,0 1-1,0 0 1,1 1 0,-9 11 0,8-11-582,1 0 0,0 1 0,1 0 0,0 0 0,0 0 1,1 1-1,-5 12 0,6 17-5175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5:03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8 12428,'-48'-8'8552,"49"16"-7687,7 4-798,0 0 1,0-1-1,1 0 1,18 17-1,-18-18 17,1-1-1,-1 2 1,0-1 0,-1 1 0,-1 0-1,13 24 1,-16-22 5,0 1 0,0-1 0,-1 1 0,-1-1 0,0 1 0,-1 0 0,-1 0 0,0 0 0,-1 0 0,0-1 0,-1 1 0,0 0 0,-2-1 0,1 1 0,-2-1 0,1 0 0,-2 0 0,0-1 0,0 0 0,-15 20 0,-16 15-407,0-1-1895,18-14-3109,16-20 69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5:03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18 19250,'-36'-5'1666,"3"-8"1441,22 13-1474,25 0-1729,22 0 128,8 0 0,3 0-64,-3 5-64,0 3-512,-6-6-610,-10-2-1216,-9 0-1602,3 10-608,3 15-7912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5:04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0 13741,'-35'0'5093,"13"0"-2755,-3 0-64,22 0-1665,11 0-577,28 0-32,11 0-481,2 0-287,-2 0-898,-3 0-1921,-3 0-1186,9 0-5605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5:04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57 929,'-2'-11'14136,"-3"3"-9135,-15-8-2801,19 16-2178,0 0 0,1 1 0,-1-1 0,1 0 0,-1 0 0,0 0-1,1 1 1,-1-1 0,1 0 0,-1 1 0,1-1 0,-1 0-1,0 1 1,1-1 0,0 1 0,-1-1 0,1 0 0,-1 1 0,1 0-1,-1-1 1,1 1 0,0-1 0,0 1 0,-1-1 0,1 1 0,0 0-1,0-1 1,-1 1 0,1-1 0,0 1 0,0 0 0,0-1 0,0 1-1,0 0 1,0-1 0,0 1 0,0 0 0,0 2 39,-4 24-19,2 0 0,2 51 1,0-38 11,0-36-51,1 0-1,-1 0 0,1 0 1,0 0-1,0 0 0,0-1 0,1 1 1,-1 0-1,1-1 0,0 1 1,0-1-1,0 1 0,0-1 1,1 0-1,-1 0 0,1 0 0,0 0 1,0-1-1,0 1 0,0-1 1,0 1-1,1-1 0,4 2 1,-5-3 2,0 1 0,0-1 0,0 0 1,0 0-1,0 0 0,0 0 0,0-1 1,0 0-1,1 1 0,-1-1 1,0 0-1,0 0 0,1-1 0,-1 1 1,0-1-1,0 1 0,0-1 1,0 0-1,0-1 0,0 1 0,0 0 1,0-1-1,0 1 0,0-1 1,-1 0-1,1 0 0,-1 0 0,1 0 1,2-4-1,1-3 21,1 0 0,-2 0 0,1-1 0,-2 0 0,1 0 0,-1 0 0,-1-1 0,1 0 1,-2 1-1,0-1 0,0 0 0,-1 0 0,0 0 0,-1 0 0,0 0 0,-4-21 0,3 29 9,0-1-1,0 0 1,-1 0-1,1 1 1,-1-1-1,0 1 1,0-1-1,0 1 0,-1 0 1,1 0-1,-1 0 1,0 0-1,0 0 1,0 0-1,0 1 1,0 0-1,0-1 1,-1 1-1,1 1 1,-1-1-1,0 0 1,1 1-1,-1 0 1,0-1-1,0 2 1,-5-2-1,-13-2 86,1 1-1,-2 1 0,-31 1 1,45 1-125,-5 0-159,1 1 0,-1 0-1,0 1 1,-19 5 0,28-6-176,0 1 0,1-1 0,-1 1 0,0 0 0,1 1 0,0-1 0,-1 1 0,1 0-1,0 0 1,1 0 0,-1 0 0,0 1 0,1-1 0,0 1 0,-5 7 0,6-7-643,0 1 0,0-1 0,1 0 0,0 1 0,0-1 1,0 1-1,0 5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5:13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0 23638,'0'33'1057,"-22"4"705,-9-8 480,9 13-1793,-5 10-257,-3 8-64,-1-3-545,7-5-2017,10-15-3331,14 5-9290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5:14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50 146 19250,'0'-25'2306,"0"-2"-992,27-5 1056,6 0-1377,-5 12-769,-9 13-128,-2 4 128,-9 3-128,-8 3-192,0 34-32,-14 15-224,-35 14-929,-15 1-1730,9-5-5253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5:18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 11018,'-4'2'8686,"1"-1"-8203,-1 1-1,0 0 1,-1-1-1,1 0 1,0 0 0,0 0-1,0-1 1,-1 1-1,-3-1 1,2 0 494,17 0-598,61-1-341,98 3 623,-161 0-584,1 0 0,-1 0-1,0 1 1,0 1 0,0-1 0,0 2-1,15 8 1,16 8-3291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18:18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32 17841,'-11'3'1386,"9"-3"-1211,1 0 0,0 0 1,-1 0-1,1 0 0,-1 0 0,1 0 0,0 0 0,-1 1 0,1-1 0,0 1 0,-1-1 1,1 1-1,0-1 0,0 1 0,0 0 0,-1 0 0,1 0 0,0-1 0,0 1 1,0 0-1,0 0 0,0 1 0,1-1 0,-1 0 0,0 0 0,0 0 0,1 0 0,-1 1 1,1-1-1,-1 0 0,1 1 0,-1-1 0,1 2 0,-1 40-70,2 55-8,0-89-92,0-1 1,1 1-1,0-1 1,0 0-1,1 0 1,0 0-1,0 0 1,1 0-1,5 8 0,-7-14-1,-1 0 0,1 0 0,0 0 0,0-1 0,-1 1 0,1-1 0,0 1 0,0-1 0,1 0 0,-1 0 0,0 1 0,0-2 0,0 1 0,1 0 0,-1 0 0,1-1 0,-1 1 0,0-1 0,1 0 0,-1 0 0,1 1 0,-1-2 0,1 1-1,3-1 1,-3 1 14,0-1 1,1 0-1,-1 0 0,0 0 0,0 0 0,0 0 0,0-1 0,0 0 0,0 1 0,0-1 0,0 0 0,-1 0 0,1-1 0,-1 1 0,1 0 0,2-5 0,1-3-4,-1 0 0,0 0 0,0-1 0,-1 1 0,0-1 0,-1-1 0,-1 1 0,2-12 0,0-12 79,-2-46 0,-2 74-58,0 5 3,0 0 0,0-1 0,-1 1 1,1 0-1,-1 0 0,1 0 0,-1-1 0,0 1 0,1 0 0,-1 0 0,0 0 0,0 0 1,-1 1-1,1-1 0,0 0 0,-1 0 0,1 1 0,-1-1 0,1 1 0,-1-1 1,0 1-1,0-1 0,0 1 0,1 0 0,-1 0 0,0 0 0,0 0 0,-1 1 0,1-1 1,0 0-1,0 1 0,0-1 0,0 1 0,-3 0 0,1-1-51,0 1-1,0 0 1,0 0-1,0 1 1,0-1-1,0 1 1,0 0-1,0 0 1,0 0 0,1 0-1,-1 1 1,0-1-1,0 1 1,1 0-1,0 0 1,-1 0-1,1 1 1,-5 4-1,1 1-683,0 2-1,0-1 0,1 1 1,-10 20-1,0 21-6111,14-12-2315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5:18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207 106 5413,'-2'-26'4820,"1"18"-3761,0 0 1,1 0-1,0 0 1,0 1-1,1-1 1,-1 0-1,2 0 1,2-9-1,-5 18-1020,1-1-1,0 0 1,0 0-1,0 0 1,0 0-1,0 0 1,0 0-1,0 0 1,0 0-1,0 0 1,0 0-1,1 1 1,-1-1-1,0 0 1,0 0-1,0 0 1,0 0-1,0 0 1,0 0-1,0 0 1,0 0 0,0 0-1,0 0 1,0 0-1,0 0 1,0 0-1,0 1 1,0-1-1,0 0 1,0 0-1,0 0 1,1 0-1,-1 0 1,0 0-1,0 0 1,0 0-1,0 0 1,0 0-1,0 0 1,0 0-1,0 0 1,0 0-1,0 0 1,0 0 0,1 0-1,-1 0 1,0 0-1,0 0 1,0 0-1,0 0 1,0 0-1,0 0 1,0 0-1,0 0 1,0 0-1,0 0 1,0 0-1,1-1 1,-1 1-1,0 0 1,0 0-1,0 0 1,0 0-1,0 0 1,0 0 0,0 0-1,0 0 1,0 0-1,3 12 569,-1 15-541,-2 79 206,-22 168 1,20-257-267,3-16 25,-1 0 0,0 0 0,0 0 1,0 0-1,0 0 0,0 0 0,0 0 1,0-1-1,0 1 0,0 0 0,0 0 0,-1 0 1,1 0-1,0 0 0,-1 0 0,1 0 1,-1 0-1,1-1 0,-1 1 0,1 0 0,-1 0 1,1-1-1,-1 1 0,0 0 0,0-1 0,1 1 1,-1 0-1,0-1 0,0 1 0,1-1 1,-1 1-1,0-1 0,0 0 0,0 1 0,0-1 1,0 0-1,0 0 0,0 0 0,0 1 1,0-1-1,0 0 0,0 0 0,0 0 0,1 0 1,-1-1-1,-2 1 0,-4 0-113,0-1 0,0 1 0,0-1 0,0-1 0,0 1-1,0-1 1,0 0 0,0-1 0,1 0 0,-1 0 0,1 0 0,0-1 0,0 0 0,-8-6-1,8 5-750,0-1-1,0-1 0,0 1 1,1-1-1,0 0 1,0 0-1,-4-10 0,-1-11-4339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5:18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 12011,'-3'-1'6244,"5"3"-5009,11 2-1118,-1 1-1,0 1 0,0 0 0,-1 0 0,0 1 1,19 15-1,-26-18-28,0-1 0,0 0 0,-1 1 0,0 0 0,1 0 1,-1 0-1,-1 0 0,1 1 0,0-1 0,-1 1 0,0-1 0,0 1 0,-1 0 0,1 0 1,-1 0-1,0 0 0,0 0 0,-1 0 0,1 0 0,-1 7 0,-1-10-38,1-1-1,-1 1 1,0-1-1,1 1 1,-1-1-1,0 0 1,0 1-1,0-1 0,0 0 1,0 0-1,0 0 1,0 0-1,0 1 1,-1-2-1,1 1 1,0 0-1,-1 0 1,1 0-1,0 0 1,-4 0-1,-36 13 324,25-10-194,6 0-58,-40 15 362,47-17-433,0-1 0,1 1 0,-1-1 0,0 1 0,0 0 0,1 0 0,-1 0 0,1 0 0,0 0 0,0 1 0,0-1 1,-4 6-1,6-7-43,-1 0-1,1 0 1,0 1 0,0-1 0,-1 0 0,1 0 0,0 0 0,0 0 0,0 1 0,0-1 0,0 0 0,0 0-1,1 0 1,-1 1 0,0-1 0,1 0 0,-1 0 0,1 0 0,-1 0 0,1 0 0,-1 0 0,1 0-1,0 0 1,-1 0 0,1 0 0,0 0 0,0 0 0,0-1 0,0 1 0,0 0 0,0-1 0,1 2 0,37 16 42,-36-16-49,11 2-79,0 0-1,0-1 1,1-1-1,-1 0 1,22 0-1,12-2-4538,-31 0 1343,-5 0-1845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5:19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33 13645,'-17'1'1571,"13"0"-846,-1-1 0,1 1 0,-1-1 0,1 0 1,0-1-1,-1 1 0,-6-2 0,8-4 1225,11 2-1396,13-1-255,564-13 3518,-424 19-3796,-132 0-215,1 1 1,-1 1-1,43 10 0,29 19-5143,-96-30 4087,4 2-841,-7 2-3318,-2 5-1942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5:19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14 149 12620,'-4'-21'2161,"1"0"1,1-1-1,0-42 1,2 59-1845,0 5-247,0-1-1,0 0 1,0 1-1,0-1 1,0 1-1,0-1 1,0 1-1,0-1 1,1 0-1,-1 1 1,0-1-1,0 1 1,0-1-1,1 1 1,-1-1-1,0 1 1,0-1 0,1 1-1,-1-1 1,0 1-1,1 0 1,-1-1-1,1 1 1,-1-1-1,1 1 1,-1 0-1,1-1 1,-1 1-1,1 0 1,-1 0-1,1-1 1,-1 1-1,1 0 1,-1 0-1,1 0 1,-1 0-1,1 0 1,0 0-1,-1 0 1,1 0 0,-1 0-1,2 0 1,-1 13 1216,-1 27-523,-9 200-752,0-139-2895,8-31-2458,1 25-7652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5:41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282 233 16752,'3'-18'1892,"0"-1"0,1-27 0,-4 35-1630,0-1-1,1 1 0,1 0 1,0-1-1,0 1 1,1 0-1,1 0 1,0 0-1,8-17 0,-9 24-14,-3 3-96,1 0-1,-1 0 1,1 0 0,-1 0 0,1 0-1,-1 0 1,1 0 0,0 0-1,-1 1 1,1-1 0,0 0-1,0 0 1,0 1 0,-1-1-1,1 0 1,0 1 0,0-1 0,0 1-1,0-1 1,2 0 966,-3 4-386,0 3-633,-1 0 0,0-1 0,0 1 0,0-1 0,-1 1-1,0-1 1,0 0 0,0 0 0,-4 7 0,-33 47 63,18-29-9,-24 39 11,4 2 0,-49 114 1,72-141-161,3 0 1,2 1 0,1 1 0,3 0 0,-6 88 0,14-114-198,-3 44 96,4 0-1,8 72 1,-5-114-630,1-1 0,1 1 0,16 39 0,-16-48-307,1-1 0,1 0 0,0 0 0,0 0 0,1-1 0,1 0 0,12 12 0,-1-6-6140,33 24 1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5:42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35 287 11659,'-1'-24'1491,"0"1"0,-1-1-1,-8-34 1,9 51-1266,0 0 1,1 0-1,0-1 1,0 1-1,1 0 0,0 0 1,0 0-1,0 0 0,1 0 1,0 0-1,1 0 1,0 1-1,0-1 0,0 1 1,0 0-1,1 0 1,7-9-1,5-12 3736,-20 104-2834,-26 147-1,16-144-1420,-6 119 1,18-151-409,0 33-1917,7-31-4155,4-27 870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5:42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127 121 2114,'-3'-5'4581,"-18"-27"5382,20 31-9634,-1-1 0,1 1 0,0 0 0,-1-1 0,1 1 0,-1 0 0,1 0 1,-1 0-1,1 0 0,-1 0 0,0 0 0,0 0 0,1 1 0,-1-1 0,0 1 0,0-1 0,-2 0 0,3 3-293,0-1 0,0 1 0,1-1 0,-1 0 0,0 1 0,1-1 0,-1 1-1,1-1 1,0 1 0,-1 0 0,1-1 0,0 1 0,0-1 0,0 1 0,0 0-1,0-1 1,1 1 0,0 2 0,-1 4 3,4 112 143,-2-106-52,0 0 1,1 1-1,0-1 0,1 0 1,0-1-1,10 19 0,-14-30-120,1 0-1,-1-1 1,1 1-1,0-1 0,0 1 1,0-1-1,0 1 0,0-1 1,0 0-1,0 0 0,1 1 1,-1-1-1,0 0 1,1 0-1,-1 0 0,1 0 1,-1-1-1,1 1 0,-1 0 1,1-1-1,0 1 0,-1-1 1,1 1-1,0-1 1,-1 0-1,1 1 0,0-1 1,0 0-1,-1 0 0,1 0 1,0-1-1,-1 1 0,1 0 1,0-1-1,2 0 1,-1-1 1,0 0 0,1 1-1,-1-2 1,0 1 0,0 0 0,0-1 0,-1 1 0,1-1 0,0 0 0,-1 0 0,0 0 0,0 0 0,0 0 0,3-7 0,5-18-11,-2 0-1,0-1 0,-2 1 1,-2-2-1,0 1 0,-2 0 1,-2-44-1,0 71 20,0 0-1,0 0 1,0 1-1,-1-1 1,1 0 0,-1 0-1,1 0 1,-1 0 0,0 0-1,1 0 1,-1 1-1,0-1 1,0 0 0,0 1-1,-1-1 1,1 1-1,0-1 1,-1 1 0,1-1-1,0 1 1,-1 0 0,0 0-1,1 0 1,-1 0-1,0 0 1,1 0 0,-1 0-1,0 0 1,0 1 0,0-1-1,0 1 1,0-1-1,-2 1 1,-1-1 11,0 1 0,0 0 1,0 0-1,0 0 0,0 0 0,0 1 0,0 0 0,0 0 0,1 1 0,-1-1 1,0 1-1,-7 4 0,2 0-194,0 1 0,0 1-1,1 0 1,0 0 0,1 1 0,0 0 0,0 1 0,-12 19 0,15-21-747,0 1 0,1-1 0,0 1 0,0 1 1,1-1-1,-4 19 0,5 17-6264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5:43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39 13805,'-23'-23'5161,"21"22"-4904,-1-1 1,1 1 0,0-1 0,-1 1 0,1 0 0,-1-1 0,1 1 0,-1 1 0,0-1-1,0 0 1,1 1 0,-1-1 0,-4 1 0,-3-2 1522,10 2-1742,0 0-1,0 0 1,0 1-1,0-1 0,0 0 1,0 0-1,0 0 0,0 0 1,0 0-1,0 0 1,1 0-1,-1 0 0,0 0 1,0 0-1,0 1 1,0-1-1,0 0 0,0 0 1,0 0-1,0 0 0,0 0 1,0 0-1,0 0 1,0 1-1,0-1 0,0 0 1,0 0-1,0 0 0,0 0 1,0 0-1,0 0 1,0 0-1,0 0 0,0 1 1,0-1-1,-1 0 0,1 0 1,0 0-1,0 0 1,0 0-1,0 0 0,0 0 1,0 0-1,0 0 0,0 0 1,0 0-1,0 1 1,0-1-1,-1 0 0,1 0 1,0 0-1,0 0 0,0 0 1,0 0-1,0 0 1,0 0-1,0 0 0,-1 0 1,1 0-1,2 9-110,11 31 559,2-1 0,1-1 0,41 72 0,-19-50-404,2-2 1,2-2 0,51 52 0,-59-65 2052,-70-43-918,33 0-1201,1 1 0,0-1 0,-1 1 0,1 0 0,0 0 0,0 0 0,0 0 0,0 0 0,0 0 0,0 1 0,0-1 0,0 1 0,0-1 0,-1 3 0,-29 32 47,16-17-14,-149 158-1009,146-158-701,6-12-3122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5:44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67 12460,'-22'-27'5317,"3"2"-2851,-6 10 2947,33 15-4644,22 0-32,14 0-257,9 0-224,-1 10-127,8 5-65,-5 0-32,-5 5-257,-14-3-1728,-14-2-1507,11 0-4515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5:44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45 14125,'-7'-8'1013,"5"5"-547,0 0 1,-1 0-1,1 1 1,-1-1-1,1 1 1,-1-1-1,0 1 1,0 0-1,0 0 1,0 0-1,0 0 1,-1 1-1,1 0 1,0-1-1,-1 1 1,1 0-1,-1 0 1,-4 0 2572,19 151-391,-11-92-2580,-11 282-707,1-191-2497,9-51-7111,1-74 2250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18:18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19 13645,'-8'0'1261,"0"0"0,1-1 1,0-1-1,-1 1 0,-13-6 0,-6-1 2943,37 13-4050,0 0 0,0 0 0,-1 1 0,1 0 0,-1 1 0,-1 0 1,1 0-1,-1 1 0,0 0 0,8 12 0,14 12-13,-1-8-41,0-1-1,63 38 1,-54-38-84,49 40 0,-84-61 73,1 1-1,-1 0 1,0 0-1,0 0 1,0 0-1,0 0 0,0 0 1,-1 1-1,1 0 1,-1-1-1,0 1 0,0 0 1,-1 0-1,1 0 1,1 6-1,-38 4 974,25-9-992,1 1 0,0 0 0,1 0-1,-1 1 1,1 0 0,0 0-1,1 1 1,-8 10 0,-49 72-223,59-83 138,-4 6-157,-54 92-1454,57-92 255,0 1 0,0 0 0,-4 19 0,5 25-8222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5:44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23 18001,'-20'-10'1473,"1"-2"705,16 12-31,3 12-1923,0 10 320,0 15-127,0 15 95,0 13-192,0 7-191,-11 4-33,0-2-128,6-4-129,2-11-799,3-17-866,0-12-1858,0-18-2658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5:45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29 14638,'-2'-3'692,"0"0"0,-1 0 0,1 0 1,0 0-1,-1 1 0,0-1 0,0 1 1,-6-4-1,9 6-605,0-1 1,0 1-1,-1 0 1,1 0-1,0 0 0,-1 0 1,1 0-1,0 0 1,-1 0-1,1 0 1,0 0-1,0 0 1,-1 0-1,1 0 0,0 0 1,-1 1-1,1-1 1,0 0-1,0 0 1,-1 0-1,1 0 1,0 0-1,-1 1 1,1-1-1,0 0 0,0 0 1,0 0-1,-1 1 1,1-1-1,0 0 1,0 0-1,0 1 1,0-1-1,-1 1 0,-2 22 488,5 4-489,2 0 0,0-1 0,2 0 0,1 0 1,1-1-1,2 1 0,18 36 0,-1 1 26,2 12-48,27 63 103,-46-117-81,0-2 0,1 1 1,1-2-1,22 27 0,-24-30 529,-20-14 1009,7-1-1546,1 0 0,-1 0 0,0 0 0,1 0 0,-1 0 1,1 1-1,-1-1 0,1 1 0,0-1 0,-1 1 0,-2 2 0,-22 13 192,1 2 1,1 1-1,-41 40 0,-57 75-2669,89-95 237,14-16-2333,17-11-2899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5:45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57 17585,'-3'-6'701,"-11"-26"1344,14 31-1823,-1 0 0,1 0 0,-1-1 0,0 1 1,1 0-1,-1 0 0,0 0 0,0 0 0,1 0 0,-1 0 0,0 0 0,0 0 1,0 0-1,-1 1 0,1-1 0,0 0 0,0 1 0,-2-2 0,4 11 803,9 12-885,0 1-1,19 26 0,16 33-92,-26-38 97,-3 2 1,-1 0 0,-2 0 0,12 91 0,-18-70 138,-3 0 1,-3 0-1,-8 66 0,3-95-236,-3 0 0,-1-1-1,-1 0 1,-2 0-1,-2-1 1,-1-1-1,-20 36 1,9-25-865,-40 53 0,-41 29-4896,51-65-2491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5:50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65 19378,'0'-2'262,"0"0"-1,0 0 0,0 0 1,0 0-1,0 0 0,0 0 1,0 0-1,-1 0 1,1 0-1,-1 1 0,1-1 1,-1 0-1,0 0 0,1 0 1,-1 1-1,0-1 0,0 1 1,-1-1-1,1 0 1,0 1-1,0 0 0,-1-1 1,-2-1-1,9-1 1618,38-3-1286,1 1-1,0 2 1,82 5-1,-110 0-623,0 1 0,1 0 0,-1 1 0,0 1 0,-1 1 0,1 0 0,19 10 0,-19-7-1008,0 1 0,-1 0 0,23 18 0,-29-17-1927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5:51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256 104 5701,'-7'-1'651,"1"-1"0,-1 0 0,1 0 0,-1-1-1,1 0 1,0 0 0,0 0 0,1-1 0,-1 0 0,1 0-1,-1 0 1,1-1 0,1 1 0,-1-1 0,1-1-1,0 1 1,0 0 0,0-1 0,1 0 0,-1 0 0,1 0-1,-2-8 1,7 33 3268,-2 22-3350,0-5-348,0 256 1172,-27-291-1085,-31-1-2297,55 0 1535,0 0 1,1 0-1,-1-1 1,0 1-1,0-1 1,1 0-1,-1 1 1,1-1 0,-1-1-1,1 1 1,-1 0-1,1-1 1,-1 1-1,1-1 1,-3-3 0,-6-16-5820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5:51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35 9257,'-1'-2'582,"0"-1"0,-1 1-1,1 0 1,-1-1 0,1 1 0,-1 0 0,0 0 0,0 0 0,0 0 0,0 0-1,0 1 1,0-1 0,-1 1 0,1-1 0,-4-1 0,3 2 929,25 6-1090,-13-2-266,-1 0 0,0 1 0,0 0 0,0 0 0,0 1-1,-1 0 1,1 0 0,7 8 0,-11-10-35,-1 1 1,0-1-1,0 1 0,-1 0 0,1 0 1,-1 0-1,1 0 0,-1 1 0,-1-1 1,1 1-1,0-1 0,-1 1 0,0-1 1,0 1-1,-1 0 0,1 8 0,-1-2 27,1-7-122,-1 0 1,0 0-1,0 0 1,0 0-1,0 0 1,0 0-1,-1 0 1,0 0-1,0 0 1,0-1-1,0 1 1,-1 0-1,1-1 1,-1 1-1,0-1 1,0 1-1,0-1 1,0 0-1,-4 4 1,-6 4 8,-1 1 0,0-2 0,-1 1 0,0-2 0,-1 0 0,0-1 0,0 0 0,-1-1 0,0-1 0,-26 6 0,77-14-65,0 1 0,0 1 1,45 7-1,-19 7-3548,-22 2-2809,-6 0-1283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5:52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22 13645,'-11'-14'3908,"5"6"-1666,-2 8 640,22 0-1889,33 0-96,16 5-384,17 3 159,5-3-319,6-3-257,-1-2-32,-13 0-64,-11 2-481,-16 8-928,-20 0-1794,-8 3-3075,0 4-3843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5:52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84 122 11147,'-15'-21'3071,"-2"2"0,-24-24 1,40 43-2935,0-2 0,0 1 0,0 0 0,0 0-1,1 0 1,-1 0 0,0 0 0,1-1 0,-1 1 0,1 0 0,-1-1 0,1 1 0,-1 0 0,1-1 0,0 1 0,0-1 0,0 1 0,0 0 0,0-1 0,0 1 0,0-3 0,1-4 1473,-1 11-874,0 240 781,0-79-5196,3-87-2481,13 0-5633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5:53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80 12556,'0'-4'409,"0"1"1,0 0 0,0-1-1,-1 1 1,1-1-1,-1 1 1,0 0 0,0 0-1,0-1 1,0 1-1,-1 0 1,1 0 0,-1 0-1,0 0 1,0 0-1,0 1 1,0-1 0,0 0-1,-1 1 1,1 0-1,-6-4 1,1-1 3900,3 5-1285,-5 14-2854,-25 46 82,2 1 1,3 1 0,3 1-1,3 1 1,2 2-1,-13 70 1,19-54-424,3 1-1,4 0 1,3 0 0,10 134-1,-2-187-315,0 0 0,2-1 0,1 0 0,2 1 0,0-2 0,19 41 0,-17-47-791,1-1 1,1 0 0,1 0-1,0-1 1,19 18-1,61 48-10259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5:57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91 127 7591,'0'-6'419,"0"0"0,-1-1 0,0 1 0,0 0 0,0 0 0,-1 0 0,0 0-1,0 1 1,-1-1 0,1 0 0,-1 1 0,0 0 0,-1-1 0,1 1 0,-1 0 0,-6-5 0,10 9-246,-1 1 1,1-1 0,-1 1-1,1-1 1,-1 1 0,1-1-1,0 0 1,0 1 0,-1-1-1,1 1 1,0-1 0,0 0-1,0 1 1,-1-1 0,1 0 0,0 1-1,0-1 1,0 0 0,0 1-1,0-1 1,0 0 0,1 1-1,-1-1 1,0 0 0,0 1-1,0-1 1,1 0 0,-1 1-1,0-1 1,1 1 0,-1-1-1,0 0 1,1 1 0,-1-1-1,1 1 1,-1-1 0,1 0-1,8 1 2911,-4 13-510,-5 103-2054,-23 178 1,-13-16-1763,31-159-5241,5-93 258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18:21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17 22229,'-46'0'2819,"9"0"-1858,9-3 1569,19 3-1633,9-3-1762,9-2 288,7-1-704,-4 6-1057,-6 0-1890,6 3-3299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5:58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37 13933,'-2'-4'1005,"1"2"-668,0 0 0,1 0 0,-1 0 0,0 0 0,0 0 0,0 1 0,-1-1 0,1 0 0,0 1 0,-1-1 0,1 1 0,-1-1-1,1 1 1,-1 0 0,0 0 0,1 0 0,-1 0 0,0 0 0,0 0 0,0 0 0,0 0 0,-3 0 2135,5 28-1150,0 18-877,-1 0 1,-10 57 0,0-38-792,-21 129-1996,24-63-4995,9-104 2452,6-7-2306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5:58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40 13741,'0'-1'249,"0"-1"0,0 0-1,-1 1 1,1-1 0,0 1 0,-1-1-1,1 0 1,-1 1 0,1-1 0,-1 1-1,0-1 1,1 1 0,-1-1 0,0 1 0,0 0-1,0-1 1,0 1 0,-1 0 0,1 0-1,0 0 1,0 0 0,-1 0 0,1 0-1,-1 0 1,1 0 0,-1 0 0,1 1 0,-1-1-1,1 1 1,-1-1 0,1 1 0,-1-1-1,0 1 1,-2 0 0,3 0 82,1 20-171,1-13-87,0 0 0,1-1 1,0 1-1,0-1 0,0 0 0,1 0 0,0 0 1,5 8-1,7 18 394,22 66-188,38 91 365,-63-163-577,1-1 1,2-1-1,0 0 1,37 44-1,-49-65-9,-2-2 789,-3-2-683,0 0 0,0 0 0,1 0-1,-1 0 1,0 0 0,-1 1 0,1-1 0,0 1-1,0-1 1,-4 1 0,-2 0-55,1 1 0,-1 0 0,0 1 1,0 0-1,1 0 0,-1 1 0,1 0 0,0 0 0,0 0 1,0 1-1,-9 6 0,-10 9-112,-35 34 0,29-25 23,-128 110-4424,137-111-1720,20-5-6138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6:02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167 125 17681,'-54'0'1345,"-15"-5"1089,26-28 705,43 28-2882,0-14-129,48-5 352,32 4 129,6 6-257,10 9-160,-5 5-96,-6 0-32,-5 0-224,-11 19-961,-15 1-1089,26 4-3491,5 9-7111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6:03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30 13901,'-4'-3'546,"0"0"-1,1 0 1,-1 0-1,0 0 1,0 1 0,-1 0-1,1 0 1,0 0-1,-1 1 1,0-1 0,1 1-1,-1 0 1,0 0-1,-6 0 1,7 1 1707,5 36-350,0 2-1358,-2 0 0,-1 0 0,-14 70 1,-5-23-707,-43 199-1861,46-141-2477,15-99 118,5 54 0,7-20-4497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6:03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124 124 13036,'-2'-2'357,"0"-1"38,-1 1 1,1 0-1,-1 0 0,1-1 0,-1 2 0,0-1 0,0 0 0,0 1 0,0-1 0,0 1 0,0 0 0,0 0 0,-5-1 1736,7 2-1969,1 0 1,-1 0-1,1 0 1,-1-1-1,1 1 1,0 0-1,-1 1 1,1-1-1,-1 0 1,1 0 0,0 0-1,-1 0 1,1 0-1,-1 0 1,1 0-1,0 1 1,-1-1-1,1 0 1,-1 0-1,1 1 1,0-1 0,0 0-1,-1 0 1,1 1-1,0-1 1,-1 0-1,1 1 1,0 0-1,-9 33 51,3 1 0,1 0-1,1 1 1,2-1 0,4 54-1,-2-86-208,0 0-1,0 0 1,1 0-1,-1 0 1,1 0-1,0 0 1,0 0-1,0 0 1,0 0-1,1 0 1,-1 0-1,1-1 1,-1 1-1,1-1 1,0 1-1,0-1 1,0 0-1,1 0 1,-1 0-1,0 0 1,1 0-1,-1 0 1,1-1-1,3 2 1,-1-1 6,1 0 0,0 0 0,0-1 0,-1 0 0,1 0 0,0-1 0,0 1 0,0-1 0,0-1 0,0 1 0,11-3 0,-10 1-17,-1-1-1,0 1 1,0-1-1,0 0 1,0-1-1,-1 1 1,0-1-1,1 0 1,-1-1-1,0 1 1,-1-1-1,1 0 1,-1 0 0,0-1-1,-1 1 1,1-1-1,3-7 1,3-7-113,0-1 0,-1 0 0,10-38 0,-14 43 101,-1 0-1,0-1 1,-1 0-1,-1 0 1,-1 0-1,0 0 0,-1 0 1,-5-31-1,4 45 22,-1 0 0,1 0 0,-1 0-1,0 1 1,0-1 0,0 0-1,0 1 1,-1-1 0,1 1 0,-1 0-1,1-1 1,-1 1 0,0 1 0,0-1-1,0 0 1,0 1 0,0-1 0,0 1-1,0 0 1,0 0 0,-1 0-1,1 1 1,-5-1 0,0-1-28,0 1 1,0 0-1,0 1 1,0 0-1,0 0 1,0 1-1,0 0 1,1 1-1,-10 2 1,6 0-141,1 1 1,1 1 0,-1-1 0,1 2-1,-1-1 1,-12 13 0,2 1-2158,-28 33 0,32-28-2748,14-5-2126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6:04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65 12011,'-13'-14'1745,"9"10"-1201,1 0 0,-1 0 1,1 0-1,-1 0 0,0 1 0,-1-1 1,1 1-1,-1 0 0,1 0 1,-1 1-1,0 0 0,0-1 0,0 2 1,0-1-1,0 0 0,-8 0 0,13 14 22,2 1-332,1-1 0,1 0 0,0 0 0,0 0 0,1 0 0,1-1 0,0 0-1,12 18 1,-3-5 42,17 25-14,2-1 0,2-1 0,79 76 1,-56-61-180,-51-55-69,-6-6-8,-1-1 1,1 1-1,-1 0 0,0 1 0,0-1 0,0 0 0,1 0 1,-1 0-1,0 1 0,-1-1 0,1 0 0,0 1 0,0-1 1,0 4-1,-1-5 143,-11 1-79,1 1-63,1 1 0,0 1 0,-1-1-1,2 1 1,-1 1 0,0 0 0,1 0 0,0 1 0,-14 12 0,-6 9 25,-27 32 0,53-57-32,-15 17-266,-42 51-3163,55-64 2842,0 0 1,0 0-1,1 0 1,-1 1-1,1 0 0,1-1 1,-1 1-1,1 0 1,-2 14-1,4-1-8686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6:04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57 6854,'-2'-4'1038,"-1"-1"-149,0 0 1,0 1-1,0 0 1,-1-1 0,1 1-1,-1 0 1,0 1-1,0-1 1,0 1 0,-1 0-1,-8-5 1,13 9-749,-1 1-1,1-1 1,0 0 0,0 1-1,0-1 1,0 1 0,0-1-1,0 1 1,1-1 0,-1 0-1,0 1 1,1-1 0,-1 1-1,1-1 1,-1 0 0,2 2-1,9 11 229,1 0 0,17 16-1,15 16 363,-16-12-207,-2 1 1,-1 1-1,-2 2 1,25 54-1,-35-64-281,-3 2 1,0-1-1,-2 2 0,-1-1 0,-1 1 0,3 61 0,-8-47-58,-6 77 0,2-105-182,0 0 0,-1-1 0,0 0 0,-1 1 1,-1-2-1,-1 1 0,-16 28 0,9-24-336,0 0 1,-1-2-1,-1 1 0,-1-2 0,-30 25 0,-51 30-8309,54-41-2628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6:37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45 17585,'0'-45'7548,"1"49"-7051,4 14-252,-2-1 1,0 1-1,-1 0 0,0 0 1,-2 0-1,-1 24 1,0 1-5,-4 66-1046,-31 171 1,20-179-2045,6-14-1961,8-11-1884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6:38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15 14798,'0'-15'9577,"3"27"-9353,3 16-128,-4 11-64,-2 11 64,0 12-31,-2 7-65,-12-2-289,0-3-415,0-7-930,1-12-2434,13-8-1761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6:39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17 12139,'-1'0'274,"1"-1"-1,0 1 0,0-1 0,0 1 0,0-1 1,0 0-1,0 1 0,0-1 0,0 1 0,0-1 0,0 1 1,0-1-1,1 0 0,-1 1 0,0-1 0,0 1 0,0-1 1,1 1-1,-1-1 0,0 1 0,1-1 0,-1 1 1,0-1-1,1 1 0,-1 0 0,1-1 0,-1 1 0,1 0 1,-1-1-1,0 1 0,1 0 0,-1-1 0,1 1 0,0 0 1,-1 0-1,1 0 0,-1-1 0,1 1 0,-1 0 0,2 0 1,-1 0-90,0 1 0,0-1 0,0 1 0,0-1 0,0 1 0,0-1 0,0 1 0,0 0 0,0-1 0,0 1 0,0 0 0,0 0 0,0-1 0,0 1 0,-1 0 0,1 0 0,0 0 0,-1 0 0,1 0 0,0 2 0,57 102 495,12 23-519,-47-73-125,4-2 0,1-1 0,3-2 0,52 66 1,-71-95 784,-12-21-753,0 1 0,-1 0 0,1-1 0,0 1 1,-1-1-1,1 1 0,0-1 0,-1 1 0,1-1 0,-1 1 0,1-1 0,-1 1 0,1-1 0,-1 0 0,0 1 0,1-1 0,-1 0 0,1 1 0,-1-1 0,0 0 0,0 0 0,-18 11-238,-22 21 113,1 2-1,1 1 0,-40 49 0,1-3-1425,-3-1-1921,12-1-2916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18:21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28 23991,'-31'9'320,"-2"-9"2146,14 0-1216,19-6-2019,0-2-576,3-3-1122,6 2-2722,16 7-3171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6:40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267 8 20595,'-10'-7'2250,"10"7"-2190,0 0 0,0 0 0,0 0-1,0 0 1,0 1 0,0-1 0,0 0 0,0 0 0,0 0 0,0 0 0,0 0 0,0 1 0,0-1 0,0 0 0,0 0 0,0 0 0,0 0 0,0 0-1,0 0 1,0 1 0,-1-1 0,1 0 0,0 0 0,0 0 0,0 0 0,0 0 0,0 0 0,0 0 0,0 1 0,0-1 0,-1 0 0,1 0 0,0 0 0,0 0-1,0 0 1,0 0 0,0 0 0,-1 0 0,1 0 0,0 0 0,0 0 0,0 0 0,0 0 0,0 0 0,-1 0 0,1 0 0,0 0 0,0 0 0,0 0-1,0 0 1,0 0 0,-1 0 0,1 0 0,0 0 0,0 0 0,0 0 0,0-1 0,0 1 0,0 0 0,-1 0 0,1 0 0,0 0 0,0 0 0,0 0 0,0 0-1,0 0 1,0-1 0,0 1 0,48 64 304,3 1-290,-33-35 36,-1 0-1,-1 2 1,-2 0 0,-1 1-1,-2 0 1,12 53 0,-14-35 169,-3 0 0,-1 1 0,-5 96 0,-3-116-203,-2 1-1,-1 0 0,-1-1 1,-2 0-1,-1-1 0,-1 0 0,-2-1 1,-33 58-1,-13 3-1525,-97 117-1,65-93-3095,25-19-3477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6:15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 21300,'-13'2'513,"-21"8"4505,41-10-3716,80 1-235,124 19-1,-150-10-3963,75 23-1,-114-26-1415,-4-4-2328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6:15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57 9673,'-25'0'9417,"9"0"-7751,-3-7 1537,19-8-1570,0 2-864,13 1-64,23 5-289,14 4-352,10 3 64,9 0 32,-6 0-224,-3 17-769,-10 1-896,-6-6-1827,-3 0-3875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6:31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67 4484,'-5'0'319,"0"0"-1,0 0 1,0 0 0,0 0-1,0-1 1,0 0 0,1 0-1,-1 0 1,0 0-1,1-1 1,-1 0 0,1 0-1,-1 0 1,1 0 0,0-1-1,0 0 1,0 0-1,-6-5 1,5 5-266,-1 0-1,1 0 1,-1 0-1,0 1 1,0 0-1,0 0 1,0 1-1,-1 0 1,1 0-1,0 0 1,-1 1 0,1 0-1,0 0 1,-7 1-1,-2 0 260,-1-14 6179,-16 12-3611,-1 0 1677,57 7-2497,61 5-1381,-3-1-436,101 27-1,-180-37-857,13 6 1290,-12-3-3029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6:31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57 5797,'-2'-17'4791,"1"14"-4441,0 1 0,0 0 0,0-1-1,0 1 1,-1 0 0,1 0 0,-1 0 0,1 0-1,-1 0 1,0 0 0,1 0 0,-1 1-1,0-1 1,-4-2 0,4 3 618,0 0 0,0 0 0,0 0 0,-1 1 0,1-1 0,0 0 0,0 1 1,-1 0-1,1-1 0,-3 1 0,5 15-408,-2 10-489,-1 0-1,-1 0 0,-2-1 1,-9 28-1,1-4-5,10-33-62,-14 48 144,2 1 0,4 0-1,2 1 1,-1 68-1,11-132 9,-1-2-122,0 0 0,0 0-1,0 1 1,0-1 0,0 0 0,0 0-1,1 0 1,-1 0 0,0-1 0,1 1-1,-1 0 1,0 0 0,1 0 0,0 0-1,-1-3 1,-1 0 20,-44-77-319,9 18-2283,7-1-5500,28 45 1643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6:32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21 14734,'-9'-5'1315,"5"3"-615,1 0 0,-1 0 1,0 0-1,1 1 0,-1-1 0,0 1 1,0 0-1,0 0 0,-5 0 0,8 1-636,5 0 86,2 0-75,0 0 1,0 1-1,0 0 1,0 0-1,0 1 1,-1-1-1,1 1 1,-1 0-1,1 1 0,-1 0 1,1-1-1,-1 2 1,0-1-1,-1 0 1,1 1-1,0 0 1,-1 0-1,0 1 1,0-1-1,0 1 1,-1 0-1,1 0 1,-1 0-1,-1 0 1,1 1-1,0-1 1,-1 1-1,0-1 1,-1 1-1,1 0 1,-1 0-1,0 0 0,-1 0 1,1 0-1,-1 6 1,0-6-57,0-1 1,0 1-1,-1 0 0,0-1 0,0 1 1,0-1-1,0 1 0,-1-1 1,0 0-1,0 0 0,0 1 1,-1-1-1,0-1 0,0 1 0,0 0 1,0-1-1,-1 1 0,0-1 1,0 0-1,0 0 0,0-1 1,-1 1-1,1-1 0,-1 0 0,-6 3 1,-10 5 13,0 0 1,-1-2-1,0 0 1,-24 5-1,-9 4 622,55-18-651,0 0 1,0 0 0,1 0-1,-1 0 1,0 0 0,0 1-1,1-1 1,-1 0 0,0 0-1,0 0 1,0 0 0,1 0-1,-1 0 1,0 0 0,0 1-1,0-1 1,1 0 0,-1 0-1,0 0 1,0 0 0,0 1-1,0-1 1,0 0 0,0 0-1,1 0 1,-1 1 0,0-1-1,0 0 1,0 0 0,0 1-1,0-1 1,0 0 0,0 0-1,0 1 1,0-1 0,0 0-1,0 0 1,0 0-1,0 1 1,0-1 0,0 0-1,0 0 1,0 1 0,0-1-1,-1 0 1,1 0 0,0 0-1,0 1 1,0-1 0,0 0-1,0 0 1,0 0 0,-1 1-1,1-1 1,0 0 0,0 0-1,0 0 1,-1 0 0,1 0-1,0 1 1,0-1 0,0 0-1,-1 0 1,1 0 0,0 0-1,18 6-7,28-1-14,58-1 1,-38-4-2783,-2-1-4885,-26 1 103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6:32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42 2178,'-21'-6'7873,"7"1"-4980,0 0-1,0 2 1,-1 0-1,-25-2 1,89-5-907,39 5-700,140 10 0,88 28-909,-240-24-326,133 24-190,-75 3-3833,-131-35 3038,1 0 0,-1 0 0,1 0-1,-1 1 1,0-1 0,0 1 0,0 0 0,0 0-1,0 0 1,3 4 0,2 10-11713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6:35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292 130 5029,'-8'-25'3560,"1"2"-208,-1 0 1,-26-36 8371,19 84-11370,3-5-79,-15 25-74,1 2-1,2 1 0,2 1 0,3 1 0,-24 95 0,27-69-414,3 0-1,4 0 0,1 109 0,8-167-96,0 0 0,2 0 0,0-1 0,1 1 0,6 22 0,-5-32-80,-1 1-1,1 0 1,0-1 0,0 0 0,1 0 0,1 0-1,-1-1 1,1 0 0,0 0 0,1 0-1,13 10 1,-11-9-553,2-2 0,-1 0 0,1 0 0,-1-1 0,15 5 0,70 17-8350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6:36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84 3748,'-38'-27'12636,"34"23"-12169,1 0 0,-1 0 0,1 0 0,0 0 0,0-1 0,0 0 0,0 1 0,1-1 0,-6-13 5924,5 26-4213,-1 22-3044,1-14 1313,-30 146-328,11-61-1187,4 0-1,-5 112 1,21-183 507,1-17-234,0-1-1,1 1 1,0-1 0,1 1-1,0-1 1,4 15-1,-3-23-66,0 0-1,0-1 0,0 1 0,0-1 0,1 1 1,-1-1-1,6 6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6:36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15 12556,'-13'-1'5280,"-4"-4"-2772,-8-1-666,20 3-406,-8 35-1122,2 1 0,1 1 0,1-1 0,2 2 0,1-1 0,2 1 0,1-1 0,2 1-1,3 40 1,-1-72-306,-1 1-1,1-1 0,0 1 0,0-1 1,1 1-1,-1-1 0,1 0 0,-1 0 1,1 1-1,0-1 0,1 0 0,-1-1 1,0 1-1,1 0 0,-1-1 0,1 1 1,0-1-1,0 0 0,0 0 0,0 0 1,0 0-1,0 0 0,1-1 0,-1 0 1,1 1-1,-1-1 0,1 0 0,-1-1 1,1 1-1,-1-1 0,7 1 0,-4-1-18,0 0 0,1 0-1,-1 0 1,1-1-1,-1 0 1,0 0-1,0-1 1,1 1 0,-1-1-1,0-1 1,-1 1-1,1-1 1,0 0 0,-1 0-1,1-1 1,-1 1-1,6-6 1,-1-3-28,-1-1 1,0 1-1,0-1 0,-2-1 0,1 0 1,-2 0-1,0 0 0,0 0 1,-2-1-1,0 0 0,0 0 1,-1-1-1,-1 1 0,-1-1 0,0-17 1,-1 30 43,0 0 1,0 0 0,0 0-1,0 0 1,-1 0 0,1 0-1,-1 0 1,0 0 0,0 1-1,0-1 1,0 0-1,0 0 1,-1 1 0,1-1-1,-1 0 1,0 1 0,0 0-1,0-1 1,0 1 0,0 0-1,-5-4 1,1 3 12,1 0 0,-1 1 0,0 0 0,-1 0 0,1 0 0,0 0 0,-1 1 0,1 0 0,-10 0 0,1 0-11,0 1 1,0 0-1,-1 1 1,-24 5-1,33-4-357,0-1 0,0 2 0,0-1 0,0 1 0,0 0 0,1 0 0,-1 1-1,1 0 1,0 0 0,0 1 0,-6 5 0,11-9-6,0 0 0,1 0 0,-1-1 0,0 1 0,1 0 0,-1 0 0,0 0 0,1 0-1,-1 0 1,1 0 0,0 0 0,-1 0 0,1 0 0,0 0 0,0 0 0,-1 0 0,1 1 0,0-1 0,0 1 0,6 18-12366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18:26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392 199 19122,'-27'-14'2144,"26"14"-2068,-1-1-1,1 1 1,0 0-1,0-1 1,-1 1-1,1-1 1,0 1-1,0-1 1,0 0-1,0 1 1,-1-1-1,1 0 1,0 0-1,1 0 1,-1 0-1,0 0 1,0 0-1,0 0 1,0 0-1,1 0 1,-1 0-1,1 0 1,-1-1 0,1 1-1,-1 0 1,1 0-1,-1-1 1,1 1-1,0 0 1,0-1-1,0 1 1,0 0-1,0-1 1,0 1-1,0 0 1,0-2-1,1-30 117,0 17 111,0 0-1,-5-30 1,4 44-231,-1-1 0,0 1 0,0 0 0,-1 0 0,1 0 0,0 1 1,-1-1-1,1 0 0,-1 0 0,1 1 0,-1-1 0,0 1 0,0-1 0,0 1 0,0 0 1,0 0-1,0 0 0,0 0 0,0 0 0,0 0 0,0 0 0,0 1 0,-1-1 0,1 1 0,0 0 1,-1 0-1,-1 0 0,-5-1 54,0 0 1,0 1-1,0 1 1,0-1-1,0 1 0,-9 3 1,10-1-122,0 1 0,0-1 0,1 2 0,0-1-1,0 1 1,0 0 0,0 0 0,1 1 0,0 0 0,0 0 0,0 1 0,1-1 0,-6 10 0,-7 11-30,2 0 0,-16 37 1,22-37 0,1 0 0,0 1-1,3-1 1,0 2 0,2-1 0,1 1 0,1-1 0,1 1 0,4 33 0,-3-56-14,1 0 1,-1 0-1,1 0 0,0 0 0,1 0 0,-1 0 0,1-1 1,0 1-1,1 0 0,-1-1 0,1 0 0,0 0 0,1 0 1,-1 0-1,1 0 0,0-1 0,0 1 0,1-1 0,-1 0 1,8 5-1,-5-5-86,0-1-1,0 0 1,0 0 0,1 0 0,-1-1 0,1 0 0,-1 0-1,1-1 1,0 0 0,0-1 0,0 1 0,-1-1 0,1-1-1,0 0 1,10-2 0,-9 1-42,0-1 1,-1-1-1,1 0 0,-1 0 0,0 0 1,0-1-1,0 0 0,0-1 0,-1 0 1,0 0-1,0 0 0,-1-1 0,0 0 1,0 0-1,8-15 0,-3 6 8,-2 0 0,0-1 0,-1 0 0,-1 0 0,0-1 0,7-32 0,-9 26 423,-2-1 0,2-38 0,4 142 680,-8-52-863,-1-10-48,1 0 0,0 0 0,2 0 0,7 32 0,-9-46-31,0 0 0,1 0 0,-1 0 0,0 0 0,1 0 0,0 0 0,-1-1-1,1 1 1,0 0 0,1-1 0,-1 1 0,0-1 0,1 0 0,-1 0-1,1 0 1,-1 0 0,1-1 0,0 1 0,0-1 0,0 1 0,0-1 0,0 0-1,0 0 1,0 0 0,1-1 0,-1 1 0,0-1 0,0 0 0,1 1 0,-1-2-1,0 1 1,4-1 0,-3 0 14,0 0 1,0-1-1,0 1 1,0-1-1,0 0 0,-1 0 1,1-1-1,-1 1 0,1-1 1,-1 0-1,0 0 1,0 0-1,0 0 0,0 0 1,-1-1-1,1 1 1,-1-1-1,0 0 0,0 1 1,2-6-1,4-10 6,0 0-1,10-34 1,-15 39 100,1 0 1,-2 0 0,1-1 0,-2 1 0,0-1 0,-1 1 0,0 0 0,-5-29 0,4 41-85,-1 1-1,1-1 1,0 1-1,0-1 1,-1 1-1,1-1 1,-1 1-1,0 0 1,1-1-1,-1 1 1,0 0-1,0 0 1,1 0-1,-1 1 1,0-1-1,0 0 1,0 1-1,0-1 1,0 1-1,0 0 1,0-1-1,0 1 0,0 0 1,-3 1-1,-52 2 596,45 1-912,1 1 0,0-1 0,0 2 0,0 0 0,1 0 0,0 1 0,0 0 0,1 0 0,-12 12 0,-3 1-839,0 3-3105,20-4-2862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6:37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22 15503,'-5'-4'1333,"4"2"-857,-1 1-1,1-1 0,-1 1 0,0-1 0,1 1 0,-1 0 1,0 0-1,0 0 0,0 0 0,0 0 0,0 0 0,0 0 1,0 1-1,-4-2 1158,9 5-987,92 108 136,-18-24 244,79 120 1,-155-207-1011,0 1 0,0 0-1,-1 0 1,1 0 0,-1 0 0,1 0-1,-1 0 1,1 0 0,-1 0 0,0 0-1,1 0 1,-1 0 0,0 0 0,0 0-1,0 0 1,0 0 0,0 0 0,0 0-1,0 0 1,0 0 0,0 0 0,0 0-1,-1 0 1,1 0 0,-1 2 0,-21 13 673,5-6-475,-17 15-208,2 2 0,1 1 0,-40 46 0,54-54-1144,2 1 0,0 0 1,-21 40-1,25-27-3656,9-2-3373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6:37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62 3748,'-6'0'8295,"3"-17"-6052,3 2 319,0 7 193,0 6-1346,0-1 0,0-7-31,11 6-225,11 1 0,3 3-64,3 0-353,-1 0-287,6 7-257,3 6-192,-3-3-416,3-3-1442,-3-7-2498,13 0-4036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7:23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259 146 13933,'0'-3'286,"1"-1"-1,-1 0 1,-1 1-1,1-1 1,0 0-1,-1 1 1,0-1-1,0 1 0,0-1 1,0 1-1,-1-1 1,1 1-1,-1 0 1,0-1-1,0 1 1,0 0-1,0 0 1,0 1-1,-1-1 1,-3-3-1,4 4-166,0-1-1,1 1 1,-1 0-1,1-1 1,0 1-1,0-1 1,0 0 0,0 1-1,0-1 1,0 0-1,1 1 1,-1-1-1,1 0 1,0 0-1,0 0 1,0 1-1,0-1 1,0 0-1,2-4 1,-1-9 3030,-8 23-2108,-26 33-977,1 1 0,-47 78 0,69-100-64,0 1-1,1 0 1,1 0-1,1 1 0,1-1 1,1 1-1,1 1 1,1-1-1,-1 34 1,3-44-51,1-1 0,1 1 1,0-1-1,0 1 0,1-1 1,0 0-1,4 10 0,-4-16-128,0 0 1,0-1-1,0 1 0,1-1 1,-1 0-1,1 1 0,0-1 0,-1 0 1,1-1-1,1 1 0,-1-1 1,0 1-1,1-1 0,-1 0 1,1 0-1,0 0 0,-1-1 0,1 1 1,0-1-1,7 2 0,1-1-1374,-1-1 0,1 0 0,20-1-1,-15 0-363,41 0-4526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7:23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65 9545,'-23'-17'3860,"19"15"-3351,0 0 0,0-1 0,0 0 0,1 0 0,-1 0 0,0-1 0,1 1 1,0-1-1,0 0 0,-4-6 0,7 10-409,0-1 0,1 1 0,-1-1 0,0 1 0,0 0 0,0-1 0,1 1 0,-1 0 0,0-1 1,1 1-1,-1 0 0,0-1 0,1 1 0,-1 0 0,0 0 0,1 0 0,-1-1 0,0 1 0,1 0 0,-1 0 1,1 0-1,-1 0 0,0-1 0,1 1 0,-1 0 0,1 0 0,-1 0 0,1 0 0,-1 0 0,0 0 1,1 0-1,-1 0 0,1 1 0,23-1 525,-18 0-244,141 0-227,-97 0-3221,1 0-3810,-11 0-725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7:24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55 7495,'1'-4'1190,"-1"0"0,0-1 0,-1 1 0,1 0 0,-1-1 0,-2-7 0,2 11-1022,1 0-1,-1 0 1,0 0-1,1 0 1,-1 0-1,0 0 1,0 0-1,0 0 1,0 1-1,1-1 1,-1 0-1,-1 0 1,1 1-1,0-1 1,0 0-1,0 1 1,0 0-1,0-1 1,0 1-1,-1-1 1,1 1-1,0 0 1,0 0-1,-1 0 1,1 0-1,0 0 1,-2 0-1,2 0 736,1 24-690,0 31 1623,-11 94 1,9-137-1880,-10 61-5781,-5 118 0,17-156-1831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7:24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90 5894,'-7'-21'3538,"6"14"-2668,-2 0-1,1 0 1,0 1 0,-1-1-1,-1 0 1,1 1 0,-1 0-1,-7-10 1,38 52 4193,6 36-4431,-25-54-129,0 2-322,-1 0-1,-1 0 1,-1 0 0,-1 1 0,2 24-1,-1 107 356,-5-147-523,-1 7 4,0 1-1,-1-1 1,0 0-1,-1 0 1,0 0-1,-1 0 1,-1 0-1,0-1 1,0 1-1,-1-2 1,0 1-1,-1 0 1,-16 17-1,5-7-1051,-2-1 0,0-1 0,-2-1 0,0 0 0,-26 14 0,18-11-4207,11-3-2477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7:27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454 216 3075,'-4'-30'9204,"-14"0"-4933,2 5-1293,15 22-2830,-1-1 1,1 1 0,1 0-1,-1 0 1,0-1 0,1 1-1,-1 0 1,1-1 0,0 1-1,0-1 1,1 1 0,0-4-1,-1 5-63,1-1-1,-1 1 0,0-1 1,1 1-1,-1 0 0,0-1 1,0 1-1,-1-1 0,1 1 0,0-1 1,-1 1-1,0-1 0,1 1 1,-1 0-1,0-1 0,0 1 0,-1 0 1,1 0-1,0 0 0,-1 0 1,1 0-1,-1 0 0,-3-3 1,-2 1-16,1 1 0,-1-1 1,0 2-1,0-1 1,0 1-1,-1 0 0,1 0 1,0 1-1,-1 0 1,1 0-1,-1 1 0,0 0 1,1 0-1,-1 1 1,-7 1-1,13-1-69,-1 0-1,0 0 1,0 0 0,1 1 0,-1-1-1,1 1 1,-1-1 0,1 1-1,0 0 1,0 0 0,0 0 0,0 0-1,0 0 1,0 1 0,0-1 0,1 1-1,-1-1 1,1 1 0,0-1 0,0 1-1,0 0 1,0-1 0,-1 7-1,-3 6 27,2 1-1,-4 31 0,-26 417 82,33-420-160,-2-62-258,0 0 1,0-1-1,-2 1 1,0 1-1,-1-1 1,-1 0-1,0 1 1,-2 1-1,-9-18 1,-5-4-299,-2 0-1,-47-55 1,71 92 645,0 1-1,0-1 1,0 1-1,0-1 1,0 1-1,0-1 1,0 1-1,0 0 1,0-1-1,0 1 1,0-1-1,0 1 1,1-1-1,-1 1 1,0 0-1,0-1 1,1 1-1,-1-1 1,0 1-1,0 0 1,1-1-1,-1 1 1,0 0-1,1 0 1,-1-1-1,1 1 1,-1 0-1,0 0 1,1-1-1,-1 1 1,1 0-1,-1 0 1,0 0-1,1 0 1,-1 0-1,1 0 1,-1-1-1,1 1 1,-1 0-1,1 0 1,-1 0 0,1 1-1,31-9 145,-25 7-8,182-28 210,-107 26-5771,-36 3-2395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7:27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52 9993,'-22'-32'5357,"21"30"-5043,0 1 0,-1-1 0,1 1 1,-1 0-1,0-1 0,1 1 0,-1 0 0,0 0 1,1 0-1,-1 0 0,0 0 0,0 1 1,0-1-1,0 1 0,0-1 0,-4 0 1778,6 1-2030,-1 0 0,1 0-1,0-1 1,-1 1 0,1 0-1,0 0 1,-1 0 0,1 0 0,0 0-1,-1 0 1,1 0 0,0 0-1,-1 0 1,1 0 0,-1 0-1,1 0 1,0 0 0,-1 0 0,1 0-1,0 0 1,-1 0 0,1 0-1,0 1 1,-1-1 0,1 0-1,0 0 1,-1 0 0,1 0 0,0 1-1,-1-1 1,1 0 0,0 1-1,0-1 1,-1 0 0,1 0 0,0 1-1,0-1 1,0 0 0,0 1-1,-1-1 1,1 1 0,-9 16-263,9-17 293,-14 33-64,2 0 0,1 1 0,2 0 0,2 0 0,-6 57 0,8 25-4382,4-115 4090,1 0-1,0 1 0,0-1 0,0 0 0,0 1 1,0-1-1,0 0 0,1 0 0,-1 1 0,0-1 1,1 0-1,-1 0 0,0 1 0,1-1 1,0 0-1,-1 0 0,1 0 0,0 0 0,-1 0 1,1 0-1,0 0 0,0 0 0,0 0 1,0 0-1,0 0 0,0-1 0,0 1 0,0 0 1,2 0-1,29 10-5447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7:28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38 12075,'-7'-8'803,"6"6"-461,-1-1 0,0 1 0,0 0 1,0 0-1,0-1 0,-1 1 0,1 1 1,-1-1-1,1 0 0,-1 1 0,1-1 0,-1 1 1,0 0-1,0 0 0,-4-1 0,7 2-85,-4 6-200,1 1 1,1 0 0,-1 1-1,1-1 1,1 0 0,-1 1-1,1-1 1,0 1 0,1 0-1,0 7 1,0-12-20,-1 7 47,0 34 190,1-43-264,0 0-1,0 0 1,0 0-1,0 0 1,0 0 0,0 0-1,0 1 1,0-1-1,0 0 1,1 0 0,-1 0-1,0 0 1,1 0-1,-1 0 1,1 0 0,-1 0-1,1 0 1,0 0 0,-1-1-1,1 1 1,0 0-1,-1 0 1,1 0 0,0-1-1,0 1 1,0-1-1,0 1 1,1 0 0,5 0 6,-1-1 0,0-1 1,0 1-1,1-1 0,-1 0 1,0-1-1,0 1 0,0-1 1,0 0-1,0-1 0,-1 1 1,1-1-1,-1-1 0,1 1 1,-1-1-1,0 1 0,-1-1 1,1-1-1,0 1 1,-1-1-1,0 0 0,0 0 1,-1 0-1,1 0 0,-1-1 1,-1 1-1,6-12 0,-7 15-25,0 0-1,-1-1 1,1 1-1,0 0 1,0 0-1,-1 0 1,1-1-1,-1 1 1,0 0-1,0-1 1,0 1-1,0 0 1,0 0-1,0-1 1,-2-3-1,2 5-11,-1 0-1,0 0 0,1-1 1,-1 1-1,0 0 0,0 0 0,0 0 1,0 0-1,0 0 0,0 0 0,-1 0 1,1 0-1,0 0 0,0 0 1,-1 1-1,1-1 0,0 0 0,-3 0 1,-5-1-227,-1 1 0,0-1 1,0 1-1,0 1 1,-18 1-1,6 0-397,-3-1-2457,11 0-1170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7:28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23 14702,'-11'-15'2755,"0"7"-1474,5 8 160,6 5-1153,28 18-192,-3 6 65,-6 6-33,-5 4 0,-6 4 192,-8 1-32,0-2-63,0 0-33,-17-2 0,-18-1-256,-9-2-897,-14 1-1409,8 6-3332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18:26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1 22069,'-13'-1'696,"-10"3"1662,22-2-2330,0 1-1,1-1 0,-1 1 0,0-1 1,1 1-1,-1 0 0,1-1 0,-1 1 1,1-1-1,-1 1 0,1 0 0,-1 0 1,1-1-1,0 1 0,-1 0 0,1 0 1,0-1-1,0 1 0,-1 0 0,1 0 1,0 0-1,0 0 0,0-1 0,0 1 1,0 0-1,0 1 0,-1 28-18,-1 0 0,-2-1 1,-1 1-1,-1-1 0,-2 0 0,-15 38 0,2-17-25,-3 0 0,-45 71 0,75-134-350,-1 0 0,0-1 1,5-24-1,8-23 142,-4 24 92,1 1-1,33-53 0,-38 72 135,1 1 0,1 0 0,1 1 0,0 0 0,1 1 0,30-24 0,-43 38 8,-1-1-1,1 1 1,0-1-1,-1 1 1,1-1 0,0 1-1,-1-1 1,1 1 0,0 0-1,-1-1 1,1 1 0,0 0-1,0 0 1,0 0 0,-1-1-1,1 1 1,0 0 0,0 0-1,0 0 1,-1 0 0,1 1-1,0-1 1,0 0-1,0 0 1,-1 0 0,1 1-1,0-1 1,1 1 0,-1 0-1,0 0 1,0 0 0,0 1-1,0-1 1,0 0 0,0 1 0,0-1-1,-1 1 1,1-1 0,-1 1-1,1-1 1,-1 1 0,1 2-1,4 64 42,-5-53-42,1 27-112,0-16-1177,0 0 1,1-1-1,8 33 1,9-10-4743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00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139 210 8456,'-8'-8'367,"0"0"1,1 0-1,0-1 0,1 0 0,0 0 1,0-1-1,1 0 0,0 0 0,1 0 1,0 0-1,0-1 0,-2-16 0,-1-44 8872,7 71-9177,0 0 0,0 0 0,0 1-1,0-1 1,0 0 0,0 0 0,0 0-1,0 0 1,0 1 0,0-1 0,0 0-1,0 0 1,0 0 0,0 0 0,0 1-1,0-1 1,0 0 0,0 0 0,0 0-1,0 0 1,0 0 0,0 1 0,0-1-1,0 0 1,-1 0 0,1 0 0,0 0-1,0 0 1,0 0 0,0 0 0,0 1-1,0-1 1,-1 0 0,1 0 0,0 0-1,0 0 1,0 0 0,0 0 0,-1 0-1,1 0 1,0 0 0,0 0 0,0 0-1,0 0 1,0 0 0,-1 0 0,1 0-1,0 0 1,0 0 0,0 0 0,0 0-1,-1 0 1,1 0 0,0 0 0,0 0-1,0-1 1,0 1 0,0 0 0,-1 0-1,1 0 1,0 0 0,0 0 0,0 0-1,0 0 1,0-1 0,-3 16 886,-19 415-952,2-104-3788,18-289 2733,1-24 54,0 0 0,0 0 1,2 0-1,-1 0 0,2 0 1,0 0-1,6 23 0,-3-26-740,0 0 0,1 0 0,1-1 0,13 16 0,-20-25 1732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00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30 19795,'-65'-30'5215,"61"58"-4040,-3 37-1069,2-29-79,1 70 0,4-103-25,1 0 0,-1 1 0,1-1 0,0 0 0,0 0 0,0 0 0,1 0 0,-1 0 0,1 0 0,0-1 0,0 1 0,0 0 0,0-1 0,0 1 0,0-1 0,1 0 0,-1 0 0,1 0 0,0 0 0,-1 0 0,1-1 0,0 1 0,0-1 0,0 0 0,6 2 0,3 1 3,-1-1-1,1 0 1,0-1 0,0 0-1,22 0 1,-29-3-76,0 0-1,0-1 1,0 1 0,-1-1-1,1 0 1,-1 0 0,1 0-1,-1-1 1,0 1 0,0-1 0,0 0-1,0 0 1,0-1 0,-1 1-1,0-1 1,1 0 0,-1 1-1,0-2 1,-1 1 0,1 0-1,-1 0 1,2-6 0,5-8-646,-2 1-1,0-1 1,0 0 0,5-29 0,-4-4-4029,1 13-689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00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14 14958,'-2'0'166,"-3"-1"766,-1 1 0,1-1 0,-1 0 0,1 0 1,0-1-1,-1 1 0,-8-5 0,13 25 1188,-13 673-1901,12-412-4624,7-176 71,-2-89 2875,1 1 0,0-1 1,8 16-1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00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30 3459,'-33'-11'7583,"28"10"-6868,1 0 0,-1 0 0,0-1 0,0 0 0,1 1 0,-1-2 0,-8-4 1,13 20 7813,-1 63-8357,1 217-3023,3-236-731,12-9-2381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00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19186,'-65'0'4613,"63"0"-4304,5 1-309,2 1 4,-1 0 1,1 0-1,-1 1 0,0 0 0,0 0 1,0 0-1,0 0 0,0 1 0,-1-1 1,0 1-1,4 5 0,38 56 94,-17-22-44,-20-32-37,92 113 202,-88-112-199,0 0 1,1-1-1,0 0 1,1-1 0,0-1-1,1 0 1,20 9-1,-32-17 66,0 1-1,0-1 1,0 1-1,0-1 1,0 1-1,0 0 0,-1 0 1,1 0-1,-1 1 1,3 2-1,-4-4 18,0 1 0,-1-1 0,1 0 0,-1 1-1,1-1 1,-1 1 0,1-1 0,-1 1 0,0-1 0,1 1 0,-1-1-1,0 1 1,0-1 0,0 1 0,0-1 0,-1 1 0,1-1 0,0 1-1,-1-1 1,1 1 0,-1-1 0,1 1 0,-1-1 0,0 0 0,-1 3-1,-2 1-70,0 1-1,0-1 1,-1 0-1,0 0 1,-8 7-1,-11 10 5,-18 30-257,2 1 1,2 2-1,-42 83 1,41-70-1445,14-21-2093,20-19-3273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00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94 19987,'-67'-19'1409,"33"-9"1058,25 28 127,9-3-2498,12-5-64,31 0-64,18-3 64,16 2 0,3 1-96,-10 8-416,-11 0-930,-16 0-1953,6 0-3043,9 17-3619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00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39 14862,'-49'-25'5509,"25"12"-3042,8 13-193,10 0-1185,9 0-1281,37 0 224,15 0-225,19 0-992,6 0-2306,24 0-5221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00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96 125 12908,'-3'-4'403,"1"-1"-1,-1 1 0,0 0 0,0 0 1,-1 0-1,1 0 0,-1 1 1,0-1-1,1 1 0,-2 0 1,1 0-1,0 0 0,0 1 1,-1 0-1,0 0 0,1 0 1,-1 0-1,0 0 0,0 1 1,0 0-1,-6 0 0,10-2-185,1 0 0,-1 0 0,1 1 0,0-1 0,0 0 0,0 0 0,0 0 0,1 0 0,-1 1 0,2-6 0,29 5 289,0 2 0,0 0 0,46 6 0,-18-1-443,79-1-353,-117-4-613,-1-1 0,0 0 0,0-2 0,33-9 0,-49 11 381,18-5-2307,-7 6-2244,-7 1-468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00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344 69 9641,'-36'-26'2341,"29"20"-1369,0 0 0,-1 0 0,1 1 0,-1 1 0,0-1 0,-17-6 0,21 18 1819,4 15-3106,0-19 561,-10 309 1222,3-236-1267,-3 0 0,-21 79 1,31-155-178,0 1 1,0 0-1,0-1 1,0 1-1,0 0 1,0-1 0,-1 1-1,1-1 1,0 1-1,0-1 1,-1 1-1,1 0 1,0-1 0,-1 1-1,1-1 1,-1 0-1,1 1 1,-1-1-1,1 1 1,-1-1 0,1 0-1,-1 1 1,1-1-1,-1 0 1,1 1-1,-1-1 1,1 0-1,-1 0 1,0 0 0,0 1-1,-19-12 177,-21-38-639,31 35 239,2 4-46,-6-4-1095,2-1 0,0-1 0,1 0 0,-15-29 0,17 11-3673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00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0 13741,'-17'6'4671,"27"3"-1929,6 1-3242,-11-7 539,-1 1 0,1 0 0,-1 0 0,1 0 0,-1 0 0,0 1 0,-1 0 0,6 9 0,-8-13 25,0 1-1,-1 0 1,1 0 0,-1 0 0,1 0-1,-1 0 1,0 0 0,0 0 0,0 0 0,0-1-1,0 1 1,-1 0 0,1 0 0,0 0-1,-1 0 1,1 0 0,-1 0 0,0 0-1,0-1 1,0 1 0,0 0 0,0-1 0,0 1-1,0 0 1,0-1 0,-1 0 0,1 1-1,0-1 1,-1 0 0,-3 3 0,-44 33 646,-81 46 0,126-80-630,2-3 176,13 1-325,119 1-205,-52-2-3007,1 4-6057,-33 3-196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18:27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340 98 12524,'-31'-29'9512,"-25"-6"-6245,30 19-1915,21 13-1319,-1 1 1,0-1 0,0 1-1,1 0 1,-1 1 0,0-1-1,-1 1 1,1 1 0,0-1 0,0 1-1,0 0 1,0 0 0,0 1-1,0-1 1,-1 2 0,1-1-1,0 0 1,1 1 0,-1 0 0,0 1-1,1-1 1,-1 1 0,1 0-1,0 1 1,-1-1 0,2 1-1,-1 0 1,0 0 0,1 1 0,0-1-1,-5 7 1,4-4-38,0 0 0,0 1-1,1-1 1,0 1 0,0 0 0,1 0 0,0 0 0,0 1 0,1-1-1,0 1 1,1-1 0,0 1 0,-1 8 0,2-11-4,0 1 0,1-1 0,-1 0 0,1 0 0,0 0 0,1 0 0,-1-1-1,1 1 1,0 0 0,1 0 0,-1-1 0,1 0 0,0 1 0,1-1 0,-1 0 0,1-1 0,0 1 0,0-1 0,5 5 0,43 19-7,-45-25 20,0-1 0,-1 1-1,0 1 1,0-1 0,1 1 0,-2 0-1,1 0 1,0 1 0,-1-1 0,6 8-1,-9-7 8,0 0-1,0 0 0,-1 0 1,0 0-1,0 0 0,-1 0 1,1 0-1,-1 0 0,0 1 1,0-1-1,-1 0 0,1 0 1,-1 0-1,0 0 0,-1 0 0,1 0 1,-1 0-1,0 0 0,0-1 1,-1 1-1,1-1 0,-1 1 1,0-1-1,-5 5 0,6-7-147,-12 14 377,0 0 1,-20 14-1,-3-7-1586,33-21 497,-1 0 1,1-1-1,0 0 1,-1 0-1,1 0 1,-1 0-1,-6 0 1,11-21-14037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00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61 8808,'-130'0'13079,"160"-11"-12139,205-1 194,-25 1-736,-124 4-575,143-10-261,-75 15-5374,-151 1 5255,1 2 1,0-1-1,-1 0 1,1 1 0,0-1-1,0 1 1,-1 0 0,6 3-1,-6-3-139,-1 1-1,0 0 0,0 0 1,0 0-1,0 1 0,0-1 1,0 0-1,0 1 0,1 3 1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00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42 15663,'-34'-9'1697,"4"-4"866,14 13 31,16-11-2466,0 2-64,9 9-96,7 0 161,-4 33 95,-6 17-160,-6 16-256,0 3-1378,0 3-1985,0 3-2147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00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1 13389,'-89'0'9566,"89"45"-7948,-6 87-1595,-30 173 1,29-257-141,-14 146-2045,18-63-3128,5-64-614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00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127 103 5509,'-26'-28'6902,"-37"-35"2110,63 104-7186,-13 186-1661,13-226-165,0 1 0,0-1 0,1 0 1,-1 0-1,0 0 0,0 1 0,1-1 0,-1 0 0,0 0 0,1 0 0,-1 0 0,1 0 0,0 0 0,-1 0 1,1 0-1,0 0 0,-1 0 0,1 0 0,0 0 0,0-1 0,0 1 0,0 0 0,0 0 0,0-1 0,0 1 1,0-1-1,0 1 0,0-1 0,0 1 0,1-1 0,-1 0 0,0 1 0,0-1 0,0 0 0,1 0 1,-1 0-1,0 0 0,0 0 0,0 0 0,1 0 0,-1-1 0,0 1 0,0 0 0,0-1 0,0 1 0,0-1 1,2 0-1,2-1-3,0 1 0,0-1 0,0 0 0,-1 0 0,1-1 1,-1 1-1,0-1 0,1 0 0,-1 0 0,5-7 0,2-5 53,-2-2-1,0 1 0,-1-1 1,0-1-1,-2 1 0,0-1 0,-1-1 1,-1 1-1,0-1 0,-2 1 1,0-1-1,-1-20 0,-1 38-34,0 0-1,0 0 1,0 0-1,0 0 1,-1 1-1,1-1 1,0 0-1,0 0 1,-1 0 0,1 0-1,-1 0 1,1 1-1,-1-1 1,1 0-1,-1 0 1,1 1-1,-1-1 1,1 0-1,-1 1 1,0-1 0,0 1-1,1-1 1,-1 1-1,0-1 1,0 1-1,0-1 1,1 1-1,-1 0 1,0-1 0,0 1-1,0 0 1,0 0-1,-1 0 1,-37-1-65,24 2-80,8 0-249,0-1 1,1 2-1,-1-1 0,1 1 1,-1 0-1,1 0 0,-1 1 1,1 0-1,0 0 0,0 0 0,0 1 1,1 0-1,-1 0 0,1 0 1,-5 6-1,-9 19-5637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00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48 11947,'-9'-6'992,"-1"1"-1,1 0 0,-1 1 1,0 0-1,-1 0 0,1 1 1,-1 0-1,1 1 0,-16-1 1,26 3-998,0 0 1,0-1-1,0 1 1,0 0-1,0 0 0,0-1 1,0 1-1,0 0 1,0-1-1,0 1 1,0 0-1,0 0 1,0-1-1,0 1 1,0 0-1,0 0 1,0-1-1,0 1 0,0 0 1,0 0-1,1-1 1,-1 1-1,0 0 1,0 0-1,0-1 1,0 1-1,1 0 1,-1 0-1,0 0 1,0 0-1,0-1 0,1 1 1,-1 0-1,0 0 1,0 0-1,1 0 1,-1 0-1,0 0 1,0-1-1,1 1 1,-1 0-1,0 0 1,1 0-1,-1 0 0,0 0 1,0 0-1,1 0 1,-1 0-1,0 0 1,0 1-1,1-1 1,-1 0-1,5 1 35,0 0 0,0 0-1,0 0 1,0 1 0,-1 0 0,1 0-1,-1 0 1,1 0 0,-1 1 0,0 0-1,0 0 1,0 0 0,0 0 0,-1 0-1,7 9 1,49 65 659,-55-71-603,21 28 101,3-2-1,0-1 1,2-1-1,46 35 1,27 27-67,-101-89-79,1-1 1,-1 1-1,1 0 1,-1-1-1,0 1 1,0 0 0,0 1-1,2 5 1,-4-9-9,0 1 1,0 0 0,1 0 0,-1 0 0,0-1-1,0 1 1,0 0 0,0 0 0,0 0-1,0-1 1,-1 1 0,1 0 0,0 0 0,0-1-1,0 1 1,-1 0 0,1 0 0,0-1-1,-1 1 1,1 0 0,-1-1 0,1 1 0,-1 0-1,1-1 1,-1 1 0,1-1 0,-1 1-1,0-1 1,1 1 0,-1-1 0,0 1 0,1-1-1,-1 0 1,0 1 0,0-1 0,1 0-1,-1 0 1,0 1 0,-1-1 0,-17 7 44,-1 1 1,2 1 0,-1 1-1,1 1 1,0 0 0,1 1-1,1 1 1,-30 29 0,29-23-710,1-1 0,1 2 0,0 0 0,-12 23 0,9 3-4979,15-2-4633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00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28 3972,'-22'1'5458,"-28"-1"-1802,48 0-3452,1-1-1,0 1 1,0 0-1,0 0 1,0-1-1,-1 1 0,1-1 1,0 1-1,0-1 1,0 1-1,0-1 1,0 0-1,0 1 0,0-1 1,1 0-1,-1 0 1,0 0-1,0 1 1,0-1-1,1 0 0,-1 0 1,0 0-1,1 0 1,-1-1-1,1 1 1,0 0-1,-1 0 0,1 0 1,-1-7 5810,1 14-5208,-2 4-712,0 0-1,-1-1 1,1 1 0,-2 0 0,-6 12-1,-1 6-31,-17 50 10,3 2-1,3 1 0,-17 133 0,24-62-283,3 160 1,12-289-112,0 1 0,1 0 0,2-1 1,0 1-1,11 37 0,-10-51-163,0-2 0,0 1 0,0 0-1,1-1 1,1 0 0,-1 0 0,1 0 0,1-1-1,-1 0 1,1 0 0,1-1 0,-1 0 0,1 0-1,0 0 1,0-1 0,15 7 0,91 32-8269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00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11 15503,'-13'0'4772,"47"0"-3587,30 0-832,19 0-289,9 0 0,0-5-96,-3-1-385,-15 6-480,-16 0-1152,-24 0-1443,-3 8-608,-4 23-5797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00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0 13325,'-92'0'6432,"92"4"-6106,-1 112 363,-19 134-1,6-173-663,7-43 9,1 0 1,-1 47-1,7-81 111,-10-31-950,-1 0 0,-20-40 0,15 38-2929,-15-47 1,23 37-3217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00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 7847,'6'17'7980,"0"-4"-4464,-3-9-3434,0-1 0,0 1 0,0-1 1,1 0-1,-1 0 0,1-1 0,5 5 1,-5-5 271,3 3-265,0-1 0,-1 1-1,0 0 1,0 0 0,0 1-1,0 0 1,-1 0 0,0 0-1,-1 1 1,1 0 0,-1 0-1,0 0 1,-1 0 0,0 0-1,0 1 1,0-1 0,-1 1-1,0 0 1,-1 0 0,0 0-1,0 0 1,-1 14 0,0-19-56,0-1 0,-1 0 0,1 0 1,-1 0-1,0 0 0,1 0 0,-1 0 1,0 0-1,0 0 0,0-1 0,0 1 1,-1 0-1,1 0 0,0-1 1,-1 1-1,0-1 0,-2 3 0,-38 23 186,18-12-86,-69 54 310,93-69-452,1 1 0,0 0 0,0 0 1,-1-1-1,1 1 0,0 0 0,0-1 1,0 1-1,-1-1 0,1 1 0,0-1 0,0 0 1,0 1-1,0-1 0,0 0 0,0 0 1,0 1-1,0-1 0,0 0 0,0 0 0,0 0 1,0 0-1,1-1 0,35 6 44,86-4-435,-2-1-3627,-41 12-4460,-29 4-2211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00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0 3555,'-27'0'11885,"-9"0"-7418,32 0-2791,10 0-469,40 3-362,-1 1 1,51 12 0,53 6 375,230-3-74,-197-14-1123,323 50 1,-236 6-673,199 33-3327,-438-90 2990,0 0-1365,-9-4-5451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18:27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14 18962,'0'0'2242,"-9"0"224,12 0-2017,37 0-321,12 0-64,6 0-384,1-5-737,-4-4-1730,-6 9-3363,-6 0-448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00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47 5509,'0'-19'7111,"-12"11"-4036,-16-3-897,16 11 1121,12-6-2786,0 3 992,0 31-1121,0 24-95,0 20-193,-12 11-64,-10 11-96,4 2-897,0-2-1474,8-8-2433,10 2-1378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00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29 10025,'-21'-7'4451,"-26"3"369,39 4-3606,7 24-1129,-1 20 0,1-31 1,0 1-1,0 0 1,2 0-1,0 0 1,4 25-1,-4-37-80,0 0-1,0 0 0,0 0 1,1-1-1,-1 1 0,0 0 1,1-1-1,-1 1 0,1-1 1,0 1-1,-1-1 0,1 0 1,0 0-1,0 0 0,0 0 1,0 0-1,0 0 0,0 0 1,0-1-1,0 1 0,0-1 1,0 1-1,3-1 0,-2 1-1,0-1 0,0 0 0,-1 0 0,1 0 0,0 0 0,0 0 0,-1 0 0,1-1 0,0 0 0,-1 1 0,1-1 0,0 0 0,-1 0 0,1-1 0,-1 1 0,0 0 0,1-1 0,2-2 0,2-5-17,-1-1 0,0 1 1,-1-1-1,0 0 1,0-1-1,-1 1 1,0-1-1,-1 0 1,-1 0-1,0 0 1,0 0-1,-1 0 1,0 0-1,-1-19 1,-1 29 25,1 0 1,0-1-1,0 1 1,-1-1-1,1 1 1,0 0-1,-1-1 1,0 1 0,1 0-1,-1-1 1,0 1-1,1 0 1,-1 0-1,0 0 1,0 0-1,0 0 1,0 0-1,0 0 1,0 0-1,0 0 1,-1 0-1,1 0 1,0 1 0,0-1-1,-1 1 1,1-1-1,0 1 1,-1-1-1,1 1 1,-1 0-1,1-1 1,-3 1-1,-56-1 53,41 2-175,12-1-116,1 1-1,-1 0 1,0 0 0,1 1-1,0 0 1,-1 0 0,1 1 0,0-1-1,0 1 1,0 1 0,0-1-1,1 1 1,-1 0 0,-6 6-1,6-4-649,1-1 0,-1 1 0,1 1-1,0-1 1,0 1 0,1 0 0,-4 7 0,-7 35-9406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00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5 13901,'-19'-3'2502,"6"1"473,11 7-279,12 16-2679,2-1 0,0 0 0,1-1-1,1 0 1,0-1 0,2 0 0,18 15 0,16 12-18,66 45 1,-115-90 28,0 1 0,0-1 1,1 1-1,-1 0 0,0-1 1,0 1-1,0 0 0,0 0 1,0 0-1,-1 0 0,1 0 1,0 0-1,0 0 0,-1 0 1,1 0-1,0 0 0,-1 1 1,1-1-1,-1 0 0,0 0 1,1 0-1,-1 1 0,0-1 1,0 0-1,1 1 0,-1-1 1,0 0-1,-1 3 0,0-1 85,-1 0-1,0 0 1,0-1-1,0 1 0,0 0 1,-1-1-1,1 1 1,-1-1-1,-2 2 0,-11 10-365,-17 24-104,0 1 0,3 2 1,-36 63-1,51-80-592,0 3-2441,12-6-2669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00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0 13901,'-27'0'4837,"5"0"-2723,-2 0 480,21 0-544,18 0-2274,22 3 192,9 5-769,6 1-1249,0-9-2242,13 11-2787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00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28 5061,'-6'-8'6086,"-6"5"-4165,-10-2 642,22-1-321,0 0 1377,0 18-2978,0 29 32,0 20-321,0 19-64,0 5-224,-9 12-96,0-9-1185,6-10-2146,3-9-3203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00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0 14189,'0'0'2787,"-12"0"-737,2 0 1986,10 3-3940,0 30 96,0 17-96,-3 16-96,-9-3 0,3 6-192,0 0-1345,9-16-1955,0-12-1857,9-2-5605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00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0 6983,'-34'0'9677,"4"0"-5896,27 0-2537,14 12-1479,56 75 142,-37-47 564,45 48-1,-73-85-422,1-1 0,-1 1 0,1 0 0,-1 0 0,0 0 0,0 0-1,-1 0 1,1 0 0,-1 0 0,1 1 0,-1-1 0,0 1-1,0-1 1,-1 1 0,1-1 0,-1 1 0,0-1 0,0 7 0,-1-4-32,0 0 1,0 0-1,-1-1 1,0 1-1,0 0 1,0-1-1,-1 1 1,0-1-1,0 0 0,-5 6 1,-7 8-18,-2-1-1,0-1 1,-1 0 0,-26 18-1,2-6-519,-7 4-3864,39-15-1247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00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13 13325,'-10'-1'2828,"9"1"-2627,0 0 0,0 0 1,0 1-1,1-1 0,-1 0 0,0 0 1,0 0-1,0-1 0,0 1 1,1 0-1,-1 0 0,0 0 0,0 0 1,0-1-1,1 1 0,-1 0 0,0-1 1,0 1-1,1-1 0,-1 1 1,0-1-1,1 1 0,-1-1 0,1 0 1,-1 1-1,1-1 0,-1 1 1,1-1-1,-1 0 0,1 0 0,-1 1 1,1-2-1,23 3 322,-15 1-453,-1 0-1,0 0 1,1 1 0,-1 0-1,0 1 1,-1 0-1,1 0 1,-1 0 0,0 0-1,0 1 1,0 0 0,6 8-1,5 5 131,-1 0 0,22 35 0,-20-22-38,-1 0 0,-1 2 0,-2-1 0,-2 2-1,0 0 1,-3 0 0,0 1 0,4 50-1,-4 18 88,-8 167 0,-5-207-170,-3-1 0,-3-1 0,-3 1-1,-2-2 1,-41 104 0,0-33-2240,-100 171 0,107-215-4602,18-20-5783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00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95 13485,'-36'-20'4676,"-14"-5"-1889,23 17-257,24 8-704,3-11-1602,0 3-160,27 0 32,7-1-64,9 4 64,3 5-32,0 0-96,0 0 0,0 5-928,-9 4-1891,9 7-3651,15 12-7592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00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84 15407,'-61'-11'4452,"33"-6"-2466,7 17 192,18 0-1185,9-8-929,31-3 64,21-3-64,13 3-64,2 5 32,-2 1-32,-4 5-32,-8 0-737,-7 0-928,-12 0-1346,-7 8-1474,-11 14-511,-22 6-5094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18:27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12 20403,'-25'-3'769,"7"-6"4548,18 26-5221,0 27-32,0 22-32,-12 12 0,-10 5 96,4 13-160,2-2-640,-2-3-706,12-14-351,6-27-1506,0-17-2723,31-11-2818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00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 72 5413,'-4'-6'827,"-1"1"0,0-1 0,0 1 0,0 0 0,-1 0-1,0 0 1,0 1 0,0 0 0,0 0 0,-1 0 0,0 1 0,1 0 0,-1 0 0,0 1-1,0 0 1,-1 0 0,1 1 0,-11-1 0,17 2-571,1 16-85,-3 545 1895,-26-571-1185,15-2-1448,0 0 1,1-1 0,0-1-1,1-1 1,1 1-1,-18-31 1,20 28-1307,0-1 0,0 0 1,-7-26-1,13 27-3412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00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33 5317,'0'-1'335,"0"0"-1,0 0 1,0 0-1,0 0 1,0 0 0,0-1-1,0 1 1,-1 0-1,1 0 1,0 0-1,-1 0 1,1 0 0,-1 0-1,1 0 1,-1 0-1,1 0 1,-1 0 0,0 0-1,0 0 1,1 1-1,-1-1 1,0 0-1,0 0 1,0 1 0,0-1-1,0 0 1,0 1-1,0-1 1,0 1 0,0 0-1,0-1 1,0 1-1,-2-1 1,0 0 1155,8 0-1230,0 1 0,0-1 1,0 1-1,0 0 1,0 0-1,0 1 1,5 0-1,-6 0-53,0-1-104,1 1 1,-1 0 0,0 0 0,0 0-1,1 0 1,-1 1 0,0-1 0,0 1-1,0 0 1,-1 1 0,1-1 0,0 1-1,-1-1 1,0 1 0,1 0 0,-1 0-1,0 1 1,-1-1 0,1 0-1,0 1 1,-1 0 0,0 0 0,0-1-1,0 1 1,0 1 0,-1-1 0,0 0-1,0 0 1,0 0 0,0 1 0,0-1-1,-1 0 1,0 1 0,0-1 0,0 1-1,-2 5 1,1-7-81,0 1 0,0-1 0,0 0 0,-1 0 0,1 0 0,-1 0 0,0-1 0,0 1 0,0 0 0,-1-1 0,1 1 0,0-1 0,-1 0 0,0 0-1,1 0 1,-5 2 0,-56 30 103,42-24-103,-79 45 4,99-55-91,30 0-127,1-1 112,44-7 1,-61 5-730,1-1 0,0 0 0,-1-1 0,16-8 0,-2 3-3810,3 8-2092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00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76 12876,'-11'-4'1855,"0"0"-1,0 2 1,0-1-1,-22-1 1,91 1-1025,70-13 0,9 0-323,273-2-1217,-344 16-731,-40 0-286,25 0-2723,-26 9-2105,-18 6-2141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00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88 138 10218,'-10'-15'1554,"-2"0"1,1 0-1,-2 1 1,-19-16-1,31 28-1364,0 1 0,0-1 0,0 0-1,0 0 1,0 1 0,0-1-1,1 0 1,-1 0 0,1 0 0,-1 0-1,1 0 1,0 0 0,0 0-1,0 0 1,0 0 0,0 0 0,0 0-1,1-3 1,-1-5 2841,0 15-2492,0 253-2760,0-248 1259,0 0 0,1 0 0,0 0 0,5 19 0,-1-15-1241,1 0 0,1-1-1,10 18 1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00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84 139 10698,'-31'-8'3684,"6"-14"-1699,-2-6-191,27 20-545,24-3-672,16-9-289,9 1-96,-3 8-160,3 3 0,-6 5-480,-9 3-929,-3 0-833,-10 8-609,-2 14 289,-7 0-1923,-6-11 578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00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114 149 3876,'-57'-5'7385,"54"5"-7026,0-1-1,0 0 0,0 0 0,0 0 0,0-1 0,0 1 1,0-1-1,1 0 0,-1 1 0,1-1 0,-1 0 0,1 0 1,0-1-1,0 1 0,-3-4 0,6 19 3008,-2 24-2623,-1-7-218,-2 68 618,1-66-1016,1 0 0,2 0 0,1 0 0,2 0 0,8 40 1,-9-62-117,1 0 0,0 0 0,1 0 1,0 0-1,1-1 0,-1 0 0,2 0 0,0 0 1,0 0-1,0-1 0,1 0 0,0-1 1,1 1-1,-1-1 0,2-1 0,-1 0 0,1 0 1,0 0-1,0-1 0,0 0 0,1-1 1,-1 0-1,1-1 0,0 0 0,0 0 1,1-1-1,-1 0 0,16 0 0,-16-2-19,0-1-1,1 0 1,-1-1-1,0 0 1,0 0-1,-1-1 0,1 0 1,-1-1-1,1 0 1,-1 0-1,0-1 1,0-1-1,-1 1 1,0-1-1,0-1 1,0 1-1,-1-1 1,0-1-1,0 1 0,-1-1 1,0-1-1,0 1 1,-1-1-1,0 0 1,0 0-1,-1 0 1,-1-1-1,1 1 1,2-17-1,0-13-487,-1 1-1,-2-1 1,-3-51-1,-1 47 252,1 28 191,-1 0 1,-1 1 0,0-1 0,-1 1 0,-1 0 0,0 0 0,-1 0 0,0 1 0,-1-1 0,-1 1-1,0 1 1,0-1 0,-2 1 0,1 0 0,-1 1 0,-1 0 0,0 1 0,-22-18 0,29 26 58,0 1 0,0-1 0,0 1 0,1-1 0,-1 1 0,0 0 1,-1 0-1,1 1 0,0-1 0,0 1 0,0-1 0,0 1 1,-4 0-1,5 0 25,1 0 0,0 0 0,0 1 0,0-1 0,0 0 0,0 0 0,-1 1 0,1-1 0,0 0 0,0 1 0,0-1 0,0 1 0,0-1 0,0 1 0,0 0 0,0-1 0,1 1 0,-1 0 0,0 0 0,0 0 0,0 0 0,1 0 0,-1 0 0,1-1 0,-1 2 0,0-1 0,1 0 0,0 0 0,-1 0 1,1 0-1,0 0 0,-1 0 0,1 0 0,0 0 0,0 2 0,0-1 27,1-1 0,-1 1 0,0-1 0,1 1 0,0-1 1,-1 1-1,1-1 0,0 1 0,0-1 0,-1 0 0,1 1 0,0-1 0,1 0 1,-1 0-1,0 0 0,0 0 0,0 0 0,1 0 0,-1 0 0,0 0 1,1 0-1,-1-1 0,1 1 0,-1-1 0,1 1 0,-1-1 0,1 1 1,-1-1-1,1 0 0,0 0 0,2 1 0,62 1 404,-50-2-337,-14 0-145,143-5 203,-121 1-2494,47-11 0,-29 7-4335,8 7-5113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00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433 171 12043,'-3'-2'360,"0"0"1,1-1-1,-1 1 0,1-1 0,0 0 0,-1 0 0,1 0 0,1 0 0,-1 0 0,0 0 1,1-1-1,0 1 0,-1-1 0,1 1 0,1 0 0,-1-1 0,0 0 0,1 1 0,0-5 0,0 4-309,0 1 0,0 0 1,-1 0-1,1-1 0,-1 1 0,0 0 0,1 0 0,-1 0 0,-1 0 0,1 0 0,0 0 0,-1 0 0,1 1 0,-1-1 0,0 0 0,0 1 0,0-1 0,0 1 0,-1 0 0,1 0 0,-1-1 0,1 2 0,-1-1 0,-5-3 0,-80-28 1225,88 33-1235,-1 0 1,1 0-1,-1 0 1,1-1-1,-1 1 1,1 0 0,-1 0-1,1 0 1,-1 0-1,1 0 1,-1 0-1,1 0 1,-1 1 0,1-1-1,-1 0 1,1 0-1,-1 0 1,1 0-1,-1 1 1,1-1-1,-1 0 1,1 0 0,0 1-1,-1-1 1,1 0-1,0 1 1,-1-1-1,1 0 1,0 1 0,-1-1-1,1 1 1,0-1-1,0 1 1,-1-1-1,1 1 1,0-1 0,0 0-1,0 1 1,0-1-1,-1 1 1,1-1-1,0 1 1,0 0-1,-4 29-277,4-21 389,-21 171 923,6 300 0,19-462-896,-8-42-238,-12-16-228,-3 1 0,-1 1 0,-49-70 0,1 1-75,64 100 379,1 4 15,1-1-1,0 0 0,-1 1 1,2-1-1,-1 0 0,0 0 1,1 0-1,0-1 0,-1-4 1,9 7 52,244 2 96,-166 0-2414,1 0-3386,16 0-7092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00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141 141 6278,'-4'-10'1097,"-1"-1"1,0 1-1,-1 0 1,-1 0-1,1 0 0,-17-16 1,22 24-666,-1 0 1,0 0-1,1 0 0,0-1 1,0 1-1,-1 0 0,1-1 1,1 1-1,-1-1 0,0 1 1,0-1-1,1 1 0,0-1 1,-1 0-1,1 1 0,0-1 1,1-4-1,-1 2 3376,-7 19-3280,-3 15-154,1 1 0,1 0 0,-5 43 0,5-29-50,5-17-280,0 1 0,2 34-1,1-12-13,1 79 18,1-65-374,-8 73 0,6-136 244,-5 45-2888,4-15-6069,1-18 978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00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14 15278,'-4'-1'576,"-5"-2"627,1 0 0,-1 1 0,0 0 0,0 1 0,-16-1 0,23 3-1177,0 0-1,1 0 0,-1 0 0,1 1 1,-1-1-1,1 0 0,0 1 0,0-1 0,-1 0 1,1 1-1,0 0 0,0-1 0,1 1 0,-1 0 1,0-1-1,0 1 0,1 0 0,-1 0 0,1 0 1,0 0-1,-1-1 0,1 5 0,-2 4 47,-7 16 81,1 1 0,1 0 0,2 1 0,1-1 0,1 1 0,1 0 0,1 0 0,4 31 0,-2-57-149,0-1-1,0 1 1,0 0-1,0-1 1,0 0-1,1 1 1,-1-1 0,0 0-1,1 1 1,-1-1-1,0 0 1,1 0-1,0 0 1,-1 0-1,1-1 1,0 1 0,-1 0-1,1-1 1,0 1-1,0-1 1,-1 1-1,1-1 1,0 0-1,0 0 1,0 0 0,0 0-1,-1 0 1,1 0-1,3-1 1,1 1 11,0-1 1,1 1-1,-1-1 1,0-1-1,0 1 0,0-1 1,0 0-1,6-3 1,0-4-62,0 0 1,0-1-1,-1 0 1,-1-1-1,0 0 1,0 0-1,-1-1 1,0-1-1,-1 0 0,-1 0 1,0 0-1,-1-1 1,0 0-1,-1 0 1,-1 0-1,0-1 1,-1 0-1,2-16 1,-5 28 41,0 0 0,-1 0 0,1 0 0,-1 1 0,1-1 0,-1 0 1,0 0-1,0 1 0,0-1 0,-1 0 0,1 1 0,-1 0 0,1-1 0,-1 1 0,0 0 1,0-1-1,0 1 0,0 0 0,0 1 0,0-1 0,-1 0 0,1 1 0,-1-1 0,1 1 1,-1-1-1,1 1 0,-1 0 0,0 0 0,1 1 0,-1-1 0,-5 0 0,-9-2 12,-1 1 0,1 1-1,0 0 1,-19 3 0,21-2 14,7 1-46,0 0 0,0 0 0,0 1 0,0 0 1,0 1-1,-9 3 0,14-5-340,0 1-1,-1-1 0,1 1 1,0 0-1,0 0 1,0 0-1,0 0 1,0 0-1,1 1 1,-1-1-1,1 1 1,-1 0-1,1 0 1,0-1-1,0 2 1,-1 2-1,0 13-5902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00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28 12204,'-5'-4'682,"1"1"1,-1 0 0,0 0 0,0 0-1,0 1 1,-1 0 0,1 0 0,-1 0 0,-8-1-1,10 2 44,4 8-617,1 0 0,0 0-1,1-1 1,0 1-1,0 0 1,0-1 0,1 1-1,0-1 1,0 0-1,8 10 1,48 61 364,-32-46-358,-2-1-71,1-3-1,2 0 0,36 28 1,-33-30-31,-27-22 24,1 1 0,-1-1-1,0 1 1,0 0 0,-1 0 0,1 1-1,-1-1 1,0 1 0,0-1 0,0 1-1,-1 0 1,0 0 0,1 1 0,-2-1-1,1 0 1,1 12 923,-43-17 450,31 1-1337,1 0 0,0 1 0,0 0-1,-1 0 1,1 1 0,1 0 0,-1 1 0,0 0 0,1 0 0,0 0 0,0 1 0,0 0 0,-10 10 0,-6 7-47,2 0 0,-27 35 0,27-30-160,-35 61 0,49-75-798,1 0 0,0 1 0,1 0 1,-3 15-1,5 3-5864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13:30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621 350 12972,'-5'-10'5576,"-8"-3"-3210,-4-9-1270,13 9-922,1 0-1,1 0 1,0 0 0,1 0-1,0-1 1,1 1 0,3-23-1,-1-7-110,-2 21-184,1 14 293,-1 1-1,0-1 1,-1 0 0,1 1-1,-1-1 1,-4-11 0,4 17-102,0-1 1,-1 0 0,0 0 0,1 1 0,-1-1 0,0 1 0,0 0 0,0-1 0,-1 1 0,1 0-1,-1 0 1,1 0 0,-1 1 0,1-1 0,-1 1 0,0-1 0,0 1 0,0 0 0,-4-1 0,4 1-44,0 0 0,0 0 1,0 0-1,0 0 1,0 1-1,0-1 1,0 1-1,0 0 0,0 0 1,-1 0-1,1 1 1,0-1-1,0 1 1,0-1-1,0 1 0,0 0 1,0 0-1,1 0 1,-1 1-1,0-1 1,0 1-1,1-1 1,-1 1-1,1 0 0,-1 0 1,1 0-1,0 0 1,-3 4-1,-3 6-30,1-1 0,0 1 0,1 1 0,1-1 0,-6 18 0,5-15 48,-10 33 16,3 0 1,1 0 0,3 1 0,-6 71-1,9 204 353,6-225-357,33 365 298,-11-235-229,-19-144-265,-10-86-432,-1-4 488,-1 0 1,1-1-1,0 0 1,0 0-1,1-1 1,0 0-1,0 0 1,1-1-1,-1 1 1,-6-14-1,-6-4-88,-24-29-234,3-2 1,-50-92-1,76 120 343,1 0-1,2-1 1,0-1-1,2 0 1,2 0-1,0-1 1,-4-61 0,10 61 74,-1 8-11,1 1-1,1-1 0,5-40 0,-4 58 13,0 0 0,0 0 0,1 0 0,-1 0 0,1 0 0,0 0 0,0 1 0,1-1 0,-1 1 0,1-1 0,0 1 0,0 0 0,1 0 0,-1 0 0,1 1 0,0-1 0,0 1 0,0 0 0,0 0 0,1 0 0,8-4-1,3 2 121,0 1-1,0 0 0,1 1 0,-1 0 0,1 2 0,28 0 0,-10 2-72,0 2 0,42 9 1,-36-1-1115,52 20 1,-57-18-673,54 17-4595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18:28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225 180 2274,'-5'-34'12190,"-12"-13"-6408,-2-7-3580,19 51-2189,0 1-1,-1 0 1,0-1-1,0 1 1,1 0 0,-1 0-1,0-1 1,-1 1 0,1 0-1,0 0 1,-1 0 0,1 0-1,-1 0 1,0 1 0,1-1-1,-1 0 1,0 1-1,0 0 1,0-1 0,0 1-1,-3-2 1,3 3-19,0 0 0,0-1 1,0 1-1,0 0 0,0 0 0,0 0 1,0 0-1,0 1 0,0-1 0,0 1 1,0-1-1,0 1 0,0 0 0,0-1 1,0 1-1,0 0 0,1 0 0,-1 0 1,0 0-1,1 1 0,-1-1 0,1 0 1,-1 1-1,1-1 0,0 1 0,-2 2 1,-11 15-38,2 0 0,1 1 1,0 1-1,2-1 0,0 2 0,1-1 1,1 1-1,1 0 0,2 0 1,0 1-1,1 0 0,1 0 1,1 22-1,1-44 8,0 0 1,0 0-1,0 0 1,0 0-1,1 0 1,-1 0-1,0 0 1,1 0 0,-1 0-1,1 0 1,-1 0-1,1 0 1,-1 0-1,1 0 1,-1 0-1,1-1 1,0 1-1,0 0 1,-1 0-1,1-1 1,0 1-1,0-1 1,0 1-1,0-1 1,0 1 0,1 0-1,1 0-60,1 0-1,-1 0 1,1 0 0,-1-1 0,1 1-1,-1-1 1,1 0 0,4 0-1,-2 0-69,-1 0-1,1-1 1,0 0-1,-1 0 1,1-1-1,-1 1 1,0-1-1,1 0 1,-1 0 0,0-1-1,6-3 1,3-10-576,-1 0 0,-1-1 0,0 0 0,-1-1 0,-1-1 0,0 1 0,-2-2 0,0 1 0,6-23 0,30-66 2124,-29 89 2892,-15 19-4191,1 0 1,-1 0 0,0 0 0,1 0 0,-1 1 0,0-1 0,1 0 0,-1 0 0,0 0 0,1 1 0,-1-1-1,0 0 1,0 0 0,1 1 0,-1-1 0,0 0 0,0 1 0,0-1 0,1 0 0,-1 1 0,0-1 0,0 0 0,0 1-1,0-1 1,0 0 0,0 1 0,1-1 0,-1 1 0,0-1 0,0 0 0,0 1 0,0-1 0,-1 1 0,2 52 2148,-2-40-2388,-2 174 1685,1-94-2704,1-1-5727,23-90-4795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00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142 135 5413,'-4'-10'1260,"-1"1"0,0 0 0,0-1 0,-1 2 0,0-1 0,0 1 0,-9-10 0,11 15-746,-1-1 0,1 1 0,-1 0 0,1 0 0,-1 1 0,0-1 0,0 1 1,0 0-1,0 0 0,0 1 0,0 0 0,-1 0 0,1 0 0,0 0 0,-11 1 823,24-3-1172,50-6-98,0 3 0,0 3 0,86 5 0,-33 0-1114,-85-3-22,32 0-2270,-56 1 2793,1 0 0,-1 0 0,0 1-1,1-1 1,-1 0 0,0 1 0,1 0 0,-1-1-1,0 1 1,0 0 0,0 0 0,0 0 0,1 0-1,-1 1 1,-1-1 0,4 3 0,-2 6-6037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00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64 7111,'-5'-9'1657,"-14"-25"1621,18 32-2987,0 1 0,0-1 0,0 1 1,0-1-1,0 1 0,0 0 0,0 0 0,-1 0 0,1-1 0,0 1 0,-1 0 0,1 1 0,-1-1 0,1 0 0,-1 0 1,1 1-1,-3-2 2375,3 6-2561,0 0-1,1 0 1,-1 0-1,1 0 0,0 1 1,0-1-1,2 7 1,-1 0 42,-17 236 1336,1-4-660,9-185-476,-17-58 939,19 0-1284,0-1-1,0 0 1,0 0-1,0-1 1,0 1 0,0-1-1,0 0 1,0 0-1,1 0 1,-1 0-1,1-1 1,0 0-1,-6-4 1,-42-48-483,42 45 268,-7-8-998,-24-39 0,35 48-189,0 0 0,0 0 0,2 0 0,-5-11-1,7 5-4183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00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72 9929,'-3'-6'571,"0"1"-1,0 0 1,-1 0-1,1 0 1,-1 0-1,0 1 1,-1 0-1,1-1 1,-1 1-1,0 1 1,0-1-1,0 1 1,0 0-1,-11-5 1,13 8 1057,5-1-1564,0 1 0,0-1 0,0 1 0,1 0 0,-1-1 0,0 1 0,0 0 0,0 0 0,0 1 0,0-1 0,3 1 0,2 0 65,10 0-23,0 0 0,0 1 0,0 1 1,-1 1-1,1 1 0,-1 0 0,0 1 0,17 9 0,-32-15-57,1 1-1,-1 0 0,0-1 1,-1 1-1,1 0 0,0 0 0,0 0 1,0 0-1,0 0 0,-1 0 0,1 0 1,0 0-1,-1 0 0,1 0 1,-1 0-1,1 1 0,-1-1 0,0 0 1,1 0-1,-1 0 0,0 1 0,0-1 1,0 0-1,0 0 0,0 1 0,0-1 1,0 0-1,0 0 0,-1 1 1,1-1-1,0 0 0,-1 0 0,1 0 1,-1 0-1,1 1 0,-1-1 0,0 0 1,0 0-1,1 0 0,-1 0 1,-2 1-1,-2 5-10,0 0 1,0-1 0,-1 0 0,-10 9-1,4-5 61,-1 0-1,-1 0 1,0-2-1,0 1 1,0-2-1,-1 0 0,0 0 1,-17 3-1,27-4 125,13 1-210,14 4-94,7-8-1314,0-1 0,50-2-1,-26-2-5249,1 2-1859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00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107 176 11787,'-2'-1'136,"-12"-5"778,1 0-1,0 0 1,-14-11-1,24 16-735,0-1 0,0 0 0,1 0 0,-1-1 0,1 1 0,-1 0 0,1-1 0,0 0 0,0 1 0,0-1 0,1 0 0,-1 0 0,1 0 0,-1 0 0,1 0-1,0 0 1,0-1 0,1 1 0,-1 0 0,0-5 0,2 8-109,-1-1-1,1 0 1,-1 0-1,1 1 1,0-1-1,-1 1 0,1-1 1,0 1-1,-1-1 1,1 1-1,0-1 1,0 1-1,0 0 1,0-1-1,-1 1 1,1 0-1,0 0 1,0-1-1,0 1 0,0 0 1,0 0-1,0 0 1,-1 0-1,1 0 1,1 1-1,34-1 951,-28 0-599,246-9 3199,122-24-3039,-218 17-385,-125 13-232,7-2-213,1 2 0,0 2 0,-1 1 0,42 6 0,-75-4-219,-1-1-1,1 1 1,-1 1 0,0-1-1,0 1 1,0 0-1,0 1 1,9 7 0,19 21-7361,-27-23 2059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00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114 103 8904,'-34'-42'3834,"29"36"-2975,-1 0 1,1 0-1,0-1 0,-7-11 1,7 0 2589,6 39-514,-22 289-1714,-1 4-2708,24-209-5352,8-62 1319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00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69 10218,'-3'-5'671,"-1"1"0,1 0 0,-1-1 0,0 2 1,0-1-1,0 0 0,0 1 0,-7-5 0,-12-10 2593,22 8-1310,0 115-938,-1 18-1357,7-2-3724,5-70-488,9-11-2542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00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28 12107,'-8'-5'1321,"5"3"-914,0-1 0,0 1 0,0 0 0,0 0 0,-1 0 0,1 1 0,-1-1 0,1 1 0,-1 0 0,0 0 0,1 0 0,-1 0 0,0 0 0,-5 1 0,23 11-193,11 12 60,0 2 0,-2 1 1,-1 1-1,-1 1 1,-1 0-1,20 40 0,-15-25-56,3-1-1,42 49 1,-68-88-35,1-1 1,-1 1 0,0 0-1,1-1 1,-1 1 0,-1 0-1,1 0 1,0 0 0,-1 0-1,2 5 1,-3-7-115,0 1 0,0 0 1,-1 0-1,1 0 0,0 0 1,-1 0-1,1 0 0,-1-1 0,0 1 1,1 0-1,-1 0 0,0-1 1,0 1-1,0-1 0,-1 1 1,1-1-1,0 1 0,0-1 0,-1 1 1,-1 0-1,-123 144-60,84-95-1609,4-3-1944,15 4-2702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00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185 105 6887,'-136'-45'10799,"100"31"-6678,35 13-3953,0 0 0,0 0 1,0 0-1,0-1 0,0 1 1,0 0-1,0-1 0,1 1 1,-1-1-1,0 1 0,1-1 1,-1 1-1,1-1 0,0 1 0,-1-1 1,1 1-1,0-1 0,0 1 1,0-1-1,0-1 0,13 2 121,200 11-113,-134-5-1020,-78-6 726,0 1-1,0 0 1,0 0 0,0 0-1,0-1 1,-1 1-1,1 0 1,0 0 0,0 1-1,0-1 1,0 0-1,0 0 1,0 0 0,0 1-1,0-1 1,0 0-1,0 1 1,0-1 0,0 1-1,-1-1 1,1 1 0,0-1-1,0 1 1,0 0-1,-1-1 1,1 1 0,0 0-1,-1 0 1,1 1-1,-1-1-187,-1 1 0,0-1-1,0 1 1,0-1-1,0 0 1,0 0 0,0 0-1,0 0 1,0 1-1,-1-1 1,1-1 0,0 1-1,-1 0 1,1 0-1,-3 1 1,-44 18-3749,23-15 4510,21-4-155,0-1-1,0 0 0,0 0 1,-1-1-1,1 1 0,0-1 1,0 0-1,0 0 1,0 0-1,0-1 0,0 1 1,0-1-1,1 0 0,-1 0 1,0 0-1,1-1 1,0 1-1,-1-1 0,1 0 1,0 0-1,1 0 1,-1 0-1,0 0 0,-2-6 1,3 19 3203,-6 36-3296,6-14-121,1 1 0,2 0 0,1 0 0,1 0 0,2 0-1,1-1 1,2 0 0,1 0 0,15 36 0,-13-45-64,48 103 33,-49-108-61,1-1 1,0 0-1,1-1 0,25 26 0,-35-39 6,0-1 0,0 0 0,1 1-1,-1-1 1,1 0 0,-1-1-1,1 1 1,0 0 0,0-1 0,0 0-1,0 1 1,0-1 0,0 0 0,0 0-1,1-1 1,-1 1 0,0-1 0,0 0-1,0 0 1,1 0 0,-1 0-1,0 0 1,0-1 0,6-1 0,-4 0 0,-1 0 0,0-1 0,0 1 0,0-1 0,0 0 0,0 0 0,0-1 0,-1 1 0,0-1 0,1 0 1,-2 0-1,1 0 0,0 0 0,-1 0 0,4-9 0,11-27-235,-3-1 0,-1 0 0,-1-1 0,10-83 1,-14 47-450,-5-143 1,-3 218 653,0 1 0,0-1 0,-1 0 0,1 1 0,-1-1 0,1 1 0,-1-1 0,0 0 0,0 1 0,0 0-1,0-1 1,-1 1 0,1 0 0,-1-1 0,1 1 0,-4-3 0,0 1-20,0 0 0,0 1 1,-1 0-1,1 0 0,-10-4 0,7 4 11,7 1 1451,7 0-545,17 0-272,28 0-490,-3-1 358,-17 1-2270,-7 1-3597,12 1-2192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00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393 161 10954,'-4'-5'892,"-1"1"0,0 0 0,0-1 0,0 1 0,0 1 0,-8-5 0,1 1 333,11 5-1097,0 0 1,0 0-1,0 0 0,1 0 1,-1 0-1,1 0 0,-1 0 1,1 0-1,0 0 0,0 0 1,0 0-1,0 0 1,0 0-1,0 0 0,1-4 1,0-1 38,-1 4-117,0 1 0,1-1 1,-1 0-1,0 0 0,-1 0 1,1 0-1,-1 0 1,1 0-1,-1 0 0,0 1 1,0-1-1,0 0 1,0 0-1,0 1 0,-1-1 1,1 1-1,-1-1 1,0 1-1,0 0 0,0 0 1,0 0-1,0 0 0,0 0 1,0 0-1,-1 0 1,1 1-1,-1-1 0,1 1 1,-1-1-1,0 1 1,0 0-1,1 0 0,-1 1 1,0-1-1,0 0 1,0 1-1,0 0 0,0 0 1,0 0-1,-3 0 0,4 1-46,1 0 0,0 0 0,0 0 0,-1 0 0,1 0 0,0 0 0,0 0 0,0 1-1,0-1 1,0 0 0,1 1 0,-1-1 0,0 1 0,1-1 0,-1 1 0,0-1-1,1 1 1,0-1 0,-1 1 0,1-1 0,0 1 0,0 2 0,-6 41 151,6-43-143,-25 512 1210,23-515-1200,0 1 1,0 0-1,0-1 0,0 1 0,0-1 0,1 1 0,-1-1 1,0 0-1,0 0 0,0 0 0,1 0 0,-3-2 0,-19-17-38,2-1 0,0-1 0,2 0 0,0-2 0,2 0 0,0-1 0,-24-53 0,33 49 16,9 28 1,0 0 0,-1 1 0,1-1 0,-1 0 0,1 0-1,0 1 1,0-1 0,-1 1 0,1-1 0,0 1 0,0-1-1,0 1 1,0-1 0,-1 1 0,1-1 0,0 1 0,0 0-1,0 0 1,0 0 0,0-1 0,0 1 0,0 0 0,0 0-1,0 0 1,0 0 0,0 1 0,0-1 0,0 0 0,0 0-1,1 1 1,1-1 0,142-5-2533,4-9-5437,-59 3-5905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00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49 12300,'-17'-13'2692,"0"2"0,-24-13 1,37 38 1522,3 29-4066,1-40 94,-2 146 182,2 97-728,10-84-2926,-7-135 429,11 45 0,16 13-5341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18:28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 11339,'0'31'8243,"-2"4"-4242,0 5-4002,-2 1 0,-12 50 0,11-70-34,5-15-50,-1 0 0,0 0 1,0 0-1,-1 0 1,0-1-1,0 1 1,0 0-1,0-1 0,-5 6 1,7-43-1043,1 18 1052,0 0 0,1 0-1,0-1 1,2 1 0,-1 1 0,2-1-1,0 1 1,11-23 0,-12 29 84,-1 0 0,2 0 0,-1 0 0,1 1 1,-1 0-1,2 0 0,-1 0 0,1 1 0,0-1 0,0 1 1,0 1-1,1-1 0,0 1 0,0 0 0,0 0 1,0 1-1,11-3 0,-16 5 48,-1 1 1,1 0-1,-1-1 1,1 1-1,-1 0 0,1 0 1,-1 0-1,0 0 1,1 0-1,-1 1 0,1-1 1,-1 0-1,1 1 1,-1-1-1,1 1 0,-1-1 1,0 1-1,0-1 1,1 1-1,-1 0 0,0 0 1,0 0-1,0 0 0,1 0 1,-1 0-1,0 0 1,-1 0-1,1 0 0,0 1 1,0-1-1,0 0 1,-1 0-1,1 1 0,-1-1 1,1 1-1,-1-1 1,1 0-1,-1 4 0,2 6 28,0 1 0,-1-1 0,-1 1-1,-1 14 1,1-2 50,1 29-220,5 103-421,6-56-4022,-11-96 3861,0-1 0,-1 1 1,1-1-1,1 1 0,-1-1 1,0 0-1,1 0 0,3 5 0,20 16-8290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00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182 147 7399,'-27'-28'6598,"23"24"-6020,-1 0 0,1 1 0,-1 0 0,0 0 0,1 0 0,-1 0 0,-1 1 0,1 0 0,0 0 0,0 0 0,-1 1 0,1-1 0,-1 1 0,-7 0 0,12 1-194,1 10-58,0 215 341,0-223-657,0 1 0,0-1-1,0 1 1,0 0 0,1-1 0,-1 1 0,0-1 0,1 1-1,0-1 1,0 1 0,0-1 0,0 0 0,0 1-1,0-1 1,1 0 0,-1 0 0,0 0 0,1 0-1,0 0 1,0 0 0,0 0 0,-1-1 0,1 1-1,1-1 1,-1 1 0,0-1 0,0 0 0,0 0-1,1 0 1,-1 0 0,1 0 0,-1 0 0,1-1-1,-1 1 1,1-1 0,-1 1 0,1-1 0,-1 0-1,1 0 1,0-1 0,-1 1 0,1 0 0,-1-1-1,1 1 1,-1-1 0,1 0 0,-1 0 0,4-2 0,-2 1-2,0-1 1,0 1 0,-1-1 0,1 0 0,-1 0-1,0 0 1,0-1 0,0 1 0,0-1 0,-1 1-1,1-1 1,-1 0 0,0 0 0,3-8 0,18-61 3,-16 35-11,-2 0 0,-2 0 1,-2-48-1,-1 84 8,-1-1 0,1 1-1,-1 0 1,0 0 0,1 0 0,-1 0 0,0 0-1,0 0 1,-1 0 0,1 0 0,0 0-1,-1 0 1,1 1 0,-1-1 0,1 1 0,-1-1-1,0 1 1,0-1 0,0 1 0,0 0 0,1 0-1,-2 0 1,1 0 0,0 0 0,0 1 0,0-1-1,0 0 1,0 1 0,-1 0 0,1-1-1,0 1 1,0 0 0,-3 1 0,-3-2-4,0 1 1,0 0-1,0 0 0,0 1 1,0 0-1,0 0 0,0 1 1,-13 4-1,12-1-157,0 0 1,0 1-1,1 0 1,0 0-1,-11 11 1,-8 15-2209,13 1-3612,13-6-1672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00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45 7463,'-34'-23'7609,"30"20"-6994,0 1 0,-1-1-1,0 1 1,0 0 0,1 0-1,-1 0 1,0 1 0,-1-1 0,1 1-1,-5 0 1,11 9-588,3 4 51,2-1 0,-1 1 1,2-1-1,-1-1 1,2 1-1,-1-1 1,16 15-1,-4-2 101,138 166 445,-39-73-266,-113-113-39,-5-3-253,1 0 0,-1 0 0,0 0 0,1 1 0,-1-1 0,0 0 0,0 0 0,1 0 0,-1 0 0,0 0 0,0 0 1,1 1-1,-1-1 0,0 0 0,0 0 0,1 0 0,-1 1 0,0-1 0,0 0 0,0 0 0,0 1 0,1-1 0,-1 0 0,0 1 0,0-1 0,0 0 0,0 0 0,0 1 0,0-1 0,0 0 0,0 1 0,0-1 0,0 0 0,0 0 0,0 1 0,0-1 0,0 0 1,0 1-1,0-1 0,0 0 0,0 1 0,0-1 0,0 0 0,-1 0 0,1 1 0,0-1 0,0 0 0,0 0 0,0 1 0,-1-1 0,1 0 0,0 0 0,0 0 0,-1 1 0,1-1 0,0 0 0,0 0 0,-1 0 0,1 1 0,-1-1-64,-185 243 605,164-209-740,5-11-852,2 0-1,1 2 0,1 0 1,-18 47-1,26-20-6381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00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38 9705,'-20'-6'772,"14"5"-179,0 0 0,1 0 0,-1-1-1,0 0 1,1 0 0,-1-1 0,1 1-1,0-1 1,-7-5 0,12 8-662,-2-4 2204,11 3 256,133-1-161,173 4-4219,-308-1 866,0 0 0,0 0 1,0 0-1,0 1 1,0 0-1,10 5 1,11 2-5397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00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390 50 5413,'-9'-6'1241,"1"0"0,-2 0 0,1 1 0,0 0 0,-1 1 0,0 0 0,0 0 0,0 1 0,-1 1-1,-15-3 1,25 5-894,0 17-71,-1-1 0,-1 0-1,0 0 1,-10 29 0,-5 19 310,7 3-209,3 1 0,0 93 1,5-160-271,0-1 0,0 1 0,0-1 0,0 1 1,0-1-1,0 0 0,-1 0 0,1-1 1,0 1-1,0-1 0,-5-1 0,-16-12-947,1-2 0,0 0-1,-23-23 1,37 31 310,-18-22-3538,26 29 3620,0-1 1,1 1-1,-1-1 0,0 1 0,1-1 1,0 1-1,-1-1 0,1 1 0,0-1 1,0 1-1,0-1 0,0 0 0,0 1 1,0-3-1,5-10-4698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00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32 545,'5'-2'13574,"-7"1"-13402,0 1 0,1 0 0,-1-1 0,1 1 0,-1-1 0,0 1 0,1-1 0,-1 0-1,1 0 1,0 0 0,-1 0 0,1 0 0,0 0 0,0 0 0,-1 0 0,1 0 0,0-1 0,0 1 0,0-1 0,0 1 0,1 0 0,-1-1 0,0 1-1,0-5 1224,5 6-1138,0-1 1,0 1 0,0 0-1,0 0 1,0 0-1,0 1 1,0 0 0,0-1-1,0 1 1,0 0-1,4 2 1,8 2-95,0 1-1,0 1 1,18 10-1,-31-16-149,0 1 0,0 0 0,0 0 0,0 0-1,0 0 1,0 0 0,-1 1 0,1 0 0,-1-1-1,0 1 1,0 0 0,0 0 0,0 0 0,0 0-1,-1 0 1,1 0 0,-1 1 0,0-1 0,0 1-1,0-1 1,0 1 0,0 3 0,-2-5-5,1 1 0,-1-1-1,0 0 1,0 0 0,0 1 0,0-1 0,0 0 0,0 0 0,0 0 0,-1 0 0,1-1-1,-1 1 1,0 0 0,1 0 0,-1-1 0,0 1 0,0-1 0,0 0 0,-2 2 0,-46 23 61,43-23-51,-30 12 30,26-11-7,1 0 0,-1 1-1,1 0 1,-10 7-1,19-12-40,1 0-1,0 0 1,-1 1 0,1-1-1,0 0 1,-1 0-1,1 0 1,0 1 0,-1-1-1,1 0 1,0 1-1,0-1 1,0 0 0,-1 0-1,1 1 1,0-1-1,0 0 1,0 1 0,0-1-1,-1 1 1,1-1 0,0 0-1,0 1 1,0-1-1,0 0 1,0 1 0,0-1-1,0 1 1,0-1-1,0 0 1,0 1 0,0-1-1,1 0 1,-1 1-1,0-1 1,0 0 0,0 1-1,0-1 1,0 0-1,1 1 1,-1-1 0,0 0-1,0 1 1,1-1-1,-1 0 1,0 0 0,0 1-1,1-1 1,-1 0-1,0 0 1,1 1 0,-1-1-1,0 0 1,1 0 0,-1 0-1,0 0 1,1 0-1,-1 0 1,1 0 0,-1 0-1,0 1 1,1-1-1,-1 0 1,1-1 0,25 7 10,-24-6-11,37 6-809,0-3-1,71-2 1,-17-2-8226,-47 3 1055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00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122 104 10634,'-31'-7'2307,"22"6"-1692,0-1-1,0 0 1,0 0-1,1-1 0,-1 0 1,1 0-1,-1-1 0,-9-6 1,17 10-570,1-1 0,0 1 0,0 0 0,0 0 0,0-1 1,-1 1-1,1 0 0,0 0 0,0-1 0,0 1 0,0 0 0,0-1 1,0 1-1,0 0 0,0 0 0,0-1 0,0 1 0,0 0 0,0-1 1,0 1-1,0 0 0,0 0 0,0-1 0,0 1 0,0 0 0,0-1 1,0 1-1,0 0 0,1 0 0,-1-1 0,0 1 0,0 0 0,0 0 0,0-1 1,1 1-1,-1 0 0,0 0 0,0 0 0,1 0 0,-1-1 0,0 1 1,0 0-1,1 0 0,-1 0 0,0 0 0,0 0 0,1 0 0,-1-1 1,0 1-1,1 0 0,-1 0 0,0 0 0,1 0 0,31-8 1068,38-1-88,219 3 998,-61 5-1446,-14-15-388,-107 5-1234,213 7 0,-311 5 576,0 0-1,-1 1 1,0-1-1,1 2 1,-1-1-1,8 5 1,-11-5-364,-1 1 0,1-1 0,-1 1 0,0 0-1,0 0 1,6 6 0,2 8-5338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00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108 108 5509,'-21'-19'3659,"18"14"-2975,-1 0 0,0 1 0,-1-1 0,1 1-1,-1 0 1,0 1 0,0-1 0,0 1 0,0 0 0,-1 0-1,1 0 1,-1 1 0,0 0 0,1 0 0,-9-1 667,23-30 614,-8 33-1906,0 1 0,-1 0 0,1-1 1,0 1-1,0 0 0,-1 0 0,1 0 1,-1-1-1,1 1 0,0 0 1,-1 0-1,0 0 0,1 0 0,-1 0 1,0 0-1,1 0 0,-1 0 1,0 0-1,0 0 0,0 0 0,0 0 1,0 0-1,0 0 0,0 0 0,0 0 1,0 0-1,-1 2 0,1 3 129,-1 189 342,-2-113-2186,15 152 0,-9-217 453,0 0-1,1 0 0,1-1 0,0 0 0,12 25 0,12 3-4412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00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41 9545,'-2'-3'584,"-1"0"0,1 0-1,-1 0 1,0 0 0,0 1 0,0-1-1,0 1 1,-1 0 0,1 0 0,0 0-1,-1 0 1,0 0 0,1 1 0,-1 0-1,0 0 1,0 0 0,0 0 0,1 0-1,-9 0 1,1 37-153,10-27-397,-7 32-5,3 0 0,1 1 1,3 45-1,1-85-33,0 1 0,0 0 0,0-1 0,1 1 0,-1 0 0,1-1 0,0 1 0,0-1 0,0 1 0,0-1 0,0 1 0,0-1 0,1 0 0,-1 0 0,1 0 0,-1 1 0,1-2 0,0 1 0,0 0 0,0 0 0,0 0 0,0-1 0,1 1 0,-1-1 0,0 0 0,1 0 0,-1 0 0,0 0 0,6 1 0,5 1-26,0 0 0,0-1 0,0-1 0,23-1 0,-35 0 28,3 0-7,0-1 1,-1 0-1,1 0 1,-1 0-1,1 0 1,-1-1-1,1 1 0,-1-1 1,0 0-1,1 0 1,-1 0-1,0 0 1,0-1-1,-1 1 1,1-1-1,-1 0 1,1 1-1,-1-1 1,0 0-1,0-1 1,0 1-1,0 0 1,-1-1-1,1 1 1,-1-1-1,0 1 0,2-8 1,2-9-70,0 0 0,-2-1 1,3-33-1,-5 37 53,1-51 204,-2 65-155,-1 1-1,1 0 0,0 0 0,-1 0 1,1 0-1,-1 0 0,1 0 0,-1 0 0,0 0 1,0 0-1,0 0 0,0 1 0,0-1 0,0 0 1,-1 0-1,1 1 0,-1-1 0,1 1 0,-1 0 1,1-1-1,-1 1 0,0 0 0,0 0 1,1 0-1,-5-2 0,-8 0 97,0 1 0,-1 0 1,1 0-1,0 2 0,-17 0 1,24 0-336,-1 1 1,1-1-1,0 1 1,0 1-1,0-1 1,0 1 0,0 1-1,1-1 1,-1 1-1,1 0 1,-1 0-1,-6 6 1,11-7-250,1-1 0,-1 1 0,1 0 0,-1-1 1,1 1-1,0 0 0,0 0 0,0 0 0,0 0 0,0 0 0,0 0 0,0 1 1,1-1-1,-1 0 0,1 0 0,0 0 0,-1 1 0,1 3 0,0 9-9882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00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36 9129,'0'-2'247,"-1"1"1,0-1-1,0 0 1,0 1-1,0-1 1,0 0-1,0 1 1,-1-1-1,1 1 1,-1 0 0,1-1-1,-1 1 1,1 0-1,-1 0 1,1 0-1,-1 0 1,0 0-1,0 0 1,1 0-1,-1 1 1,0-1-1,0 1 1,-2-1 0,-14-5 1941,17 5-1618,10 6-133,139 71 1380,17 10-839,-161-84-813,0 1-1,0 0 0,0 0 0,0 1 1,-1-1-1,1 1 0,-1 0 0,0 0 1,0 0-1,0 0 0,3 8 0,-5-11-114,-1 1-1,1 0 0,-1 0 1,1 0-1,-1 0 0,1 0 1,-1 0-1,0-1 0,0 1 1,0 0-1,0 0 0,-1 0 1,1 0-1,0 0 0,-1 0 1,1 0-1,-1-1 0,0 1 1,0 0-1,0 0 0,1-1 0,-1 1 1,-1-1-1,1 1 0,0 0 1,0-1-1,-1 0 0,1 1 1,0-1-1,-1 0 0,0 0 1,1 0-1,-3 1 0,-8 7-6,0 0 0,1 1-1,0 0 1,0 1-1,1 0 1,0 1-1,1 0 1,1 1 0,-10 17-1,-5 24-2345,13 0-3551,8-10-3147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00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71 16528,'-108'0'8584,"139"0"-8479,0 2 0,0 1 0,-1 1 0,1 2 0,39 12 0,-45-12-1545,8 2-2562,-17 0-3139,-38-8 4354,-106 0 15498,127 93-12407,5 138 995,-1-202-1168,1 0 1,1-1-1,2 1 1,1-1-1,20 50 1,-26-74-131,-1-1 0,1 0 0,0 1 0,0-1 0,0 0 0,1 0 0,-1 0-1,0 0 1,1 0 0,0-1 0,0 1 0,0-1 0,0 0 0,0 1 0,0-1 0,1-1 0,5 3 0,0-2 5,-1 0 0,1-1 0,0 0 0,0 0 0,0-1 0,12-1 0,-15-1-5,0 1 1,-1-1 0,1 0 0,-1 0-1,0 0 1,0-1 0,1 1 0,-2-1 0,1-1-1,0 1 1,-1-1 0,1 0 0,-1 0 0,0 0-1,0 0 1,-1-1 0,1 1 0,-1-1 0,3-7-1,4-4-174,-1-2-1,0 1 0,-1-1 0,7-29 1,-9 26-189,-2-1 1,0 0-1,-2 0 0,-1 0 1,0 0-1,-1 0 1,-2 0-1,0 0 1,-2 0-1,-7-29 1,-2 12 305,-15-79 1,24 89 1757,-1-50 1196,17 77-2736,0 1-1,0 0 1,0 1-1,22 2 1,4 0-468,-22-2-150,57 3-6765,-30 5 1322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18:29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31 228 8328,'-18'0'14349,"6"0"-10601,58 0-3588,15 0-224,13 0-577,-4 0-640,-5 0-929,-7 0-1121,-18 0-1794,-9 0-2914</inkml:trace>
  <inkml:trace contextRef="#ctx0" brushRef="#br0" timeOffset="1">194 49 14862,'-20'-22'2848,"-4"-4"1479,24 26-4250,0 0-1,0 1 1,0-1 0,0 0 0,1 0 0,-1 1 0,0-1-1,0 0 1,0 0 0,0 1 0,0-1 0,0 0 0,-1 1-1,1-1 1,0 0 0,0 0 0,0 1 0,0-1 0,0 0-1,0 0 1,0 1 0,0-1 0,-1 0 0,1 0-1,0 0 1,0 1 0,0-1 0,-1 0 0,1 0 0,0 0-1,0 0 1,0 1 0,-1-1 0,1 0 0,0 0 0,0 0-1,-1 0 1,1 0 0,0 0 0,0 0 0,-1 0 0,1 1-1,0-1 1,-1 0 0,1 0 0,0 0 0,0 0 0,-1-1-1,1 1 1,0 0 0,0 0 0,-1 0 0,1 0-1,0 0 1,0 0 0,-1 0 0,1 0 0,0 0 0,0-1-1,-1 1 1,1 0 0,0 0 0,0 0 0,0-1 0,-1 1-1,1 0 1,0 0 0,0-1 0,-3 205 441,8 251 443,-4-442-1016,0-1 0,1 0 0,1 1 1,0-1-1,0 0 0,2-1 1,-1 1-1,1-1 0,1 0 0,8 14 1,-8-18-57,-1 0 1,1 0 0,0-1 0,0 0 0,1 0 0,-1 0-1,1-1 1,1 0 0,-1 0 0,1-1 0,0 0-1,0 0 1,0-1 0,0 0 0,11 2 0,-4-2-1073,0-1-1,0 0 1,23-1 0,19-5-5295,27-12-7097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00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313 111 9545,'-8'0'2655,"6"0"-1919,0 0 0,-1 0 0,1 0 0,0 0 0,-1 0 0,1 0 0,0-1 0,-1 1 0,1-1 0,0 1 0,-3-2 0,4 0-636,0 1 0,0-1 0,0 1-1,0 0 1,1-1 0,-1 0-1,0 1 1,1-1 0,-1 1-1,1-1 1,0 0 0,0 1-1,0-1 1,0 0 0,0 1 0,0-1-1,0-2 1,0 1-49,0-1 0,-1 1 1,1 0-1,-1-1 0,0 1 0,0 0 0,0 0 1,0 0-1,0 0 0,-1 0 0,0 0 1,1 0-1,-1 0 0,0 0 0,0 1 0,-1-1 1,1 1-1,0 0 0,-1-1 0,0 1 0,1 0 1,-1 1-1,0-1 0,0 0 0,0 1 1,0 0-1,0-1 0,0 1 0,-1 1 0,1-1 1,-7-1-1,9 3-52,0 0 1,0 0-1,0 0 1,-1-1 0,1 1-1,0 0 1,0 0-1,1 1 1,-1-1-1,0 0 1,0 0-1,0 0 1,1 1 0,-1-1-1,1 0 1,-1 1-1,1-1 1,-1 0-1,1 1 1,0-1 0,0 0-1,-1 3 1,-5 37-12,0 301-11,8-196 20,-2-150 1,-1 0 0,0 0 1,0 1-1,0-1 0,0 0 0,-1 1 1,1-1-1,-1 0 0,0 1 0,0 0 1,0-1-1,-5-4 0,-39-40-33,27 29 29,-61-50 102,106 64-310,10 0-274,0-1 0,35-11 0,25-12-5210,-87 26 4751,63-20-7044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00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67 12524,'-24'-12'2501,"-17"-10"1161,39 21-3277,1 0-1,-1 0 1,1 0-1,0-1 1,-1 1-1,1 0 1,0-1-1,0 1 1,0 0-1,0-1 1,0 0-1,0 1 1,0-1-1,0 1 1,1-1-1,-1 0 1,1 0-1,-1 1 0,0-5 1,1 731-1148,0-719 662,0 43-1567,9 73-1,-6-104 459,1 1-1,1-1 0,0 0 0,9 18 0,20 25-5110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00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106 182 4708,'-63'-32'11179,"37"20"-8697,25 10-2353,-1 1 1,0-1-1,1 0 0,0 0 0,-1-1 0,1 1 0,0 0 0,0 0 0,0 0 0,1-1 0,-1 1 1,1-1-1,-1 1 0,1 0 0,0-1 0,-1-3 0,1-6 594,0 30 2136,0 7-2795,-1-7-45,1 0 0,1 0 0,0 0 0,1 0 0,6 21 1,-7-35-19,1 0 1,-1 0 0,1 0-1,0-1 1,-1 1 0,2 0 0,-1-1-1,0 0 1,1 1 0,-1-1 0,1 0-1,0 0 1,0-1 0,1 1 0,-1 0-1,0-1 1,1 0 0,-1 0 0,1 0-1,0 0 1,0-1 0,0 1 0,-1-1-1,1 0 1,1 0 0,-1-1 0,0 1-1,7-1 1,-6 1-3,1-1-1,-1 0 1,1 0-1,0-1 1,-1 0 0,1 0-1,-1 0 1,1 0-1,-1-1 1,0 0-1,0 0 1,8-4 0,-7 1-35,0 0 1,-1 0 0,1 0-1,-1-1 1,0 0 0,0 0-1,0 0 1,5-12 0,-3 6-380,-1-1 1,0 0-1,-1 0 1,0-1-1,-1 1 1,-1-1-1,3-21 1,2-56-7212,-8 83 6514,3-16-4979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00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28 11883,'-38'-26'6753,"36"25"-5087,2 7-385,0 125 824,-3 8-2303,6-1 0,26 166 0,-26-288-499,0 0 0,1 0 0,1 0 0,1 0 0,9 18 0,-11-27-104,0 0 0,1 0 0,0 0-1,0-1 1,1 0 0,-1 0 0,10 7-1,25 12-5806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00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31 9193,'0'-2'398,"0"1"0,0-1 0,-1 1 0,1-1 0,-1 1 0,1 0 0,-1-1 0,0 1 0,1 0 0,-1-1 0,0 1 0,0 0 1,0 0-1,0 0 0,0 0 0,0 0 0,0 0 0,0 0 0,0 0 0,-1 0 0,1 0 0,0 1 0,-1-1 0,1 0 0,0 1 0,-1-1 0,1 1 1,-1 0-1,-1-1 0,3 31 1630,3 32-1639,5 58-837,3-41-4078,-11-77 4274,0-1 0,0 0 0,0 1 0,1-1 0,-1 0 0,1 0 0,-1 0 0,1 1 0,-1-1 0,1 0-1,-1 0 1,1 0 0,0 0 0,0 0 0,0 0 0,0 0 0,-1 0 0,1 0 0,0 0 0,0-1 0,1 1 0,-1 0 0,0-1 0,0 1 0,0-1 0,0 1 0,1-1 0,1 1 0,15 0-6052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00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57 1569,'-25'-17'9771,"0"0"-5406,-10-5-1209,45 35 855,47 59-3031,206 191-265,-263-262-701,1-1-1,-1 1 0,1-1 1,-1 1-1,1-1 1,-1 1-1,1-1 0,-1 1 1,0-1-1,1 1 1,-1-1-1,0 1 0,0 0 1,1-1-1,-1 1 1,0 0-1,0-1 0,0 1 1,0 0-1,0-1 0,0 1 1,0 0-1,0-1 1,0 1-1,0 0 0,0-1 1,0 1-1,0 0 1,-1-1-1,1 1 0,0-1 1,0 1-1,-1 0 1,1-1-1,0 1 0,-1-1 1,1 1-1,-1-1 1,0 1-1,-26 20 299,12-10-210,-3 5 10,1 2 0,1 0 0,0 1 0,1 0-1,-12 23 1,2 1-188,-29 68-1,26-30-1575,21-25-4250,7-29-1721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00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26 8200,'-40'-14'11210,"9"6"-9832,6 5 2081,41 3-3523,18 0 96,8 0 0,1 0-64,3 0-513,-6 8-736,-9 3-1505,-3-2-1955,2 4-3042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00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0 11563,'-43'0'5669,"25"0"-3363,-1 0 1250,41 3-3396,18 0-64,9 2-32,-3 3-32,3 3-576,-12 6-1538,-1 5-2627,7 3-5348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00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60 14926,'-138'-47'7159,"125"42"-5789,7 3 70,22 0-1314,262-1 462,-157 4-8063,-81-1 1352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00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72 12844,'-92'-45'6305,"87"24"-5006,6 16-129,-1 18-612,-9 451 1624,7-383-2031,1-12-55,1-68 288,-7-6 593,-8-11-1329,-14-13-270,-37-51 1,31 18-4075,33 55 3121,-1 0-1,1 0 1,0-1 0,0 1 0,1 0-1,0-15 1,1 12-6272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18:30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19154,'0'0'1762,"-10"0"2978,10 19-4676,0 39 0,0 25 32,0 22 33,0 8-1,0 9-96,0-9-64,0-11-449,0-22-2241,6-25-2051,28-22-3619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00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69 5669,'-4'-5'715,"0"0"1,0-1-1,-1 1 0,0 1 0,0-1 0,0 1 0,0-1 0,-1 2 0,1-1 0,-1 0 0,0 1 0,0 0 0,-1 1 0,1 0 1,0-1-1,-1 2 0,0-1 0,1 1 0,-8-1 0,13 2-309,42 6-353,17-5-15,-47-2 93,1 1-1,-1 0 1,20 4 0,-30-3-65,1 0 1,-1 0 0,0 0 0,0 0 0,0 0-1,0 1 1,0-1 0,0 0 0,0 1 0,0-1 0,0 1-1,-1-1 1,1 1 0,0-1 0,-1 1 0,1-1 0,-1 1-1,0 0 1,0-1 0,1 1 0,-1 0 0,0-1 0,0 1-1,-1 0 1,1 2 0,-8 44 261,2-39-306,0 0-1,0 0 0,-1 0 1,0-1-1,0 1 0,-1-2 0,-1 1 1,-14 10-1,-10 4 38,-35 20 0,47-33-63,17-7 4,0-1 0,0 1 0,1-1 0,-1 1 0,1 0 0,-1 1 0,1-1-1,0 0 1,0 1 0,0 0 0,0 0 0,-3 3 0,6-5-75,21-1-64,90 0-2291,60 0-5870,-125 0-81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00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68 118 13453,'-40'-12'4034,"39"11"-3861,-1 1 0,1-1 0,-1 0 0,1 1-1,-1-1 1,1 0 0,-1 0 0,1 0 0,-1 0-1,1 0 1,0 0 0,0 0 0,-1 0 0,1-1 0,0 1-1,0 0 1,0-1 0,1 1 0,-1-1 0,0 1 0,0-3-1,7 1 32,-1 2-157,329-31 2177,-148 12-1848,-104 11-437,53-5-1802,-48 17-6922,-51 6 639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00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98 119 11659,'-33'-39'3619,"2"14"-1665,0 3 545,28 14-1378,3-3-513,0 0-223,0 8 608,16 9-32,-1 24-161,0 11-351,-6 17-257,1 14-128,-1 14-128,0 5-1410,6-3-2529,34 6-4197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00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81 9033,'-25'-7'6037,"-6"-13"-2373,28 17-3361,0 0-1,0 1 0,0-1 0,-1 1 1,1 0-1,-1 0 0,0 1 0,0-1 1,1 1-1,-1-1 0,0 1 0,0 1 0,-7-2 1,11-5 232,-1 7-477,1-1 0,0 1 1,0-1-1,-1 0 0,1 1 0,0-1 1,0 1-1,0-1 0,0 0 0,0 1 1,0-1-1,0 0 0,0 1 0,0-1 1,0 0-1,0 1 0,0-1 0,0 0 1,1 1-1,-1-1 0,0 1 0,1-1 1,-1 1-1,0-1 0,1 0 1,-1 1-1,0-1 0,1 1 0,-1-1 1,1 1-1,-1 0 0,1-1 0,-1 1 1,1-1-1,-1 1 0,2-1 0,25 3 305,1 1 0,29 6 0,-30-4-334,1-1-1,31 1 1,-6-5-420,87-1-1352,-46-5-6234,-69 6 2996,-3 4-2402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00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28 15471,'-15'0'2242,"0"0"673,3 0-930,8 0-1088,35 0-801,15 0-64,9 0-32,7-3 32,-1-2-736,0-6-2019,10 2-3042,18 9-5382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00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41 16400,'-53'-8'1856,"24"3"-69,0 1 0,-34-1 0,62 5-1323,17-2-85,350 1 919,-309-7-3309,-10 1-4157,-15 6 376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00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362 14 13805,'-82'-13'7121,"80"15"-6970,0 0-1,0 1 0,1-1 1,-1 1-1,1 0 0,0-1 1,0 1-1,0 0 0,-1 4 1,1-3 38,-17 57 335,3 0 1,3 0-1,3 1 1,-2 73-1,0-10-312,11-123-184,-1 0-1,1 0 0,0 1 0,0-1 0,-1 0 1,1 0-1,-1 0 0,0 0 0,0 0 0,0 0 1,0 0-1,0 0 0,0 0 0,0 0 1,-1-1-1,1 1 0,0 0 0,-1-1 0,-1 2 1,1-2-28,0-1 0,0 1 1,0-1-1,0 1 1,1-1-1,-1 0 1,0 0-1,0 0 1,0 0-1,0 0 1,0-1-1,1 1 1,-1 0-1,0-1 1,0 1-1,0-1 1,1 0-1,-1 0 1,0 1-1,1-1 1,-1 0-1,-2-2 1,-7-5-476,0-1 1,1 1 0,0-2 0,0 1 0,1-2 0,-13-16-1,-8-26-3668,28 48 2954,0-1 0,0 1 0,1-1 0,-1 0 0,1 0 0,-1-11 0,2 1-8938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00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44 7911,'-64'-42'10768,"60"40"-9449,5 3-1289,1 0 0,-1 0 1,0 0-1,1 0 0,-1 0 1,0 0-1,1-1 1,-1 1-1,1-1 0,-1 1 1,1-1-1,0 1 1,-1-1-1,1 0 0,-1 0 1,3 0-1,0 1 35,3 0 19,46 13 206,-49-13-137,-1 0 0,1 0 0,-1 1 0,1-1 0,-1 1 0,0 0 0,0 0 0,1 0 0,-1 0 0,-1 1 1,6 4-1,-7-5-86,0 0 1,0 0 0,0 1 0,0-1 0,0 0 0,-1 1 0,1-1 0,-1 1 0,1-1 0,-1 0 0,0 1 0,0-1 0,0 1 0,0-1-1,0 1 1,-1-1 0,1 1 0,-1-1 0,1 0 0,-1 1 0,0-1 0,0 0 0,0 0 0,-1 1 0,1-1 0,0 0 0,-1 0 0,1 0-1,-1-1 1,-3 4 0,-5 5-91,0-1 0,-1 0 0,0 0 0,-13 6-1,16-10 127,-32 24-93,25-17-16,-2-1-1,0 0 1,-25 11-1,41-21-46,8-1-118,52-1-1163,-20-1-1965,-1 2-1,51 7 1,-42 3-4570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00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65 127 11339,'-24'-22'5157,"8"11"-2435,-8 8 1,36 3-2531,37 0 288,13-11 161,14-3-225,7-2-31,6 2-225,-6 0-64,-3 3-96,-13 3-160,-9 5-1474,-15 3-1953,0 3-2018,-15 30-3428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00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23 12780,'-22'-17'4292,"-5"12"-1986,-4 5-128,25 0-864,6 8-1058,0 6-32,0 11 160,9 16-63,-9 22-193,0 20-128,0 25-577,0 8-1248,0-3-3268,37-5-5125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18:30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67 4708,'-29'-8'9556,"8"-3"-4715,19 9-4578,1 0 0,-1 0 0,0 0 0,1 0 0,0 0 0,-1 0 0,1 0 0,0-1 0,0 1 0,0 0 1,0-1-1,1 1 0,-1 0 0,1-1 0,-1 1 0,1-1 0,0 1 0,0-5 0,0 6-60,6 4 197,-3 5-372,0 0 1,0-1-1,-1 1 1,0 0-1,-1 1 1,0-1-1,0 0 1,-1 0-1,1 1 1,-3 11-1,2 3 17,1 268-1291,-1-163-4171,0-72-1069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00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176 100 12588,'-4'-6'497,"-1"1"0,1 0 0,-1 0 0,0 1 1,0 0-1,-1 0 0,1 0 0,-1 0 0,0 1 0,0 0 0,0 0 1,0 0-1,0 1 0,-1 0 0,-12-2 0,19-25 1198,0 20 1371,0 28-1971,-4 46-956,-20 107-1,9-78-105,-13 154-737,25-165-2286,4 1-3779,1-44-443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00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77 175 9961,'1'-1'213,"-1"0"0,0 0 0,0 0-1,0-1 1,0 1 0,0 0 0,-1 0 0,1 0-1,0 0 1,-1 0 0,1 0 0,0 0-1,-1 0 1,1 0 0,-1 0 0,1 0-1,-1 0 1,0 0 0,1 0 0,-1 0-1,0 1 1,0-1 0,0 0 0,0 0-1,1 1 1,-3-2 0,-29-1 3907,26 3-3660,5 2-394,0 1-1,0-1 1,0 1 0,0 0 0,0-1 0,0 1 0,1 0-1,-1 0 1,1 0 0,0 0 0,0-1 0,0 1-1,1 4 1,-1-1 38,-1 6-41,-2 36 437,5 52-1,-1-98-489,-1-1 0,1 1 1,1-1-1,-1 0 0,0 1 0,0-1 0,0 0 0,1 0 1,-1 0-1,1 0 0,-1 0 0,1 0 0,-1 0 0,1 0 1,0-1-1,-1 1 0,1 0 0,0-1 0,-1 0 0,1 1 0,0-1 1,0 0-1,-1 0 0,1 0 0,0 0 0,0 0 0,3-1 1,1 1 7,0 0 1,1 0-1,-1-1 1,0 0-1,0 0 1,0 0-1,8-4 1,-7 0-10,0 0 1,-1 0-1,0 0 1,0-1-1,-1 0 1,1 0 0,-1-1-1,0 0 1,-1 0-1,7-14 1,1-3-20,-2-1-1,8-26 1,-15 36 6,0-1-1,-1 1 0,0 0 0,-2-31 0,0 32 13,0 12-4,0 0-1,0 0 0,-1 0 0,1 0 1,0 1-1,-1-1 0,0 0 0,1 0 1,-1 1-1,0-1 0,0 0 1,0 1-1,0-1 0,0 1 0,0-1 1,0 1-1,0-1 0,-1 1 0,-2-2 1,0 0-1,0 0 1,-1 1 0,1 0 0,-1 0-1,1 0 1,-1 0 0,-7-1 0,-6 0 80,0 1 0,0 0 0,-20 1 1,35 1-77,0 0 0,0 0 0,0 0 0,0 1 0,0-1 0,0 1 1,0-1-1,0 1 0,0 0 0,0 0 0,1 1 0,-1-1 0,0 0 1,1 1-1,-1 0 0,1 0 0,-1-1 0,1 1 0,0 1 0,-3 2 0,2 0-319,0 0-1,0 1 0,1-1 0,0 1 1,0-1-1,0 1 0,1 0 0,-1 0 1,0 10-1,1 20-4674,1 7-3075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00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18 14958,'-13'-5'1096,"8"3"-593,-1 0-1,0 0 1,0 0 0,0 0-1,0 1 1,-1 0-1,1 1 1,0-1 0,0 1-1,-10 1 1,18 17-546,6-5 142,0 0 0,1-1 0,0 1 0,1-1 0,0-1-1,1 0 1,22 16 0,8 11 205,-29-25-178,1-1-1,0-1 1,1 0 0,0-1 0,1-1 0,27 13 0,-40-15 289,0 0 1,0 0 0,-1 1 0,1-1 0,-1 0 0,-1 1 0,0-1-1,0 0 1,-2 14 0,-1-11-402,-1-1 0,-1 0-1,0 0 1,0-1 0,-1 1-1,-10 11 1,-8 14-19,11-16-111,-59 101-2158,65-103 838,0 0-1,0 0 1,-4 20-1,4 27-6405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00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61 16335,'-16'-3'638,"-4"-1"1315,-1 1 0,-32-1 0,49-17-1007,3 20-853,1 1-1,0-1 1,0 0-1,0 1 1,0-1-1,0 0 1,0 0-1,0 1 0,0-1 1,0 0-1,0 1 1,0-1-1,1 0 1,-1 1-1,0-1 1,0 0-1,1 1 0,-1-1 1,0 0-1,1 1 1,-1-1-1,0 1 1,1-1-1,-1 1 1,1-1-1,-1 1 0,1-1 1,0 1-1,-1-1 1,1 1-1,-1 0 1,1-1-1,1 0 0,495-2 4087,281 1-4300,-719 6 132,-1 3 0,80 19 0,-80-13-2,1-3-1,76 4 0,-96-13-7,21 1 6,0-2 0,91-13 0,-99 6-10,0 2 0,0 2 1,82 7-1,-121-2 7,0 1 1,1 0-1,20 7 1,-9-2-2,-95-6-3328,-6-21-4176,65 16 5029,-19-4-10078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00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94 0,'-37'-33'11855,"29"27"-10283,0 0-1,0 0 1,-1 1-1,0 0 1,-12-5-1,21 10-1514,0 0 0,1 0 0,-1 0 0,0-1 0,0 1 0,0 0 0,1 0 0,-1 0 0,0 0 0,0-1 0,0 1 0,0 0 0,1 0-1,-1 0 1,0-1 0,0 1 0,0 0 0,0 0 0,0-1 0,0 1 0,0 0 0,1 0 0,-1 0 0,0-1 0,0 1 0,0 0 0,0 0 0,0-1 0,0 1 0,0 0 0,0 0 0,0-1 0,-1 1-1,1 0 1,0 0 0,0-1 0,0 1 0,0 0 0,0 0 0,0-1 0,0 1 0,-1 0 0,1 0 0,0 0 0,0-1 0,0 1 0,0 0 0,-1 0 0,1 0 0,0 0 0,0 0 0,0-1 0,-1 1 0,1 0-1,0 0 1,0 0 0,-1 0 0,1 0 0,0 0 0,0 0 0,-1 0 0,22-6 368,55 0 611,123 8 0,-151 0-887,12 0-110,-1 3 0,97 21 0,-129-19-815,0 2 0,28 12 1,-25-2-2480,-29-18 2921,0 0 1,-1 0-1,1 0 0,0 0 0,-1 0 0,1 0 0,-1 0 1,1 0-1,-1 0 0,0 0 0,1 0 0,-1 0 1,0 0-1,0 1 0,0-1 0,0 0 0,0 0 0,0 0 1,0 0-1,0 1 0,0-1 0,0 0 0,-1 0 0,1 0 1,-1 0-1,0 2 0,-9 11-6307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00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30 11819,'-3'-3'618,"-1"0"-1,1 0 1,-1 0 0,0 0-1,0 0 1,0 1 0,0 0-1,0 0 1,-11-4 4276,9 477-2172,6-471-2709,0 1 0,0 0-1,0-1 1,0 1 0,0-1 0,0 1-1,0 0 1,0-1 0,0 1-1,0 0 1,-1-1 0,1 1 0,0-1-1,0 1 1,0-1 0,-1 1-1,1 0 1,0-1 0,-1 1 0,1-1-1,0 0 1,-1 1 0,1-1-1,-1 1 1,1-1 0,-1 1 0,1-1-1,-1 0 1,1 1 0,-1-1-1,1 0 1,-1 0 0,0 1 0,-22-8 127,-19-24-179,25 12-389,1-1 1,0 0-1,-18-34 0,27 42-1141,1 0 0,1-1 0,0 0 0,-6-21 0,9 10-4858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00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12 13357,'-32'-8'4044,"28"5"-1676,20 4-1835,-2 2-225,0 0 0,0 1 0,-1 0 0,0 1 0,20 10 0,-29-13-215,0 0 0,0 0-1,0 0 1,-1 1 0,1-1 0,-1 1 0,0 0-1,0 0 1,0 0 0,0 0 0,0 0 0,-1 1-1,1-1 1,-1 1 0,0 0 0,0 0 0,-1-1-1,1 1 1,-1 0 0,0 1 0,0-1 0,1 7-1,-1-4-53,-2 0-1,1 0 1,0 0-1,-1 0 1,-1 0-1,1 0 1,-1 0-1,0-1 1,-1 1-1,-4 9 0,2-9-27,0 0-1,0-1 1,-1 0 0,0 0-1,0 0 1,-1-1-1,1 0 1,-13 7-1,-67 35 167,39-22 372,123-24-154,-47-1-871,53 0-6543,-34 3-615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00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137 166 6022,'-17'-14'3401,"13"12"-2810,0-1 1,0 0 0,0 0-1,0 0 1,0-1-1,1 1 1,0-1-1,0 0 1,0 0 0,0 0-1,0 0 1,1-1-1,0 1 1,0-1 0,0 1-1,-2-9 1,4-66 5365,0 81-5626,-3 55-80,-3 0-1,-16 72 0,-8 64-360,26-82-1721,5-37-5520,2-49 1975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00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120 106 11275,'-2'-3'445,"1"0"0,-1 0 0,-1 0 0,1 1 0,0-1 0,-1 1 1,1-1-1,-1 1 0,0 0 0,0 0 0,-5-2 0,-13 0 4608,21 36-4045,0 109 236,0-138-1236,0-1-1,1 1 1,-1-1-1,1 0 1,0 1-1,-1-1 1,1 0-1,0 0 1,0 1-1,1-1 1,-1 0-1,0 0 1,1 0 0,-1-1-1,1 1 1,0 0-1,-1 0 1,1-1-1,0 1 1,0-1-1,0 0 1,0 1-1,0-1 1,0 0-1,1 0 1,-1 0-1,0-1 1,1 1-1,-1 0 1,0-1-1,1 0 1,-1 1-1,1-1 1,-1 0-1,0 0 1,5-1-1,-2 1 3,0 0-1,0 0 1,-1-1-1,1 0 1,0 1-1,0-2 1,0 1-1,0-1 1,-1 1-1,1-1 0,-1-1 1,1 1-1,-1 0 1,0-1-1,0 0 1,0 0-1,6-6 1,-5 1-13,-1 1 1,0-1 0,-1 1 0,1-1 0,-1 0-1,-1 0 1,1-1 0,-1 1 0,1-14-1,-1-1-48,-2-1 0,-1-28 0,0 49 57,0 0 0,0 0 0,0 0 0,0 0 0,0 0 0,-1 0 1,0 0-1,1 0 0,-1 1 0,0-1 0,0 0 0,0 1 0,-1 0 1,1 0-1,0-1 0,-1 1 0,0 1 0,1-1 0,-1 0 0,0 1 1,0-1-1,0 1 0,0 0 0,0 0 0,0 0 0,0 0 0,-5 0 1,-3-1 83,-1-1 1,0 2-1,1 0 1,-1 0-1,0 1 1,-16 2 0,23-1-124,1 1 0,0-1 1,0 1-1,-1 0 0,1 0 0,1 0 1,-1 0-1,0 1 0,1-1 1,-1 1-1,1 0 0,0 0 1,-1 1-1,2-1 0,-1 0 1,-3 6-1,3-4-663,0 0 0,0-1 0,1 2 0,0-1 0,-1 0 0,2 0 0,-3 9 1,3 16-5466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00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39 9929,'-13'-9'1699,"-25"-14"1109,10 16 6208,26 9-8990,1-1 0,0 0 0,0 0 1,0 0-1,0 1 0,0-1 1,0 0-1,1 1 0,-1-1 1,0 1-1,1-1 0,-1 1 1,1-1-1,0 1 0,-1 0 1,1-1-1,0 1 0,0-1 1,0 1-1,0 0 0,0-1 1,1 3-1,-2 0 36,0 7-56,-3 26 23,2 1 1,2 0-1,4 42 0,-3-71-25,0-1-1,0 0 0,0 0 1,1 0-1,1 0 0,0 0 0,0 0 1,0-1-1,1 1 0,0-1 0,0 0 1,1 0-1,0 0 0,0-1 0,0 1 1,1-1-1,0-1 0,0 1 0,1-1 1,10 6-1,-13-8-5,0-1 0,1 1 0,0-1 0,-1-1-1,1 1 1,0-1 0,0 0 0,0 0 0,0 0 0,0 0 0,0-1 0,0 0 0,0 0 0,0-1-1,0 1 1,0-1 0,0 0 0,8-3 0,-8 2-4,1-1-1,-1-1 1,0 1 0,0-1 0,-1 0-1,1 0 1,-1 0 0,1 0-1,-1-1 1,-1 0 0,1 0-1,-1 0 1,4-7 0,2-6-8,-2 0-1,0 0 1,-1 0 0,-1-1 0,-1 0-1,-1 0 1,0 0 0,0-30 0,-3 44 29,0-1 1,0 1-1,0 0 1,-1-1-1,0 1 1,0 0-1,0 0 1,-1-1-1,1 1 1,-1 0-1,-1 0 1,-2-5-1,2 7-3,1 0 0,-1 1-1,0-1 1,0 0-1,-1 1 1,1 0 0,0 0-1,-1 0 1,1 0 0,-1 0-1,0 1 1,1 0 0,-1-1-1,0 2 1,0-1 0,0 0-1,-5 0 1,-21-2-367,0 0-1,-59 4 1,75 1-799,0 0-1,0 0 0,1 1 1,-26 9-1,25-2-2768,11 3-1293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18:31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9 14125,'-4'0'1188,"-25"0"2794,29 0-3824,-1 0-1,0 1 0,0-1 1,0 0-1,1 0 0,-1 0 0,0-1 1,0 1-1,0 0 0,1 0 1,-1 0-1,0-1 0,0 1 0,1 0 1,-1-1-1,0 1 0,1 0 1,-1-1-1,0 1 0,1-1 1,-1 1-1,0-1 0,1 1 0,-1-1 1,1 0-1,-1 0 0,30 3-322,-3 7 184,-1 2 1,1 0 0,44 28-1,14 7 31,6-9-54,-58-25 100,-1 1 0,-1 1-1,50 31 1,-80-45-22,0 1 0,1-1 1,-1 0-1,0 1 0,1-1 0,-1 1 1,0-1-1,0 1 0,0-1 0,1 1 1,-1-1-1,0 1 0,0-1 0,0 1 1,0-1-1,0 1 0,0-1 0,0 1 0,0-1 1,0 1-1,0-1 0,0 1 0,0-1 1,-1 1-1,1-1 0,0 0 0,0 1 1,0-1-1,-1 1 0,1-1 0,0 1 1,0-1-1,-1 0 0,1 1 0,0-1 1,-1 0-1,1 1 0,-1-1 0,1 0 1,0 1-1,-1-1 0,1 0 0,-1 0 0,1 1 1,-1-1-1,-29 19-157,20-13 397,-12 12-247,1 1-1,1 1 1,1 1 0,0 0-1,2 2 1,-17 27 0,0 7-1374,-39 90 1,48-75-3030,18-20-2517,7 1-5228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00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0 4484,'-33'65'5237,"32"-65"-5134,0 1 0,1-1 0,-1 1 0,1-1 0,-1 0 0,0 1 0,1-1 0,-1 1 0,0-1 0,0 0 0,1 0 0,-1 1 0,0-1 0,0 0 0,1 0-1,-1 0 1,0 0 0,0 0 0,0 0 0,1 0 0,-1 0 0,0 0 0,0 0 0,1-1 0,-1 1 0,0 0 0,0 0 0,1-1 0,-1 1 0,0 0 0,1-1 0,-1 1 0,0-1 0,1 1 0,-1-1 0,1 1 0,-1-1 0,1 1-1,-1-1 1,1 0 0,-1 1 0,1-1 0,0 0 0,-1 1 0,1-1 0,-1-1 0,-5-5 5046,17 7-4273,118 3 417,-63-2-3803,0 0-6235,-38-1-148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00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18 11018,'-18'-14'2531,"5"11"320,-2 3 287,15 8-2657,0 17 95,0 3 161,0 5 64,0 5-257,0 9-351,0 3-161,0 3-289,0-1-2401,6 3-4165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00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67 230 9865,'-4'0'464,"1"0"0,0 0 0,0-1 0,0 1 0,0-1 0,0 0-1,0 0 1,0 0 0,0 0 0,0-1 0,0 1 0,0-1 0,-4-3-1,5 2-76,0 0 0,1 0 1,-1 0-1,1 0 0,-1 0 0,1 0 0,0-1 0,1 1 0,-1 0 0,0-1 0,1 1 0,0-4 0,-1 4-200,-1-13 130,1 0 0,0 0 0,1 0 1,2-22-1,-2 35-317,0 0 1,1 1-1,-1-1 1,1 0-1,-1 0 1,1 1-1,0-1 1,0 0-1,0 1 1,1-1-1,-1 1 0,1 0 1,-1-1-1,1 1 1,0 0-1,-1 0 1,1 0-1,1 0 1,-1 0-1,0 0 0,0 1 1,0-1-1,1 1 1,-1 0-1,1-1 1,-1 1-1,1 0 1,0 1-1,-1-1 0,1 0 1,0 1-1,0-1 1,5 1-1,184 0 235,-190 0-221,0 1 1,0-1-1,0 1 0,-1 0 0,1 0 1,0 0-1,0-1 0,-1 2 0,1-1 0,-1 0 1,1 0-1,-1 0 0,1 1 0,-1-1 1,0 1-1,0-1 0,0 1 0,1-1 1,-2 1-1,1 0 0,1 2 0,21 50 486,-12-26-352,11 6-164,-19-30 2,0 0 0,0 0 0,0 1-1,0-1 1,-1 1 0,1 0 0,-1 0 0,0 0 0,-1 0 0,1 0 0,-1 0 0,0 0 0,0 9 0,-1 69-4716,0-40-801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00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629 163 13677,'0'-1'170,"0"-1"-1,0 0 1,-1 1-1,1-1 1,-1 1 0,1-1-1,-1 0 1,1 1-1,-1-1 1,0 1 0,0 0-1,0-1 1,0 1 0,0-1-1,0 1 1,0 0-1,0 0 1,0 0 0,-1 0-1,1 0 1,-1 0-1,1 0 1,-2-1 0,1 1-96,0 0 1,0 0-1,1 0 1,-1-1 0,0 1-1,1 0 1,-1-1 0,1 1-1,-1-1 1,1 0-1,0 0 1,0 1 0,0-1-1,0 0 1,0 0 0,0 0-1,0 0 1,1 0-1,-1 0 1,1 0 0,-1 0-1,1 0 1,0-4-1,1-13 126,0 13 274,0 0-1,-1 0 1,0 0-1,0 0 1,0-1-1,-1 1 1,-2-9-1,0 13-369,0 1 0,-1 0-1,1 0 1,-1 0 0,1 0 0,-1 0-1,1 1 1,-1 0 0,0 0-1,1 0 1,-1 0 0,1 0 0,-6 2-1,-4-2-7,9 0-105,-3 0 20,-1 0-1,0 0 0,0 1 0,0 0 0,0 0 1,-11 4-1,16-4-7,1 1 0,-1-1 0,0 1 0,1 0 0,0-1 1,-1 1-1,1 1 0,0-1 0,0 0 0,0 0 0,0 1 0,0-1 0,0 1 1,1 0-1,0-1 0,-1 1 0,1 0 0,0 0 0,0 0 0,0 4 1,-69 304 138,62-256 22,3 1 1,2 0 0,7 95-1,0-139-284,-6-29-48,-3 7-31,0 1 1,0 0-1,0 0 0,-1 0 1,-1 1-1,0 0 0,0 0 0,0 1 1,-11-8-1,-13-8-1178,-41-24 1,45 30 561,0-1 0,-24-21 0,47 36 752,0-1 0,1 1 0,0-1 1,0 0-1,0 0 0,0 0 0,1-1 1,0 1-1,-1-1 0,1 1 0,1-1 1,-3-6-1,2-2 338,1 0-1,0-1 1,0-16-1,1 29-241,1 1 0,-1-1-1,0 0 1,1 1-1,-1-1 1,0 0 0,1 1-1,-1-1 1,1 1-1,-1-1 1,1 1-1,-1-1 1,1 1 0,-1 0-1,1-1 1,0 1-1,-1 0 1,1-1 0,0 1-1,-1 0 1,1 0-1,-1-1 1,1 1-1,0 0 1,0 0 0,-1 0-1,1 0 1,0 0-1,-1 0 1,2 0-1,29 0 565,-23 0-378,52-1-56,131 7 988,-167-3-3153,-1 1 0,0 1 0,31 11 0,-13 0-4895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00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22 12684,'-28'-19'4867,"13"16"291,12 15-4079,-9 42-936,2 1 0,-2 57 0,6 38-4405,6-149 3975,0 1 1,-1 0-1,1 0 1,0-1-1,0 1 1,0 0-1,0 0 1,0-1-1,1 1 0,-1 0 1,1-1-1,-1 1 1,1 0-1,-1-1 1,1 1-1,0 0 1,0-1-1,-1 1 1,1-1-1,0 0 1,1 1-1,-1-1 0,0 0 1,0 0-1,1 1 1,-1-1-1,0 0 1,1 0-1,-1 0 1,1-1-1,-1 1 1,1 0-1,0 0 0,-1-1 1,1 1-1,2-1 1,28 5-5287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00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58 4100,'0'-9'3299,"-1"-23"2786,1 31-5908,-1 0 0,1 1 0,0-1 0,0 0 0,-1 0 0,1 0 0,-1 1 0,1-1 0,-1 0 0,1 0 0,-1 1 0,1-1 0,-1 0 0,1 1 0,-1-1 0,0 1 0,1-1 0,-1 1 0,0-1 0,0 1 0,1-1 0,-1 1 0,0 0 1,0-1-1,0 1 0,1 0 0,-1 0 0,0 0 0,0 0 0,0-1 0,-1 1 0,1 1-158,0 0 0,0-1 0,1 1 0,-1 0 0,0-1 0,0 1 0,1 0 0,-1 0 0,0 0 0,1-1 0,-1 1 0,1 0 1,-1 0-1,1 0 0,-1 0 0,1 0 0,0 0 0,0 0 0,-1 0 0,1 0 0,0 0 0,0 2 0,-5 29-52,5-28 66,-4 102 308,4-80-255,0-25-81,0 1 0,0 0 1,0 0-1,0-1 0,0 1 1,1 0-1,-1 0 1,1-1-1,-1 1 0,1 0 1,0-1-1,-1 1 1,1 0-1,0-1 0,0 1 1,0-1-1,0 0 0,1 1 1,-1-1-1,0 0 1,0 0-1,1 0 0,-1 1 1,1-1-1,-1-1 0,1 1 1,-1 0-1,1 0 1,2 0-1,4 1 26,-1 0 0,1-1 0,0 0 1,-1-1-1,13 0 0,-12 0 5,-5-1-31,0 0-1,-1 0 1,1 0 0,0 0 0,-1 0-1,1-1 1,-1 1 0,1-1-1,-1 0 1,0 1 0,1-1-1,-1 0 1,0-1 0,0 1 0,-1 0-1,1 0 1,0-1 0,-1 1-1,0-1 1,1 0 0,-1 1 0,0-1-1,0 0 1,0 0 0,0-4-1,3-7 10,0-1-1,-1 0 1,2-25-1,-4 34 9,-1 0 0,1 0 0,-1 0 0,-1 1 0,1-1 0,-1 0 0,0 0 0,-2-5 0,2 9-30,0 0 0,0 0 0,-1 1 0,1-1-1,-1 0 1,1 1 0,-1-1 0,0 1 0,1 0 0,-1-1 0,0 1-1,0 0 1,0 0 0,0 0 0,0 1 0,0-1 0,0 0 0,0 1 0,0-1-1,0 1 1,0 0 0,0 0 0,-1-1 0,-2 2 0,3-1-34,-40 0-2344,41 1 2056,-1-1 0,1 0-1,-1 1 1,1-1 0,-1 1-1,1-1 1,0 1-1,-1 0 1,1-1 0,0 1-1,0 0 1,0 0 0,-1 0-1,1 0 1,0 0-1,0 0 1,0 1 0,0-1-1,1 0 1,-1 0-1,0 1 1,0-1 0,0 3-1,-3 15-9881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00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23 12684,'-7'-6'816,"6"4"-485,-1 1-1,0-1 0,0 0 0,0 1 0,0-1 0,-1 1 0,1 0 0,0 0 0,-1 0 0,-2-1 0,4 2-31,15 9 272,-4-3-369,-1 0 0,0 0 0,-1 1 0,1 0 1,-2 1-1,1 0 0,-1 0 0,0 0 0,0 1 0,-1 0 0,0 0 0,-1 1 0,0-1 0,-1 1 0,0 1 1,0-1-1,-1 0 0,0 1 0,-1 0 0,1 14 0,-2-19-258,1 15 280,-1 0 1,-1 0-1,0 0 1,-6 30-1,5-45-312,0 0 1,-1 0-1,0 0 1,-1-1-1,1 1 0,-1-1 1,0 1-1,-4 4 1,3-5-311,0-1 0,0 0 0,0-1 0,0 1 0,0-1 0,-1 1 0,1-1 0,-1 0 0,0-1 0,-6 3 0,-4 3-4951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00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14 15343,'-42'-13'4767,"38"12"-3593,5 7-1141,0-1 0,1 1 0,0-1 0,0 0 0,1 0 0,-1 0 0,1 0 0,0 0 0,1-1 0,-1 1 0,1-1 0,0 0 0,7 6 0,15 19 55,263 364 980,-282-384-1482,6 13 1809,-34-8 510,20-13-1903,-22 12 87,0 0 0,1 2 0,1 1 1,0 1-1,1 0 0,-18 22 0,-7 12-1303,-42 63-1,48-51-2676,16-2-2782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00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26 19603,'-11'-1'835,"8"1"-532,0 0-1,0 0 1,-1 0 0,1 0-1,0-1 1,0 1-1,0-1 1,0 0-1,0 0 1,0 0-1,0 0 1,0-1-1,-4-2 1,7 3 418,28-4-346,1 2 0,0 0 1,0 2-1,37 3 1,-1 0 234,-56-2-846,21-1 513,0 2 0,1 1 0,49 10-1,-3 14-9042,-47-11-4463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00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16592,'-34'11'1665,"4"-3"353,26-8 320,23 0-1953,33 0 223,6-8-255,16 0-193,-4 5-32,-11 3-64,-1 0-256,-15 0-417,-12 0-544,-19 5-1537,-12 9-1795,3 5-3490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18:31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0 13933,'-40'11'8712,"3"-3"-6758,12-8 961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00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6 14510,'-64'-5'7564,"63"5"-7516,1 19-37,1 47 338,-3 0 0,-17 109-1,7-124-147,5-22 41,1 0 0,2 1 0,-2 34 0,5-63-156,0-1-1,0 1 1,-1-1-1,1 1 0,0-1 1,0 0-1,0 1 1,-1-1-1,1 0 1,0 0-1,-1 0 0,1 0 1,0 0-1,0 0 1,-1 0-1,1 0 0,0-1 1,0 1-1,-1 0 1,1-1-1,-2 0 0,-6-5-296,0 0 0,0-1 0,0 0 0,1-1 0,0 0 0,0 0 0,1 0 0,-8-12-1,-7-14-3308,10 3-3284,10 8-2106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00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1 15759,'-1'0'269,"0"1"0,0 0 0,-1 0 0,1 1 0,0-1 1,0 0-1,0 0 0,1 0 0,-1 1 0,0-1 0,0 0 0,1 1 0,-1-1 0,1 0 0,-1 3 0,1-3-220,0 1 0,0-1 0,1 0-1,-1 1 1,1-1 0,-1 0 0,1 1-1,0-1 1,-1 0 0,1 0 0,0 0-1,0 0 1,0 1 0,0-1 0,0 0-1,0-1 1,0 1 0,3 2 0,23 18 99,-16-14 96,0 2 0,0-1 1,-1 1-1,9 11 1,-17-17-116,1 0 0,-1-1 0,-1 1 1,1 0-1,0 1 0,-1-1 0,1 0 1,-1 0-1,0 1 0,0-1 0,0 1 0,0-1 1,-1 1-1,0-1 0,1 1 0,-1-1 1,-1 1-1,1-1 0,0 1 0,-2 4 0,1-5-101,-1 1 0,0-1 0,1 0 0,-1-1 0,0 1 0,-1 0 0,1 0 0,0-1 0,-1 1 0,1-1 0,-1 0 0,0 0 0,0 0 0,-3 1 0,-50 27 100,42-23-78,-46 18 8,42-19 77,-1 2 0,1 0 0,-20 14 0,71-19 527,146-3-607,-119 0-3203,0 0-4719,-35 0-322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00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51 12940,'-25'0'4450,"13"0"1489,16-1-5267,28-10-125,1 1-1,0 3 0,0 0 1,55-3-1,143 6 393,-155 4-707,-35 0-246,1 1 0,-1 2 0,0 1 0,59 15 0,-83-14-244,96 25-807,-38-23-4915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00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17 10858,'-34'0'7880,"10"0"-6087,-4-9 1154,25 9-1634,3-5-544,0 2-224,3 3-513,0 22 192,-3 28-160,0 24-256,-9 12-929,-12-3-1794,21-9-4676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00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42 12556,'-22'-8'3811,"22"3"-1857,0-1 256,0 3-1441,6-2-256,22 2-129,9 0-320,-4 0 0,7 3-128,-6 0-288,-3 0-257,-7 0-480,-8-2-1249,-7 2-1249,0-3-2083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00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80 6214,'1'-2'353,"-2"0"0,1 0-1,0 0 1,0 1 0,0-1 0,-1 0 0,1 0 0,-1 1 0,0-1 0,1 0-1,-1 1 1,0-1 0,0 1 0,0-1 0,-1-1 0,0 1-185,0 1 0,0-1 0,0 1 0,0 0 0,0-1 0,-1 1 0,1 0 0,0 0 0,0 0 0,-1 1 0,1-1 0,-1 0 0,1 1 0,-1 0-1,1-1 1,-1 1 0,-2 0 0,4-1-102,1-1 0,0 0 0,-1 0 0,1 0 0,0 0 0,0 1 0,0-1 0,0 0 0,1 0 0,-1 0 0,0 0 0,1 1 0,-1-1 0,1 0 0,0 0 0,1-2-1,-2 4 43,1 0-1,-1 0 1,0 0-1,1-1 1,-1 1-1,1 0 0,-1 0 1,0 0-1,1 0 1,-1 0-1,1 0 0,-1 0 1,0 0-1,1 0 1,-1 0-1,1 0 0,-1 0 1,0 0-1,1 0 1,-1 0-1,1 0 0,-1 1 1,0-1-1,1 0 1,-1 0-1,0 0 1,1 1-1,-1-1 0,0 0 1,1 1-1,-1-1 1,0 0-1,0 0 0,1 1 1,-1-1-1,0 0 1,0 1-1,0-1 0,1 1 1,7 26 986,-3 33-1000,-5-57 214,1 86-23,-4 0 1,-4-1-1,-4 1 1,-4-2 0,-44 146-1,33-149-463,-21 82 421,42-143-1258,1 1 1,0 40-1,8-52-2930,14-6-1142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00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193 106 13164,'-81'0'6956,"76"0"-5781,5 6-1127,0 239 1687,0-243-1717,1 0-1,-1-1 1,0 1 0,0 0 0,1-1 0,-1 1 0,1-1-1,-1 1 1,1 0 0,0-1 0,-1 1 0,1-1-1,0 0 1,0 1 0,0-1 0,0 0 0,0 1-1,1-1 1,-1 0 0,0 0 0,1 0 0,-1 0 0,0 0-1,1 0 1,-1-1 0,1 1 0,-1 0 0,1-1-1,0 1 1,-1-1 0,1 0 0,-1 1 0,1-1-1,0 0 1,3 0 0,0 0 16,0 0 0,0 0-1,0-1 1,0 1 0,1-1 0,-1-1-1,0 1 1,0 0 0,0-1 0,-1 0-1,7-4 1,-2 0-17,0-1-1,-1-1 0,1 0 1,-2 0-1,1 0 1,-1-1-1,0 0 1,-1-1-1,0 1 1,0-1-1,-1 0 0,5-15 1,-4 7 12,1 0 0,-2-1 0,-1 0 0,0 0 0,-2 0 0,2-29 0,-5 44-11,1 0 0,0 0 0,-1 0 0,0 1 0,0-1 1,0 0-1,-1 1 0,1-1 0,-1 1 0,1-1 0,-1 1 1,0 0-1,-1-1 0,1 1 0,-1 0 0,1 1 0,-1-1 1,0 0-1,0 1 0,0-1 0,0 1 0,0 0 0,-1 0 0,1 0 1,-1 1-1,1-1 0,-1 1 0,0 0 0,-4-1 0,0 0-16,1 0-1,-1 1 1,0 0-1,0 0 1,0 1-1,0 0 1,0 0-1,0 1 1,0 0-1,1 1 1,-1-1-1,0 2 1,-14 5-1,7 0-185,2 1 0,-1 1-1,1 0 1,0 0-1,-17 21 1,23-24-550,1 1 1,-1-1-1,2 1 1,-1 1 0,1-1-1,-5 13 1,7 2-4798,3 2-2103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00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31 12332,'-20'-5'2530,"-1"2"0,0 0 1,-23 0-1,44 3-2508,0-1 0,0 1 0,-1 0 1,1-1-1,0 1 0,0-1 0,0 1 0,0 0 0,0-1 0,-1 1 0,1-1 0,0 1 0,0-1 0,0 1 0,0-1 1,0 1-1,0-1 0,1 1 0,-1 0 0,0-1 0,0 1 0,0-1 0,0 1 0,0-1 0,1 1 0,-1 0 0,0-1 1,0 1-1,1-1 0,-1 1 0,0 0 0,1-1 0,-1 1 0,0 0 0,1 0 0,-1-1 0,0 1 0,1 0 0,-1 0 0,1-1 1,-1 1-1,0 0 0,2 0 0,-1 0-1,1 0 0,0 1 1,0-1-1,-1 1 0,1-1 0,0 1 0,-1 0 1,1 0-1,0 0 0,-1 0 0,1 0 1,-1 0-1,0 0 0,1 0 0,-1 1 0,0-1 1,0 0-1,2 4 0,19 32 263,-18-29-229,33 64 229,-18-31-215,1-1-1,3 0 0,1-2 0,2-1 1,55 62-1,-31-54-24,-30-28 38,-1 0 1,-1 1-1,15 21 1,-32-38-8,0 0 0,-1 0 0,1 0 0,-1 0 1,1-1-1,-1 1 0,1 0 0,-1 0 0,0 0 1,0 0-1,1 0 0,-1 0 0,0 0 0,0 0 1,0 0-1,0 0 0,0 0 0,0 0 0,0 0 0,-1 0 1,1 0-1,0 0 0,0 0 0,-1 0 0,1 0 1,-1 0-1,1 0 0,-1 0 0,1 0 0,-1-1 1,1 1-1,-2 1 0,-29 22 357,20-17-255,-44 36-17,2 3-1,2 3 0,2 1 0,-82 112 0,113-140-494,-30 45-399,46-63 28,-1 1 0,1 0 0,0 0 0,1 0 1,-1 0-1,1 0 0,-1 8 0,3 7-7766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00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248 152 14574,'-5'1'299,"-1"-1"-1,0-1 1,0 1 0,0-1-1,0 0 1,1 0 0,-1-1-1,0 0 1,1 0 0,-6-2 0,9 2-209,-1 0 0,1 0 0,0 1 0,0-1-1,0-1 1,0 1 0,0 0 0,1 0 0,-1-1 0,1 1 0,-1-1 0,1 1 0,0-1 0,0 1 0,0-1 0,0 0 0,0 0 0,1 1 0,-1-1 0,1 0 0,0 0 0,0 0 0,0-3 0,0 1 50,1 0 0,-1 0 1,1 1-1,0-1 0,0 0 0,1 0 1,-1 1-1,1-1 0,0 1 0,0 0 0,6-9 1,-2 2 1432,-5 10-1007,2 17 1233,-5 25-1619,-3 0-1,0 0 0,-3 0 0,-25 77 0,24-89-146,-74 282-101,50-101-3718,30-132-1825,6-5-4286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00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37 8392,'0'-2'419,"0"1"0,0 0 0,0-1 1,0 1-1,0-1 0,0 1 0,0 0 0,0-1 0,0 1 1,-1 0-1,1-1 0,-1 1 0,1 0 0,-1 0 0,1-1 1,-1 1-1,0 0 0,1 0 0,-1 0 0,0 0 0,0 0 1,0 0-1,0 0 0,-2-1 0,-21-2 2090,21 4-1751,1 95 2211,-17 158-3407,-2-65-4500,20-103-860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18:31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3 18514,'-6'6'1761,"-15"-6"65,5 0-1089,44-9-20372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00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62 12364,'-63'-10'7527,"56"1"-5272,3 3-1473,-6 19-680,1 5 58,0 1 1,2-1-1,0 2 1,1-1 0,0 1-1,2 0 1,-4 37-1,4 146 344,4-198-497,0 1 0,1 0-1,-1-1 1,1 1 0,0 0-1,0-1 1,1 1 0,0-1-1,0 1 1,0-1 0,1 0-1,-1 0 1,1 0 0,0 0-1,1 0 1,-1-1 0,1 1-1,5 3 1,-3-4-2,0 0 0,0 0 0,0-1 0,1 0 0,0 0 0,-1-1 0,1 0 0,0 0 0,0 0 0,1-1 1,-1 0-1,0-1 0,14 0 0,-13 0 3,0 0 1,0-1 0,0 0 0,0-1 0,0 0-1,0 0 1,0-1 0,-1 0 0,1 0 0,-1 0-1,0-1 1,0 0 0,0-1 0,6-5 0,-3 1-1,0-1 0,0 0 0,-1-1 1,-1 1-1,0-2 0,-1 1 1,12-24-1,-8 10 6,-1-1 0,-1-1 0,-1 0 0,-2 0-1,0-1 1,-2 0 0,1-48 0,-5 68 25,0 0-1,0 0 0,-1 0 0,0 1 1,-1-1-1,0 0 0,0 0 1,0 1-1,-1 0 0,-8-15 0,8 18-23,0-1 0,-1 1 0,1 0 0,-1 0-1,0 0 1,-1 1 0,1 0 0,-1-1 0,1 1-1,-1 1 1,0-1 0,0 1 0,0 0 0,0 0-1,-1 0 1,-7-1 0,-2 0-400,0 0 0,-1 1 0,1 1 0,0 0 0,0 2 0,-21 1 0,29-1-245,1 0 0,0 0 0,0 1-1,0 0 1,0 0 0,0 0-1,1 1 1,-1 0 0,1 0-1,-1 0 1,1 1 0,0-1 0,0 1-1,1 1 1,-1-1 0,1 1-1,-7 9 1,-10 30-7388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00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0 12428,'-49'116'4644,"34"-116"-2113,-4 0-257,19-11-865,28 11-1121,15 0 1,6 0-97,0 0-96,0 0-32,-3 0-32,-3 0-96,-12 0-224,-13 0-833,-18 8-1186,0 1-2401,0 10-1954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00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65 138 5733,'-2'0'183,"1"-1"-1,0 1 1,0 0-1,0 0 0,0-1 1,0 1-1,0-1 0,0 1 1,0-1-1,1 1 1,-1-1-1,0 0 0,0 1 1,0-1-1,0 0 0,1 0 1,-1 1-1,0-1 0,1 0 1,-1 0-1,1 0 1,-1 0-1,1 0 0,-1 0 1,1 0-1,0 0 0,-1 0 1,1 0-1,0 0 1,0 0-1,0 0 0,0-2 1,-1-45 371,2 32 118,-1 14-440,2-29 103,2 18 987,-4 13-1233,0 0 1,0 0-1,1-1 0,-1 1 0,0 0 0,0 0 1,0 0-1,1 0 0,-1 0 0,0 0 0,0 0 1,1 0-1,-1-1 0,0 1 0,0 0 0,1 0 1,-1 0-1,0 0 0,0 0 0,1 0 0,-1 0 0,0 0 1,0 0-1,1 1 0,-1-1 0,0 0 0,0 0 1,0 0-1,1 0 0,-1 0 0,0 0 0,0 0 1,1 0-1,-1 1 0,0-1 0,0 0 0,0 0 1,0 0-1,1 1 0,-1-1 0,0 29 2810,1 15-2319,-2 0-1,-3 0 1,-1-1 0,-13 51 0,-2-7-2014,11-27-3010,7-9-2213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00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527 250 6086,'0'-1'169,"0"1"0,0 0 1,1-1-1,-1 1 0,0-1 1,0 1-1,0 0 0,0-1 1,0 1-1,0-1 0,0 1 1,0 0-1,0-1 0,0 1 1,0-1-1,0 1 0,0-1 1,-1 1-1,1 0 0,0-1 1,0 1-1,0 0 0,0-1 1,-1 1-1,1 0 0,0-1 1,0 1-1,-1 0 0,1-1 1,0 1-1,-1 0 0,1 0 1,0-1-1,-1 1 0,1 0 1,0 0-1,-1 0 0,1-1 1,-1 1-1,1 0 0,0 0 1,-1 0-1,1 0 0,-1 0 1,1 0-1,0 0 0,-1 0 1,1 0-1,-1 0 0,-1 0 1481,2-37 2104,1 21-3085,0-1-1,-1 0 1,-1 1 0,-1-1-1,-1 1 1,-4-18 0,5 30-634,1 0 0,-1 0 1,0 0-1,0 1 1,0-1-1,-1 1 0,1-1 1,-1 1-1,0 0 1,0 0-1,0 0 1,0 1-1,-1-1 0,1 1 1,-1-1-1,1 1 1,-1 0-1,0 1 0,0-1 1,0 1-1,0-1 1,0 1-1,0 0 1,0 1-1,0-1 0,0 1 1,-1 0-1,1 0 1,-5 0-1,6 1-33,1-1 0,-1 1 0,0 0 0,0 0 0,1 0 0,-1 0 0,1 0 0,-1 0 0,1 1 0,-1-1 0,1 1 0,0 0-1,0 0 1,-1 0 0,1 0 0,1 0 0,-1 0 0,0 0 0,0 1 0,1-1 0,0 0 0,-3 5 0,-3 9 11,0 0 0,-7 26 0,10-28-12,-20 77 16,3 2-1,-8 104 1,5-26-3,-29 189-104,53-357-129,-4-30-540,3 11 712,-13-44-147,-3 0 0,-33-77-1,-19-70 265,66 197 22,1-1 0,0 1 1,1-1-1,0 1 0,1-1 0,0 0 0,2-14 0,2 24-49,-1-1-1,1 1 1,0 1-1,0-1 1,-1 0 0,1 1-1,0 0 1,0 0-1,0 0 1,7 1-1,-4 0 13,138 4-297,-71-1-1946,2-2-3475,-20-2-609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00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70 10186,'0'-2'336,"0"0"1,0 0 0,-1 0-1,1 1 1,-1-1-1,1 0 1,-1 0 0,1 0-1,-1 1 1,0-1 0,0 0-1,0 1 1,0-1-1,0 1 1,0-1 0,0 1-1,0-1 1,-1 1 0,1 0-1,-1 0 1,1-1-1,-1 1 1,1 0 0,-1 0-1,-3-1 1,-3-3 744,7 4-894,1 0-1,-1 1 1,1-1 0,-1 0-1,1 0 1,0 0-1,-1 0 1,1 0 0,0 0-1,0 1 1,-1-1 0,1 0-1,0 0 1,0 0 0,0 0-1,0 0 1,0 0 0,0 0-1,1-2 1,-1 0 1322,-6 13-841,-18 41-571,1 1 1,3 1 0,-22 95 0,33-106-1047,2 1 0,-3 85 0,10-128 947,3 27-4022,-2-26 3716,0 0 0,0-1 0,0 1 0,0-1 0,0 1 0,0-1 0,0 1 0,0-1 0,0 1 0,0-1 0,0 0 0,0 0 0,0 1 0,0-1 0,0 0 0,0 0 0,1 0 0,-1 0 0,2-1 0,26 1-5388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00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49 128 7463,'3'-85'5689,"-3"52"-438,0 24-2589,-6 338-1172,6-326-1476,0-1 1,0 1-1,0-1 1,0 1 0,0-1-1,0 1 1,1-1-1,-1 1 1,1-1 0,0 1-1,0-1 1,0 0-1,0 1 1,0-1 0,1 0-1,-1 0 1,1 0-1,-1 0 1,1 0 0,0 0-1,-1 0 1,3 1-1,-1-2-2,1 0-1,-1 0 0,0 0 1,1 0-1,-1 0 0,1-1 0,-1 1 1,1-1-1,-1 0 0,1 0 1,-1-1-1,0 1 0,1-1 1,-1 0-1,1 1 0,-1-1 1,4-2-1,0-1-7,-1 1 0,1-1 0,-1 0 1,0-1-1,0 1 0,0-1 0,-1-1 1,1 1-1,-1-1 0,-1 0 0,1 0 0,-1 0 1,0-1-1,-1 1 0,1-1 0,3-10 0,0-1-4,0 0 0,-1 0-1,-1-1 1,-1 1 0,3-28-1,-6 36 6,1-39 63,-2 47-60,0 1-1,0 0 1,0-1-1,0 1 0,0 0 1,0-1-1,-1 1 0,1 0 1,0-1-1,-1 1 1,1 0-1,-1-1 0,1 1 1,-1 0-1,0 0 0,1 0 1,-1 0-1,0 0 1,0-1-1,0 1 0,0 1 1,0-1-1,0 0 0,0 0 1,0 0-1,-2-1 1,-8 1-142,0 0 0,0 0 0,0 1 0,0 0 0,-1 1 0,1 0 0,0 1 0,0 0 0,1 1 0,-1 0 0,-11 6 0,11-5-841,1 1 0,0 0-1,0 1 1,0 0 0,1 1-1,-12 10 1,-1 11-3904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00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30 10474,'0'-2'359,"0"1"0,-1 0 0,1 0 0,0 0 0,0 0-1,1 0 1,-1-1 0,0 1 0,0 0 0,1 0 0,-1 0 0,0 0 0,1 0 0,-1 0 0,1 0 0,-1 0 0,1 0 0,0 0-1,-1 0 1,1 0 0,0 0 0,0 1 0,0-1 0,-1 0 0,2 0 0,1 0-284,-1 1 1,0-1-1,0 1 1,0 0-1,1 0 1,-1 0-1,0 0 1,0 0-1,1 0 1,-1 1-1,0-1 0,0 1 1,4 1-1,2 2-42,0-1-1,0 2 0,0-1 0,-1 1 0,0 0 1,0 0-1,0 1 0,-1 0 0,1 1 1,6 8-1,-1 1 63,0 0 1,0 1 0,12 26-1,-18-30 36,-1 0 0,-1 0-1,0 0 1,-1 1 0,0 0 0,-1 0 0,0 0-1,-1 0 1,-1 0 0,0 0 0,-1 0 0,-1 0-1,0 0 1,-1 0 0,0-1 0,-1 1 0,-1-1-1,0 0 1,-10 17 0,2-8-294,-1-2 0,-1 0-1,-1-1 1,-1 0 0,-1-2 0,-36 30-1,52-45-267,-1-1-1,0 1 1,0-1-1,0 1 1,0-1-1,0 0 0,0 0 1,0 0-1,0-1 1,0 1-1,0-1 0,-4 1 1,-1-1-4347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00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80 12844,'-9'-38'5579,"7"34"-5110,0-1 0,1 0 0,-1 0 0,1 1 0,1-1 0,-2-8 0,2 37 4763,0-7-5109,0 0-1,2 0 1,0 1 0,1-1-1,8 27 1,40 58-30,68 101 0,-113-194-87,12 19 0,2 0-1,0-1 0,2-1 1,26 25-1,-54-52 172,-1 1 0,0 0 0,1 1 1,-1 0-1,0 0 0,1 0 0,-1 1 0,1 0 0,-1 0 0,-7 4 1,-14 10-190,2 0 0,0 2 0,2 2 0,0 0 1,1 1-1,-34 40 0,25-28-284,-24 23-654,-24 25-1803,33-24-2032,26-12-2801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00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40 4388,'0'0'103,"1"0"0,-1 0 0,1 0 1,-1 0-1,0 0 0,1-1 0,-1 1 0,0 0 0,1 0 0,-1 0 0,1 0 0,-1 0 1,0-1-1,1 1 0,-1 0 0,0 0 0,1-1 0,-1 1 0,0 0 0,0 0 0,1-1 1,-1 1-1,0 0 0,0-1 0,1 1 0,-1 0 0,0-1 0,0 1 0,0-1 0,0 1 1,0 0-1,1-1 0,-1 1 0,0 0 0,0-1 0,0 1 0,0-1 0,0 0 0,-14-12 1913,10 11-1370,0 0-1,0 0 0,-1 0 1,1 0-1,-1 1 0,1-1 1,-8 0 7804,20 2-7228,102 0 812,294 4 410,0 33-1946,231 36-226,-627-73-272,659 54 219,-183-34-203,-217-17-6,-146 10-11,-80-6 4,58 0 1,7-9 49,-46-1-49,0 3-1,83 11 1,-89 1 130,-40-5-245,-37-4-745,14-3 453,-4 0-1092,0 0 0,0-1-1,0 0 1,0-1 0,-19-4 0,10 0-5119,0 5-3252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00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48 6246,'-34'-3'8056,"33"2"-7879,0 1 0,0 0 0,0-1 0,0 1 0,0 0 0,0-1 0,0 1 1,1-1-1,-1 0 0,0 1 0,0-1 0,1 0 0,-1 1 0,0-1 0,1 0 0,-1 0 0,0 1 0,1-1 0,-1 0 0,1 0 0,0 0 0,-1 0 0,1 0 0,0 0 0,-1 0 0,1 0 0,0 0 0,0 0 0,0-2 0,0 3-83,0-1 0,0 0 0,1 1 1,-1-1-1,0 0 0,0 1 0,1-1 0,-1 1 0,1-1 0,-1 0 0,0 1 0,1-1 0,-1 1 0,1-1 1,0 1-1,-1-1 0,1 1 0,-1 0 0,1-1 0,-1 1 0,1 0 0,0-1 0,-1 1 0,1 0 0,0 0 0,0-1 1,-1 1-1,2 0 0,25-3 520,-20 2-284,312-3 3019,-233 6-2972,-5 3-335,154 29 1,-108-11-1745,-117-23 702,12 3 488,-15 1-3031,-11 20-12377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18:33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68 12780,'-55'12'3159,"11"-5"-45,60-14 2726,10-14-4486,10-5-1747,-19 19 410,0 1 0,0 1-1,0 1 1,1 0 0,-1 1 0,1 1 0,0 1 0,0 0-1,18 3 1,-28-2-4,-6 0-9,1 0 0,-1 0-1,0 1 1,0-1 0,0 1-1,1-1 1,-1 1 0,0 0-1,0 0 1,0 0 0,0 0-1,0 0 1,-1 1 0,1-1-1,0 0 1,0 1 0,-1-1-1,1 1 1,1 2 0,0 1-5,0-1-1,0 1 1,-1-1 0,0 1 0,0 0-1,0 0 1,-1-1 0,2 10-1,-2-8 5,0-1-1,0 1 0,0 0 0,-1-1 0,0 1 1,0 0-1,-1-1 0,0 1 0,0-1 0,0 1 0,0-1 1,-1 1-1,0-1 0,0 0 0,0 1 0,-1-1 1,-3 5-1,-8 2-31,0 0-1,0-1 1,-1-1 0,-1 0 0,1-1 0,-1-1-1,-1 0 1,0-2 0,0 1 0,0-2 0,-1 0 0,1-2-1,-1 0 1,-29 2 0,46-5-233,20 0-613,6 0 855,-9-2 12,1 2 0,-1 0 0,1 1-1,-1 1 1,1 0 0,-1 1 0,0 1 0,0 1 0,19 7-1,-34-10 18,1-1-1,-1 0 0,1 1 0,-1-1 1,1 1-1,-1-1 0,0 1 0,0 0 0,0 0 1,0-1-1,0 1 0,0 0 0,0 0 0,-1 0 1,1 0-1,-1 0 0,1 0 0,-1 0 0,0 0 1,0 0-1,0 1 0,0-1 0,0 0 0,0 0 1,-1 3-1,0 0 8,0 1 0,0 0 0,-1-1 0,0 0 0,1 1 0,-2-1 0,1 0 0,-4 6 0,-5 2-65,1 0-1,-1-1 1,-1 0-1,0-1 1,-1-1 0,0 0-1,-1 0 1,0-1-1,0-1 1,0 0-1,-20 6 1,18-8-1010,-1-1 1,1 0 0,-1-1-1,0-1 1,0-1-1,-24 1 1,14-7-3373,10-12-1932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00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335 67 8808,'-1'-3'367,"0"-7"772,0 0 1,-1 1 0,0-1-1,-7-14 5312,-31 270-3942,19-133-1889,-10 160-1,28-207-37,-3-71 283,-28-28-1058,-55-67 1,66 69-1652,-24-39-1,44 64 806,-1 0-1,1 0 1,0-1-1,1 1 0,0-1 1,0 1-1,-3-14 0,4-8-6567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15663,'-19'7'4014,"57"-7"-2818,-25 3-1012,-1 0 1,0 1-1,0 0 1,0 1-1,-1 0 1,0 1-1,16 10 0,-22-13-133,-1 0-1,-1 0 1,1 0-1,0 0 1,-1 0-1,1 1 1,-1 0-1,0 0 1,0 0 0,-1 0-1,1 0 1,-1 0-1,0 1 1,0-1-1,0 1 1,-1-1-1,1 1 1,-1 0-1,-1 0 1,1 0-1,0-1 1,-1 8-1,-1-9-16,0 0 0,0 0 0,0 0 0,0 0 0,0 0 0,-1 0 0,1 0 0,-1 0 0,0 0 0,0-1 0,0 1 0,0-1 0,0 0 0,-1 1 0,-3 2 0,-49 32 149,32-23-88,-21 14 34,28-20-5,1 1-1,0 1 1,1 1-1,0 0 1,-12 13 0,53-20 62,21-4-516,82 0 123,-42-4-7824,-49 3-1391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01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98 16944,'-10'-1'851,"-1"0"0,1-1 0,-1 0-1,1-1 1,-1 0 0,-17-8 0,-1 1 651,14 0 113,20-1-1119,26-2-296,6 4 47,0 1-1,1 3 0,0 0 1,0 3-1,0 1 0,50 5 1,-16 11-454,-27-3-1361,3-7-3800,-10-5-1257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01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92 20756,'-9'0'993,"-15"-6"1505,15 6-865,12 0-1600,40-2 63,15-9-96,15-9 0,4-2-481,0 6-1537,-13 2-2466,4 14-2659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01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56 6022,'-16'-19'7443,"9"13"-6256,-1 1 0,0 0 0,0 0 0,-12-5 0,12 8 918,2-1 584,20 2-1905,50 1-1529,114 0 2643,-118 0-5739,1 0-5050,-50 0 713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01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400 42 11307,'-27'-19'1327,"-13"-4"9378,21 64-10133,-87 344-354,96-317 589,10-68-434,-10-1-293,1 0-1,0-1 1,-1-1-1,1 0 1,1 0-1,-1-1 1,0 0-1,1 0 1,0-1-1,0 0 1,0 0-1,0-1 0,-8-9 1,-9-3-600,21 15 166,1 0 1,-1 0-1,1 0 1,0-1 0,0 1-1,0-1 1,0 0-1,1 0 1,-1 0-1,1 0 1,0 0-1,0 0 1,-2-8-1,3 8-354,1 0 0,-1 1 0,1-1-1,0 0 1,0 0 0,0 1 0,0-1-1,0 0 1,1 0 0,0 0 0,1-4-1,19-30-10304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01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31 448,'-34'-4'10401,"29"2"-9666,1 1 1,-1-1-1,1 0 0,0-1 1,0 1-1,0-1 0,0 1 1,-7-7 1969,14 9-2599,-1 0 0,1 0 0,0 1 0,0-1 0,-1 1 0,1 0 0,0 0 1,-1 0-1,1 0 0,-1 0 0,1 0 0,-1 1 0,1-1 0,-1 1 0,0 0 0,0 0 0,0 0 0,0 0 0,0 0 0,2 3 0,34 47 37,-36-49-112,0 0 0,-1 0 0,1 1 0,-1-1 0,0 1 0,0 0 0,0-1 0,0 1 0,0 0 1,-1-1-1,0 1 0,1 0 0,-1-1 0,-1 1 0,1 0 0,-1 0 0,1-1 0,-1 1 0,0 0 0,0-1 0,-1 1 0,1-1 0,-1 1 0,0-1 0,0 0 0,0 0 0,0 0 0,0 0 0,-1 0 0,1 0 0,-1-1 0,0 1 0,0-1 0,0 0 0,0 1 0,-5 1 0,-51 23 175,45-22-48,1 0 0,0 1 0,0 1-1,0 0 1,-16 13 0,28-20-156,1 0 1,0 1-1,0-1 0,-1 0 1,1 0-1,0 0 0,0 0 0,0 0 1,0 1-1,-1-1 0,1 0 1,0 0-1,0 0 0,0 1 0,0-1 1,0 0-1,-1 0 0,1 1 1,0-1-1,0 0 0,0 0 0,0 0 1,0 1-1,0-1 0,0 0 1,0 0-1,0 1 0,0-1 0,0 0 1,0 0-1,0 1 0,0-1 1,0 0-1,0 0 0,0 1 0,1-1 1,-1 0-1,0 0 0,0 0 1,0 1-1,0-1 0,0 0 0,1 0 1,-1 0-1,0 1 0,15 4 94,22-2 11,-35-3-105,91 2-2261,50-1-5719,-98-2 5435,4 1-6533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01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53 13068,'-98'-39'5974,"179"34"-3070,314-3-1496,-318 8-1652,-53 0-1177,45 8 1,20 13-6229,-33-6-583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01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15 13453,'-21'-9'2947,"3"4"-385,5 5 801,13 5-2818,0 12 31,0 8-63,0 14-257,0 18-96,0 13-128,-6 18-320,-6 0-1506,12 1-3427,6 4-7431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01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78 121 4388,'-75'-35'7906,"75"35"-7879,0-1-1,-1 1 0,1-1 1,0 1-1,0-1 1,0 1-1,-1-1 0,1 1 1,0-1-1,0 0 0,0 1 1,0-1-1,0 1 1,0-1-1,0 1 0,0-1 1,0 1-1,0-1 0,0 1 1,0-1-1,1 0 1,-1 1-1,0-1 0,0 1 1,0-1-1,1 1 0,-1 0 1,0-1-1,1 1 1,-1-1-1,0 1 0,1-1 1,15-19-28,-12 15 220,6-18 615,4 2 9702,-13 50-10401,-3 191 49,-1 72-3986,10-101-5040,1-120 2788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18:34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94 7175,'12'-41'3395,"-6"13"-320,-2 14 128,5 3 2402,-6 11-3395,-3 39-2082,0 24 65,0 23-33,0 16 0,-6 9-64,-4-4-192,10-10-1313,0-23-1762,10-18-3620,45-18-4548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01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41 11883,'-42'-21'5092,"39"19"-4871,1 2-1,0-1 0,0 0 1,0 0-1,0 1 0,-1-1 1,1 1-1,0 0 0,-1-1 0,1 1 1,0 0-1,-1 0 0,1 1 1,0-1-1,0 0 0,-1 1 1,1 0-1,-4 1 0,4 0-202,1 0 0,-1 0-1,0 0 1,1 0 0,0 0-1,-1 1 1,1-1 0,0 0-1,0 1 1,1-1 0,-1 1-1,0-1 1,1 1 0,-1 4 0,-3 42 120,4-42-56,-2 21 283,1-10-185,0 0 0,1 0 0,0-1 0,5 26 0,-4-40-167,-1 0 1,1 0-1,0 0 0,0 0 0,0 0 1,0 0-1,0 0 0,1 0 0,-1 0 1,1-1-1,0 1 0,0-1 1,0 1-1,0-1 0,0 0 0,0 1 1,1-1-1,-1 0 0,1-1 0,0 1 1,-1 0-1,1-1 0,0 0 1,0 1-1,0-1 0,0 0 0,0 0 1,0-1-1,0 1 0,6 0 0,-5-1 5,1 0 0,0 0 0,0 0 0,-1 0-1,1-1 1,0 1 0,-1-1 0,1-1-1,-1 1 1,1-1 0,-1 1 0,0-1 0,1 0-1,-1-1 1,0 1 0,0-1 0,5-5-1,-4 4-11,-1-1 0,-1 0 0,1-1-1,-1 1 1,0-1 0,0 1 0,0-1-1,-1 0 1,0 0 0,0 0 0,-1 0-1,1-1 1,-1-6 0,1 3 12,-1-1 0,0 0 0,0 1-1,-1-1 1,-1 0 0,-3-18 0,3 24-2,-1 0-1,0 0 1,0 0-1,0 0 1,-1 0-1,1 0 1,-1 1-1,0-1 1,-1 1-1,1 0 1,-1 0-1,0 0 0,0 0 1,-8-6-1,4 5-2,0 0 0,0 1 0,0 0 0,-1 0 0,1 1-1,-1 0 1,0 0 0,0 1 0,0 0 0,0 1 0,-16-1-1,21 2-204,0 0 0,1 0-1,-1 0 1,0 1 0,1-1-1,-1 1 1,1 0 0,-1 0 0,1 0-1,-1 1 1,1-1 0,0 1-1,-1 0 1,1 0 0,0 0-1,0 0 1,1 0 0,-1 1-1,0-1 1,1 1 0,-1 0-1,1 0 1,0 0 0,0 0-1,0 0 1,0 0 0,1 0-1,-1 1 1,1-1 0,0 1-1,-1 5 1,-1 28-5573,3-1-3348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01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23 13965,'-3'-3'555,"-1"1"-1,0-1 0,0 1 1,0 0-1,0 0 0,-1 0 1,1 1-1,0 0 1,-1-1-1,1 1 0,-1 1 1,-5-1-1,9 1-469,3 4-31,11 17 259,1 0 0,1-1 0,1-1 1,1-1-1,35 30 0,-27-30-18,0-2-1,32 16 1,32 21 38,-78-41 438,-14-5-48,-26 0 424,4-1-654,4 14-463,0 1 0,2 0 0,1 2 0,0 0 1,2 1-1,-14 28 0,1-4-375,9-17-161,-3 2-1721,-24 53 1,24-17-4655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01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64 11755,'-1'-4'282,"0"1"1,-1-1-1,1 1 0,0 0 0,-1-1 1,0 1-1,0 0 0,0 0 0,0 0 1,0 0-1,0 0 0,-1 1 0,0-1 0,1 1 1,-1 0-1,0-1 0,0 1 0,0 1 1,-1-1-1,1 0 0,0 1 0,-9-4 6407,5 17-5365,-32 60-1030,4 2 1,3 1 0,3 2-1,-23 96 1,36-96-307,4 1 0,3 0 1,3 1-1,5 90 0,2-123-299,3 0 1,1 0-1,3-1 0,1 1 0,3-2 0,29 76 1,-26-85-1170,2-1 1,2-1 0,1-1 0,1 0 0,29 32 0,70 58-10057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01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189 101 6951,'-22'-8'1687,"0"-2"1,1-1 0,0 0 0,0-1 0,-30-26-1,25 28 2723,21 11-1735,17 8-2019,2-1-608,0-2 0,0 0-1,1 0 1,0-2 0,0 0 0,0 0 0,0-1-1,27 1 1,132-5-45,-147-1-46,-5 0-327,0-1 0,29-8 1,-1 0-2585,1 6-5187,-37 5 1095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01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22 12844,'-15'-7'1110,"-10"-5"-28,7 9 5182,18 12-5420,-22 466-166,20-420-652,1-37 36,0 0 1,-4 27-1,4-45-48,1 1-1,0-1 1,-1 1-1,1-1 1,-1 1-1,1-1 0,0 0 1,-1 1-1,1-1 1,-1 0-1,1 1 1,-1-1-1,1 0 1,-1 1-1,1-1 1,-1 0-1,1 0 1,-1 0-1,0 0 1,1 1-1,-1-1 1,1 0-1,-1 0 1,1 0-1,-1 0 1,0 0-1,1 0 1,-1-1-1,1 1 0,-1 0 1,1 0-1,-1 0 1,0 0-1,1-1 1,-1 1-1,1 0 1,-1-1-1,1 1 1,0 0-1,-1-1 1,1 1-1,-1 0 1,1-1-1,-1 1 1,1-1-1,0 1 1,-1-1-1,-22-19 23,8 0-257,0-1-1,1 0 0,-16-31 0,25 40-936,-1-1 0,1 1 0,1-1-1,-4-22 1,7 20-3203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01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59 6438,'-13'-4'1910,"6"3"-1307,1-1 0,-1 1 0,1-1 0,-1 0 0,1-1 0,0 0 0,0 0 0,0 0 0,0-1 0,1 0 0,0 0 0,-1 0 0,1 0 0,-8-10-1,18 13 3540,21 10-4013,4 2-74,-22-9-30,0 1 0,0 0-1,0 0 1,-1 1-1,15 9 1,-22-12 37,1 0-1,0 0 1,0 0-1,-1 0 1,1 1-1,-1-1 1,1 0 0,-1 0-1,0 1 1,1-1-1,-1 0 1,0 1-1,0-1 1,0 0 0,0 1-1,0-1 1,0 0-1,0 0 1,0 1 0,0-1-1,-1 0 1,0 3-1,-14 26 407,-8-6-320,-1-1-1,-32 24 0,28-24-45,-43 44 0,71-67-100,-1 1 1,1-1-1,0 0 0,-1 0 0,1 1 0,0-1 0,0 0 0,-1 1 0,1-1 0,0 0 0,0 1 0,0-1 0,-1 0 0,1 1 0,0-1 0,0 1 0,0-1 0,0 0 0,0 1 1,0-1-1,0 0 0,0 1 0,0-1 0,0 1 0,0-1 0,0 0 0,0 1 0,0-1 0,0 1 0,0-1 0,1 0 0,-1 1 0,0-1 0,0 0 0,0 1 0,1-1 0,-1 0 0,0 1 1,0-1-1,1 0 0,-1 1 0,0-1 0,1 0 0,-1 0 0,0 1 0,1-1 0,-1 0 0,0 0 0,1 0 0,-1 0 0,0 0 0,1 1 0,-1-1 0,1 0 0,-1 0 0,0 0 1,1 0-1,-1 0 0,1 0 0,29 2 26,-26-2-14,134 1-2489,-74-1-4873,-19 0-601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01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462 97 96,'-3'-1'305,"-1"-1"0,0 1 0,0 0 0,0 1 0,0-1 0,0 1 0,0 0 0,0 0 0,0 0 0,0 0 0,-5 2 0,-16-1 247,0-3 968,0 0-1,0-1 1,1-2 0,-1-1-1,-45-16 1,57 18-739,0 0 0,-1 2 0,1 0 0,-1 0 0,0 1 0,1 1 0,-1 0 0,-21 3 0,-12-1 2194,516-2 1590,10-1-3421,504 0-1045,-938-1-82,90-17 0,-89 11-2,93-5 0,774 19 39,-600 2-33,-200-8-20,207 3 25,30 2 45,21 1 7,-325-1-38,47 11-1,-55-9-5,0-1 1,53 1-1,213 13-13,-156-7-10,-60-7 357,-87-6-208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01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32 163 4228,'-2'-1'237,"0"0"-1,0 0 1,0 0-1,0-1 1,1 1-1,-1-1 1,0 0-1,1 1 1,0-1-1,-1 0 1,1 0-1,0 0 1,0 0-1,0 0 1,0 0-1,0 0 1,1 0-1,-1 0 1,0 0-1,1-1 1,0 1-1,-1 0 1,1 0-1,0 0 1,1-3-1,0-76 3786,0 50 3616,-1 73-6677,-3 206 3,0-1-3311,3-241 1941,-1 0-451,1 0 1,0 0-1,1-1 1,-1 1-1,1 0 1,0 0-1,0 0 1,1-1-1,0 1 1,4 10-1,24 15-10770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01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139 103 3780,'-92'-25'14488,"92"67"-12582,0-42-1891,-1 11 264,1 1 1,1-1 0,0 0 0,0 0 0,1 0-1,4 12 1,-5-20-269,0 0 0,1 0 0,-1 0 0,1 0 0,0 0 0,0-1 0,0 1 0,0-1 0,1 1 0,-1-1 0,1 0 0,-1 0 0,1 0-1,0 0 1,0-1 0,-1 1 0,1-1 0,0 1 0,1-1 0,-1 0 0,0 0 0,0 0 0,0-1 0,1 1 0,4-1 0,2 1-6,0 0 1,0 0-1,0-1 1,0-1-1,16-2 1,-23 2-13,0 0 1,0 0-1,1 0 1,-1-1-1,0 1 1,0-1-1,0 0 1,0 0 0,-1 0-1,1 0 1,0 0-1,-1-1 1,0 1-1,1-1 1,-1 1 0,0-1-1,0 0 1,0 0-1,1-4 1,3-6-2,-2-1 0,0 1 0,0-1 0,-1 0 0,-1 0 0,0 0 0,-1 0 0,0 0 0,-3-24 0,2 36 39,-1 0-1,1-1 1,-1 1 0,0 0 0,0 0 0,0 0 0,0 0 0,0 0 0,0 0 0,0 0-1,-1 0 1,1 0 0,-1 1 0,0-1 0,1 0 0,-1 1 0,0 0 0,0-1-1,0 1 1,0 0 0,0 0 0,0 0 0,0 0 0,0 0 0,0 0 0,-1 1-1,1-1 1,-5 1 0,-7-3 160,-1 1-1,1 1 0,-20 1 0,26 0-159,2 0-40,-1 1 0,0 1 0,1-1 0,-1 1 0,1 0 0,-1 1 0,1-1 0,0 1 0,0 0 0,0 1 0,0 0 0,1 0 1,0 0-1,-1 0 0,2 1 0,-1 0 0,0 0 0,-5 9 0,-13 27-3518,15 3-5108,8-23-638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01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135 129 4420,'-26'-10'6041,"19"9"-5030,0-1 1,1-1 0,0 1-1,0-1 1,0 0-1,-7-5 1,10-9 1033,0 4 154,-7 24-1430,3 6-755,1 0 1,1 0-1,1 0 1,0 1-1,1-1 1,1 1 0,1 0-1,0 0 1,2 0-1,2 26 1,-2-41-14,-1 0 0,1 0 0,0 0 0,0 0 0,0 0 0,0 0 0,0-1 0,0 1 0,1 0 0,0-1 0,-1 1 0,1-1 0,0 1 0,0-1 0,0 0 0,1 1 0,-1-1 0,4 2 0,-1-1-18,1 0-1,-1 0 0,1 0 0,0-1 1,0 1-1,0-1 0,1-1 1,10 2-1,-8-1-28,0-2 1,0 1 0,0-1 0,0 0-1,0-1 1,0 0 0,0 0-1,-1-1 1,1 0 0,0-1 0,-1 0-1,1 0 1,9-6 0,-10 3 29,0-1 1,-1 1-1,0-1 1,0-1 0,0 0-1,-1 0 1,0 0-1,-1 0 1,0-1-1,0 0 1,-1 0 0,7-18-1,-7 12 112,0 0 0,-1 0 0,-1 0-1,0 0 1,-1 0 0,0-1 0,-3-28 0,1 41-34,-1-1-1,1 0 1,-1 1 0,0 0 0,1-1 0,-1 1 0,-1 0 0,1 0 0,0 0-1,-1 0 1,0 0 0,0 0 0,1 1 0,-1-1 0,-1 1 0,1 0 0,0 0 0,-1 0-1,1 1 1,-1-1 0,1 1 0,-1 0 0,0 0 0,1 0 0,-6-1 0,-11-2-18,-1 0 1,1 1 0,-26 0 0,29 2-311,4 0-11,0 1 1,-1 0 0,1 1 0,-19 3 0,29-3-59,0 0 0,1-1 1,-1 1-1,0 1 0,0-1 1,0 0-1,1 1 0,-1-1 0,0 1 1,1 0-1,0 0 0,-1 0 1,1 0-1,0 0 0,0 0 1,0 1-1,0-1 0,1 1 0,-1-1 1,0 1-1,1 0 0,0 0 1,0-1-1,-1 5 0,-1 23-6418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13:31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48 15951,'-28'6'1824,"-42"4"5662,82-10-7011,168-11 1629,-133 11-2077,1596-32 1702,-1392 23-1702,-62 7-655,-172 1-2348,-71-6-7273,39 6 84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18:34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117 206 15887,'1'-25'5248,"1"5"-5218,0 0 0,8-29 0,-9 44 76,1 0-1,-1 0 0,1-1 1,-2 1-1,1 0 0,0 0 1,-1-1-1,0 1 0,0 0 1,-2-6-1,2 9-41,-1 1 0,0-1 1,0 0-1,1 1 0,-1-1 0,0 1 1,-1-1-1,1 1 0,0 0 0,0-1 0,0 1 1,-1 0-1,1 0 0,-1 0 0,1 0 1,-1 0-1,1 0 0,-1 0 0,0 1 1,1-1-1,-1 1 0,0-1 0,1 1 0,-1-1 1,0 1-1,0 0 0,0 0 0,1 0 1,-1 0-1,-3 1 0,2-1-64,1 0 1,-1 0-1,1 1 1,-1-1-1,1 1 1,-1-1-1,1 1 0,0 0 1,-1 0-1,1 0 1,0 0-1,0 1 0,0-1 1,0 1-1,0-1 1,0 1-1,0 0 0,-2 3 1,0 0-3,0 0 1,1 1-1,-1 0 1,1-1-1,1 1 1,-1 0 0,-1 8-1,-2 9-5,2 1-1,-4 48 0,7 42-45,1-114 42,0 1-1,0-1 1,0 1 0,0-1 0,0 0-1,0 1 1,0-1 0,0 1 0,0-1-1,1 1 1,-1-1 0,0 0 0,0 1-1,0-1 1,1 0 0,-1 1 0,0-1-1,0 0 1,1 1 0,-1-1 0,0 0-1,1 1 1,-1-1 0,0 0 0,1 0-1,-1 0 1,1 1 0,-1-1-1,0 0 1,1 0 0,-1 0 0,1 0-1,-1 0 1,0 0 0,1 0 0,-1 1-1,1-1 1,-1 0 0,1-1 0,-1 1-1,0 0 1,1 0 0,-1 0 0,1 0-1,-1 0 1,1 0 0,0-1 0,1 1-12,-1-1 1,1 0 0,0 0 0,0 0 0,0 0 0,0 0 0,-1 0-1,1 0 1,-1-1 0,1 1 0,2-3 0,14-23-115,-2-1-1,0-1 1,-2 0 0,-1-1 0,-1 0-1,7-35 1,-15 118 1093,-4 162-818,0-213-282,0-1 0,0 0-1,0 0 1,0 1-1,0-1 1,0 0 0,1 1-1,-1-1 1,0 0 0,1 0-1,-1 0 1,1 1-1,0-1 1,-1 0 0,1 0-1,0 0 1,-1 0-1,1 0 1,0 0 0,0 0-1,0 0 1,0 0 0,0-1-1,0 1 1,0 0-1,0-1 1,0 1 0,3 0-1,-2 0-435,1 0-1,0-1 0,-1 0 1,1 0-1,0 0 1,0 0-1,0 0 0,-1 0 1,1-1-1,0 1 1,0-1-1,-1 0 0,5-1 1,26-19-8549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01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 9993,'-80'11'3364,"59"-20"-770,6 9-416,21 0-1505,21 0-257,10 0-192,3 6-95,3 2-97,-3 1 0,-3-1-32,-7 0-801,-2 3-1601,3 3-994,-4-6-2657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01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55 4516,'-21'-24'6855,"2"2"-4229,4 13 2980,24 18-5414,0 13 0,-6 5-32,-3 6-128,0 6 0,0 2-32,-6 1-224,-6-1-897,12-2-1986,0 8-1281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01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509 122 12268,'-83'-32'8344,"80"31"-8303,0-1 0,0 0 0,1 0 0,-1-1 1,1 1-1,0-1 0,-1 1 0,1-1 1,0 0-1,0 1 0,1-1 0,-1 0 1,1 0-1,-3-7 0,4 8 4,-1-1-1,0 1 1,0 0-1,0-1 1,0 1 0,0 0-1,0 0 1,-1-1-1,1 1 1,-1 0-1,0 0 1,1 1 0,-1-1-1,0 0 1,0 1-1,0-1 1,0 1-1,0-1 1,0 1-1,-1 0 1,1 0 0,0 0-1,-1 0 1,1 0-1,-1 1 1,1-1-1,-1 1 1,-2-1 0,1 1-21,-1 0 0,1 1 0,0-1 0,-1 1 0,1 0 0,0 0 0,0 0 0,-1 0 0,1 1 0,0 0 0,1 0 0,-1 0 0,0 0 0,0 0 0,1 1 0,-1 0 0,1 0 0,0 0 0,0 0 0,0 0 0,1 0 0,-1 1 0,1 0 0,-1-1 0,1 1 0,0 0 0,1 0 0,-1 0 0,-1 5 0,-6 17-12,0 0 0,2 1-1,1 0 1,-4 50 0,5 112 17,5-145-53,-1-43 15,1-1 0,0 1 0,-1 0 0,1-1 0,-1 1 0,1-1 0,-1 1 0,1-1 0,-1 1 0,1-1-1,-1 1 1,1-1 0,-1 0 0,0 1 0,1-1 0,-1 0 0,0 1 0,1-1 0,-1 0 0,0 0 0,1 0 0,-1 0 0,0 1-1,0-1 1,1 0 0,-1 0 0,0-1 0,0 1 0,1 0 0,-1 0 0,0 0 0,1 0 0,-1 0 0,0-1 0,1 1-1,-1 0 1,0-1 0,1 1 0,-1 0 0,1-1 0,-2 0 0,-30-15-197,-14-21 54,35 30-17,1-1-1,0 0 1,1 0-1,0-1 1,-15-18-1,22 25 173,1 1 1,0-1-1,0 0 0,0 0 1,0 0-1,0 0 0,0 0 1,0 0-1,1-1 0,-1 1 0,1 0 1,0 0-1,-1 0 0,1 0 1,0-1-1,0 1 0,1 0 1,-1 0-1,0 0 0,1-1 1,-1 1-1,1 0 0,0 0 1,-1 0-1,1 0 0,0 0 0,0 0 1,1 0-1,-1 0 0,0 1 1,1-1-1,-1 0 0,1 1 1,-1-1-1,1 1 0,0-1 1,0 1-1,-1 0 0,1 0 0,0 0 1,0 0-1,0 0 0,0 0 1,0 0-1,1 1 0,-1-1 1,0 1-1,0 0 0,3-1 1,40-3-234,74 1 0,-8 7-4292,-89-3 2793,38 5-3193,2 6-2888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01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56 10698,'-1'-4'506,"-1"0"0,0 0 0,-1 0 0,1 0 0,-1 0 0,0 0 0,0 1 0,0-1 0,0 1 0,0 0 0,-1 0 0,0 0 0,-9-5 5744,3 20-5337,0 7-818,0 1-1,2 0 1,0 0-1,1 1 1,1-1-1,-4 28 1,4-3-1139,1-1-1,2 47 0,4-88 669,-1 0 1,1 0-1,-1 0 0,1 0 0,0-1 0,0 1 0,0 0 0,0 0 0,0-1 0,1 1 0,-1-1 0,1 1 0,0-1 0,0 0 0,-1 0 0,2 1 0,-1-1 0,0-1 0,0 1 0,1 0 0,-1 0 0,1-1 0,-1 0 0,1 1 0,-1-1 0,1 0 0,0 0 0,0 0 0,0-1 0,0 1 0,-1-1 0,1 1 0,0-1 0,4 0 0,29 1-4941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01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66 5189,'-4'-18'5705,"-15"0"-2201,6 8-670,4 51-949,5-8-1238,3-22-512,-1 0-1,1 0 1,1-1 0,0 1-1,1 0 1,0 0-1,2 12 1,-2-22-131,1 0-1,-1-1 1,0 1-1,1 0 1,-1 0-1,1-1 1,-1 1-1,1-1 1,-1 1-1,1-1 1,-1 1 0,1-1-1,0 0 1,-1 0-1,1 0 1,-1 0-1,1 0 1,2 0-1,32-4-1,-32 3-10,0-1 0,0 0 0,0-1 0,0 1 0,0 0 0,-1-1 0,1 0 0,-1 0-1,0 0 1,0 0 0,0-1 0,0 1 0,0-1 0,-1 0 0,1 0 0,-1 0 0,0 0-1,3-8 1,-2 3 8,0 0 0,0 0 0,-1 0 0,0 0 0,-1-1 0,0 1 0,0-1 0,-1-10 0,-1 18 9,1 0 1,-1 0 0,0 0-1,0 1 1,0-1 0,0 0 0,0 1-1,0-1 1,0 1 0,-1-1-1,1 1 1,-1-1 0,1 1-1,-1 0 1,1 0 0,-1 0-1,0 0 1,1 0 0,-1 0 0,0 0-1,0 1 1,1-1 0,-1 1-1,0-1 1,0 1 0,0 0-1,-4-1 1,-62-3 180,60 4-187,-6 0-51,-1 1 0,1 0 0,-17 4 0,-4 9-1730,33-12 1408,0-1 0,1 0 0,-1 1 0,0 0-1,1-1 1,0 1 0,-1 0 0,1-1 0,0 1 0,0 0 0,0 0 0,0 0 0,0 0-1,-1 3 1,1 14-5929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01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0 221 7175,'143'-163'5402,"-142"161"-5279,1 1-1,-1 0 1,0-1-1,0 1 1,0-1-1,0 1 1,0-1-1,0 1 1,0-1 0,0 0-1,0 1 1,-1-1-1,1 0 1,-1 0-1,1 0 1,-1 1-1,0-1 1,0 0-1,0 0 1,0 0-1,0 0 1,0 0-1,0 1 1,-1-1-1,1 0 1,-1 0-1,1 0 1,-2-2 0,-4-1 1146,15 10-1079,-4-3-119,0 1-1,0 0 1,0 1-1,-1-1 1,0 1-1,1 0 1,-1 0-1,-1 0 1,1 1-1,-1-1 1,1 1-1,-1 0 1,0 0-1,-1 0 1,0 0-1,1 0 1,-1 1-1,-1-1 1,3 11 0,-2-2 208,1 1 1,-2-1 0,0 1-1,0-1 1,-2 1 0,-3 25-1,1-28-436,-2 0-1,1 0 1,-2 0-1,0-1 1,0 0-1,-1 0 1,0 0-1,-1-1 1,0 0-1,0-1 0,-1 0 1,-12 10-1,-36 43-8363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01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59 6278,'-61'-58'15773,"60"66"-14738,5 12-1326,1-10 341,0 1 1,1-1-1,0-1 1,0 1-1,1-1 0,0 0 1,11 10-1,64 55 43,-59-55-63,-16-15-22,0 1 0,0 0 0,0 1-1,-1 0 1,1 0 0,-2 1-1,1-1 1,-1 1 0,0 0 0,0 1-1,5 9 1,-10-15 11,1 1 0,-1-1-1,0 0 1,0 0 0,0 0 0,0 0-1,0 1 1,0-1 0,-1 0-1,1 0 1,-1 0 0,0 0 0,1 0-1,-1 0 1,0 0 0,0 0 0,0 0-1,0 0 1,-1 0 0,-1 2 0,-38 34 108,8-9 51,20-15-82,0-1 0,-26 19 0,-4 5 38,16-14-677,19-17-187,0 0-1,0 0 1,1 1-1,0 0 0,1 0 1,-1 0-1,1 1 1,1 0-1,0 0 0,0 1 1,-6 14-1,9 5-9850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01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66 6054,'-38'-22'5617,"31"19"-4868,0 0 1,1-1-1,-1 0 1,1 0-1,0-1 1,-9-7-1,8 4 5863,28 11-6182,212 17-1263,-221-19-1171,1 0 0,-1 1 0,0 0 0,17 5 0,24 11-11006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01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144 110 11627,'-5'-8'607,"-1"0"0,1 0-1,-1 1 1,0 0 0,-1 0 0,0 1 0,0 0-1,-12-8 1,18 12-345,1 0-1,-1-1 1,0 1 0,1 0-1,0 0 1,-1 0 0,1 0-1,0-1 1,0 1 0,0 0-1,1-5 1,1-1 1413,-1 26 701,-5 67-2268,-5 1 0,-19 84-1,2-11-2432,18-79-1785,8-27-1992,8-4-5931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01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72 6854,'-1'-1'213,"-7"-12"2211,0 0 0,-1 0 0,-17-18 0,26 39 2968,-1 15-3334,-2 69-2989,3-82 1394,-11 115-2086,1 16-6555,10-79 384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18:34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120 115 3587,'-1'-24'12421,"0"-27"-7034,1 49-5280,0-1 0,0 1 1,0-1-1,0 1 0,1 0 0,-1-1 0,1 1 1,0-1-1,0 1 0,0 0 0,0 0 0,0-1 1,0 1-1,3-3 0,-3 4 60,1 9 1700,-6 52-1599,-3 0-1,-2-1 1,-22 75 0,0 7-26,11-22-585,4 0-1,2 157 1,13-272 39,1-1 0,0 1 0,0 0-1,1-1 1,-1 1 0,1-1 0,0 1 0,-1-1 0,2 1 0,-1-1-1,3 6 1,-3-8-113,1 1-1,-1-1 1,1 0-1,0 1 1,0-1-1,-1 0 1,1 0-1,0 0 1,0 0-1,0-1 1,0 1-1,0 0 1,1-1-1,-1 1 1,0-1-1,0 0 1,0 0-1,0 0 1,0 0-1,3 0 1,41 0-6689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01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84 155 5733,'-19'-23'4560,"13"16"-3106,0 0 1,1 0 0,0 0-1,0-1 1,-7-15 0,12 23-1420,0 0 1,0 0 0,0 1 0,0-1 0,0 0 0,0 0-1,0 0 1,0 0 0,0 1 0,0-1 0,0 0-1,0 0 1,0 0 0,0 0 0,0 1 0,-1-1 0,1 0-1,0 0 1,0 0 0,0 0 0,0 0 0,0 1-1,0-1 1,0 0 0,-1 0 0,1 0 0,0 0 0,0 0-1,0 0 1,0 0 0,0 0 0,-1 0 0,1 1-1,0-1 1,0 0 0,0 0 0,0 0 0,-1 0 0,1 0-1,0 0 1,0 0 0,0 0 0,-1 0 0,1 0-1,0 0 1,0 0 0,0 0 0,0-1 0,-1 1 0,1 0-1,0 0 1,0 0 0,0 0 0,0 0 0,0 0-1,-1 0 1,1 0 0,0 0 0,0-1 0,0 1 0,0 0-1,0 0 1,0 0 0,0 0 0,-1-1 0,-4 18-110,-1 23 166,2 1 0,1 0 0,4 56 0,-1-92-84,0-1 1,1 1-1,-1-1 0,1 1 1,0-1-1,0 1 0,0-1 1,0 0-1,1 0 0,0 1 1,0-1-1,0 0 0,0-1 0,1 1 1,-1 0-1,1-1 0,0 1 1,0-1-1,1 0 0,-1 0 1,0 0-1,1 0 0,0-1 0,0 1 1,0-1-1,0 0 0,0 0 1,0-1-1,0 1 0,1-1 1,-1 0-1,0 0 0,1 0 1,-1-1-1,6 1 0,0-1-5,0 0-1,0-1 1,0 0 0,-1 0 0,1-1-1,-1-1 1,1 1 0,-1-1-1,0-1 1,0 0 0,0 0-1,0-1 1,-1 0 0,0 0-1,12-11 1,-8 5-11,-1-1 0,0 0-1,-1 0 1,0-1 0,-1-1 0,0 1 0,-1-2 0,-1 1 0,0-1-1,-1 0 1,-1 0 0,0-1 0,-1 1 0,-1-1 0,0 0-1,-1-1 1,-1 1 0,-1-26 0,-1 39 44,0 1 0,0-1 1,-1 0-1,1 1 0,-1-1 0,1 0 0,-1 1 0,0 0 1,0 0-1,0-1 0,0 1 0,-1 0 0,1 1 1,0-1-1,-1 0 0,1 1 0,-1-1 0,0 1 1,0 0-1,1 0 0,-1 0 0,0 0 0,0 0 0,-5 0 1,-10-3 159,-1 0 1,-30-2 0,35 5-288,-12-1 152,0 2 0,-35 2 0,56-2-414,-1 1-1,1-1 1,0 1 0,-1 1-1,1-1 1,0 1 0,0 0 0,0 0-1,0 0 1,0 1 0,1-1-1,-1 1 1,1 0 0,0 1-1,0-1 1,0 1 0,-7 7-1,3 16-5358,7 5-4132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01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61 13389,'3'-47'2082,"-19"34"1569,20 13-3427,32 5-64,4 3-95,6-2-1,-3-1-481,-6 1-1601,3 5-1057,-6 0-1057,-4 3-1249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01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62 9257,'-15'-31'2882,"5"12"-768,-5 8 2563,21 16-3908,0 20-65,-6 8-351,0 14-161,0 17-96,-3 5 0,-9 5-288,0 1-673,6-12-1761,6-7-2147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01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493 201 9929,'-3'-10'1076,"-1"0"-1,-1 1 0,1-1 1,-1 1-1,-1 0 0,-11-13 1,15 18-790,-1 0 1,1 0 0,0-1-1,0 1 1,1-1 0,-1 1-1,-1-7 1,3 7-245,-1 1 0,0 0 1,0-1-1,0 1 0,0 0 0,0 0 0,-1 0 1,1 0-1,-1 0 0,0 0 0,0 0 0,0 1 1,0-1-1,-1 1 0,1-1 0,-6-3 0,2 2-10,0 1 0,-1-1 0,0 1-1,0 1 1,1-1 0,-2 1-1,1 0 1,0 1 0,0 0 0,0 0-1,-1 0 1,1 1 0,0 0-1,-1 1 1,1-1 0,-9 3 0,14-1-33,0-1 1,0 1 0,0 0 0,1 0-1,-1-1 1,0 1 0,1 1-1,-1-1 1,1 0 0,0 0 0,-1 0-1,1 1 1,0-1 0,1 1 0,-2 3-1,-10 48-21,9-37 27,-9 58 11,3 1 0,3 79 0,-1-8 80,7-146-116,0 1 0,0 0 0,-1-1-1,1 1 1,0 0 0,-1 0-1,0-1 1,1 1 0,-1-1 0,0 1-1,0-1 1,0 1 0,-1 1-1,1-3 3,1 1 0,-1-1 0,1 1 0,-1-1 0,0 0 0,0 1 0,1-1 0,-1 0 0,0 0 0,0 1 0,1-1 0,-1 0 0,0 0 0,0 0 0,1 0 0,-1 0 0,0 0 0,0 0 0,1 0 0,-1-1 0,0 1 0,0 0 0,1 0 0,-1 0 0,0-1 0,1 1 0,-1-1 0,0 1 0,1 0 0,-1-1 0,0 1 0,1-1 0,-1 1 0,1-1 0,-1 0 0,0 0 0,-96-105-1103,94 104 1097,-6-7-82,-1 0 0,1-1 1,-13-19-1,21 26 99,-1 1 1,0-1-1,1 1 1,0-1-1,-1 0 1,1 1-1,0-1 1,1 0-1,-1 0 1,0 0-1,1 0 1,0 0-1,-1 0 1,1 0-1,1 0 1,-1 0-1,0 0 1,1 0-1,-1 1 1,1-1-1,0 0 1,0 0-1,2-4 1,-2 5 9,1 0 0,0 0 0,-1 1 0,1-1 0,0 0 0,0 1 0,1-1 0,-1 1 0,0-1 0,0 1 0,1 0 0,-1 0 0,1 0 0,-1 1 0,1-1 0,-1 0 0,1 1 0,-1 0 0,4-1 1,59 1-193,-41 1-399,0-1-2481,-1 1-1,42 7 1,-15 3-4053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01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145 106 2146,'0'-31'7251,"0"-40"2912,-1 70-10076,0 1 0,0-1-1,0 1 1,0 0 0,0-1 0,0 1 0,0 0 0,0 0-1,0 0 1,0 0 0,-1 0 0,1 0 0,0 0 0,0 0 0,0 0-1,0 0 1,0 0 0,0 1 0,0-1 0,0 0 0,0 1 0,0-1-1,0 1 1,0-1 0,-1 2 0,-13 24 150,1 1 1,1 1 0,1 0-1,-13 52 1,22-72-225,-6 24-22,1-1-1,2 1 1,-3 35-1,7-45-1634,2 0 0,4 44 0,-4-64 1368,1-1-1,-1 1 1,1 0-1,-1-1 1,1 1-1,0-1 1,-1 1-1,1-1 1,0 0-1,0 1 1,0-1-1,0 0 1,0 1-1,1-1 1,-1 0-1,0 0 1,0 0-1,1 0 1,-1 0-1,1 0 1,-1 0-1,1-1 1,-1 1-1,1-1 1,-1 1-1,1-1 1,0 1-1,2-1 1,34 5-5783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01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78 5285,'-6'-8'2980,"5"5"-2428,-1 0 1,0-1-1,0 1 1,0 0-1,0 0 1,-1 0-1,1 1 1,-1-1-1,0 0 0,0 1 1,0 0-1,0 0 1,0 0-1,0 0 1,-1 0-1,1 0 1,-6-1-1,9 4-531,-1-1 0,0 1 1,1 0-1,-1-1 0,0 1 0,1 0 0,-1 0 0,1 0 0,-1-1 1,1 1-1,-1 0 0,1 0 0,0 0 0,-1 0 0,1 0 0,0 0 1,0 0-1,0-1 0,0 1 0,0 0 0,0 0 0,0 0 0,0 2 0,-1 28 5,1-28 7,0 130 613,0-132-640,1 0 1,-1 0-1,0 0 0,0 1 0,1-1 1,-1 0-1,1 0 0,-1 0 0,1 0 1,0 0-1,-1 0 0,1 0 1,0 0-1,0-1 0,-1 1 0,1 0 1,0 0-1,0-1 0,0 1 0,0 0 1,0-1-1,0 1 0,0-1 0,0 1 1,0-1-1,0 1 0,0-1 1,1 0-1,-1 0 0,0 0 0,0 1 1,0-1-1,0 0 0,1 0 0,-1-1 1,0 1-1,0 0 0,1-1 0,3 1 0,-1 0 0,0-1 0,0 0 0,0 1 0,0-2 0,0 1 0,0 0 0,0-1 0,0 0 0,4-2 0,-3-1-10,-1 1 0,1-1 0,-1 0 0,1 0 0,-1 0 0,-1 0 1,1-1-1,-1 0 0,0 1 0,0-1 0,-1 0 0,0-1 0,3-8 0,-2-3 18,0 0 0,-1 0-1,-1-30 1,-1 47-10,0-1 0,0 1 0,-1-1 0,1 1 1,-1 0-1,1-1 0,-1 1 0,0-1 0,1 1 1,-1 0-1,0 0 0,0-1 0,0 1 0,0 0 1,0 0-1,0 0 0,0 0 0,0 0 0,0 0 0,-1 1 1,1-1-1,0 0 0,-1 0 0,1 1 0,0-1 1,-1 1-1,1-1 0,-1 1 0,1 0 0,-1 0 1,1-1-1,-2 1 0,-58-1-476,46 1-251,13 0 441,0 0 0,0 0 0,0 0 0,0 0 0,0 0 0,-1 1 0,1-1 0,0 1 0,0-1 0,0 1 1,1 0-1,-1 0 0,0 0 0,0 0 0,0 0 0,1 0 0,-1 0 0,0 1 0,1-1 0,-2 3 0,-8 12-5072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01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1 220 9097,'85'-166'1809,"-83"164"-1697,-1-1 0,0 1 0,0-1 0,0 0 0,0 0 0,0 0 0,0 1 0,-1-1 0,1 0 0,-1 0 0,0 0-1,0 0 1,0 0 0,0 0 0,0 0 0,-2-5 0,2 9-66,0-1 0,0 0-1,0 0 1,0 0 0,0 0 0,0 0-1,1 0 1,-1 0 0,0 0 0,0 0-1,0 0 1,0 0 0,0 0 0,0 0-1,0 0 1,0 0 0,0 0 0,1 0-1,-1 0 1,0 0 0,0 0 0,0 0-1,0 0 1,0 0 0,0 0 0,0 0-1,0 0 1,0 0 0,0 0 0,1 0-1,-1 0 1,0 0 0,0 0 0,0 0 0,0 0-1,0 0 1,0 0 0,0 0 0,0-1-1,0 1 1,0 0 0,0 0 0,0 0-1,0 0 1,0 0 0,1 0 0,-1 0-1,0 0 1,0 0 0,0 0 0,0 0-1,0-1 1,0 1 0,0 0 0,2 1 611,5 2-458,0 0 0,-1 1 0,1-1 0,-1 1 0,0 1 0,-1-1 0,1 1 0,-1 0 0,0 1 0,0-1-1,0 1 1,-1 0 0,7 11 0,-6-9-74,0 1 0,-1 0 0,1 0 1,-2 0-1,1 0 0,-2 1 0,1-1 0,-1 1 0,2 19 0,-4-21-105,-1 0-1,1 1 1,-1-1 0,-1 0 0,1 0-1,-1 0 1,-1 0 0,0 0 0,0 0-1,0-1 1,-1 0 0,0 1 0,0-1-1,-1 0 1,0-1 0,0 1 0,-1-1-1,0 0 1,-8 6 0,-28 26-1008,31-30-400,0 2 0,1-1 0,0 1 0,0 1 0,-8 13 0,11-4-5706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01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65 132 4612,'-65'-131'14174,"65"134"-11703,17 37-2380,34 41-37,6 5 47,73 151 0,-130-236-66,0-1-1,0 1 0,1-1 0,-1 1 0,0 0 0,0-1 0,0 1 0,0-1 0,0 1 0,0 0 0,0-1 1,0 1-1,0-1 0,0 1 0,-1 0 0,1-1 0,0 1 0,0-1 0,0 1 0,-1-1 0,1 1 0,0-1 1,-1 1-1,1-1 0,0 1 0,-1-1 0,1 1 0,-1-1 0,1 0 0,-1 1 0,1-1 0,-1 0 1,0 1-1,-26 11 97,-4 3 159,3 11-651,2 1 1,1 2 0,1 0-1,1 1 1,-25 46 0,46-73 37,-6 20-6818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01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194 112 5093,'-11'-30'2716,"6"21"-1473,2 0-1,-1 0 1,1 0-1,1-1 0,0 1 1,-2-16-1,5 25-1163,-1-1-1,0 1 0,1 0 1,-1 0-1,1 0 0,-1 0 0,0 0 1,1 0-1,-1 0 0,1-1 1,-1 1-1,1 0 0,-1 0 1,0 1-1,1-1 0,-1 0 1,1 0-1,-1 0 0,0 0 0,1 0 1,-1 0-1,1 0 0,-1 1 1,0-1-1,1 0 0,-1 0 1,0 1-1,1-1 0,-1 0 1,0 0-1,0 1 0,1-1 1,-1 0-1,1 1 0,13 11 363,14 27-53,-2 1 1,-2 2-1,-1 1 1,-2 0-1,-3 2 1,-1 0-1,-2 1 1,-2 0-1,-3 1 1,-1 1-1,-3-1 1,2 83-1,-7-112-308,-1 0-1,0 1 1,-1-1-1,-1 0 1,-1 0 0,0 0-1,-2 0 1,0-1-1,-1 1 1,-15 30 0,-10 6-160,-3-2 1,-2-1 0,-2-2 0,-2-1 0,-51 45-1,20-42-4617,52-36-1491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19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39 7335,'-45'-11'12711,"-46"-2"-7721,91 13-4989,-9-1 2241,51 1-2242,261 0 1400,-174 0-3334,-112-6-2974,-1-1-4816,8 6-1140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18:35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372 94 8712,'-4'-37'12436,"-8"10"-9601,9 24-2786,1 0 1,-1 1-1,0-1 0,0 1 0,0 0 0,0 0 0,0 0 0,0 1 0,-1-1 0,1 1 0,-1-1 1,1 1-1,-1 0 0,1 1 0,-1-1 0,-6 0 0,5 1-11,-1-1-1,1 1 1,0 1 0,0-1 0,-1 1-1,1 0 1,0 0 0,0 0-1,0 1 1,0 0 0,0 0-1,0 0 1,1 1 0,-1-1-1,1 1 1,-1 0 0,1 0-1,0 1 1,0-1 0,1 1-1,-4 4 1,-7 10-71,1 0 0,1 0 0,-17 36 0,17-32 84,-5 10-111,1 1 0,2 0 0,1 1 0,2 0 0,1 1 0,1 1 0,3-1 0,-5 61 0,11-95 23,0 0-1,-1 0 0,1 0 1,0 0-1,0 0 0,0-1 1,0 1-1,0 0 0,0 0 1,0 0-1,1 0 0,-1 0 1,0-1-1,0 1 0,1 0 1,-1 0-1,0 0 0,1-1 1,-1 1-1,1 0 0,-1 0 1,1-1-1,-1 1 0,1-1 0,0 1 1,-1 0-1,1-1 0,0 1 1,-1-1-1,1 1 0,0-1 1,0 0-1,0 1 0,-1-1 1,1 0-1,0 1 0,0-1 1,0 0-1,0 0 0,-1 0 1,1 0-1,0 0 0,0 0 1,0 0-1,0 0 0,0 0 1,-1 0-1,1-1 0,0 1 1,0 0-1,1-1 0,3-1-36,0 0-1,0-1 0,0 1 0,0-1 1,0-1-1,-1 1 0,5-4 0,7-9-363,-1 0-1,-1-1 0,0-1 1,14-24-1,43-86-2282,-46 80 1864,5-11 98,-20 35 735,2 0 0,0 1 0,2 1-1,1 0 1,0 1 0,24-25 0,-39 46 117,0-1 1,0 1-1,0 0 1,1-1-1,-1 1 1,0 0 0,0 0-1,0-1 1,1 1-1,-1 0 1,0 0 0,1-1-1,-1 1 1,0 0-1,0 0 1,1 0-1,-1 0 1,0 0 0,1-1-1,-1 1 1,0 0-1,1 0 1,-1 0-1,0 0 1,1 0 0,-1 0-1,0 0 1,1 0-1,-1 0 1,0 0-1,1 0 1,-1 0 0,0 1-1,1-1 1,-1 0-1,0 0 1,1 0 0,-1 0-1,0 0 1,0 1-1,1-1 1,-1 0-1,0 0 1,1 1 0,1 18 872,-8 27-650,-9 29 463,-28 168 486,31-80-3918,12-162 2459,0-1-1,0 1 0,0 0 1,0-1-1,0 1 0,0 0 1,0 0-1,0-1 0,1 1 1,-1-1-1,0 1 0,0 0 1,0-1-1,1 1 0,-1 0 1,0-1-1,1 1 0,-1-1 1,0 1-1,1-1 0,-1 1 1,1-1-1,-1 1 0,1-1 1,-1 1-1,1-1 0,0 0 1,-1 1-1,1-1 0,0 1 1,1-1-205,-1 0 1,1 0-1,-1 0 1,0 0-1,1 0 1,-1-1-1,1 1 1,-1 0 0,0-1-1,1 1 1,-1-1-1,0 1 1,1-1-1,1-1 1,29-26-6708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20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28 1441,'-67'0'14062,"8"0"-11724,10 0 993,31 0-1121,5 0 1345,23 0-3138,23 0 31,13 0 33,16 0-225,5-5-96,4-1-192,-13 1-1569,-6-4-2403,22 6-6758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20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64 13517,'-3'-5'681,"0"1"0,-1 0 0,0 1 0,1-1 0,-1 1 0,-1-1 0,1 1 0,-1 1 0,1-1 0,-1 0 1,0 1-1,0 0 0,0 0 0,0 1 0,0-1 0,0 1 0,0 0 0,-8 0 1730,18 1-2027,149 2 924,15 1-1750,-57-6-5015,-74-5-2600,-29 4 5277,11 0-5174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21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369 23 16496,'-10'-7'1962,"8"5"-1491,-1 0 0,1 1 0,-1-1 0,1 1 0,-1-1 0,0 1 0,1 0 0,-1 0 0,0 0-1,-3 0 1,6 2-399,0 1 0,0-1 0,0 1 0,0-1 0,1 1 0,-1-1-1,0 1 1,1-1 0,-1 1 0,1-1 0,0 1 0,-1-1 0,1 0 0,0 1-1,1 1 1,1 2 508,-2 16-367,0-1-1,-2 1 1,0 0-1,-1-1 1,-2 1 0,0-1-1,0 0 1,-9 21 0,-3 16-114,9-25-84,-2 0 40,2 0 0,1 1 0,-1 50-1,-22-82 731,16-1-1100,1-1-1,-1 0 0,1 0 1,-1-2-1,1 1 0,-1-2 1,1 1-1,1-2 0,-21-9 1,25 9-440,0 1 0,0-1 0,0 0 1,1 0-1,0-1 0,0 0 1,1 0-1,-1 0 0,-7-14 1,-3-19-4771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21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31 12716,'-2'-3'552,"-1"0"0,0 0 1,1 0-1,-1 1 0,0 0 0,0-1 1,-1 1-1,1 0 0,-6-2 0,1 0 1357,12 14-265,32 26-452,-25-27-1083,0 2 0,17 21 1,-25-28-90,0 1 1,0-1 0,-1 1-1,0-1 1,0 1 0,0 0-1,0 0 1,-1 0 0,0 0 0,0 0-1,0 0 1,0 9 0,-2-13-1,1 0 1,0 1-1,-1-1 1,1 1-1,-1-1 1,0 0-1,1 1 1,-1-1 0,0 0-1,0 0 1,0 0-1,0 0 1,0 0-1,0 1 1,0-2-1,0 1 1,0 0-1,0 0 1,-1 0 0,1 0-1,-3 0 1,-35 16 245,25-12-120,-47 15 396,42-14-201,0 0 0,-33 16 0,37-8-114,23-5-256,31-3-68,-37-6 118,125 5-655,-69-5-3224,-14 0-2492,11 0-2085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22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20 4869,'-11'-4'9610,"-2"0"-5063,-14-6-570,23 9-1500,10 1-2391,556 7 3529,-373 1-5775,2 4-4324,-156-7 345,-6 9-2526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22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28 12876,'-25'-17'3075,"-6"9"-160,10 5 2338,21 12-4484,0 18-129,0 15-416,0 13-192,0 14-352,-9 0-1506,6 3-2786,3 10-5734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25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135 110 11018,'-5'-9'883,"-1"0"0,0 0 0,0 1 0,-1 0 0,0 0 0,0 0 0,-1 1 0,0 0 0,-12-7 0,14 10 804,6-14 5232,-24 454-6071,0-145-2860,27-97-7651,5-145 3823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25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112 138 2787,'-19'-22'10684,"16"19"-10227,1 1 0,-1 0 1,0-1-1,1 1 0,-1 1 0,0-1 0,0 0 1,0 1-1,-1-1 0,1 1 0,0 0 1,-1 0-1,1 0 0,0 1 0,-1-1 0,1 1 1,-1 0-1,1 0 0,-1 0 0,-3 1 0,5 0-402,1 0-1,0 1 0,0-1 0,0 1 0,0-1 0,0 1 0,0 0 0,0-1 0,0 1 0,0 0 1,1 0-1,-1 0 0,1-1 0,-1 1 0,1 0 0,0 0 0,0 3 0,-4 38 51,2-5-7,0 65 495,2-91-490,1-1 0,0 1 1,1-1-1,0 0 1,1 0-1,5 16 1,-6-24-99,0 1 1,0-1 0,0 0-1,0 1 1,0-1 0,1 0-1,0 0 1,-1-1 0,1 1-1,0-1 1,1 1 0,-1-1-1,0 0 1,1 0 0,-1 0-1,1 0 1,-1-1 0,1 0-1,0 1 1,0-1 0,-1-1-1,1 1 1,0 0 0,0-1-1,0 0 1,0 0 0,0 0-1,0-1 1,0 1 0,0-1-1,-1 0 1,1 0 0,0 0-1,0 0 1,-1-1 0,1 0-1,-1 1 1,1-1 0,-1 0-1,0-1 1,0 1 0,0-1-1,0 1 1,0-1 0,0 0-1,-1 0 1,4-5 0,4-12-19,0 0 0,-1 0 1,-1-1-1,-1-1 0,-1 1 0,-1-1 1,-1 0-1,-1 0 0,0-1 0,-2 1 1,-1-1-1,-3-27 0,3 45 18,-1 0-1,0 0 0,0 0 0,0 0 1,-1 1-1,0-1 0,1 0 0,-2 1 0,1 0 1,0-1-1,-1 1 0,0 0 0,0 0 1,0 0-1,-1 1 0,1-1 0,-1 1 1,0 0-1,1 0 0,-2 0 0,1 0 1,0 1-1,0-1 0,-1 1 0,0 0 1,1 1-1,-1-1 0,0 1 0,0 0 1,0 0-1,1 0 0,-1 1 0,0 0 1,0 0-1,0 0 0,0 0 0,0 1 1,-7 2-1,7-2-109,1 1 1,-1 0-1,1 1 0,0-1 1,-1 1-1,1 0 1,1 0-1,-1 0 0,0 0 1,1 1-1,-1-1 1,1 1-1,0 0 0,0 0 1,1 0-1,-1 0 1,1 1-1,0-1 0,0 1 1,-1 5-1,-13 47-3698,13-6-3757,11-11-4398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25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28 18449,'-22'-9'915,"15"6"-306,1 0-1,-1 0 0,1 1 1,-1 0-1,0 0 0,0 1 1,-12-1 506,20 10-1023,1 0 0,0-1 0,1 1 1,0 0-1,0-1 0,1 0 0,0 0 0,0 0 0,1 0 0,0 0 0,0-1 0,9 9 0,2 4 168,0 1-87,2-1 0,0 0 0,1-2 0,1 0 0,29 18 0,115 60-25,-93-57-138,-68-37 8,0 1-1,0 0 1,0 1 0,0-1-1,0 0 1,0 1-1,-1 0 1,1 0 0,-1-1-1,0 1 1,0 0-1,0 1 1,0-1 0,0 0-1,-1 1 1,0-1-1,1 1 1,-1-1 0,-1 1-1,1-1 1,0 1-1,-1 0 1,0-1 0,0 1-1,0 0 1,-1 5-1,1-7 10,-1-1 1,1 0-1,-1 0 0,0 1 0,0-1 0,1 0 0,-1 0 0,0 0 0,0 0 0,0 0 0,0 0 0,0 0 0,0-1 0,0 1 0,-1 0 1,1 0-1,0-1 0,0 1 0,-1-1 0,1 1 0,-2-1 0,-40 14 516,25-8-326,-16 7-120,0 3 0,0 0 0,2 2 0,-41 31 0,40-25-1340,-53 53-1,47-30-2738,36-40 2493,0 0-1,0 1 1,0-1-1,-2 15 1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5:05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499 283 13965,'-1'-11'726,"-2"0"-1,1 0 1,-1 0-1,-1 1 1,0-1-1,0 1 1,-1 0-1,-1 0 1,1 0 0,-12-13-1,15 18-508,-1 1-1,1-1 1,0 0 0,1 0 0,-1-1-1,1 1 1,0 0 0,0 0-1,1-1 1,-1 1 0,1 0 0,1-8-1,0 9-192,-1 1-1,0-1 0,0 1 1,0-1-1,0 0 1,0 1-1,-1-1 0,1 1 1,-1-1-1,0 0 1,-1 1-1,1 0 0,0-1 1,-1 1-1,0 0 1,1 0-1,-1 0 0,-4-4 1,2 5-23,0 0 0,0 1 0,0-1 0,0 1-1,0 0 1,0 0 0,-1 1 0,1-1 0,0 1 0,-1 0 0,1 0 0,0 0 0,-1 1 0,1-1 0,0 1 0,0 0 0,0 0 0,-1 1-1,1-1 1,0 1 0,1 0 0,-7 4 0,5 0-17,1 1-1,-1-1 1,1 1-1,0 1 0,1-1 1,0 0-1,-4 15 1,-10 61-17,13-56 11,-26 161-38,9 1-1,4 200 1,17-387-132,0-16-385,-1-4 531,0 1 0,-2-1 0,0 0 0,-1 1 0,0 0-1,-1 0 1,-2 0 0,-9-19 0,-4-2-52,-1 1-1,-37-47 1,52 76 112,1 0-1,0 0 1,1 0 0,0-1 0,0 0-1,1 0 1,0 0 0,1 0-1,0 0 1,0 0 0,1-1-1,0 1 1,0-1 0,1 1-1,2-16 1,-2 24-10,1 0 0,-1 0 0,0 0-1,1 0 1,-1 0 0,0 0 0,1 0 0,-1 0 0,1 0-1,0 0 1,-1 1 0,1-1 0,0 0 0,0 0 0,-1 0-1,1 1 1,0-1 0,0 0 0,0 1 0,0-1 0,0 1-1,0-1 1,0 1 0,0 0 0,0-1 0,0 1 0,0 0-1,0 0 1,0-1 0,2 1 0,42 0 121,-28 0-107,-7 2-302,1 0 0,0 0 0,-1 1 0,1 0 0,-1 1 0,0 0 0,0 0 1,0 1-1,-1 1 0,0-1 0,0 2 0,9 7 0,3 0-963,27 18-4610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18:35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0 801,'1'4'14462,"1"11"-8081,0 106-5310,-5-88-819,-1-1-1,-2 0 1,-1 0 0,-13 35 0,8-30-110,3 0 1,-8 53 0,21-112-632,2-1-1,1 1 1,1 0 0,1 1 0,0-1-1,23-34 1,93-132-1216,-118 180 1746,37-47-21,-41 53 100,0-1 1,0 1 0,-1-1-1,1 1 1,1 0-1,-1 0 1,0 0 0,0 0-1,1 1 1,-1-1 0,1 1-1,-1 0 1,1 0 0,0 1-1,4-2 1,-7 2-83,0 1 0,-1-1 0,1 0 1,-1 0-1,1 0 0,-1 1 0,1-1 1,0 0-1,-1 0 0,1 1 0,-1-1 0,1 1 1,-1-1-1,0 0 0,1 1 0,-1-1 1,1 1-1,-1-1 0,0 1 0,1-1 0,-1 1 1,0-1-1,0 1 0,1 0 0,-1-1 0,0 1 1,0-1-1,0 1 0,0 0 0,0 0 1,3 24 232,-3-18-110,3 317 50,-5-176-6176,2-105-271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5:05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155 158 10730,'-10'-108'3036,"7"72"219,2 22 3613,-11 43-6461,-24 39 1,20-40-316,-21 51 0,27-46-122,1 1 0,2 0 0,1 0 1,2 0-1,2 1 0,1 35 0,0-66-89,1-1-1,0 1 0,1-1 0,-1 0 1,0 1-1,1-1 0,0 0 0,0 0 1,0 0-1,0 1 0,0-1 0,1 0 1,-1 0-1,1 0 0,0-1 0,0 1 1,3 3-1,-2-3-322,0-1-1,0 0 1,1 0 0,-1 0 0,0 0-1,1-1 1,-1 1 0,1-1 0,0 0 0,5 1-1,40 4-5845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5:06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45 129 3748,'-11'-44'9113,"7"30"-6577,1-1-1,0 1 1,-1-27 1222,4 61-3011,-10 197-967,0-58-1878,12-2-4761,-2-149 5909,1-1 0,0 0 0,1 1-1,3 11 1,15 12-6219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5:07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25 13132,'-1'-2'193,"0"1"62,0-1 0,-1 0 0,1 1 0,0-1 0,-1 1-1,1-1 1,0 1 0,-1 0 0,0 0 0,1 0 0,-1 0 0,0 0 0,0 0 0,1 0-1,-1 0 1,0 0 0,0 1 0,0-1 0,0 1 0,0 0 0,0-1 0,0 1 0,-3 0-1,4 2-228,0 0-1,1 0 1,-1 0-1,1 0 1,-1 0-1,1 0 1,0 1-1,0-1 1,-1 0-1,1 0 1,1 0-1,-1 0 1,1 3-1,-1 2 67,-6 282 3543,6-285-3616,0 0-1,0 0 1,1 1-1,-1-1 1,1 0 0,0 0-1,0 0 1,0 0-1,0 0 1,1 0-1,0 0 1,-1 0-1,1-1 1,1 1 0,3 5-1,-3-7-10,0 1 0,1-1 0,-1 1 0,0-1 0,1 0 0,-1-1 0,1 1 0,0-1 0,0 1 0,0-1 0,-1 0 0,1-1 0,0 1 0,0 0 0,0-1 0,8-1 0,-8 2-1,0-2 0,1 1 0,-1-1 1,0 1-1,0-1 0,0 0 1,0 0-1,0-1 0,0 1 0,-1-1 1,1 0-1,0 0 0,-1 0 1,1-1-1,-1 1 0,0-1 0,3-3 1,-1 0-7,0 0 1,-1 0 0,0 0 0,0-1 0,0 1-1,-1-1 1,0 0 0,4-13 0,-1-6-87,-1-1 0,-2 1 0,0-1 0,-2-36 0,-1 54 58,0 0-1,-1 0 1,0 1 0,0-1-1,-1 0 1,-1 1 0,1-1-1,-8-14 1,8 19 33,0 1-1,0-1 1,0 1-1,-1 0 1,1-1 0,-1 1-1,0 0 1,0 1-1,0-1 1,0 1 0,-1-1-1,1 1 1,0 0-1,-1 0 1,0 0 0,1 1-1,-1-1 1,0 1-1,0 0 1,0 0 0,-8 0-1,2 0 29,-1 0 1,0 1-1,1 1 0,-1 0 0,1 0 0,-1 1 0,-16 5 1,23-6-294,-1 1 1,1 0 0,-1 1 0,1-1-1,0 1 1,0 0 0,0 0 0,-4 4-1,5-5-413,1 1 0,-1 1 0,1-1 0,0 0 0,0 0 0,0 1 0,0 0 0,0-1-1,1 1 1,0 0 0,-1 4 0,0 19-7325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5:07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10 19218,'-36'-9'3107,"33"12"-1547,3 0-1433,2 5-112,0 0 1,1 1-1,-1-1 1,2 0-1,-1 0 0,1 0 1,0-1-1,1 0 0,0 1 1,8 8-1,15 27 8,-18-23 52,-1 1-1,0 0 0,-1 0 0,-2 1 1,0 0-1,-1 0 0,-1 1 1,-2-1-1,0 1 0,-1 0 0,-4 42 1,1-51-1,-1 0 0,0 0 0,0 0 0,-2 0 0,1-1 0,-2 0 0,-13 25 1,-63 81-1727,47-71-1864,31-39-2479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5:08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3 20595,'-14'0'353,"-5"-3"1697,16 3-737,17 0-1185,22 0-32,8 0-64,0 0 0,3 0-64,-6 5-929,-5 0-1249,-12 3-2274,1 6-3171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5:08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55 15375,'-16'20'5893,"10"-13"-4676,-5-2 929,11 3-1473,11-8-481,28 0-96,13-15-64,3-5-32,0 3-480,-3-3-449,-10 5-1634,-1 8-2561,0 7-6760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35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286 216 1249,'-23'-12'9415,"6"-10"-7157,-1-24-1137,18 46-1065,-3-14 1234,1 1-1,0-1 1,1 0 0,0 0 0,2-20 0,0 2 6820,-1 82-7838,-3-1-1,-2 1 0,-3-1 0,-17 67 0,-25 69-963,-59 248-3831,91-327-469,15-29-3901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38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193 199 8328,'-1'-6'430,"1"1"1,-1-1-1,0 0 1,0 1-1,-1-1 0,0 0 1,0 1-1,0 0 1,0-1-1,-1 1 0,-6-9 1,2 3 57,5 5-235,0 0 1,0-1-1,0 1 0,1 0 0,0-1 1,0 1-1,1-1 0,0 0 0,0 1 1,0-1-1,2-7 0,0-14 8629,-6 39-8686,0-1 0,-1 0 0,0 0 0,0-1 0,-1 1 0,-10 11 0,-15 27-132,18-24-63,2 0 0,1 1 1,0 0-1,2 0 0,1 1 0,1 1 0,2-1 1,0 1-1,2-1 0,0 1 0,2 0 1,5 34-1,-3-48-412,0-1 0,2 0 0,-1 0 0,1 0-1,1 0 1,1 0 0,11 19 0,-9-20-1197,0 1 0,1-1 0,18 19 0,17 4-3757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39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 16976,'-39'0'3652,"11"0"-1250,13 0-416,2 2-833,23 1-1345,17-3 256,13 3-32,3 0-64,0-1-321,3 9-640,-9-5-1409,-7-6-1922,4 3-673,12 2-5316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39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9 15663,'0'0'3972,"-13"-8"-2115,13 13-1793,0 12 161,0 0 191,0 7-160,0 18-32,0 7-159,-6 15 63,0 8-160,0 5-705,0-2-1729,6-4-2563,0-7-3715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18:36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295 132 14894,'-4'-1'610,"-1"0"-1,1 0 1,0-1 0,0 0-1,0 1 1,0-1 0,0 0-1,1-1 1,-1 1 0,-6-6 0,-23-33 2140,-1-3-2480,32 42-258,1 1 1,-1-1 0,1 0-1,-1 1 1,0-1 0,0 1-1,1 0 1,-1-1 0,0 1-1,0 0 1,-1 0 0,1 0-1,0 1 1,0-1 0,0 0-1,0 1 1,-1-1 0,1 1-1,0 0 1,-1 0 0,1 0-1,0 0 1,0 0 0,-1 1-1,1-1 1,0 0 0,0 1-1,-1 0 1,1 0 0,0-1-1,0 1 1,0 0 0,0 1 0,0-1-1,0 0 1,0 1 0,1-1-1,-1 1 1,-2 2 0,-4 5-10,1 0 1,1 0 0,0 0 0,0 1 0,1 0 0,-8 18-1,4-3-8,1 1 0,2 0-1,0 0 1,-3 46-1,3 108-260,6-167 239,0-5-41,0 1-1,1-1 1,0 1 0,0-1-1,1 0 1,0 1 0,0-1-1,1 0 1,5 10 0,-6-14-32,0-1 1,1 1-1,-1-1 1,1 1 0,0-1-1,0 0 1,0 0 0,0-1-1,1 1 1,-1-1-1,1 1 1,0-1 0,-1 0-1,1 0 1,0-1-1,0 1 1,0-1 0,0 0-1,0 0 1,6 1 0,-4-1-111,0 0 0,0-1 1,0 0-1,0 0 0,0 0 1,0-1-1,-1 1 0,1-1 1,0-1-1,0 1 0,-1-1 1,1 0-1,-1 0 0,1-1 1,7-4-1,-5 0-257,0 0 0,0 0 1,-1-1-1,0 0 0,0 0 0,-1-1 0,10-17 0,36-71-3628,-42 72 2936,2 1 0,1 1 0,1 0-1,0 1 1,2 0 0,27-28 0,-42 49 1397,0-1-1,1 1 0,-1 0 1,0 0-1,0 1 0,0-1 1,1 0-1,-1 0 0,0 1 1,1-1-1,-1 0 0,0 1 0,1 0 1,-1-1-1,1 1 0,-1 0 1,1-1-1,-1 1 0,1 0 1,-1 0-1,1 0 0,-1 1 1,4-1-1,24 22 7339,-7-3-4211,4-10-4019,-25-9 663,10 1 111,-1 0 1,1-1-1,-1-1 1,18-2-1,-25 2-138,0 0 0,0 0 0,0 0 0,0 0 0,-1-1 0,1 1 0,0-1 0,0 0 0,-1 0 0,1 0 0,-1 0 0,0 0 0,0 0 0,0-1 0,0 1 0,0-1 0,0 1 0,0-1 0,1-4 0,3-7-9,-1 0 0,0-1-1,-2 1 1,1-1 0,-2 0 0,0 0-1,-1 0 1,0-24 0,-1 38 46,-1 1 0,1-1 1,0 1-1,0-1 0,-1 0 0,1 1 1,0-1-1,-1 1 0,1-1 1,0 0-1,-1 1 0,1-1 0,-1 1 1,1-1-1,-1 1 0,1 0 0,-1-1 1,0 1-1,1 0 0,-1-1 1,1 1-1,-1 0 0,0-1 0,1 1 1,-1 0-1,0 0 0,1 0 1,-1 0-1,0 0 0,1 0 0,-1 0 1,-1 0-1,-29 0 232,20 0-204,0 0 87,-1 0 1,0 1-1,1 0 1,-1 1-1,0 0 1,1 1-1,-21 8 1,26-8 26,1 0-1,-1 0 1,0 1-1,1 0 1,0 0 0,0 1-1,0 0 1,0-1 0,1 1-1,-1 1 1,2-1 0,-1 1-1,0 0 1,1-1-1,-4 11 1,1 5-7,1 0-1,0 1 1,2 0 0,0 0-1,2 0 1,0 0-1,2 0 1,5 40 0,-3-44-162,0-1 1,1 1 0,1-1-1,1 0 1,0-1 0,10 19-1,-10-24-397,1 0-1,0 0 1,16 19-1,-18-25-231,1 0 0,-1 0 0,1 0 0,0-1 0,0 1 1,0-1-1,12 5 0,19-2-5374,13-6-2979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39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56 101 8456,'-15'-33'3574,"11"26"-2868,1-1 0,-1 0 0,1 0 0,1 0 0,-4-15 0,7 22-659,0 1 1,-1-1-1,1 1 0,0-1 0,0 1 1,0-1-1,0 1 0,0-1 1,0 1-1,0 0 0,0 0 0,0-1 1,0 1-1,0 0 0,0 0 0,0 0 1,0 0-1,0 0 0,0 0 1,0 1-1,0-1 0,2 1 0,25 3 222,-22 1-147,1 0 0,-1 0 0,0 1 0,0 0 0,0 0 0,-1 0 0,0 1 0,0 0 1,-1 0-1,1 0 0,-2 0 0,5 10 0,2 9 541,0 0 0,8 38 1,-12-35-373,-1 1 0,-1 0 0,-2 0 1,0 0-1,-3 1 0,-6 53 0,-2-39-259,-1 0 1,-2-1-1,-31 74 0,23-67-118,15-34-287,-1 0 0,-1-1 1,-1 0-1,0 0 0,-1 0 0,-14 17 0,3-17-2862,9-14-1740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40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495 157 7399,'-3'-24'6221,"2"22"-5921,1 1-1,-1 0 0,0 0 0,1 0 1,-1 0-1,0 0 0,0 1 0,0-1 1,0 0-1,0 0 0,0 0 0,0 1 0,0-1 1,0 1-1,0-1 0,-3 0 0,-17-11 2321,19 9-2531,0 0 0,0 0 0,0 0 1,0 0-1,1 0 0,-1 0 0,1-1 0,0 1 0,-1-5 1,-10-23 619,9 27-571,0 1 0,0 0 0,-1 0 0,1 0 0,-1 0 0,1 0 0,-1 0 0,0 1 0,0 0 0,0 0 0,-9-3-1,12 4-127,-1 1-1,0-1 0,0 1 0,1 0 0,-1-1 0,0 1 0,0 0 0,1 0 0,-1 0 0,0 0 0,0 1 0,0-1 0,1 0 0,-1 1 0,0-1 0,1 1 0,-1-1 0,0 1 0,1 0 1,-1 0-1,1 0 0,-1 0 0,1 0 0,-1 0 0,1 0 0,0 1 0,0-1 0,-1 0 0,1 1 0,0-1 0,0 1 0,-1 1 0,-10 24-8,1 0 0,1 1 0,1 0 0,-9 52 0,-6 118 39,22-183-42,-6 189-25,8-203 14,0-1 0,0 1 0,0-1 0,0 1 0,0-1 0,0 1 0,-1-1 1,1 1-1,0-1 0,0 1 0,0-1 0,-1 1 0,1-1 0,0 1 0,0-1 0,-1 1 0,1-1 0,0 0 0,-1 1 0,1-1 0,0 1 0,-1-1 0,1 0 0,-1 0 0,1 1 0,-1-1 0,1 0 0,0 0 0,-1 1 0,1-1 0,-1 0 0,1 0 0,-1 0 0,1 0 0,-1 0 1,0 0-1,1 0 0,-1 0 0,1 0 0,-1 0 0,1 0 0,-1 0 0,1 0 0,-1 0 0,1 0 0,-1 0 0,1-1 0,-1 1 0,1 0 0,-1 0 0,1-1 0,0 1 0,-1 0 0,1-1 0,-1 1 0,1 0 0,0-1 0,-1 1 0,1-1 0,0 1 0,0 0 0,-1-2 0,-26-27-996,-26-42 215,31 43 692,0-1 1,2-1-1,-32-65 0,52 94 130,-1 0 0,0-1-1,1 1 1,-1 0 0,0 0 0,1 0-1,-1-1 1,1 1 0,0 0-1,-1 0 1,1-1 0,0 1-1,0 0 1,0-1 0,0 1 0,0 0-1,0-1 1,0 1 0,1 0-1,-1-1 1,0 1 0,1 0-1,-1 0 1,1-1 0,-1 1 0,1 0-1,-1 0 1,1 0 0,0 0-1,0 0 1,0 0 0,0 0-1,0 0 1,-1 0 0,2 0 0,0-1-1,4 0 14,-1 1-1,1-1 0,0 1 1,-1 0-1,1 1 1,0-1-1,7 2 0,-5-2-69,44-1-33,76-1-2302,-43 12-5695,-20 9-2500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41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32 11659,'0'-2'274,"0"1"0,-1-1 0,1 1 0,0-1-1,-1 1 1,0-1 0,1 1 0,-1-1 0,0 1 0,0 0 0,0 0 0,0-1 0,0 1-1,0 0 1,0 0 0,0 0 0,0 0 0,0 0 0,-1 0 0,1 0 0,0 1 0,-1-1-1,1 0 1,-1 1 0,1-1 0,-1 1 0,1-1 0,-1 1 0,1 0 0,-1 0 0,1 0-1,-1 0 1,1 0 0,-6 0 4742,7 16-4711,-5 20-259,-2-1 0,-1 0 0,-15 39 0,12-42-47,1 0 1,2 1-1,1 0 1,-2 38-1,8-60 285,1-5-622,-1-1 0,1 0 0,0 1 0,0-1 0,1 0 0,0 1-1,0-1 1,2 7 0,-2-10-140,0 0-1,1 0 0,-1 0 1,1 0-1,0 0 0,0 0 1,-1-1-1,1 1 0,0-1 1,0 1-1,0-1 0,1 0 1,-1 0-1,0 0 1,0 0-1,1 0 0,-1-1 1,0 1-1,1-1 0,-1 1 1,1-1-1,2 0 0,49 6-11041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41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23 13357,'-33'-11'7072,"32"10"-6984,0 1 0,0 0 0,0 0 0,0-1 0,-1 1 0,1 0 0,0 0 0,0 0 0,0 0 0,-1 0 0,1 0 0,0 1 0,0-1 0,0 0 0,0 0 0,-1 1 0,1-1 0,0 1 0,0-1 0,0 1 0,0 0 0,0-1 1,0 1-1,0 0 0,0 0 0,-1 1 0,-2 18-59,1 0 1,0 0 0,1 0 0,1 1-1,2-1 1,2 27 0,-2-45-38,0-1 1,0 1-1,0-1 0,0 1 1,0-1-1,0 1 1,0-1-1,0 0 0,1 1 1,-1-1-1,0 0 1,1 0-1,-1 0 0,1 0 1,0 0-1,-1 0 1,1-1-1,0 1 0,-1 0 1,1-1-1,0 1 1,0-1-1,-1 0 0,1 0 1,0 1-1,0-1 0,0 0 1,0-1-1,1 1 1,2 0-69,-1 0 1,1 0 0,-1 0 0,0-1-1,1 1 1,-1-1 0,0 0 0,1 0-1,-1-1 1,0 0 0,0 1 0,5-4-1,-3-2 28,-1 0-1,1 0 0,-1-1 1,-1 1-1,0-1 1,0 0-1,0 0 0,-1-1 1,0 1-1,-1-1 1,1 0-1,-2 0 0,1 1 1,-2-1-1,1 0 1,-1 0-1,0 0 0,-2-14 1,1 21 53,-1 1 1,1-1 0,0 0-1,0 0 1,-1 1 0,1-1-1,-1 1 1,1 0 0,-1-1-1,0 1 1,1 0-1,-1 0 1,0 0 0,0 0-1,0 0 1,0 0 0,0 0-1,0 1 1,0-1 0,0 1-1,0 0 1,0-1-1,-4 1 1,-62-2-500,52 3-124,-1-2-157,-29 2-2516,44-1 2919,0 0 1,0 1-1,-1-1 1,1 1-1,0-1 0,0 1 1,0 0-1,0 0 1,0 0-1,0 0 0,0 0 1,1 0-1,-1 0 1,0 1-1,0-1 0,-1 3 1,-2 17-6591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42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2 16239,'0'0'80,"-1"-1"-1,0 1 1,0 0 0,1 0-1,-1 0 1,0-1-1,0 1 1,0 0-1,1 0 1,-1 0-1,0 0 1,0 0 0,1 0-1,-1 1 1,0-1-1,0 0 1,1 0-1,-1 1 1,0-1-1,0 0 1,1 1-1,-1-1 1,0 0 0,1 1-1,-1-1 1,0 1-1,1-1 1,-1 1-1,1 0 1,-1-1-1,1 1 1,-1 0 0,1-1-1,0 1 1,-1 0-1,1-1 1,0 1-1,-1 0 1,1 0-1,0-1 1,0 1-1,0 0 1,0 0 0,0-1-1,0 1 1,0 0-1,0 0 1,0 0-1,0-1 1,0 1-1,0 0 1,0 0 0,1-1-1,-1 1 1,0 0-1,1 0 1,-1-1-1,0 1 1,1 0-1,0 0 1,4 9-36,0 1 0,0-2 1,1 1-1,1 0 0,-1-1 1,15 14-1,21 32 62,-36-44-17,-1 0 1,0 0-1,-1 1 0,0-1 0,0 1 0,-1 0 0,-1 0 0,0 0 1,-1 0-1,0 0 0,-1 1 0,-1-1 0,1 0 0,-2 0 0,0 0 1,0 0-1,-1 0 0,-6 15 0,4-15-253,0-1 0,0 0 1,-1 0-1,-1 0 0,0-1 0,0 0 0,-1 0 0,-1-1 1,1 0-1,-1-1 0,-13 10 0,-35 18-3230,20-14-2090,3 3-6522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43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60 8136,'-9'-6'1192,"-1"1"0,0 0-1,0 0 1,-12-3 0,-31-17 4492,67 24-149,62-2-4947,98 1-107,204 5-3049,-377-3 2528,7 0-1261,1 1 1,0 0 0,0 0-1,-1 1 1,17 5-1,1 8-3781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43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18 11563,'-1'-2'204,"1"1"0,-1 0 0,1 0 0,-1 0 0,0 0 0,1 1 0,-1-1 0,0 0 0,0 0 0,1 0 0,-1 0 0,0 1 0,0-1 0,0 0 0,0 1 0,0-1 0,0 1 0,0-1 0,0 1 0,0-1 0,-1 1 0,1 0 0,0 0 0,0 0 0,0-1 0,0 1 0,0 0 0,-1 0 0,1 0 0,-2 1 0,3-1-186,-3 0 1258,9 117 1537,-25 174-1979,3-93-638,11-100-78,5-95-1,-5-4-22,0 0 0,0 0 1,0 0-1,0 0 0,0-1 0,1 0 0,-1 0 0,1 0 0,-1-1 0,1 0 0,0 1 0,-1-1 0,2-1 0,-7-5 0,-50-59-1586,53 58 1252,0 1-121,-51-72-3444,52 72 2530,2 0 0,-1-1 1,1 1-1,-3-13 0,3-15-6888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44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46 1730,'-62'-31'16341,"35"17"-13897,76 19-159,-42-3-2223,0 0 0,-1 1 0,1 0 0,-1 1-1,1-1 1,-1 1 0,0 0 0,0 1 0,-1 0-1,1 0 1,-1 0 0,0 0 0,-1 1 0,1 0 0,-1 0-1,0 0 1,-1 0 0,1 1 0,-1-1 0,0 1 0,-1 0-1,0 0 1,0 0 0,0 0 0,-1 0 0,0 0-1,0 1 1,-1-1 0,0 0 0,-1 9 0,0-12-35,0 0 0,0 0 0,-1-1 0,1 1 0,-1 0 0,0-1 0,0 1 0,0-1 0,0 1 0,-1-1 0,1 0 1,-1 0-1,0 0 0,0 0 0,0-1 0,0 1 0,0-1 0,-7 4 0,-10 5 87,0 0 0,-23 8 0,26-11 23,-4 0-5,16-7-64,0 0 0,0 1-1,0 0 1,0 0 0,1 0 0,-1 1-1,1-1 1,-1 1 0,1 0-1,0 1 1,-4 3 0,8-7-76,0 1 1,0-1 0,0 1 0,0-1 0,0 0-1,0 1 1,0-1 0,0 0 0,1 1 0,-1-1-1,0 0 1,0 1 0,0-1 0,1 0 0,-1 1-1,0-1 1,0 0 0,1 0 0,-1 1-1,0-1 1,1 0 0,-1 0 0,0 0 0,0 1-1,1-1 1,-1 0 0,1 0 0,-1 0 0,0 0-1,1 0 1,-1 1 0,0-1 0,1 0 0,-1 0-1,0 0 1,1 0 0,-1 0 0,1-1 0,18 4-12,-19-3 14,187 2-1788,-94-3-5297,-41 1 1762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45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28 7079,'-170'-27'13885,"208"35"-10450,65 3 1,125-10-2706,-121-2-67,618-15-194,-683 15-461,507-1 54,-489 10 4,-1 3-1,114 37 1,38 9 255,-170-49-268,1-2 0,0-2 1,0-2-1,67-4 1,-42-10 4,-153 11-9608,66-4 309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45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53 11531,'0'-2'245,"0"0"-1,0 0 1,0-1 0,-1 1-1,1 0 1,-1 0 0,1 0 0,-1 0-1,0-1 1,0 1 0,0 0-1,0 1 1,0-1 0,-1 0-1,1 0 1,0 0 0,-1 1 0,0-1-1,1 1 1,-1-1 0,0 1-1,0 0 1,1-1 0,-1 1 0,0 0-1,0 0 1,0 0 0,-1 1-1,1-1 1,-7-1 5215,8 22-5083,-1 1 0,-1 0-1,-5 20 1,-3 16-341,-14 174-614,20-74-5629,5-149 5073,0-1-1,0 1 1,1-1-1,0 1 1,2 7 0,-1-10-424,1 0 0,-1-1-1,1 1 1,0-1 0,0 1 0,7 6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18:36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343 208 12300,'-12'0'2701,"8"0"-2026,1 0 0,-1 0 1,1 0-1,0 0 0,-1 0 0,1-1 0,-1 1 1,1-1-1,0 0 0,-5-2 0,6 1-606,1 1 1,-1-1-1,1 0 0,-1 0 1,1 0-1,0 1 0,0-2 1,0 1-1,0 0 0,0 0 1,1 0-1,-1 0 0,0 0 1,1-1-1,0 1 0,-1 0 0,1 0 1,0-4-1,0 4-73,-1-14 3,0 1 0,-2 0 0,0 0 0,-9-26 0,11 37 92,0 1 0,-1 0 0,1 0 1,-1 0-1,0 0 0,0 0 1,0 0-1,0 0 0,-1 1 0,1-1 1,-1 1-1,0-1 0,1 1 1,-1 0-1,0 0 0,0 1 0,0-1 1,-1 0-1,1 1 0,0 0 1,-1 0-1,1 0 0,0 0 0,-1 0 1,1 1-1,-1 0 0,-4 0 1,4 0-73,0 1 1,0 1 0,-1-1-1,1 1 1,0 0 0,0 0-1,0 0 1,1 0 0,-1 0-1,1 1 1,-1 0 0,1 0-1,0 0 1,0 0 0,0 0-1,0 1 1,0-1 0,-3 8-1,-8 12-30,-20 42 0,33-63 12,-8 19-6,0 0 0,1 1 0,1 0 0,2 1 0,0 0 1,1 0-1,1 0 0,1 0 0,2 0 0,0 0 0,5 36 0,-3-54-67,0 0-1,0 0 1,0 0 0,1 0-1,-1 0 1,1-1 0,0 1-1,1-1 1,-1 0 0,1 0-1,0 0 1,0 0 0,0-1-1,0 1 1,1-1 0,-1 0-1,1-1 1,0 1 0,0-1-1,0 0 1,0 0-1,0 0 1,1-1 0,-1 0-1,0 0 1,1 0 0,-1-1-1,0 0 1,1 0 0,-1 0-1,1 0 1,-1-1 0,1 0-1,-1 0 1,0-1 0,0 1-1,9-5 1,-6-1-747,0 0 0,-1-1 0,0 0 0,0 0 0,-1-1 0,0 1 0,0-1 0,-1-1 0,6-14 0,-4 11-659,35-67-8078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46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167 129 9577,'-9'-8'1739,"-1"1"1,1 0-1,-1 0 0,-21-10 0,30 17-1686,1 0-1,-1 0 0,1 1 1,0-1-1,-1 0 1,1 0-1,-1 0 1,1 0-1,0 1 0,-1-1 1,1 0-1,0 0 1,-1 1-1,1-1 0,0 0 1,-1 0-1,1 1 1,0-1-1,0 0 0,0 1 1,-1-1-1,1 1 1,0-1-1,0 0 0,0 1 1,0-1-1,-1 1 1,1-1-1,0 0 0,0 1 1,0-1-1,0 1 1,0-1-1,0 0 0,0 1 1,0-1-1,0 1 1,1-1-1,-1 1 0,0 27-337,0-20 466,0 177 395,0-184-573,0 0 0,0 0-1,0 0 1,0 0 0,1 1 0,-1-1 0,0 0-1,0 0 1,1 0 0,-1 0 0,1 1 0,-1-1-1,1 0 1,-1 0 0,1 0 0,0 0 0,-1 0-1,1 0 1,0-1 0,0 1 0,0 0 0,0 0-1,-1 0 1,1-1 0,0 1 0,1 0 0,-1-1-1,0 1 1,0-1 0,0 0 0,0 1 0,0-1-1,0 0 1,1 1 0,-1-1 0,0 0 0,0 0-1,0 0 1,1 0 0,-1 0 0,0 0 0,0-1-1,1 1 1,1-1 5,0 0-1,0 1 0,0-1 0,0-1 1,0 1-1,-1 0 0,1-1 1,-1 1-1,1-1 0,-1 0 1,1 0-1,-1 0 0,0 0 1,0 0-1,3-4 0,7-18-19,-2 0 0,0 0-1,-2-1 1,0-1 0,-2 1 0,-1-1-1,-1 0 1,-1 0 0,-1-27-1,-2 51 17,0 1 0,0 0-1,0-1 1,-1 1 0,1-1-1,0 1 1,-1 0-1,1 0 1,-1-1 0,1 1-1,-1 0 1,0 0 0,1 0-1,-1-1 1,0 1-1,0 0 1,0 0 0,0 0-1,0 0 1,0 1-1,0-1 1,0 0 0,0 0-1,0 1 1,-2-2 0,-1 1 13,0-1 1,0 1 0,-1 0-1,1 0 1,-1 0 0,1 0-1,0 1 1,-6 0 0,1 0-149,0 0-1,0 1 1,0 1-1,0-1 1,0 1 0,0 1-1,1 0 1,-12 5 0,13-4-514,0 1 0,0 0 0,0 0 1,1 0-1,0 1 0,0 0 0,0 1 1,-8 12-1,-2 24-4902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46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39 7687,'-6'-5'1129,"-1"-1"0,0 2 0,0-1 1,0 1-1,-1 0 0,0 1 0,-8-4 0,12 6-360,25 1-919,-12 1 225,1 0 0,-1 1 1,1 0-1,-1 0 0,1 1 0,-1 0 0,0 1 0,0 0 1,-1 0-1,1 1 0,-1 0 0,0 1 0,10 8 0,14 15 794,52 57 0,-23-20-381,-51-58-432,-6-5-41,0 0 0,0 0 0,-1 0 1,1 1-1,-1-1 0,0 1 0,0 0 1,-1-1-1,5 8 0,-7-1 2471,1-8-2458,-1-1-1,0 0 1,0 1 0,0-1 0,0 1-1,0-1 1,-1 0 0,1 1 0,0-1-1,0 0 1,-1 1 0,1-1 0,-1 0-1,0 1 1,1-1 0,-1 0 0,0 0-1,1 0 1,-1 0 0,0 0 0,0 0-1,0 0 1,0 0 0,0 0 0,0 0-1,-2 1 1,-14 12-81,-47 40-676,-62 67 0,116-108-2527,9-6-2488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47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31 8872,'-34'-16'9257,"4"7"-7143,-4 4 705,28 5-97,15 0-2818,16 0 160,8 0-32,7 0 0,9 0-1153,0 0-2178,34 0-4772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47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52 8456,'-2'-4'621,"0"0"1,-1 1-1,1-1 1,-1 1-1,0-1 1,0 1-1,0 0 1,0 0-1,-1 0 1,1 0-1,-1 1 0,1 0 1,-1-1-1,0 1 1,0 1-1,-10-4 6756,14 32-7182,-3 102-1724,-19 131-1,10-86-8250,12-105 1100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48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99 147 1345,'0'-20'3131,"-2"-49"2659,1 65-5253,0 0 0,0 0 0,0 0-1,0 0 1,0 0 0,-1 0 0,0 1 0,0-1 0,0 0 0,0 1 0,0-1-1,-1 1 1,-5-6 3929,7 22-3318,-24 130-742,-6 30-1450,21-58-3795,10-59 141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39:48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90 5605,'-31'-37'5654,"-11"-16"-1624,41 54-3880,0 0-1,1 0 1,-1 1-1,0-1 1,1 0-1,-1 0 1,1 1-1,-1-1 1,1 0-1,0 1 1,-1-1 0,1 0-1,0 1 1,0-1-1,0 1 1,0-1-1,0 0 1,1 1-1,-1 1 1,1 46 836,3-33-779,0-1-1,1 1 0,1-1 0,0-1 1,1 1-1,0-1 0,1 0 1,1 0-1,0-1 0,1-1 0,13 14 1,15 12-14,84 64 0,-103-88-135,-15-11 47,-1 0-1,1-1 0,0 1 1,-1 0-1,1 1 0,-1-1 1,0 1-1,0-1 0,0 1 1,-1 0-1,1 0 0,-1 0 1,0 0-1,0 0 0,-1 1 0,1-1 1,-1 1-1,0-1 0,0 1 1,0-1-1,-1 1 0,1 0 1,-2 9-1,1-13-39,-1 1-1,1 0 1,-1 0 0,1 0-1,-1-1 1,0 1-1,0-1 1,0 1 0,0 0-1,0-1 1,0 1-1,-1-1 1,1 0 0,0 1-1,-1-1 1,-2 2 0,-33 22 902,16-11-449,-132 114-666,128-104-1527,1 1-1,1 1 1,-31 46 0,27-11-5265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45:59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0 3043,'-73'6'21284,"102"2"-20531,0 0-635,1-2 0,0-2 0,0 0 1,1-3-1,49-2 0,12 2-614,-82-1-18,-1 1 0,1 0 0,-1 1 0,1 0 0,9 4-1,20 16-8497,-15 1-1814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46:00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23 9577,'-10'0'3815,"-18"-1"1617,23-5-249,47 5-3646,52 3-1019,53 0-785,-51-12-8285,-55 2 1463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11T17:33:26.2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11T17:33:27.0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18:37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23 12876,'0'-22'12588,"-6"30"-11435,-9 42-352,-4 27-64,-2 36-289,-1 28 0,7 25-159,3 13-193,9-8-128,3-16-833,9-25-3715,40-28-12172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5:29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28 134 15246,'-2'-2'302,"1"0"-1,0 0 1,0-1-1,-1 1 0,2 0 1,-1 0-1,0-1 0,0 1 1,1-1-1,-1 1 1,1-1-1,0 1 0,0-1 1,0 1-1,0 0 0,0-1 1,0 1-1,1-1 1,-1 1-1,1-1 0,-1 1 1,1 0-1,0-1 0,0 1 1,0 0-1,1 0 1,-1 0-1,0-1 0,3-1 1,1-3-6,0 1 1,1 0 0,0 1 0,0-1 0,0 1-1,0 0 1,1 1 0,10-6 0,-16 9-236,0 0 0,-1 1-1,1-1 1,0 0 0,0 1 0,0-1 0,1 1 0,-1-1 0,0 1 0,0 0 0,0-1-1,0 1 1,0 0 0,0 0 0,1 0 0,-1 0 0,0 0 0,0 0 0,0 0-1,0 0 1,1 0 0,-1 1 0,0-1 0,0 0 0,0 1 0,0-1 0,0 1 0,0-1-1,0 1 1,0 0 0,0-1 0,0 1 0,0 0 0,0 0 0,-1-1 0,1 1-1,0 0 1,0 0 0,-1 0 0,1 0 0,-1 0 0,1 0 0,-1 0 0,1 0-1,-1 0 1,1 1 0,-1-1 0,0 2 0,2 8 21,-1 0-1,0-1 1,-1 1 0,-1 16 0,0-7 44,-1 69-51,-4 1-1,-33 159 1,16-143-313,-33 179 192,49-227-2166,-1 73 0,10-112-2102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5:30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18 105 13741,'-1'-1'429,"-1"0"1,1-1-1,0 1 0,-1-1 1,1 1-1,0-1 1,0 0-1,0 1 0,0-1 1,0 0-1,0 0 0,0-3 1,1 4-340,-1 1 0,1-1 0,0 1 0,-1 0 0,1-1 0,0 0 1,0 1-1,0-1 0,0 1 0,0-1 0,0 1 0,-1-1 0,1 1 0,0-1 1,1 1-1,-1-1 0,0 1 0,0-1 0,0 0 0,0 1 0,0-1 0,0 1 0,1-1 1,-1 1-1,0-1 0,0 1 0,1-1 0,-1 1 0,0 0 0,1-1 0,-1 1 1,0-1-1,1 1 0,-1 0 0,1-1 0,-1 1 0,1 0 0,-1 0 0,1-1 1,-1 1-1,1 0 0,-1 0 0,1 0 0,-1-1 0,1 1 0,0 0 0,0 1-5,0 1 0,-1-1 0,1 0 0,-1 1 0,0-1-1,1 1 1,-1-1 0,0 0 0,0 1 0,0-1 0,0 1-1,0-1 1,0 1 0,-1 1 0,1 1 100,-1 68 764,-1-38-616,1 2-1,2-1 1,11 63-1,-11-93-315,1 0-1,0 1 1,0-1-1,1 0 1,-1-1-1,1 1 1,1 0-1,-1-1 1,0 1-1,1-1 1,0 0-1,0-1 1,0 1-1,0 0 1,1-1-1,0 0 0,-1 0 1,1-1-1,0 1 1,0-1-1,1 0 1,-1 0-1,0-1 1,1 0-1,-1 0 1,1 0-1,-1 0 1,1-1-1,-1 0 1,1 0-1,-1 0 1,1-1-1,-1 0 1,1 0-1,-1 0 1,0-1-1,1 0 1,-1 0-1,0 0 1,0-1-1,0 1 1,-1-1-1,1 0 1,8-8-1,-2 1-402,-1 0 1,0 0-1,0-1 0,-1-1 0,-1 0 0,0 0 1,0-1-1,-2 0 0,1 0 0,-1 0 0,-1-1 1,3-15-1,0-3-1197,-2-1 0,-2 1 0,-1-1 0,-1-41 1,-2 28-4750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5:30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1 12011,'-2'-1'827,"1"1"0,-1 0 0,1 0 0,-1 0 0,1 0 0,-1 0-1,1 1 1,-1-1 0,1 0 0,-1 1 0,1-1 0,-1 1-1,1-1 1,-3 2 0,1 20 2032,3-13-3445,0 84 744,-3 1 0,-25 141 1,-7-72-734,12-66-1648,5 1 0,-9 142 0,26-227 1298,0-10 490,1 0 1,0 1 0,-1-1-1,1 0 1,0 1-1,0-1 1,1 0-1,-1 0 1,1 1 0,0-1-1,0 0 1,0 0-1,0 0 1,0 0 0,1 0-1,-1 0 1,4 4-1,22 7-6478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5:31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 6854,'0'-6'1056,"0"2"17,0 0 0,-1 0 0,2 0 0,-1 0 0,0 0 0,1 0 0,0 0 0,0 0 0,2-6 1,-1 9-874,-1-1 0,1 1 0,0-1 0,-1 1 0,1-1 0,0 1 0,0 0 0,0 0 1,0 0-1,0 0 0,0 1 0,0-1 0,0 0 0,1 1 0,-1 0 0,0-1 0,0 1 1,0 0-1,1 0 0,1 0 0,11-1 101,-5 0-196,0 0 1,0 1 0,0 0 0,0 0-1,0 1 1,12 2 0,-21-2-43,1 1 1,-1-1-1,0 0 0,0 1 0,0-1 1,0 1-1,0-1 0,0 1 1,0-1-1,-1 1 0,1-1 0,0 1 1,-1 0-1,1 0 0,-1-1 1,0 1-1,1 0 0,-1 0 0,0-1 1,0 1-1,-1 2 0,0 47 805,0-41-710,1-3-113,-1-1 0,0 0 0,-1 0 0,0 0 1,0 0-1,0 0 0,0 0 0,-1 0 0,0 0 0,-5 7 0,-45 49 152,11-13 295,73-44 400,80-2-2651,-36-2-7581,-32-1-989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5:31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28 15182,'-1'0'164,"1"0"-1,-1 0 0,1 0 0,-1 0 1,1 0-1,-1 0 0,1-1 0,-1 1 1,1 0-1,-1 0 0,1 0 1,0 0-1,-1-1 0,1 1 0,-1 0 1,1 0-1,0-1 0,-1 1 0,1 0 1,0-1-1,-1 1 0,1 0 0,0-1 1,-1 1-1,1 0 0,0-1 1,0 1-1,-1-1 0,1 1 0,0-1 1,0 1-1,0 0 0,0-1 0,0 1 1,0-1-1,0 1 0,-1-1 0,1 1 1,1-1-1,-1 1 0,0-1 1,0 1-1,0-1 0,0 1 0,0-1 1,0 1-1,0 0 0,1-1 0,-1 1 1,0-1-1,0 1 0,1-1 0,-1 1 1,0 0-1,1-1 0,1 0-43,-1 0 0,1 0 0,0 0 0,0 0 0,0 0 1,0 0-1,0 1 0,0-1 0,0 1 0,0 0 0,0-1 0,3 1 0,0 0-41,0 1 1,1 0 0,-1 0-1,0 0 1,0 1-1,0-1 1,-1 1 0,1 0-1,0 1 1,-1-1-1,1 1 1,-1 0 0,0 0-1,0 0 1,0 1-1,0-1 1,0 1 0,4 6-1,6 9 103,-1 0-1,20 40 1,-19-33-2,9 15-67,88 144 138,-97-165-238,1-1-1,1 0 1,0-1 0,2-1 0,0 0 0,35 23-1,-52-39-1,0-1 0,0 0 0,-1 1 0,1-1 0,0 0-1,0 1 1,0-1 0,-1 1 0,1-1 0,0 1 0,0-1-1,-1 1 1,1 0 0,-1-1 0,1 1 0,0 0 0,-1-1-1,1 1 1,-1 0 0,1 0 0,-1-1 0,0 1 0,1 0 0,-1 0-1,0 0 1,0 0 0,0 0 0,1 0 0,-1-1 0,0 1-1,0 0 1,0 0 0,0 0 0,-1 2 0,-27 16 729,-1-2-824,-2 7 90,2 2 0,0 1 1,2 2-1,1 0 0,-27 42 0,20-23-322,3 3-1,-44 96 0,70-136-191,-1-1-1,2 1 1,-1 0-1,2-1 1,-1 1-1,1 1 1,0 12-1,2-23 418,0-1 0,0 0-1,0 1 1,0-1 0,0 0-1,0 1 1,0-1-1,0 0 1,0 0 0,0 1-1,0-1 1,0 0 0,1 1-1,-1-1 1,0 0 0,0 1-1,0-1 1,0 0 0,1 0-1,-1 1 1,0-1-1,0 0 1,0 0 0,1 1-1,-1-1 1,0 0 0,0 0-1,1 0 1,-1 0 0,0 1-1,1-1 1,-1 0 0,0 0-1,1 0 1,-1 0-1,0 0 1,0 0 0,1 0-1,-1 0 1,0 0 0,1 0-1,-1 0 1,0 0 0,1 0-1,-1 0 1,0 0 0,1 0-1,-1 0 1,0 0-1,1 0 1,-1-1 0,0 1-1,57 1-7429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5:32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42 8712,'-46'0'17136,"24"0"-16463,16 0 3011,40-3-3652,12-5 32,18 2-160,10-5-417,-4 6-1152,-14-1-1250,-14 4-1441,-14 2-2371,-10 0-2914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5:32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7527,'-18'11'19507,"58"-11"-18579,9 6-671,9-3-161,16-1-384,-4 7-1602,-5-4-3107,2 9-5349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5:33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3 16400,'-7'-1'1700,"-19"-1"2173,25 2-3602,0 0 0,1 0 0,-1 1 0,1-1 0,-1 0 0,0 0 0,1 1 0,-1-1 0,1 0-1,-1 1 1,1-1 0,-1 1 0,1-1 0,-1 0 0,1 1 0,-1-1 0,1 1 0,-1-1-1,1 1 1,0 0 0,-1-1 0,1 1 0,0 0 0,-13 33-43,-28 52 0,22-47-109,-16 43 0,19-35-210,3 1-1,1 0 1,3 0-1,2 1 1,2 0-1,2 1 1,4 61 0,-1-108-37,1 1 0,-1-1 0,1 1 0,0-1 0,0 0 1,0 1-1,0-1 0,1 0 0,-1 0 0,1 0 1,0 0-1,0 0 0,0 0 0,0 0 0,0-1 1,0 1-1,1-1 0,0 1 0,-1-1 0,1 0 0,0 0 1,0 0-1,0 0 0,0-1 0,0 1 0,1-1 1,-1 0-1,5 1 0,8 1-1109,0 0 1,0-1-1,0-1 1,30-2-1,-31 1 268,58-6-4641,-2-12-2964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5:33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23 20243,'-9'-5'3363,"9"-4"-1921,12 4-994,7 5-352,8-3 353,10 3-65,12 0-128,-3 0-64,0 5-224,0 7-64,-3-1-672,-3-6-1571,3-5-1921,0 0-2306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5:34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6 12364,'0'-5'12427,"3"5"-12266,6 8 159,0 23-160,-9 15 0,0 15-32,0 11-128,0 11 0,-3 5-160,-12-2-801,0-15-1729,15-26-2147,0-15-3779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19:55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35 13965,'-18'1'1175,"13"0"-585,0-1 1,1 0 0,-1 0-1,1 0 1,-1 0-1,0-1 1,-6-1-1,10 2-566,1 0 1,0 0-1,0-1 0,-1 1 1,1 0-1,0 0 0,0-1 0,0 1 1,-1 0-1,1 0 0,0-1 0,0 1 1,0 0-1,0 0 0,0-1 1,-1 1-1,1 0 0,0-1 0,0 1 1,0 0-1,0 0 0,0-1 0,0 1 1,0 0-1,0-1 0,0 1 1,0 0-1,0-1 0,0 1 0,1 0 1,-1 0-1,0-1 0,0 1 1,0 0-1,0-1 0,0 1 0,1 0 1,-1 0-1,0-1 0,0 1 0,0 0 1,1 0-1,-1 0 0,0-1 1,0 1-1,1 0 0,-1 0 0,0 0 1,0 0-1,1 0 0,-1-1 1,0 1-1,1 0 0,-1 0 0,0 0 1,1 0-1,-1 0 0,20-8 1125,65 10 1395,-34 0-3138,0-3 1,66-8 0,-102 3-2036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5:34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1 18546,'13'3'6249,"-9"-1"-6227,1 0 0,-1 0 0,0 1 0,0 0 0,0 0 0,0 0 0,-1 0 0,1 0 0,-1 1 0,0-1-1,3 6 1,11 19 51,-1 0 0,-1 2-1,-2-1 1,-1 1-1,-2 1 1,-1 0-1,-1 1 1,5 44 0,-5-8 230,-4 0 1,-9 136 0,2-177-264,-2 0 0,0 0 0,-2 0 0,-1-1 0,-1 0 0,-1-1 0,-18 32 0,18-37-509,-1-2 0,-1 1 1,-1-2-1,0 0 0,-1 0 0,-1-1 1,-1-1-1,0 0 0,-30 20 1,7-16-4999,15-14-3122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5:40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564 282 14670,'-29'0'3043,"27"0"-2780,1-1 1,-1 1-1,1-1 1,0 1 0,-1-1-1,1 1 1,0-1-1,-1 0 1,1 0 0,0 1-1,0-1 1,0 0-1,0 0 1,0 0-1,0 0 1,0-1 0,0 1-1,0 0 1,-1-3-1,-11-10 728,11 12-971,1 1 0,-1-1 0,1 1 0,0-1 0,-1 0 0,1 0 0,0 0 0,0 0 0,0 0 0,0 0 0,1 0 0,-1 0 0,0 0 0,1 0 0,-1 0 0,1 0 0,0-3 0,-1-47 226,0 9 226,-1 35-398,0 1 0,0-1-1,-1 0 1,0 1 0,-1 0 0,0-1-1,0 1 1,0 1 0,-1-1 0,-6-6-1,9 10-58,0 0-1,-1 1 1,1 0-1,-1 0 1,1-1-1,-1 1 1,0 1-1,0-1 1,1 0-1,-1 1 1,-1-1-1,1 1 1,0 0-1,0 0 1,0 0-1,-1 1 1,1-1-1,0 1 1,-1 0-1,1 0 1,0 0-1,-1 0 1,1 0-1,0 1 1,-1-1-1,1 1 1,-4 1-1,4 0-9,0 1-1,0-1 1,0 0 0,0 1-1,0-1 1,1 1 0,-1 0-1,1 0 1,0 0 0,0 0-1,0 0 1,0 1-1,1-1 1,-1 0 0,-1 6-1,-18 63 84,17-56-90,-58 352 251,55-310-236,-1 29-21,5 92 0,3-129 19,-2-50-50,-1 0 0,0 0 0,0 0 1,0-1-1,0 1 0,0-1 1,0 1-1,0-1 0,0 0 1,1 0-1,-4-2 0,-3-4-49,1-1 1,0 1-1,1-1 0,0-1 0,0 0 1,1 0-1,0 0 0,0 0 0,-7-20 1,-1-6-86,-15-57 1,13 42 134,10 37 63,1 0 1,1 0-1,0-1 1,1 1 0,1-1-1,0 0 1,0 1-1,2-25 1,0 37-15,1 1 0,-1-1 0,1 0 0,0 1 0,0-1 0,-1 1 0,1-1 0,0 1 0,0-1 0,0 1 0,0 0 0,0-1 0,-1 1 0,1 0 0,0 0 0,0 0 0,0-1 0,0 1 0,0 0 0,0 0 0,2 1 0,27-1 128,-24 0-109,169 8-196,-84-2-2110,3-4-3909,-14-2-1726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7:38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221 108 9577,'-4'-17'4379,"-15"3"-2659,18 13-1615,0 1 0,-1-1 0,1 0 0,0 1 0,0-1 0,-1 0 0,1 0 1,0 0-1,0 0 0,0 0 0,0 0 0,0 0 0,0 0 0,0 0 0,0-1 0,1 1 0,-1 0 1,0 0-1,1-1 0,-1 1 0,1-1 0,-1 1 0,1 0 0,0-1 0,0 1 0,-1-2 1,1 0 219,0 1 0,0-1 0,0 1 0,0-1 0,1 1 0,-1-1 0,1 1 0,-1 0 0,1-1 0,0 1 0,0-1 0,0 1 0,0 0 0,0 0 0,1 0 0,4-6 5541,-6 11-5848,0 0 0,-1 0-1,1 0 1,-1 0 0,1 0 0,-1 0 0,0-1-1,0 1 1,0 0 0,-1 0 0,-1 3 0,-20 25 7,3 0 0,0 2 0,3 0 0,0 1 0,2 1 1,-15 51-1,19-38-324,-10 95 1,16-15-3328,5-126 3380,0 0 0,0 0 1,0 0-1,1 0 0,-1 0 0,1 0 0,-1 0 0,1 0 0,0-1 1,0 1-1,0 0 0,0 0 0,0-1 0,0 1 0,0 0 1,1-1-1,-1 0 0,1 1 0,-1-1 0,1 0 0,-1 1 1,4 0-1,46 19-5219,-21-11 2870,17 11-2498,-3 1-886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7:39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18 6887,'0'-1'245,"0"1"0,0-1 0,0 0 0,0 1 1,-1-1-1,1 1 0,0-1 0,0 0 1,0 1-1,0-1 0,-1 0 0,1 1 1,0-1-1,-1 1 0,1-1 0,0 1 0,-1-1 1,1 1-1,-1-1 0,1 1 0,-1-1 1,1 1-1,-1-1 0,1 1 0,-1 0 1,1-1-1,-1 1 0,1 0 0,-1-1 0,0 1 1,0 0-1,-25-1 3838,14 2-1183,10 0-2790,1 0 0,-1 1 0,1 0 1,0-1-1,0 1 0,-1 0 1,1 0-1,0 0 0,0-1 1,1 1-1,-1 0 0,0 0 0,0 3 1,-2 3 144,-8 20 39,1 2 0,2-1 0,1 1 1,1 0-1,2 1 0,1-1 1,1 52-1,2-80-294,0 0 0,1 0 0,-1 0 0,1 0 0,-1 0 0,1 0 0,0 0 0,0 0 0,0-1 0,0 1 0,0 0 0,0-1 0,0 1 0,1-1 0,-1 1 0,0-1 0,1 1 0,-1-1 0,1 0 0,0 0 0,-1 0 0,1 0 0,0 0 0,0 0 0,0 0 0,-1-1 0,1 1 0,0-1 0,0 1 0,0-1 0,0 0 0,0 1 0,0-1 0,4-1 1,0 2 4,0-1 1,0 0 0,0-1-1,0 0 1,0 0 0,0 0 0,0 0-1,0-1 1,0 0 0,-1 0-1,8-4 1,-4-2-16,1 1 0,-1-1 0,-1-1 0,1 1 0,-1-1 0,-1-1 0,0 0 0,0 0 0,-1 0 0,0-1 0,5-14 0,-4 8 27,-1 0-1,0 0 0,-2-1 1,0 0-1,-1 1 0,-1-1 1,1-19-1,-3 36-6,0 0 1,-1-1-1,1 1 0,0 0 1,0 0-1,-1 0 0,1 0 1,0 0-1,-1 0 0,1 0 1,-1 0-1,1 0 0,-1 1 1,0-1-1,1 0 1,-1 0-1,0 0 0,0 1 1,0-1-1,1 0 0,-1 1 1,0-1-1,0 0 0,-2 0 1,-34-7 97,22 7-190,0 2-1,0 0 1,-17 3-1,-40 16-2418,29-1-3379,30-8-1028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7:39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52 13645,'-25'-52'8691,"43"54"-6924,-10 0-1677,0 1 1,0 0-1,-1 1 1,0 0-1,1 0 0,-1 0 1,0 1-1,-1 0 1,0 1-1,1-1 1,-2 1-1,1 0 0,-1 1 1,0-1-1,0 1 1,0 0-1,-1 0 1,0 1-1,4 11 0,-1 0-17,0 1 0,-1 0-1,-1 1 1,-1 0-1,0-1 1,0 38 0,-3-24-68,-2 1 1,-1 0 0,-1 0-1,-9 33 1,9-55-374,-1 0 0,0 0 0,-1 0 0,-1-1 0,1 0-1,-2 0 1,0 0 0,0-1 0,-1 0 0,-1 0 0,0-1 0,0 0 0,-13 11 0,-19 8-4495,11-4-1768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7:40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8 9641,'-12'-5'7682,"-9"2"-4850,-16 4-1746,35-1-253,62 2 4469,2 0-4059,106 17 1,-43 7-1264,-1 7 1,131 52-1,-251-83-93,66 22-1586,-66-22 1323,0-1 0,1 0 0,-1 0 0,0-1-1,0 1 1,1-1 0,-1 0 0,0 0 0,1-1-1,-1 1 1,0-1 0,0 0 0,7-2 0,-10 2 21,-1 0 0,1 1 0,-1-1 0,1 0 0,0 0 0,-1 0 0,0 0 0,1 0 0,-1 0 1,1 0-1,-1 0 0,0 0 0,0 0 0,0 0 0,1 0 0,-1 0 0,0 0 0,0 0 0,0 0 1,-1 0-1,1 0 0,0 0 0,0 0 0,-1-1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7:40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48 7335,'-15'-8'1603,"0"1"1,0 1-1,-1 0 0,1 1 0,-1 0 1,0 2-1,-1 0 0,-17-1 1,33 4-750,9 3-657,-5 0-184,1 1 0,-1 0 0,1 0 0,-1 0 0,0 1 0,-1-1 0,1 1-1,-1 0 1,0-1 0,0 1 0,-1 0 0,1 0 0,-1 0 0,0 1 0,0 8 0,2 14 326,-4 50 0,0-38 25,2 26 10,-4 106 457,1-149-728,0 1-1,-2-1 1,-1-1 0,-1 1-1,-10 26 1,15-48-85,0 0 0,1 0 1,-1-1-1,0 1 0,0 0 0,0 0 1,0-1-1,0 1 0,0-1 0,0 1 1,0 0-1,0-1 0,0 0 0,0 1 1,0-1-1,0 0 0,0 1 0,0-1 1,0 0-1,0 0 0,0 0 0,-1 0 1,1 0-1,0 0 0,0 0 0,0-1 1,0 1-1,0 0 0,0-1 1,0 1-1,0 0 0,-2-2 0,-33-16-230,28 10-169,0-1 0,0 1 0,1-2 1,0 1-1,0-1 0,1 0 0,-5-13 1,-13-42-5132,19 20-387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7:41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1 8360,'2'16'8014,"2"-4"-3836,-2-8-3956,1 0 0,0-1 1,0 1-1,0-1 0,1 0 1,-1 0-1,8 5 0,5 4-202,-13-11 19,-1 0-1,1 0 0,-1 1 0,0-1 1,0 1-1,1 0 0,-1-1 0,0 1 0,0 0 1,-1 0-1,1 0 0,0 1 0,-1-1 0,1 0 1,-1 1-1,0-1 0,0 1 0,0-1 1,0 1-1,0-1 0,0 1 0,-1 0 0,1-1 1,-1 1-1,0 0 0,0 0 0,0-1 1,0 1-1,0 0 0,0-1 0,-1 1 0,-1 4 1,0-2 33,0 0 0,0 0 0,-1 0 0,0 0 0,0 0 1,0 0-1,-1-1 0,0 1 0,0-1 0,0 0 0,-9 7 0,-62 41 105,40-30-141,23-14-9,-1 1-1,1 0 1,1 1 0,0 0-1,0 0 1,1 2 0,-10 12 0,20-24-25,0 0 1,0 0 0,0 1 0,0-1 0,0 0 0,0 0 0,0 1-1,0-1 1,0 0 0,0 0 0,0 0 0,0 1 0,0-1 0,0 0-1,0 0 1,0 1 0,0-1 0,0 0 0,0 0 0,0 0 0,1 1-1,-1-1 1,0 0 0,0 0 0,0 0 0,0 1 0,0-1 0,1 0-1,-1 0 1,0 0 0,0 0 0,0 1 0,1-1 0,-1 0 0,0 0-1,0 0 1,0 0 0,1 0 0,-1 0 0,0 0 0,0 0 0,1 0 0,-1 0-1,0 0 1,0 0 0,1 0 0,-1 0 0,0 0 0,0 0 0,1 0-1,-1 0 1,0 0 0,0 0 0,0 0 0,1 0 0,0 0 29,162 1 698,20 2-2410,-181-3 1448,0 0 0,0 0 1,0 0-1,0 1 0,-1-1 1,1 0-1,0 1 1,0 0-1,0-1 0,-1 1 1,1 0-1,0 0 0,-1 0 1,1 0-1,-1 0 1,1 0-1,1 2 0,11 19-6950,-14-21 6853,14 20-8709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7:41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55 13741,'-85'8'6966,"77"-4"-2933,55-6-2268,145-26 526,-117 15-1643,86-5 0,-69 13-425,1 4-1,-1 4 0,0 5 0,134 27 0,-41 11-163,359 41-1,-312-78-52,66 6-13,-237-8-7,0 2 0,104 29 1,-149-33-8,0 1 0,0 0 1,0 1-1,17 12 1,-29-17-33,0 0 0,-1 0 1,1 1-1,-1 0 1,0-1-1,0 1 1,0 1-1,0-1 0,-1 0 1,1 1-1,-1-1 1,0 1-1,0 0 0,0-1 1,0 1-1,-1 0 1,1 0-1,-1 0 0,0 1 1,0-1-1,0 6 1,-2-9 9,1-1 1,0 1-1,0-1 1,-1 1-1,1 0 1,0-1-1,-1 1 1,1-1-1,-1 1 1,1-1 0,0 0-1,-1 1 1,1-1-1,-1 1 1,1-1-1,-1 0 1,0 1-1,1-1 1,-1 0-1,1 0 1,-1 1-1,0-1 1,1 0-1,-1 0 1,1 0-1,-1 0 1,0 0 0,1 0-1,-1 0 1,-1 0-1,-28 0-938,19-1 503,2 1 85,0-1-1,0 0 1,1 0 0,-1-1 0,0 0 0,1-1 0,-1 1-1,-13-8 1,-58-41-5636,71 45 5059,-53-39-8207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7:42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169 100 12332,'-4'-5'501,"-14"-18"4394,-30-48 1661,48 79-6107,0 56 184,2 1-423,-4-1 1,-13 86 0,-10-17-265,-15 86-1718,23-73-4741,16-93 705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19:56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95 2947,'-8'0'2524,"-26"0"965,15-11 10794,12 134-14224,3-63-17,3 60 0,2-102-38,1-1 0,0 0 1,1 0-1,1 0 0,1 0 1,0 0-1,1-1 0,9 16 1,-5-14-3,1 0 1,0-1-1,1 0 1,1-1-1,1-1 1,0 0-1,30 23 1,-33-30-1,0 0 0,0-1 0,1-1 0,0 0 1,0 0-1,1-1 0,-1-1 0,1 0 0,0-1 0,0 0 1,1-1-1,25 1 0,-36-4-4,-1 1 1,1-1-1,0 0 1,0 0-1,-1 0 0,1 0 1,-1 0-1,1 0 1,-1-1-1,1 1 1,-1-1-1,0 0 0,0 0 1,0 0-1,0 0 1,0 0-1,0 0 0,0 0 1,-1-1-1,1 1 1,-1-1-1,0 1 1,0-1-1,2-3 0,4-12-75,-1 0-1,6-29 0,-8 33 9,16-87-586,-4-1 0,-5 0-1,-3-162 1,-7 262 667,-1 0 0,0-1 0,0 1 0,0 0 1,-1-1-1,1 1 0,-1 0 0,1 0 0,-1-1 0,0 1 0,1 0 0,-1 0 0,0 0 0,-1 0 0,1 0 1,0 0-1,-1 0 0,1 0 0,-1 1 0,1-1 0,-1 0 0,0 1 0,-3-3 0,1 2 122,-1 0-1,1 1 0,-1 0 0,0-1 1,0 1-1,0 1 0,0-1 0,0 1 1,-8 0-1,-9 0 148,13 0 436,14 0 580,173 0-1149,-139 0-3575,1 0-3559,-28 0-3205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7:42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24 15310,'-16'-1'2046,"13"1"-1653,-1 0 0,1-1 0,0 1 0,0 1 0,-1-1 0,1 0 0,0 1 0,-6 1 0,8-1-346,0 0 0,0 0 0,0 0 0,0 0 0,0 0 0,0 0 0,0 0 0,0 0 0,1 0 0,-1 1 0,0-1 0,1 0 0,-1 0 0,1 1 1,-1-1-1,1 0 0,0 1 0,-1-1 0,1 1 0,0-1 0,0 0 0,0 1 0,0-1 0,0 3 0,-15 295 1480,15-297-1521,0 1 0,0-1 0,0 1 0,0-1 0,0 1 1,0 0-1,1-1 0,-1 1 0,1-1 0,0 1 0,0-1 0,0 0 1,0 1-1,0-1 0,0 0 0,3 3 0,-2-3 1,1-1-1,-1 1 1,1-1-1,-1 0 1,1 0-1,0 0 1,-1-1 0,1 1-1,0 0 1,0-1-1,-1 0 1,1 0-1,0 0 1,4 0 0,-4-1-6,0 1 1,0-1 0,0 0 0,0 0 0,0-1 0,0 1 0,-1 0 0,1-1 0,0 0 0,-1 0 0,0 1 0,1-1-1,-1-1 1,0 1 0,0 0 0,0-1 0,0 1 0,0-1 0,-1 1 0,1-1 0,-1 0 0,2-2 0,30-77 17,-28 64-18,3-7 31,-2 0 0,0-1 0,-2 0 0,-1 0 0,-1-48 0,-2 72-23,0-1 0,0 1 1,0-1-1,-1 1 0,1 0 1,-1-1-1,0 1 0,1-1 1,-1 1-1,0 0 0,0 0 1,-1-1-1,1 1 0,0 0 1,-1 0-1,1 0 0,-1 0 1,0 1-1,1-1 0,-5-3 1,2 3-58,0 0-1,0 0 1,-1 0 0,1 0 0,0 0 0,-1 1 0,1 0-1,-1 0 1,0 0 0,-8 1 0,5-1-484,1 1-1,-1 1 1,1-1 0,0 1 0,-1 1 0,1-1-1,0 1 1,-1 1 0,1-1 0,0 1-1,1 0 1,-1 1 0,1-1 0,-10 8 0,-17 35-7102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7:42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6 18353,'-31'-5'3834,"47"21"-1564,8 5-2565,99 118 551,-75-83-101,-26-31-66,-9-12-7,0 1 1,-2-1-1,0 2 0,0 0 0,-1 0 1,-1 1-1,10 24 0,-19-39-4,1 0 0,-1-1 0,0 1 1,0 0-1,0-1 0,0 1 0,0 0 0,0-1 0,0 1 0,0 0 1,0-1-1,0 1 0,0 0 0,-1-1 0,1 1 0,0 0 0,0-1 0,-1 1 1,1 0-1,0-1 0,-1 1 0,1-1 0,0 1 0,-1-1 0,1 1 1,-1-1-1,1 1 0,-1-1 0,1 1 0,-1-1 0,0 1 0,-24 7-193,6-2 271,1 6-154,1 1 0,0 1 0,1 0 0,1 1 0,0 1 0,1 0 0,1 1 0,-12 19 0,7-11-47,15-21-83,-63 93-661,41-44-1821,12 3-4417,12-18-2470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7:43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0 11307,'-18'0'3651,"3"0"-608,-4 0 1762,32 0-3941,23 0-63,10 0-416,-3 0 31,3 0-256,3 0-96,-6 11-256,0 0-865,-3-5-1698,-12-6-2402,2 5-2338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7:43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6 4484,'-18'-2'13741,"-1"2"-12428,-5-3 962,18 3 383,6 3-2466,3 21 193,6 18-193,-9 7-64,0 23-128,-12 17 64,-7 16-416,-8 5-865,2-5-1346,7-14-2081,18-8-2051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7:44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81 12396,'-7'-37'4273,"6"33"-3607,0-1-1,-1 1 1,2-1 0,-1 0-1,1 1 1,-1-1 0,1-6-1,1 84 1780,1-11-2221,-9-3-294,-1-1 0,-4 0 0,-24 76 0,-7 32-3107,36-130 411,2-1 0,-2 65 0,7-42-4088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7:44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44 11339,'4'-44'12759,"1"56"-11927,-4 23-640,-2 1 0,-1-1 1,-2 0-1,-10 47 0,-47 135-2039,24-93-1142,28-84-567,7-13-1131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7:44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396 11 12684,'1'-11'10500,"2"39"-9378,7 29-853,2-2 1,3 0-1,2 0 1,2-1 0,3-2-1,2 0 1,42 67-1,-60-111-215,-4-5 0,0 0 0,1 0 0,-1 0 0,0 0-1,-1 0 1,1 0 0,-1 0 0,1 1 0,1 5 0,-12-5 661,-40 18-547,1 3 1,1 1-1,-78 59 0,-19 11-2472,116-80-79,-1 0 0,0-2 0,-39 12 1,33-14-7115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7:45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411 13 10410,'-2'0'350,"1"0"0,0 0-1,-1 0 1,1 0 0,0-1 0,-1 1 0,1 0 0,0-1-1,-1 1 1,1-1 0,0 1 0,0-1 0,0 0 0,-1 0-1,1 1 1,0-1 0,0 0 0,0 0 0,-4-3 4000,2 19-3453,-1 1-612,0 0 0,-2 0 0,0-1 1,0 0-1,-1 0 0,-10 15 0,-6 12 84,-30 67-147,5 2 0,5 1 0,5 3 1,5 1-1,5 2 0,5 0 0,-12 196 0,31-204-11,15 170 0,-6-237-225,2-1 0,1 0 0,3-1 0,1 0 0,3 0 0,1-2 0,22 42 0,-19-48-464,1-1 1,1-1-1,50 55 1,-53-67-670,2-2 1,-1 0-1,41 25 0,34 10-4891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7:45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424 30 8136,'-12'-11'1401,"3"-8"10731,20 35-10691,-1 0-1155,-2 0 1,0 1-1,-1 0 1,-1 1 0,8 33-1,13 102 401,-25-140-627,35 438 483,-33 9-58,-4-330-450,-1-81-203,-2 0 0,-2 1 0,-2-1 0,-2-1 0,-3 0 0,-1 0 0,-31 70 0,27-82-93,-1-1 1,-2 0 0,-1-1 0,-2-2 0,-1 0 0,-2-1 0,0-2 0,-2-1 0,-57 45-1,-37 7-8477,89-53 4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7:46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69 10474,'0'-7'1451,"1"-31"-42,4 21 1891,5 10 4889,-13 13-7003,-109 171 314,74-102-1342,3 1 1,4 3-1,3 0 1,3 2-1,-23 136 1,30-90-204,5 1 0,8 258 0,6-354-181,2-1 0,0 0-1,3 0 1,0 0-1,2-1 1,23 57-1,-25-74-165,1 0-1,1-1 0,0 0 1,0 0-1,1 0 1,1-1-1,12 11 1,-11-13-361,0-1 0,0 0 1,1 0-1,0-1 1,0-1-1,1 0 1,0-1-1,20 6 1,102 15-9733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19:57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40 283 15407,'-39'6'5493,"39"-8"-5369,0 1 0,0-1 0,1 1-1,-1-1 1,0 1 0,1-1 0,-1 1 0,1-1 0,-1 1 0,1-1 0,0 1 0,0 0 0,-1-1 0,1 1-1,0 0 1,2-2 0,0-2 273,33-72 442,54-86-1,-89 161-839,1 1-1,-1-1 1,1 1 0,0 0 0,-1 0 0,1-1 0,0 1 0,0 0-1,0 0 1,-1 0 0,1 1 0,0-1 0,0 0 0,0 1-1,0 0 1,1-1 0,-1 1 0,2 0 0,47 0 163,-30 1 151,-17-1-281,-1 1 0,1 0 0,0-1 0,-1 2 0,1-1 0,-1 0 0,1 1 0,-1-1 0,0 1 0,0 0 0,0 0 0,0 0 0,0 0 0,0 1 0,4 5 0,40 51-330,-26-32-359,-9-11-87,-1-2-1464,0 0 1,22 19-1,13 0-5297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7:47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3 13132,'-65'-2'11371,"63"2"-9903,11 1-736,73 19-542,-31-7-13,62 7 0,85-9-1511,-84-7 159,-81 0 296,-16 1-685,-12 2-3307,-11-4 323,-15 2-1954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7:47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9 6566,'-1'-1'597,"0"-1"596,0 2-596,0-1 0,1 1-1,-1-1 1,0 1 0,0-1-1,0 1 1,0-1 0,1 1-1,-1-1 1,0 1 0,0 0-1,0 0 1,0 0 0,0-1-1,-2 1 1,-4 11 3251,6 34-5025,2-30 2298,-7 113-208,-35 194 0,26-229-881,-6 3 107,5-117-684,9 6 121,-18-39-2224,8-3-3302,15 19-1000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7:48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0 11915,'2'0'8360,"14"0"-7468,-11 0-761,-1 1-1,1-1 1,-1 1 0,1 0 0,-1 0-1,1 1 1,-1-1 0,0 1 0,1 0 0,-1 0-1,0 0 1,0 1 0,0-1 0,-1 1 0,1 0-1,-1 0 1,1 0 0,-1 1 0,0-1 0,0 1-1,0 0 1,-1-1 0,4 7 0,-2-1-22,0 0-1,-1 0 1,0 0 0,0 0-1,-1 0 1,0 1 0,0-1-1,-1 1 1,0-1 0,-2 16-1,1-21-92,-1 0 0,0 0 0,0 0 0,-1 0 0,1 0-1,-1-1 1,0 1 0,0 0 0,0-1 0,0 0 0,-1 1-1,1-1 1,-1 0 0,0 0 0,0 0 0,0-1 0,0 1-1,-1-1 1,-5 4 0,-11 5 20,0-1 0,-32 12 0,5-1 31,46-21-73,-1 1 0,1-1 0,0 1 0,-1-1 0,1 1 0,0 0 0,0-1 1,0 1-1,0 0 0,0 0 0,0 0 0,0 0 0,0 0 0,0 0 0,-1 2 0,3-2 4,0 0 0,0 0-1,0 0 1,0 0 0,0-1 0,1 1-1,-1 0 1,0-1 0,0 1-1,1-1 1,-1 1 0,0-1-1,1 0 1,-1 0 0,1 1-1,1-1 1,27 5 144,1-1-1,56 1 1,-22-6-4366,-17 1-4298,-29 0-2454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7:48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23 7623,'-9'0'2756,"-19"0"2490,27 0-5053,1-1-1,-1 1 1,0 0 0,1 0 0,-1 0 0,0 0 0,1-1 0,-1 1-1,0 0 1,1-1 0,-1 1 0,1 0 0,-1-1 0,1 1-1,-1-1 1,1 1 0,-1-1 0,1 1 0,-1-1 0,1 0 0,0 1-1,-1-1 1,1 1 0,0-1 0,-1 0 0,1 1 0,0-1 0,0 0-1,0 1 1,-1-1 0,1 0 0,0-1 0,2 2-98,-1-1 1,0 0 0,1 1-1,-1-1 1,1 1 0,-1-1-1,1 1 1,-1 0 0,1-1-1,0 1 1,-1 0 0,1 0-1,-1 0 1,3 1 0,-1-2 92,130 1 1561,1 5 0,142 24 0,188 19-866,-221-27-828,255 56 0,-358-38-130,197 81 1,-261-90-60,-70-28 91,2 2-80,0-1-1,0-1 1,0 1-1,0-1 1,1 0-1,14 0 1,-22-3 24,-1 1 1,1-1-1,0 0 1,0 0-1,-1 0 1,1 0-1,0 0 0,-1 0 1,1 0-1,-1 0 1,1 0-1,-1 0 1,0 0-1,1 0 1,-1-1-1,0 1 1,0 0-1,0 0 1,0 0-1,0 0 1,0-1-1,0 1 0,0 0 1,0 0-1,-1-2 1,-4-35-2225,3 32 1748,0 1 0,0 1 0,-1-1 0,0 0 0,0 1 0,-5-7 0,-29-25-5820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7:49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72 11499,'0'-14'3118,"0"-24"2075,0 37-5028,0 0 0,1 0 0,-1 1 0,0-1 0,0 0 0,1 0 0,-1 0 0,0 0 0,1 0 0,-1 0 0,1 1 0,-1-1 0,1 0 0,-1 0 0,1 1 0,0-1 1,-1 0-1,1 1 0,0-1 0,0 1 0,-1-1 0,1 1 0,0-1 0,0 1 0,0 0 0,0-1 0,0 1 0,-1 0 0,1 0 0,0-1 0,0 1 0,2 0 0,-3 6 476,-5 85-432,-4 0 1,-29 129 0,-8 51-2947,33-91-6185,13-131 1454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7:49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175 109 4708,'-11'-11'5143,"10"9"-4346,-1 0-1,0-1 1,0 1 0,0 0 0,0 0-1,0 0 1,0 1 0,-1-1 0,1 0-1,-1 1 1,1-1 0,-1 1-1,0 0 1,-4-1 0,6 21-386,-2 4-357,0-1-24,0 0 0,2 0 0,0 0 0,1 0 1,4 25-1,-3-45-29,0-1-1,0 1 1,0-1 0,0 1-1,1-1 1,-1 1-1,0-1 1,1 0 0,-1 1-1,1-1 1,-1 0 0,1 0-1,0 0 1,-1 0 0,1-1-1,0 1 1,0 0 0,-1-1-1,1 1 1,0-1 0,0 1-1,0-1 1,0 0 0,3 0-1,-1 0 25,-1 1 0,1-1 0,0 0 0,-1 0 0,1 0 0,0-1 0,-1 0 0,1 1 0,0-1 1,-1 0-1,1-1 0,3-1 0,-1-3-9,0 1 1,0-1 0,-1-1 0,0 1 0,0-1 0,-1 0 0,1 0 0,4-12 0,23-65 55,-29 75 17,-1-1 0,1 0 0,-2-1 0,1 1 1,-1 0-1,-1 0 0,0-1 0,0 1 0,-4-16 0,4 24-77,-1 1 0,0 0 0,0 0 0,0 0 0,0 1-1,0-1 1,0 0 0,0 0 0,0 0 0,0 1 0,-1-1 0,1 1-1,0-1 1,0 1 0,-1-1 0,1 1 0,0 0 0,-1-1 0,1 1-1,0 0 1,0 0 0,-1 0 0,-1 0 0,-36 1-64,34 0 43,-4 0-136,0 1 0,-1 0 0,1 1-1,0 0 1,1 0 0,-1 1-1,1 0 1,-1 0 0,-7 7-1,-7 4-2306,-35 33-1,27-13-3008,10 5-4255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7:49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25 15919,'-5'0'434,"-22"-7"1833,26 7-2107,0 0 0,0 0 1,0-1-1,0 1 0,0 0 1,1-1-1,-1 1 1,0-1-1,0 1 0,0-1 1,1 1-1,-1-1 1,0 0-1,1 1 0,-1-1 1,0 0-1,1 0 0,-1 1 1,1-1-1,-1 0 1,1 0-1,0 0 0,-1 0 1,1 1-1,-1-3 1,1 3 41,13 8-154,0 1-1,-1 0 1,0 1-1,-1 1 0,0 0 1,-1 0-1,16 22 1,20 22 213,-12-21-124,-2 1 1,-2 1-1,45 71 1,-75-107-109,0 0 0,0 1 0,1-1 0,-1 1 0,0-1 0,0 1 0,0-1 1,0 1-1,1-1 0,-1 1 0,0-1 0,0 1 0,0-1 0,0 1 0,0-1 0,0 1 0,0-1 0,-1 1 0,1-1 1,0 1-1,0-1 0,0 1 0,0-1 0,-1 1 0,1-1 0,0 0 0,0 1 0,-1-1 0,1 1 0,0-1 0,-1 0 1,1 1-1,0-1 0,-1 0 0,0 1 0,-21 9 211,2-1-112,-1 8-112,1 0 0,1 1 1,0 1-1,1 1 0,2 0 1,0 1-1,1 1 0,-23 44 1,27-43-1440,1 1 0,-11 41 0,19-48-4214,2-3-2995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7:50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11 16335,'-31'0'4933,"13"0"-3171,9-11 1473,36 11-3011,22 0-64,16 0-352,5 0-705,1 0-1537,-7 0-3684,4 14-6854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7:50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69 5317,'-8'-19'9255,"5"13"-7681,1-1 0,1 1 1,-1-1-1,1 0 0,-1-10 0,19 23-549,-13 1-988,-1 0 1,-1 1-1,0 0 0,0 0 0,0-1 0,-1 1 0,0 0 0,-1 0 0,0 1 0,0-1 0,-2 13 1,1 8-9,-1 8-74,-1 0-1,-1-1 0,-17 64 0,-45 108-1222,16-53-2560,36-96-747,11-13-1159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7:51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6 13485,'-6'0'5733,"-3"0"-3907,-4-6 1857,13 34-3554,0 11-33,0 16-32,0 11-64,-6 11-225,-12 4-479,-4-4-962,1-11-1313,5-16-1409,13-14-2338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13:32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31 12011,'-1'0'4,"0"0"206,0-1 1,0 1-1,-1 0 0,1 0 1,0 0-1,-1-1 1,1 1-1,0 0 0,0-1 1,0 0-1,-1 1 0,1-1 1,0 1-1,0-1 1,0 0-1,0 0 0,0 0 1,0 0-1,0 0 1,1 0-1,-1 0 0,0 0 1,0 0-1,1 0 0,-1 0 1,1 0-1,-1 0 1,1-1-1,-1 1 0,1 0 1,0 0-1,-1-1 1,1 1-1,0-2 0,0 2 153,33 2 1746,-22 0-1783,0 1 0,0 0 0,0 1 0,0 0-1,0 0 1,-1 2 0,13 5 0,72 47 671,-52-31-661,-14-9-240,-1 0 0,0 2 0,-1 0 0,-1 2 0,43 46 0,-67-66-85,0 1 0,-1 0 0,1 0 0,-1 0 0,1 0-1,-1 0 1,0 0 0,1 0 0,-1 1 0,0-1 0,-1 0 0,1 1-1,0-1 1,-1 1 0,1-1 0,-1 0 0,0 1 0,0-1 0,0 1-1,0-1 1,0 1 0,0-1 0,-1 1 0,1-1 0,-1 1 0,0-1-1,0 0 1,0 1 0,0-1 0,0 0 0,0 0 0,0 1-1,-1-1 1,1 0 0,-1-1 0,-3 4 0,-5 4-19,-1-1 1,0-1-1,-1 0 1,0 0-1,-21 8 0,5-3-188,-48 27-3370,-73 49 0,84-36-3208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19:59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11 19699,'-10'0'487,"-18"0"449,28 0-874,-1 0 0,0 0 1,1 0-1,-1 0 0,1 0 1,-1 0-1,1 0 1,-1 0-1,0 0 0,1 0 1,-1-1-1,1 1 0,-1 0 1,1-1-1,-1 1 0,1 0 1,-1-1-1,1 1 0,0 0 1,-1-1-1,1 1 0,-1-1 1,1 1-1,0-1 0,-1 1 1,1-1-1,0 1 1,0-1-1,-1 1 0,1-1 1,0 1-1,0-2 0,33 5-377,-29 2 368,0-1 0,0 1 0,-1 0 0,1 0 0,-1 0 0,0 0 1,0 1-1,-1-1 0,4 12 0,14 58-110,-18-64 0,12 74-2456,-12-27-7701,-2-51 4849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7:51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35 7815,'-40'-35'16701,"37"43"-14878,3 18-2915,1-22 1779,1 17-642,1 0 1,1-1-1,1 1 0,1-1 1,0 0-1,17 32 1,4 2 40,37 52 1,-58-96-85,27 34 33,-32-43-6,-1-1 1,0 1-1,1 0 0,-1 0 0,0 0 0,1 0 0,-1 0 0,0 0 0,0 0 0,0 0 1,0 0-1,0 0 0,0 0 0,0 0 0,0 0 0,-1 0 0,1 0 0,0 0 0,0 0 0,-1 0 1,1 0-1,-1 0 0,1 0 0,-1 0 0,1-1 0,-1 1 0,0 1 0,-19 25-36,19-25 59,-72 89 4,-26 33-61,31-45-2913,53-62-1251,13-3-2953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7:51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322 15 12524,'-2'-2'758,"-1"0"0,0 0 0,0 1 0,0 0 0,0-1 0,0 1 0,0 0 0,-1 1 0,1-1 0,0 0 0,0 1 0,-1 0 1,-4 0-1,4 0 795,7 0-966,2 1-502,-1 0 0,1 0 0,0 0-1,-1 1 1,1 0 0,-1 0 0,0 0 0,1 0 0,-1 1-1,0-1 1,0 1 0,-1 0 0,1 1 0,6 6-1,47 59 518,-35-34-396,-1 1-1,-1 0 1,-2 2 0,-2 0-1,-1 1 1,-2 0 0,-2 1-1,10 66 1,-6 9 227,-1 212 0,-13-277-302,-3 0 0,-2-1 0,-2 1-1,-2-1 1,-2-1 0,-2 1 0,-27 65 0,13-54-92,-3 0 1,-2-2 0,-60 82 0,65-107-894,-1 0 0,-42 37 0,47-50-949,0-2-1,-2 0 1,0-2 0,-28 14 0,-11-1-11960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7:53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407 1 5605,'6'-1'21438,"-8"12"-19386,1 3-3585,0 19 1552,-3 0 0,0-1-1,-2 1 1,-17 51 0,-55 126-972,66-182 463,-7 17-1045,-33 58-1,45-91 845,0-1 1,-1 0-1,0 0 1,-1-1-1,0 0 0,0 0 1,-1-1-1,-1-1 1,0 1-1,-11 6 0,18-13 414,-1 0 0,1 0 0,0 0 0,-1 0 0,1-1-1,-1 0 1,0 0 0,0 0 0,1 0 0,-10-1 0,12 0 257,0 0 1,1 0 0,-1-1 0,0 1 0,1-1-1,-1 1 1,0-1 0,1 0 0,-1 0-1,1 0 1,-1 1 0,1-1 0,0-1-1,-1 1 1,1 0 0,0 0 0,0 0-1,0-1 1,0 1 0,0-1 0,0 1 0,0-1-1,0 1 1,0-1 0,1 1 0,-1-1-1,1 0 1,-1 1 0,1-1 0,0 0-1,-1 1 1,1-3 0,-2-21 340,0 0 0,2 0 0,1 0 0,1 0 0,1 0 0,7-26 0,-6 33 426,1 1 1,0-1-1,2 1 1,0 1-1,1-1 0,0 2 1,2-1-1,0 1 1,16-19-1,-25 32-628,0 1 1,0 0-1,0-1 0,0 1 0,0 0 1,0 0-1,0 0 0,1 0 1,-1 0-1,0 0 0,1 0 0,-1 0 1,0 1-1,1-1 0,-1 0 1,1 1-1,-1-1 0,1 1 0,0 0 1,-1 0-1,1-1 0,2 1 0,-3 1-60,0 0-1,0-1 1,0 1-1,0 0 1,0 0-1,0 0 1,0 0-1,0 0 1,-1 0-1,1 0 1,0 0-1,0 0 0,-1 1 1,1-1-1,-1 0 1,1 0-1,-1 0 1,1 1-1,-1-1 1,0 3-1,3 13 24,-2-1-1,0 1 0,-1 21 1,0-24-12,0 279 58,-1-288-130,1-1 0,0 1 1,0 0-1,1 0 0,-1 0 0,1-1 1,0 1-1,0 0 0,1-1 0,-1 1 1,1-1-1,0 1 0,0-1 0,1 0 1,5 7-1,-5-9-1,0 0 0,0 0 1,0 0-1,0-1 0,1 1 0,-1-1 1,1 0-1,-1 0 0,1 0 1,-1-1-1,1 1 0,0-1 0,-1 0 1,1 0-1,0 0 0,-1 0 1,1-1-1,-1 0 0,1 1 0,-1-1 1,1-1-1,5-1 0,5-3-71,0 1-1,0-2 0,-1 0 1,1-1-1,-2 0 1,1 0-1,-1-2 0,19-18 1,8-13-858,34-47 0,-46 55 189,86-109-3821,0 1-2531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7:54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6 17585,'-19'0'1953,"-5"-6"3717,30 42-5190,-6 22-223,0 25-65,0 8-64,-9 11-128,-13 12 0,13-7-96,6-16-865,3-30-1602,3-33-2273,43-20-2371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7:54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390 92 7303,'-13'-9'5368,"-10"-7"-114,19 14-4789,0-1-1,0 0 1,0-1-1,1 1 1,0-1-1,-1 1 1,1-1 0,0 0-1,1 0 1,-5-8-1,6 10-415,0 1 0,0 0 0,0-1 0,0 1 0,0 0 0,0 0 0,0 0-1,0-1 1,-1 1 0,1 0 0,-1 1 0,1-1 0,0 0 0,-1 0 0,0 1 0,1-1 0,-1 1 0,1-1-1,-1 1 1,0-1 0,1 1 0,-1 0 0,0 0 0,1 0 0,-4 0 0,-42 9-360,22 2 308,1 1 1,1 1-1,0 1 0,1 1 1,-36 31-1,56-45 2,0 1 1,1-1-1,-1 1 0,0-1 1,0 1-1,1 0 0,-1-1 1,1 1-1,-1 0 0,1 0 1,0 0-1,0 0 0,0 0 1,0 1-1,0-1 0,0 0 1,1 0-1,-1 1 0,1-1 1,-1 3-1,2-3 4,0 0 1,-1-1-1,1 1 1,0-1-1,1 1 1,-1-1-1,0 1 1,0-1-1,1 1 1,-1-1-1,0 0 1,1 0-1,0 0 1,-1 0-1,1 0 1,-1 0-1,1 0 1,0-1-1,0 1 1,-1 0-1,1-1 0,0 1 1,3-1-1,26 6 39,-19-4 5,0 0-1,-1 1 1,22 8 0,-31-10-31,0 0 0,1 0 1,-1 0-1,0 0 0,-1 1 0,1-1 1,0 0-1,0 1 0,-1-1 1,1 1-1,0 0 0,-1-1 0,0 1 1,1 0-1,-1 0 0,0 0 0,0 0 1,0 0-1,0 0 0,0 0 0,-1 1 1,1-1-1,-1 0 0,1 0 0,-1 5 1,0-1-22,0 0 0,-1 0 0,1 0 0,-1 0 0,0-1 0,-1 1 0,0 0 0,0 0 1,0-1-1,0 1 0,-1-1 0,0 0 0,0 0 0,-1 0 0,1 0 0,-1-1 0,0 1 0,0-1 0,-1 0 0,1 0 1,-1 0-1,0-1 0,0 0 0,-7 4 0,5-3-409,0 0-1,-1-1 1,1 0 0,-1 0-1,1-1 1,-10 2 0,-21 6-5078,18 3-508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7:54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0 14926,'-15'0'4356,"3"0"-3075,9 0-288,18 0-929,22 0-800,0 0-1570,-4 0-1730,10 0-2050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7:55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1 10506,'-5'-1'7749,"-12"4"-2403,17 16-5208,-1 0 1,0 0-1,-2 0 0,0-1 0,-1 1 1,-1-1-1,0 1 0,-2-1 0,-14 28 1,-5 4 161,8-16-59,-20 51 0,34-74-251,0-1 1,1 1 0,1 0-1,0 1 1,0-1 0,1 0-1,1 1 1,0-1 0,1 15-1,0-24-57,-1-1-1,0 1 1,1 0-1,-1 0 1,1-1-1,0 1 0,0 0 1,0-1-1,0 1 1,0-1-1,0 1 1,0-1-1,0 0 1,0 1-1,1-1 0,-1 0 1,0 0-1,1 0 1,-1 0-1,1 0 1,-1 0-1,1 0 1,0-1-1,-1 1 1,1-1-1,0 1 0,2 0 1,6 0-585,-1 1 0,1-1 0,0-1 0,10-1 0,-3 1-763,61 0-5167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7:55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249 199 18417,'-1'-3'385,"0"0"0,0 0-1,0 0 1,-1 0 0,1 0-1,-1 1 1,0-1 0,-4-5-1,4 6-225,0 0-1,0-1 1,0 1-1,1-1 1,-1 1-1,1-1 0,0 0 1,-1 0-1,1 1 1,0-1-1,1 0 1,-1 0-1,0-5 0,0-99 93,1 106-246,0 0-1,-1 0 1,1 0-1,0 0 1,-1 0-1,1 0 1,-1 0-1,1 1 1,-1-1-1,0 0 0,1 0 1,-1 0-1,0 1 1,0-1-1,1 0 1,-1 1-1,0-1 1,0 1-1,0-1 1,0 1-1,0-1 1,0 1-1,0 0 0,0-1 1,0 1-1,0 0 1,0 0-1,0 0 1,0-1-1,0 1 1,0 0-1,0 0 1,0 1-1,0-1 0,0 0 1,0 0-1,-2 1 1,-2 0 13,0-1 0,0 1 0,1 0 1,-1 1-1,0-1 0,0 1 0,-6 3 0,1 2-74,0 0 0,1 1 0,0 0 0,1 0 0,0 1-1,0 0 1,1 0 0,0 1 0,1 0 0,0 0 0,-8 17-1,8-11-46,0 0 0,1 1 0,1-1-1,0 1 1,1 0 0,1 0 0,0 25-1,2-41 75,0 0-1,0 0 1,0 0-1,0 0 1,0 0-1,0 0 0,1 0 1,-1 0-1,1 0 1,-1 0-1,0 0 1,1 0-1,-1 0 1,1 0-1,0 0 1,-1-1-1,1 1 0,0 0 1,-1 0-1,1-1 1,0 1-1,0 0 1,0-1-1,0 1 1,0-1-1,-1 1 1,3 0-1,0 0-37,0 0 0,1-1 0,-1 1 0,1-1 0,-1 1 0,1-1 1,0 0-1,5-1 0,-1 0-106,1 0 1,-1-1-1,1 0 1,-1 0-1,0-1 1,15-7-1,-1-7-478,0-1 1,-1 0-1,-1-2 1,-1 0-1,26-35 0,-23 28 529,1 0 0,48-43-1,-94 110 4729,-24 28-4370,0 1 415,-43 84-1,71-115-598,1 1 0,3 1-1,0 1 1,-8 41-1,20-65-740,1 0 1,-1 34-1,3-50 550,0 0-1,0 0 0,1-1 1,-1 1-1,0 0 1,1-1-1,-1 1 1,1 0-1,-1-1 1,0 1-1,1 0 1,0-1-1,-1 1 0,1-1 1,-1 1-1,1-1 1,0 0-1,-1 1 1,1-1-1,0 1 1,-1-1-1,1 0 0,0 0 1,0 1-1,-1-1 1,1 0-1,0 0 1,0 0-1,0 0 1,-1 0-1,1 0 1,0 0-1,0 0 0,-1 0 1,1 0-1,0-1 1,0 1-1,-1 0 1,1 0-1,1-1 1,35-11-3850,13-17-3304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7:56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26 11211,'-9'0'2307,"-28"2"4829,34-1-7023,0 0-1,1 0 0,-1 0 0,0 1 0,1-1 0,-1 1 0,1 0 0,0 0 0,0-1 0,-1 2 0,1-1 1,0 0-1,1 0 0,-1 1 0,0-1 0,1 1 0,-2 2 0,-19 36-196,1 0 1,2 2-1,2 1 1,3 0-1,-11 46 0,23-80-109,-1 0-1,1 1 1,1-1-1,-1 0 1,2 1-1,0-1 1,1 13-1,6-20-366,-1-4 474,0 0 1,0 0 0,0 0-1,-1-1 1,1 0 0,-1 0 0,1 0-1,-1-1 1,0 1 0,0-1-1,0 0 1,0-1 0,-1 1-1,1-1 1,3-5 0,12-11-574,32-43 1,-36 42 307,64-83-812,84-102 2988,-154 199 3490,-19 31-4309,-25 39-1081,11-23-212,-63 127 1471,57-79-2622,25-72 95,1 0-1,1 1 1,0 23-1,2-40 1344,0 0-91,0 1 0,-1-1-1,1 0 1,0 0 0,0 0 0,0 0-1,0 1 1,0-1 0,0 0-1,0 0 1,0 0 0,0 0-1,0 1 1,0-1 0,0 0-1,0 0 1,0 0 0,1 0 0,-1 1-1,0-1 1,0 0 0,0 0-1,0 0 1,0 0 0,0 0-1,0 1 1,0-1 0,1 0-1,-1 0 1,0 0 0,0 0 0,0 0-1,0 0 1,0 0 0,0 1-1,1-1 1,-1 0 0,0 0-1,0 0 1,0 0 0,0 0-1,1 0 1,-1 0 0,0 0 0,0 0-1,0 0 1,1 0 0,19 0-5702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7:56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9 7495,'-38'-6'9482,"19"3"-6851,45 4 416,-19-1-3082,0-1-1,1 1 1,-1 1-1,0 0 1,10 2 0,-8-1 51,-1 1 0,1 1 0,-1-1 0,0 2 0,0-1 0,0 1 0,-1 0 1,1 0-1,9 11 0,-14-14 0,-1 1 0,0 0 0,0-1 0,0 1 0,-1 0 0,1 0 0,-1 0 0,0 0 0,1 0 0,-1 1 0,0-1 0,-1 0 0,1 0-1,-1 1 1,1-1 0,-1 0 0,0 1 0,0-1 0,-1 0 0,1 1 0,-1-1 0,0 0 0,1 1 0,-1-1 0,-1 0 0,1 0 0,0 0 0,-1 0 0,1 0 0,-4 3 0,-1 4-73,-1-1 1,0 0-1,-1 0 0,0-1 1,-1 0-1,1 0 0,-1-1 1,-1 0-1,0 0 0,0-1 1,0-1-1,-11 5 0,10-5-541,0-1-1,-1-1 1,1 0-1,-1 0 1,0-1-1,1 0 0,-16-1 1,25-1 367,0 0 1,-1 0-1,1 0 0,0 0 0,-1 0 1,1-1-1,0 1 0,-1-1 1,1 0-1,0 0 0,0 1 1,-1-1-1,1-1 0,0 1 0,0 0 1,0 0-1,0-1 0,-2-2 1,2 1-217,0 0 0,1 0 0,-1 0 1,1 0-1,0 0 0,-1 0 0,1 0 1,1 0-1,-1-1 0,0 1 0,1-1 1,0-4-1,-1-35-3701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20:00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157 139 8040,'-6'-14'3619,"-3"8"-864,3 1-161,2 2-1249,1 3 129,0 0-1282,0 0-352,-6 3-417,-6 19-448,-7 11 257,1 3-642,-1-6 33,7-2 512,3-17-288,6-3-641</inkml:trace>
  <inkml:trace contextRef="#ctx0" brushRef="#br0" timeOffset="1">157 139 3203,'-37'-138'5862,"46"138"-2916,-2 0-543,8 0-802,9 0-1152,4 14-546,0 8-1280,11-3-2114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7:56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6 10090,'0'-5'13068,"0"24"-12652,-15 14-95,-6 11 95,-10 23-160,-6 13-192,-3 16-64,-3 18-512,-3-1-1058,16-11-800,14-25-1858,16-19-2306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7:57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22 334 14990,'-21'0'6177,"31"0"-5702,35-2-580,47 1-218,-84 1 328,1 1 1,-1 0-1,0 1 1,1 0-1,-1 0 0,0 0 1,0 1-1,8 4 1,-15-7 27,-1 0-1,1 0 1,-1 1 0,1-1 0,0 0 0,-1 0-1,1 1 1,-1-1 0,1 0 0,-1 1-1,1-1 1,0 0 0,-1 1 0,0-1 0,1 1-1,-1-1 1,1 1 0,-1-1 0,0 1 0,1-1-1,-1 1 1,0-1 0,1 1 0,-1-1 0,0 1-1,0 0 1,0-1 0,1 1 0,-1 0-1,0-1 1,0 1 0,0-1 0,0 1 0,0 0-1,0-1 1,0 1 0,-1 0 0,1-1 0,0 1-1,0-1 1,0 1 0,-1 0 0,1-1 0,0 1-1,0-1 1,-1 1 0,0 0 0,-29 19 179,17-13-114,1 1-54,0 0-1,0 0 0,1 1 1,0 1-1,0 0 1,1 0-1,0 1 0,1 1 1,0-1-1,1 1 1,1 1-1,0 0 0,0 0 1,1 0-1,1 0 1,0 1-1,1 0 0,1 0 1,0 1-1,0-1 1,2 0-1,0 23 1,0-35-136,1 0 0,0 0 0,0 0 1,1 0-1,-1-1 0,0 1 1,0 0-1,1 0 0,-1 0 1,1-1-1,0 1 0,-1 0 1,1-1-1,0 1 0,0-1 1,0 1-1,0-1 0,1 1 1,-1-1-1,0 0 0,0 1 0,1-1 1,-1 0-1,1 0 0,-1 0 1,3 1-1,-1-1-295,0 0-1,1 0 1,-1-1-1,0 0 1,0 1-1,0-1 1,1 0-1,-1 0 1,0-1-1,0 1 1,0-1-1,0 0 1,1 1 0,-1-1-1,4-2 1,34-23-5187</inkml:trace>
  <inkml:trace contextRef="#ctx0" brushRef="#br0" timeOffset="1">437 0 1730,'-37'0'17296,"18"0"-15566,7 11 448,6 0-1121,6 8-737,0 4-320,0 1-897,0-4-1569,0 2-2563,0 3-2914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7:57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31 304 6214,'-21'0'11883,"11"0"-5925,29 0-5029,21 0-545,9 8-288,3 6-160,-3 3-577,-6-9-864,-12 3-1730,-7-8-2210,-2 2-1089</inkml:trace>
  <inkml:trace contextRef="#ctx0" brushRef="#br0" timeOffset="1">277 20 8488,'-10'-19'13433,"7"30"-8348,0 1-6120,-18 60 1293,-48 107 0,-2 5-192,57-142-134,2 0 0,2 1 0,1 0 0,3 1 0,1 0 0,2 0 0,5 64 0,-2-105-144,0 0 0,0 0 1,0 0-1,1 0 0,-1 1 1,1-1-1,0 0 0,0 0 1,0 0-1,0-1 1,1 1-1,-1 0 0,1 0 1,-1-1-1,1 1 0,0-1 1,0 1-1,0-1 0,1 0 1,-1 0-1,0 0 1,1 0-1,0 0 0,-1 0 1,1-1-1,0 1 0,0-1 1,0 0-1,0 0 0,4 1 1,56 11-6937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7:58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406 29 5894,'0'-17'11563,"0"14"-9578,0 0 33,0-2 1538,0 8-2916,0 46-448,-13 23-160,-14 22 33,-10 11-1,-9 3-193,-12-1-543,-1-5-705,-2-8-1442,6-22-2434,6-3 416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7:58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 12204,'0'-17'3466,"0"7"4801,4 17-7578,3 27-599,-1 1 0,2 46-1,-7-49-84,2-1 0,2 0 0,14 55-1,-18-84 0,0 1-1,1-1 1,-1 0-1,0 0 0,1 0 1,-1 0-1,1 0 1,0 0-1,-1-1 1,1 1-1,0 0 0,0-1 1,0 1-1,0-1 1,1 0-1,-1 0 1,0 0-1,0 0 0,1 0 1,-1 0-1,1-1 1,-1 1-1,0-1 1,1 0-1,-1 1 0,1-1 1,-1 0-1,1-1 1,-1 1-1,1 0 1,-1-1-1,1 1 0,-1-1 1,4-1-1,3 0-41,0-1 0,0-1-1,0 1 1,0-1 0,-1-1-1,0 0 1,15-11-1,17-23-1730,-3-1 0,-1-2 0,52-81 0,-75 106 822,66-101-6917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7:59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1 14382,'-8'0'6110,"13"0"-2607,31 0-1832,-15 0-1872,0 1 0,26 5 1,-37-4 228,-2 1-1,1-1 0,0 1 0,-1 0 1,12 6-1,-18-7-8,0-1 1,0 0-1,0 0 0,0 1 1,0-1-1,-1 1 1,1 0-1,-1-1 0,1 1 1,-1 0-1,0 0 1,0 0-1,0 0 0,0 0 1,0 0-1,0 0 1,0 0-1,0 1 1,-1-1-1,1 0 0,-1 0 1,0 1-1,0 1 1,0 6 22,0 0 1,-1-1 0,0 1-1,-1 0 1,0-1 0,0 0 0,-1 1-1,0-1 1,-1 0 0,0 0-1,0-1 1,-1 1 0,0-1 0,-12 14-1,-30 34 292,-59 55 0,-14 15-19,118-124-320,0 0 1,0 0 0,0-1 0,1 1-1,-1 0 1,1 1 0,0-1 0,-1 0-1,1 0 1,0 1 0,0-1 0,0 0-1,1 1 1,-1-1 0,1 1 0,-1-1 0,1 1-1,0-1 1,0 1 0,0-1 0,0 1-1,0-1 1,1 5 0,1-4-3,0 0-1,0-1 1,0 1 0,1-1 0,-1 1 0,0-1-1,1 0 1,0 1 0,-1-1 0,1-1 0,0 1-1,0 0 1,0-1 0,1 1 0,-1-1 0,4 1-1,3 1-336,-1 0 0,1-1 0,-1 0 1,1-1-1,0 0 0,0-1 0,0 0 0,-1 0 0,1-1 0,16-3 0,-17 2-1075,-1 0 1,1-1-1,-1 0 0,1 0 0,-1-1 1,15-9-1,10-8-6930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8:00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92 7047,'-1'-1'495,"0"0"0,0 1 0,1-1 0,-1 0 0,0 1 0,0-1 0,0 1 0,0 0 0,1-1 0,-1 1 1,0-1-1,0 1 0,0 0 0,0 0 0,0 0 0,0 0 0,0 0 0,0-1 0,-2 2 0,-13 10 3952,-10 33-3746,20-30-600,-105 164-459,154-248 300,99-121-1,-99 146 131,-40 42 22,0 1 1,0-1-1,0 1 0,0 0 1,1 0-1,-1 0 1,1 0-1,-1 1 0,1-1 1,0 1-1,0 0 0,0 0 1,6 0-1,-10 1-47,1 1-1,0-1 1,-1 1 0,1-1-1,-1 1 1,1-1-1,-1 1 1,0 0 0,1-1-1,-1 1 1,0 0-1,1-1 1,-1 1 0,0 0-1,0 0 1,1-1 0,-1 1-1,0 0 1,0 0-1,0-1 1,0 1 0,0 0-1,0 0 1,-1 0-1,1 30 121,0-23-73,-1 20-164,-2-1 0,-1 1-1,-12 45 1,1-5-4358,12-48-665,2-6-2055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8:00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131 580 7047,'0'-42'9681,"0"-1"-5605,0-83-3041,0 125-1016,0 0-1,0 0 0,0 0 1,0-1-1,0 1 0,0 0 0,0 0 1,-1 0-1,1 0 0,0 0 1,-1 0-1,1 0 0,-1 0 1,1 0-1,-1 0 0,1 0 1,-1 0-1,0 0 0,1 0 0,-1 0 1,0 0-1,0 0 0,0 1 1,0-1-1,1 0 0,-1 1 1,0-1-1,0 1 0,0-1 1,-1 1-1,1-1 0,0 1 0,0 0 1,0-1-1,0 1 0,0 0 1,0 0-1,0 0 0,-3 0 1,2 0-28,-1 1 0,1-1 1,-1 1-1,1-1 0,0 1 1,-1 0-1,1 0 0,0 0 1,-1 0-1,1 0 0,0 1 1,0-1-1,0 1 0,0-1 1,0 1-1,1 0 1,-4 3-1,-3 7-119,0 1 1,1 1 0,1-1-1,0 1 1,1 0-1,0 1 1,1-1 0,1 1-1,0 0 1,1 0-1,0 0 1,2 0 0,0 0-1,1 17 1,0-32 49,-1 1 1,1 0 0,-1-1-1,1 1 1,0 0-1,-1-1 1,1 1 0,0-1-1,-1 1 1,1-1-1,0 0 1,-1 1 0,1-1-1,0 0 1,0 1-1,-1-1 1,1 0-1,0 0 1,0 1 0,0-1-1,0 0 1,-1 0-1,1 0 1,0 0 0,0 0-1,0-1 1,0 1-1,-1 0 1,1 0 0,0 0-1,0-1 1,-1 1-1,1 0 1,1-1 0,31-14-1640,-14-3 296,-1-2 0,-1 0-1,-1-2 1,16-24 0,1-2-1803,-7 12 782,56-81 108,-59 82 3904,-1-1 1,-2-1-1,16-42 1,-26 56 112,-7 19-881,-1 0-1,0-1 1,0 1 0,0-1 0,-1 0 0,0 0 0,1-9 4346,-4 16-4102,-11 17-774,0 1 0,1 0 0,2 0 0,0 1 1,1 0-1,1 1 0,-5 23 0,-4 4-255,-37 120-3353,31-81-2206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8:01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355 251 15631,'-4'-2'277,"1"-1"0,0 1-1,0-1 1,0 0 0,1 0 0,-1 0 0,0 0 0,1-1 0,0 1 0,0-1 0,0 1 0,0-1-1,1 0 1,-1 1 0,1-1 0,0 0 0,0 0 0,0 0 0,1-6 0,-2-11-54,1 0 1,3-35-1,0 15-116,-2 37-117,0 1 37,0 1 0,0 0 0,0 0 0,0-1 0,0 1-1,0 0 1,-1 0 0,1-1 0,-1 1 0,0 0 0,0-3 0,0 5-20,0-1 0,0 1 0,0-1 0,-1 1-1,1-1 1,0 1 0,0 0 0,0-1 0,0 1 0,0 0 0,0 0 0,-1 0 0,1 0 0,0 0 0,0 0 0,0 0 0,0 0 0,0 1 0,-1-1 0,1 0 0,0 1 0,0-1 0,0 0-1,0 1 1,0 0 0,0-1 0,-1 2 0,-7 3-2,-1 0 0,1 1 0,0 0 0,1 1 0,0 0 0,0 0 0,0 0 0,-9 14 0,-54 76-29,65-87 14,-19 26 1,-35 70 0,55-95-20,0-1 1,1 1 0,0 0 0,1 0 0,0 0 0,1 1-1,0-1 1,1 1 0,0-1 0,1 1 0,0-1 0,2 14 0,-1-24-1,-1 0 1,1 0 0,0 0 0,0 0 0,0 0 0,0-1 0,-1 1-1,1 0 1,0-1 0,0 1 0,0 0 0,1-1 0,-1 1 0,0-1 0,0 1-1,0-1 1,0 0 0,0 0 0,1 1 0,-1-1 0,0 0 0,0 0-1,0 0 1,1 0 0,-1 0 0,0 0 0,0-1 0,0 1 0,2-1 0,4 1-127,0-1 79,0 0 0,-1 0-1,1 0 1,-1-1-1,1 0 1,-1 0 0,0-1-1,0 1 1,0-1-1,0-1 1,0 1 0,-1-1-1,1 0 1,4-5-1,11-10-361,-1-1-1,18-24 1,-22 25 59,-7 8 247,31-35 44,-2-1-1,-2-2 1,36-63-1,-70 102 3817,-12 18-3070,-12 15-864,-16 32 718,3 1-1,1 2 0,-45 113 0,56-116-424,2 1-1,3 1 1,2 0 0,-12 84-1,22-89-1607,1 60-1,5-111 1307,-1 0 1,1 0-1,0 0 1,0 0 0,0 0-1,0 0 1,0 0-1,0 0 1,0 0 0,0 0-1,0 0 1,0 0-1,1 0 1,-1 0-1,0 0 1,1 0 0,-1 0-1,1 0 1,-1 0-1,1 0 1,-1 0 0,1 0-1,0 0 1,-1 0-1,1-1 1,0 1 0,0 0-1,-1-1 1,1 1-1,0 0 1,0-1 0,0 1-1,0-1 1,0 1-1,0-1 1,0 0 0,0 1-1,0-1 1,0 0-1,0 0 1,0 0 0,2 0-1,28 2-9821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8:01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0 17873,'-30'0'2210,"24"0"1249,9 0-3523,18 0 64,7 0-96,6 3-769,-1 6-576,-5-4-1570,3 3-2178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20:00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0 17809,'-46'3'2957,"43"-3"-2022,3 8-925,0 27-97,8 57-1,-7-80 111,2 0-1,-1-1 0,2 1 1,-1-1-1,2 0 1,-1 0-1,1 0 0,13 18 1,-17-27-19,0 0 0,0 0 0,1 0 0,-1-1 0,0 1 0,1 0 0,-1-1 0,1 1 0,0-1 0,-1 0 0,1 1 0,0-1 0,0 0 0,0 0 0,0 0 0,0 0 0,0-1 0,0 1 0,0-1 0,0 1 1,1-1-1,-1 1 0,0-1 0,0 0 0,0 0 0,0 0 0,1-1 0,-1 1 0,0 0 0,0-1 0,0 1 0,0-1 0,0 0 0,0 0 0,0 0 0,3-1 0,-1-1 12,0-1-1,0 1 1,-1-1 0,1 1-1,-1-1 1,0 0 0,0 0-1,0 0 1,-1-1 0,1 1 0,-1-1-1,0 1 1,0-1 0,2-8-1,0-4 24,-1 0 0,0 0-1,-1 0 1,-1-1 0,-1 1-1,0 0 1,-5-32 0,4 46-39,-1 1 1,1 0-1,-1 0 0,0 0 0,1 0 1,-1 0-1,0 0 0,0 0 1,0 1-1,0-1 0,-1 1 1,1-1-1,0 1 0,-1 0 1,1 0-1,-1 0 0,1 0 1,-1 0-1,1 1 0,-1-1 0,1 1 1,-1 0-1,0-1 0,-4 2 1,2-2-413,1 1 0,-1 0 0,1 0 0,0 1 0,-1-1 0,1 1 0,-1 0 0,1 0 0,0 1 0,0-1 0,0 1 1,0 0-1,0 0 0,-5 4 0,-11 23-6336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8:01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20 12556,'-2'-19'7490,"-4"46"-4475,0 0-3222,-11 23 285,-2-1 1,-33 59-1,-8 20-9,49-103-113,1 0-1,0 1 1,2 0 0,1 0 0,1 1 0,-4 48-1,12-75-28,-1 1 0,1-1 0,-1 0 0,0 1 0,1-1 1,-1 0-1,0 0 0,1 0 0,-1 0 0,1-1 0,-1 1 0,0 0 0,1 0 0,-1-1 0,0 1 0,1-1 0,1 0 0,7-7-58,1 0 1,-1 0-1,0-1 0,-1 0 1,0-1-1,0 0 0,-1-1 1,0 1-1,-1-2 0,6-13 1,4-1-163,47-73-555,116-170 426,-173 264 4061,-6 15-2852,-8 23-852,-50 98 873,4-14-484,41-83-557,1 0-1,-10 50 1,16-17-7907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8:02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23 10506,'-24'-3'9915,"24"3"-9872,0 0 0,-1 0 1,1 0-1,0 0 1,-1 0-1,1 0 0,0 0 1,-1 0-1,1 0 0,0 0 1,-1-1-1,1 1 0,0 0 1,-1 0-1,1 0 0,0 0 1,-1 0-1,1-1 0,0 1 1,-1 0-1,1 0 1,0-1-1,0 1 0,-1 0 1,1 0-1,0-1 0,0 1 1,0 0-1,-1-1 0,1 1 1,0 0-1,0-1 0,0 1 1,0 0-1,0-1 0,0 1 1,0 0-1,0-1 0,0 1 1,0 0-1,0-1 1,0 1-1,0-1 0,0 1 1,0 0-1,0-1 0,0 1 1,0 0-1,0-1 0,0 1 1,0 0-1,1-1 0,-1 1 1,0 0-1,0 0 0,0-1 1,1 1-1,-1 0 1,0-1-1,1 1 0,-1 0 1,0 0-1,1-1 0,3 0-78,0 1 1,0-1-1,0 0 0,0 1 0,0 0 0,0 0 0,0 0 0,7 2 0,-1-2-94,-5 0 109,0 0 0,-1 0 1,1 0-1,-1 0 0,1 1 0,0 0 0,-1 0 0,0 0 0,1 0 0,6 4 1,-9-4 17,-1 1 1,1 0 0,0 0 0,-1 0-1,0 0 1,1 0 0,-1 0 0,0 0 0,0 1-1,0-1 1,0 0 0,-1 1 0,1-1-1,-1 0 1,1 1 0,-1-1 0,0 1 0,0-1-1,0 1 1,0-1 0,0 3 0,-1 3-7,1 0 0,-2-1 0,1 1 0,-1-1 0,0 1 0,0-1 0,-1 1 0,0-1 0,0 0 0,0-1 0,-9 12 0,-3 3-152,-2 0 1,-21 19-1,16-17-29,10-11-280,0 1 0,-1-2-1,-16 12 1,24-20-143,0 1 0,0-1 1,-1 0-1,0-1 0,1 1 0,-1-1 0,0 0 0,0-1 0,0 0 1,0 1-1,-11-1 0,2-1-5570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8:02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14 6887,'0'-14'16207,"0"20"-15695,0 38-287,0 22 255,-16 17-160,-5 17-31,-4 7-257,-9 6-96,-8 1-1025,5-18-1346,15-32-2914,16-20-3267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8:02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35 307 16239,'-25'2'3878,"32"1"-2159,42 3-2629,-34-7 746,29 0 4,-42 1 196,0 0 1,0 0-1,0 0 0,0 0 1,0 1-1,0-1 0,0 1 0,0-1 1,0 1-1,-1 0 0,1 0 1,0 0-1,0 0 0,0 0 0,2 2 1,-3-1-11,0 0 1,0 0-1,-1 0 1,1 0-1,0 0 1,-1 1-1,0-1 1,1 0-1,-1 0 1,0 1-1,0-1 1,0 0 0,0 1-1,-1-1 1,1 0-1,-1 0 1,1 1-1,-1-1 1,-1 3-1,-20 42 29,20-43-32,-31 58 183,-25 68-1,49-106-178,1 0 0,1 1-1,1 0 1,1 0 0,1 1-1,0 31 1,4-56-95,0 0 0,0 0 1,0 0-1,0 0 0,0 0 0,0-1 0,0 1 0,0 0 0,0 0 0,0 0 1,0 0-1,0-1 0,1 1 0,-1 0 0,0 0 0,1 0 0,-1-1 1,0 1-1,1 0 0,-1-1 0,1 1 0,-1 0 0,1-1 0,0 1 0,-1 0 1,1-1-1,0 1 0,-1-1 0,1 1 0,0-1 0,0 0 0,-1 1 1,1-1-1,0 0 0,0 1 0,0-1 0,-1 0 0,1 0 0,0 0 0,0 0 1,1 0-1,1 0-349,-1-1 0,1 0 0,0 0 1,-1 0-1,1 0 0,-1 0 0,0 0 0,1-1 1,-1 0-1,0 1 0,0-1 0,0 0 0,4-4 1,26-36-6337</inkml:trace>
  <inkml:trace contextRef="#ctx0" brushRef="#br0" timeOffset="1">247 0 17168,'-10'0'7880,"10"22"-7080,0 12-607,0 13-225,0 2-865,0-5-1666,13 3-4611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8:03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14 23638,'-16'6'1185,"16"2"737,31-8-1537,21 0-385,19 0-673,-1 0-736,-12-14-897,-21 1-1378,-9 13-2145,-10 0-5831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8:03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298 20 12684,'-9'-6'8873,"9"6"-8728,-1 0 1,1-1-1,0 1 1,-1 0-1,1 0 0,0 0 1,-1-1-1,1 1 0,0 0 1,-1 0-1,1-1 1,0 1-1,0 0 0,-1-1 1,1 1-1,0 0 0,0-1 1,0 1-1,-1 0 1,1-1-1,0 1 0,0 0 1,0-1-1,0 1 0,0-1 1,0 1-1,0 0 1,0-1-1,0 1 0,0-1 1,0 1-1,0 0 0,0-1 1,0-2 617,-2 21 139,-9 33-637,-3-1 0,-2 0 0,-30 63 0,2-5-1,-52 178-83,81-230-209,2 0 0,3 1 0,-4 70 1,14-119-2,-1 5-134,0 1 1,1-1-1,1 0 0,0 1 0,5 18 0,-5-29-27,0 0-1,0 0 1,0 0 0,1 0 0,-1 0 0,1 0 0,0 0 0,0-1 0,0 1-1,0-1 1,0 1 0,1-1 0,-1 0 0,1 0 0,0 0 0,-1 0 0,1 0 0,0-1-1,0 1 1,0-1 0,0 0 0,0 0 0,1 0 0,-1 0 0,0 0 0,5 0-1,67 2-6316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8:34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574 183 18257,'-8'-7'794,"1"-1"-1,1 0 1,-1 0-1,2 0 1,-1-1-1,1 0 1,-6-15 0,-8-41-43,19 63-742,-1 0 0,0 1 0,1-1 0,-1 0 0,0 0 0,0 1 0,0-1 1,0 0-1,0 1 0,0-1 0,-1 1 0,1 0 0,0-1 0,-1 1 0,1 0 0,-1 0 0,1 0 0,-1 0 0,0 0 0,1 0 0,-1 0 0,0 0 0,0 1 0,0-1 0,1 1 0,-4-1 0,-54-2 424,40 4-362,7 0-48,-1 1 1,1 0-1,0 1 1,0 0 0,-1 1-1,2 0 1,-1 1-1,1 0 1,-1 1 0,2 1-1,-1-1 1,1 2-1,0-1 1,0 2 0,1-1-1,-12 15 1,1-2-18,2 2 0,1 0 0,0 1 0,2 1 0,1 0 0,-13 34 0,15-27-10,2 0 0,1 2 1,1-1-1,2 1 0,1 0 0,2 0 1,2 0-1,1 1 0,6 47 0,-6-76-12,1-1 0,0 1-1,1 0 1,0 0 0,0-1-1,0 1 1,0-1 0,1 1-1,0-1 1,0 0 0,0 0 0,1-1-1,-1 1 1,1 0 0,0-1-1,10 7 1,-8-7-15,1 0 0,-1 0 0,1-1 0,0 0 1,0-1-1,0 1 0,1-1 0,-1-1 0,1 1 0,-1-1 1,15 0-1,-7-2-28,1 0 0,0 0 0,-1-2 0,1 0 0,-1 0 0,0-2 0,0 0 0,-1-1 0,1 0 0,-1-1 0,-1 0 0,16-11 0,-1-6-49,0 0-1,-2-2 1,-1-1 0,-1-1 0,-1-1-1,-2-1 1,0-1 0,-3 0 0,0-2 0,20-52-1,-36 78 237,1 0-1,-1 0 0,0 0 1,-1 0-1,1 0 0,-1-15 439,-1 27-326,-2 11-233,0 0 0,-1 0 0,-1 0 0,-1 0 0,0-1 0,-8 16 0,-13 42 24,21-51-23,0 0 1,2 0-1,0 0 0,2 0 1,0 1-1,4 39 1,-3-60-9,1 0 0,-1 0 1,1 0-1,-1 0 0,1 0 1,0 0-1,0 0 0,0-1 1,0 1-1,0 0 1,0-1-1,0 1 0,0-1 1,1 1-1,-1-1 0,0 1 1,1-1-1,0 0 0,-1 0 1,1 0-1,3 2 1,-1-2 0,-1 0 0,1 1 0,1-2 0,-1 1 1,0 0-1,0-1 0,0 0 0,0 0 0,0 0 1,5-1-1,0 0-4,-1 0-1,1-1 1,-1 0 0,0-1 0,0 0 0,0 0-1,0-1 1,0 0 0,12-8 0,-7-1 1,0 1 0,0-2 0,-2 0-1,0-1 1,0 0 0,-2 0 0,1-1 0,-2 0 0,0-1 0,6-20-1,-5 9 34,-2 0 0,0-1-1,-2 0 1,-1 0-1,0-48 1,-4 73-9,0 0-1,-1 1 1,1-1-1,-1 1 1,0-1-1,0 0 1,0 1-1,0-1 1,0 1-1,-1 0 1,0-1-1,1 1 1,-1 0-1,-1 0 1,1 0-1,0 0 1,-1 1 0,1-1-1,-1 1 1,0-1-1,0 1 1,0 0-1,0 0 1,0 0-1,0 0 1,-1 1-1,1-1 1,-7-1-1,3 1-8,1 1 0,-1 0 0,1 0 0,-1 1 0,0-1 0,0 1 0,1 1-1,-1-1 1,0 1 0,1 0 0,-1 1 0,1 0 0,-1 0 0,1 0 0,0 1 0,-8 4-1,-8 9-327,0 1-1,1 1 0,1 1 1,1 1-1,1 0 0,-26 38 0,39-51-150,0 0 0,1 1-1,0-1 1,0 1 0,-3 10-1,1 21-4651,6-10-1497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8:35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25 12844,'1'-5'10998,"2"6"-8238,2 15-2868,-8 7 144,-1 0 1,-1 0-1,-1-1 0,-1 0 0,0 0 0,-2 0 0,-14 25 0,-2 7-4,-3 9-10,8-19-145,2 1 0,-20 72 0,38-115-240,0-5 26,1-8 328,1-1-1,1 1 0,0 0 0,1 0 1,0 0-1,0 1 0,1 0 1,1-1-1,9-12 0,-3 2 1,35-61-50,3 1 0,96-115 0,-101 152-99,-44 42 147,1 0 0,0 1 0,0-1 0,0 1 0,0 0 0,0-1 0,0 1 0,0 0 0,1 0 0,-1 1 0,0-1 0,1 0 0,-1 1 0,0-1 0,1 1 0,-1 0 0,1 0 0,-1 0 0,1 0 0,-1 0 0,0 0 0,3 1 0,-4 0 23,0-1 0,0 1 0,-1-1-1,1 1 1,-1-1 0,1 1 0,0 0-1,-1-1 1,1 1 0,-1 0 0,1-1-1,-1 1 1,0 0 0,1 0 0,-1 0-1,0-1 1,1 1 0,-1 0 0,0 1-1,5 29 52,-2 0 0,-1 0-1,-2-1 1,-1 1 0,-1 0 0,-1 0-1,-15 58 1,-14 19-272,-6 27-1171,34-117-263,1 0 0,0 32 0,2-49 1491,1-1 0,0 1-1,0-1 1,0 0 0,0 1 0,0-1-1,0 1 1,0-1 0,0 0 0,0 1 0,0-1-1,0 1 1,0-1 0,0 0 0,0 1 0,0-1-1,0 0 1,0 1 0,0-1 0,1 1 0,-1-1-1,0 0 1,0 1 0,1-1 0,-1 0 0,0 0-1,0 1 1,1-1 0,-1 0 0,0 1-1,1-1 1,-1 0 0,0 0 0,1 0 0,-1 1-1,0-1 1,1 0 0,-1 0 0,0 0 0,1 0-1,32 2-8863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8:35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415 17 5894,'-4'-12'12193,"-5"7"-5656,-21 14-2973,-14 19-5993,32-18 3869,-25 22-1414,-14 11-53,-61 67 1,110-108 4,0 1 0,0-1-1,-1 1 1,2 0 0,-1 0 0,0 0-1,0 0 1,1 0 0,0 0-1,0 0 1,0 0 0,0 1-1,0-1 1,0 0 0,1 7 0,0-7 14,0-1 0,1 1 0,0-1 0,0 1 0,-1-1 0,1 1 0,1-1 0,-1 0 0,0 1 0,1-1 0,-1 0 0,1 0 0,-1 0 0,1 0 0,0 0 0,3 2 0,8 5 18,1 0 1,0-1-1,0-1 0,1 0 1,24 7-1,6 4 25,-39-15-29,0 1-1,-1-1 1,1 1-1,-1 0 0,0 0 1,0 1-1,-1 0 1,1-1-1,-1 2 0,0-1 1,0 0-1,-1 1 1,1 0-1,-1-1 0,-1 1 1,5 13-1,-4-9 14,-1 0-1,-1 1 1,1 0-1,-1-1 1,-1 1 0,0 0-1,-1-1 1,0 1-1,-5 20 1,4-21-11,-2 0 1,0-1-1,0 0 1,0 1-1,-1-2 1,-1 1-1,1 0 1,-1-1-1,-1 0 1,0-1-1,0 1 1,0-1-1,-1-1 1,0 1-1,-13 7 1,8-6-234,1-1 0,-1 0 0,-1-1 0,1-1 0,-1 0 0,0-1 0,-1 0 0,1-1 1,0-1-1,-18 1 0,29-3 1,0 1 0,0-1 0,0 0 0,0 0 0,0 0 1,0-1-1,0 1 0,0-1 0,0 1 0,1-1 0,-1 0 0,0 0 0,0-1 1,1 1-1,-1 0 0,1-1 0,-1 1 0,1-1 0,-5-4 0,5 2-305,0 0-1,0 0 0,0 0 0,0-1 0,1 1 0,0-1 0,0 1 1,0-1-1,1 1 0,-1-1 0,1 1 0,0-7 0,0-58-7824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8:35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 16464,'9'0'3267,"10"0"-673,12 0-288,18 0-1281,12 0-736,3 0-289,4 0-289,-7-2-1408,-9-18-1314,-3 4-2018,-12 10-3299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20:00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4 16015,'36'-1'4018,"15"1"-3522,105-2-2223,-155 2 1751,0 1 0,-1 0 0,1-1 0,0 1 0,0 0 0,-1 0 0,1-1 0,-1 1 0,1 0 0,-1 0 0,1 0 0,-1 0 0,1 0 0,-1-1 0,0 1 0,0 0 0,1 0 0,-1 0 0,0 0 0,0 0 0,0 0 0,0 0 0,0 0 0,0 0 0,-1 2 0,0 34 182,1-31-155,-1-1-113,-1 1 0,1 0 0,-1-1 0,0 0 0,-1 1 0,1-1 0,-1 0 0,0 0 0,0 0 0,-1 0 0,1-1 0,-1 1 0,0-1 0,0 0 0,-1 0 0,1-1 0,-1 1 0,0-1 0,-6 4 0,-1 0-550,0-1-1,0 0 1,-1 0-1,1-1 1,-1-1-1,0 0 1,-18 3-1,19-5-187,0-1-1,0 0 0,0-1 0,0 0 1,-22-4-1,32 4 709,1-1 0,-1 0 0,1 0 0,0 0 1,-1 0-1,1 0 0,0-1 0,0 1 0,0 0 0,0 0 0,0-1 0,0 1 1,0-1-1,0 1 0,1 0 0,-1-1 0,1 0 0,-1 1 0,1-1 0,-1 1 1,1-1-1,0 0 0,0 1 0,0-1 0,0-2 0,0-52 2676,1 38 125,-1 111 3483,0 92-2834,-8 91-7650,6-204-405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8:36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28 3844,'-24'-14'13445,"23"14"-13157,0-1 0,1 1 0,-1 0 0,1 0-1,-1 0 1,1 0 0,-1 0 0,1-1 0,-1 1 0,1 0 0,-1-1-1,1 1 1,-1 0 0,1-1 0,0 1 0,-1 0 0,1-1 0,-1 1-1,1-1 1,0 1 0,-1 0 0,1-1 0,0 1 0,0-1 0,-1 1-1,1-1 1,0 1 0,0-1 0,0 0 0,0 1 0,0-1 0,0 1-1,0-1 1,1 0-64,2 1 139,-2 10 166,-2 19-428,-1 0-1,-2 0 1,-1 0 0,-11 37 0,-47 113-181,31-92-40,-7 15-267,-22 63-564,52-137-18,2 1-1,0 1 1,-3 47 0,9-75 731,1 0 0,0 1 0,0-1 0,-1 0 0,2 0 0,-1 0 0,0 1 0,0-1 0,1 0 0,-1 0 0,1 0 0,0 0 0,0 0 0,-1 0 0,1 0 0,2 2 0,-1-2-131,0-1-1,0 0 1,0 0-1,0 0 1,0 0-1,0 0 0,0 0 1,1-1-1,-1 1 1,0-1-1,0 1 0,1-1 1,3 0-1,50 1-6228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8:36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210 259 7687,'11'-17'2275,"0"0"0,-2 0-1,0-1 1,-1 0 0,10-31-1,-14 33-1680,-1 0 0,0 0 1,-1 0-1,0-21 0,-2 36-592,0 0 1,0 0-1,0 1 1,-1-1 0,1 0-1,0 0 1,0 1-1,-1-1 1,1 0 0,0 0-1,-1 1 1,1-1 0,-1 0-1,1 1 1,-1-1-1,1 1 1,-1-1 0,1 0-1,-1 1 1,0-1-1,1 1 1,-1 0 0,0-1-1,1 1 1,-1-1-1,0 1 1,0 0 0,-30-5 36,23 6-31,1-1 0,0 1 1,-1 0-1,1 1 1,0 0-1,-10 3 1,7 2-4,-1-1 1,1 2 0,1 0-1,0 0 1,0 0 0,0 1-1,1 0 1,1 1 0,-1 0 0,-7 15-1,2-3 1,1 2 0,1 0-1,-15 47 1,22-57-26,0 0 0,1 1-1,0-1 1,1 1 0,1 0 0,0 0 0,1 0 0,3 24-1,-2-38-1,-1 0 0,1 0-1,-1 0 1,1 0-1,0 0 1,-1 0-1,1-1 1,0 1 0,0 0-1,0 0 1,-1-1-1,1 1 1,0 0-1,0-1 1,0 1 0,0-1-1,0 1 1,1-1-1,-1 1 1,0-1 0,0 0-1,0 1 1,0-1-1,0 0 1,2 0-1,33 0-545,-28-1 411,-1 0 30,-1 0 0,1-1 0,-1 0-1,0 0 1,0-1 0,0 1-1,0-1 1,0-1 0,0 1-1,-1-1 1,1 0 0,-1 0-1,0-1 1,-1 1 0,1-1-1,-1 0 1,0-1 0,6-8-1,6-11-823,0-2-1,19-45 0,-26 53 422,-2-1 0,-1 0-1,0 0 1,4-32 0,-4-41 5631,-6 99-4124,-3 38-263,-2 0-1,-20 82 0,13-70-648,-6 60-1,13 21-2829,6-137 2680,-1 0 1,0 0-1,0-1 1,0 1-1,0 0 1,0 0-1,1 0 0,-1-1 1,0 1-1,0 0 1,0 0-1,1 0 1,-1 0-1,0-1 0,0 1 1,1 0-1,-1 0 1,0 0-1,0 0 1,1 0-1,-1 0 0,0 0 1,0 0-1,1 0 1,-1 0-1,0-1 1,1 2-1,-1-1 0,0 0 1,0 0-1,1 0 1,-1 0-1,0 0 1,0 0-1,1 0 0,-1 0 1,0 0-1,1 0 1,-1 0-1,0 1 1,0-1-1,0 0 0,1 0 1,-1 0-1,0 1 1,0-1-1,0 0 1,1 0-1,-1 0 0,0 1 1,0-1-1,0 0 1,0 0-1,0 1 1,0-1-1,0 0 0,1 0 1,-1 1-1,0-1 1,0 0-1,0 1 1,0-1-1,0 0 0,0 0 1,0 1-1,0-1 1,0 0-1,-1 1 0,18-21-2386,4-27-2808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8:36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107 204 9065,'1'0'414,"-1"-1"0,0 0-1,0 0 1,0 1 0,0-1 0,1 0 0,-1 1 0,0-1 0,1 1 0,-1-1 0,0 0 0,1 1 0,-1-1 0,1 1 0,-1-1 0,1 1 0,-1-1 0,1 1 0,0-1 0,-1 1 0,1 0 0,-1-1 0,1 1 0,1-1 0,3 16 3658,-3 38-3564,-2-47-95,-3 34-295,-2-1 1,-2 0-1,-2-1 0,-1 1 1,-1-2-1,-19 41 0,-20 69-620,56-171-575,22-61-72,16-23-883,-27 60 1241,3 1 1,1 1-1,2 1 1,38-54-1,-57 93 1031,1 0-1,-1 0 1,1 0 0,0 1-1,1 0 1,-1 0-1,1 0 1,0 1-1,0 0 1,1 0-1,-1 0 1,1 1 0,0 0-1,0 0 1,10-2-1,-16 5-178,1 0 0,-1 0 0,0 0 0,1 0 0,-1 0 0,0 0 0,0 0 0,1 1 0,-1-1 0,0 0 0,0 1 1,0-1-1,1 1 0,-1-1 0,0 1 0,0 0 0,0-1 0,0 1 0,0 0 0,0 0 0,0 0 0,0 0 0,-1 0 0,1 0 0,0 0 0,0 0 0,-1 0 0,1 0 0,-1 0 0,1 1 0,-1-1 0,1 0 0,-1 0 0,0 1 0,1 0 0,5 53 579,-6-46-546,-10 393 377,4-293-2020,5-60-1713,1-16-2520</inkml:trace>
  <inkml:trace contextRef="#ctx0" brushRef="#br0" timeOffset="1">531 0 13485,'-3'0'9545,"-3"17"-8104,6-4 385,9 4-1250,43-3-383,12-11-1026,1-3-1281,-1 0-2402,-2-9-2723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8:37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6 15695,'-15'-5'10346,"15"7"-9033,-15 51-480,-13 32-129,0 34-383,-5 22-65,8 14-192,4 2-64,11-11-288,10-22-513,0-24-833,7-37-1376,26-30-2820,16-24-2882</inkml:trace>
  <inkml:trace contextRef="#ctx0" brushRef="#br0" timeOffset="1">718 302 25240,'-34'2'544,"1"9"1282,11 11-1538,10 1-864,-3-4-2980,15 8-5860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8:37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0 14029,'-33'17'11115,"5"2"-10346,10-8 736,18-8-1441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8:39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331 8 19538,'-69'0'5462,"67"0"-4822,7 0-528,72-4-244,-47 2 84,-1 0 0,1 2-1,33 5 1,-59-4 62,0 0 0,-1 0 0,1 1 0,0 0 0,-1 0 0,1 0 1,-1 0-1,0 0 0,1 1 0,-1 0 0,0-1 0,-1 1 0,1 0 1,0 0-1,-1 1 0,0-1 0,0 0 0,0 1 0,0 0 0,0-1 0,-1 1 1,1 0-1,-1 0 0,0 0 0,0 0 0,-1 0 0,1 0 0,-1 7 0,1-1 42,-1 0 0,0 0 0,0 0 0,-1 0 0,0 0 0,-1 0 0,0 0 0,-1 0 0,0-1 0,-7 17 0,3-14-67,-2-1 1,1 0 0,-1-1 0,0 0-1,-1 0 1,-1-1 0,1 0 0,-1-1 0,-22 12-1,5-4-353,-2-1 0,0-2 0,-31 10 0,35-15-370,0-1 0,-1-2 0,0 0 0,1-2 0,-36 0 0,59-2 500,-1-1-1,1 0 1,-1 0 0,1 0 0,-1-1 0,1 1 0,0-1-1,-1 0 1,1 0 0,0 0 0,0 0 0,-1 0 0,1-1 0,0 0-1,0 1 1,1-1 0,-1 0 0,-2-3 0,2 1-60,1 0-1,-1 0 1,1 0 0,1-1-1,-1 1 1,1-1 0,-1 1 0,1-1-1,1 0 1,-1 0 0,1 1-1,0-10 1,2-71-4073,16-19-405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8:40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138 231 705,'30'-53'4955,"46"-67"1828,-68 109-5205,1 0 0,0 1 0,0 0 1,20-6 6222,-31 58-7645,-8 4-100,-1-1-1,-30 70 0,7-21-29,-20 61-69,-40 129-809,75-218-688,4 0 1,-10 86-1,24-139 809,0 1-1,1-1 1,0 1-1,1-1 1,2 14 0,0-18-160,0 0 1,0-1-1,1 1 0,0 0 1,7 11-1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8:40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304 279 11147,'11'-50'8051,"-11"-6"-3830,-1 44-4035,0-1 0,-1 1 0,-1 0 0,0 0 0,0 0 0,-1 1 0,-1-1 0,0 1 0,-1 0 0,0 0 0,-9-12 0,14 21-182,-1 0 1,0 1-1,0-1 0,0 0 1,0 1-1,0 0 1,0-1-1,0 1 0,0 0 1,0 0-1,-1 0 0,1 0 1,0 1-1,-1-1 1,1 0-1,-1 1 0,1 0 1,-1 0-1,1 0 0,-1 0 1,1 0-1,-1 0 0,1 0 1,0 1-1,-1-1 1,1 1-1,-4 1 0,1 0-12,0 0-1,0 0 1,1 1 0,-1-1-1,1 1 1,0 0-1,0 1 1,0-1 0,0 1-1,0-1 1,-5 8-1,-10 18-11,2 0 0,1 1 1,1 1-1,1 0 0,2 1 0,1 0 0,2 1 0,1 0 0,2 0 0,-4 64 0,9-96 2,2 0 0,-1 1 0,0-1 0,0 0 0,0 1 0,1-1 0,-1 0 0,0 0 0,1 1 0,-1-1 0,1 0-1,0 0 1,-1 0 0,1 0 0,0 0 0,0 0 0,0 0 0,0 0 0,0 0 0,0 0 0,0 0 0,0 0 0,0-1 0,0 1-1,0 0 1,0-1 0,0 1 0,1-1 0,-1 0 0,0 1 0,0-1 0,1 0 0,-1 1 0,0-1 0,1 0 0,-1 0-1,0 0 1,1 0 0,1-1 0,3 0-41,-1 1 0,1-1 0,-1 0 0,0-1 0,0 1 0,0-1 0,0 0 0,0-1 0,8-4 0,2-5-108,0 0-1,-1-1 1,0-1-1,-1 0 1,-1-1 0,0-1-1,12-21 1,65-128-1120,-76 137 1196,-5 10 96,-7 14 59,0 0 0,1 0 0,-1 0 0,1 0 1,0 0-1,0 0 0,1 0 0,-1 1 0,1-1 0,5-5 0,-6 15 2783,-1 23-2795,-4-3 1,-1 1 1,-1-1 0,-12 35 0,9-32-49,1 0-1,-5 41 1,10-58-222,-2 44-882,10-27-3115,-5-29 4010,-1 0 0,1 1 1,-1-1-1,1 0 0,-1 1 0,1-1 1,-1 0-1,1 0 0,0 0 1,-1 1-1,1-1 0,0 0 0,-1 0 1,1 0-1,-1 0 0,1 0 1,0 0-1,-1 0 0,1 0 0,0-1 1,-1 1-1,1 0 0,-1 0 1,2-1-1,38-8-6266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8:41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 59 15150,'-1'-3'606,"-1"0"-1,0 0 1,1 0 0,0-1-1,-1 1 1,1 0-1,0-1 1,1 1-1,-1-1 1,1 1 0,0 0-1,-1-1 1,1 1-1,1-1 1,0-4 0,-1 8-571,0 0 1,0 0 0,0 1 0,-1-1 0,1 0 0,0 0-1,1 0 1,-1 1 0,0-1 0,0 0 0,0 0 0,0 1-1,0-1 1,0 0 0,0 0 0,0 0 0,0 1 0,0-1 0,0 0-1,0 0 1,1 0 0,-1 0 0,0 1 0,0-1 0,0 0-1,0 0 1,1 0 0,-1 0 0,0 0 0,0 0 0,0 1-1,0-1 1,1 0 0,-1 0 0,0 0 0,0 0 0,0 0 0,1 0-1,-1 0 1,0 0 0,0 0 0,1 0 0,-1 0 0,0 0-1,0 0 1,0 0 0,1 0 0,-1 0 0,0 0 0,0 0-1,0 0 1,1-1 0,-1 1 0,0 0 0,0 0 0,0 0 0,0 0-1,1 0 1,-1 0 0,0-1 0,0 1 0,0 0 0,-1 27 58,-1 1 0,-1-1 0,-2 0 0,-8 28 0,-41 108 15,18-62-85,-93 307-280,119-377-39,-22 81-457,29-100 138,1 0 1,1 0 0,0 0 0,1 0 0,0 0 0,0 0-1,4 14 1,-4-24 403,0-1-1,0 0 1,0 0-1,1 0 0,-1 0 1,0 0-1,1 0 1,-1 0-1,1 0 1,0 0-1,-1 0 1,1 0-1,0 0 0,-1 0 1,1 0-1,0 0 1,0 0-1,0-1 1,0 1-1,0 0 0,0-1 1,0 1-1,0-1 1,0 1-1,0-1 1,1 1-1,50 3-7108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8:41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348 201 9001,'0'-1'12177,"0"-13"-10651,-2-3-1189,-1-1 0,-1 1 0,0 0 0,-1 0 1,-1 1-1,-14-29 0,19 43-334,0 0 0,0-1 0,0 1 1,0 0-1,-1 0 0,1 0 0,-1 0 0,1 0 1,-1 0-1,0 0 0,0 0 0,0 1 0,0-1 1,0 1-1,0 0 0,0-1 0,0 1 0,-1 0 1,1 0-1,0 0 0,-1 1 0,1-1 0,-1 1 1,1-1-1,-1 1 0,-4 0 0,3 0-15,0 1 0,0 0 0,1 0-1,-1 1 1,0-1 0,1 1 0,-1-1 0,1 1-1,0 0 1,0 1 0,-1-1 0,1 0-1,1 1 1,-1 0 0,0 0 0,1 0-1,-3 3 1,-22 32-93,2 0 0,2 2 0,1 0-1,3 1 1,1 2 0,-22 77 0,40-118 86,-10 60-11,9-61 1,1 1 0,-1-1 0,1 1 0,0-1-1,0 1 1,0-1 0,0 1 0,0-1 0,0 1 0,0 0 0,0-1 0,1 1 0,-1-1 0,1 1-1,-1-1 1,1 0 0,-1 1 0,1-1 0,0 0 0,0 1 0,0-1 0,0 0 0,0 0 0,0 1-1,0-1 1,0 0 0,0 0 0,0 0 0,1-1 0,-1 1 0,0 0 0,3 1 0,2-2-71,1 0 1,0 0-1,-1-1 1,1 0-1,-1 0 1,1 0-1,-1-1 1,1 0-1,-1 0 1,0-1-1,0 0 1,0 0-1,0 0 1,-1-1-1,1 1 1,-1-1-1,0-1 1,8-8-1,6-7-582,-1-2 0,0 0-1,15-28 1,-28 41 310,158-273-4117,-153 250 10441,-12 35-4879,-22 36-853,2 1-1,1 1 1,2 1 0,2 0 0,-20 81 0,29-92-981,1 0 1,2 0 0,2 0 0,0 38 0,18-69-4808,13-26 1719,8-27-1201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20:01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31 233 20307,'-4'2'-70,"-19"15"1623,23-17-1543,-1 0 0,1 0 1,0 1-1,-1-1 1,1 0-1,0 1 0,0-1 1,-1 0-1,1 1 0,0-1 1,0 0-1,0 1 0,0-1 1,0 1-1,-1-1 0,1 0 1,0 1-1,0-1 1,0 1-1,0-1 0,0 0 1,0 1-1,0-1 0,0 1 1,0-1-1,0 0 0,1 1 1,-1-1-1,0 1 1,0-1-1,0 0 0,0 1 1,1-1-1,-1 0 0,0 1 1,0-1-1,0 0 0,1 1 1,-1-1-1,0 0 1,1 0-1,-1 1 0,0-1 1,1 0-1,-1 0 0,0 1 1,1-1-1,-1 0 0,1 0 1,-1 0-1,0 0 1,1 0-1,-1 0 0,0 0 1,1 0-1,-1 1 0,1-1 1,-1-1-1,1 1 0,-1 0 1,0 0-1,1 0 1,20 3-371,0-2 0,0 0 0,32-3 1,-51 2 340,1-1 13,0 1-1,0-1 0,0 0 1,-1 0-1,1 0 1,0-1-1,-1 1 0,1-1 1,-1 1-1,1-1 0,-1 0 1,0 0-1,0 0 1,0 0-1,0 0 0,0-1 1,0 1-1,-1 0 1,1-1-1,-1 1 0,1-1 1,-1 0-1,0 1 0,0-1 1,0 0-1,-1 0 1,1 0-1,0-5 0,2-11-87,-1 1 0,0-1 0,-2-21 0,0 35 48,1-18-195,0 16 215,-1 1 0,0 0 0,0-1 0,-1 1 0,0 0 0,0 0 0,-2-8 0,2 12 59,0 1 0,0-1 0,0 0 0,0 1 0,0-1 0,0 1 0,-1-1 0,1 1 0,-1 0 0,1-1 0,-1 1 0,1 0 0,-1 0 0,0 0 0,0 0 0,1 1 0,-1-1 0,0 0 0,0 1 0,0-1 0,0 1 0,0 0 0,0-1 0,0 1 0,0 0 0,0 0 0,-3 1 0,3-1-12,0 1-1,-1-1 0,1 1 0,0 0 0,0-1 0,0 1 1,-1 0-1,1 0 0,0 1 0,0-1 0,0 0 0,1 1 1,-1-1-1,0 1 0,1 0 0,-1-1 0,1 1 0,-1 0 1,1 0-1,-3 4 0,-22 51 93,21-45-46,-5 14 39,0 1 0,2 0 0,1 0 1,2 0-1,0 1 0,2 0 0,1 0 0,1 0 1,5 47-1,-4-72-176,1 0 0,-1 0 0,1 0 0,0 0 0,0 0 0,0 0 0,0-1 0,1 1 0,-1 0 0,1-1 0,0 1 0,0-1 0,0 1 0,0-1 0,0 0 1,0 0-1,1 0 0,-1 0 0,1 0 0,-1-1 0,1 1 0,0-1 0,-1 1 0,1-1 0,0 0 0,0 0 0,0 0 0,0-1 0,0 1 0,0-1 0,6 0 0,-3 1-386,-1-2 1,1 1-1,-1-1 0,0 1 0,1-2 1,-1 1-1,0 0 0,1-1 1,-1 0-1,0 0 0,0-1 0,0 0 1,-1 1-1,1-1 0,-1-1 1,0 1-1,5-5 0,25-34-4888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8:41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87 5477,'7'1'13909,"-4"10"-9531,-3 19-6286,-1-21 3455,0 8-1319,0-1 0,-1 0 0,-1 0-1,-1 0 1,-8 22 0,-37 82 80,11-31-194,25-50-118,9-24-48,-1 0 0,-1 0 0,0-1 1,-1 1-1,-9 13 0,15-27-786,2-15 460,1-1-1,1 1 1,0-1 0,1 1 0,0 0 0,2 0 0,-1 1 0,2-1 0,13-21 0,4-11-640,-11 19 627,94-173-2338,-93 178 3060,1 0 0,0 2 1,2 0-1,0 1 0,1 0 0,35-26 1,-52 44-251,-1 1 0,0-1 0,1 1 0,-1-1 0,1 1 0,-1 0 1,1-1-1,0 1 0,-1 0 0,1 0 0,-1-1 0,1 1 0,-1 0 0,1 0 0,0 0 1,-1 0-1,1 0 0,0 0 0,-1 0 0,1 0 0,-1 0 0,1 0 0,0 0 0,-1 0 1,1 0-1,0 0 0,-1 1 0,1-1 0,-1 0 0,1 0 0,-1 1 0,1-1 0,-1 0 1,1 1-1,-1-1 0,1 1 0,-1-1 0,1 0 0,-1 1 0,1-1 0,-1 1 0,0-1 1,1 1-1,-1 0 0,0-1 0,0 1 0,1-1 0,-1 1 0,0-1 0,0 1 0,0 0 1,0-1-1,0 1 0,0 0 0,0-1 0,0 1 0,0-1 0,0 2 0,1 49-35,-1-38 285,-4 53-133,-3 1 0,-21 97 0,-5 25-1892,28-112-1360,5-28-2444,0-10-3871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8:42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340 48 13229,'0'-2'317,"0"1"1,0 0 0,0-1 0,0 1 0,-1 0 0,1 0-1,-1-1 1,1 1 0,-1 0 0,1 0 0,-1 0 0,0-1 0,1 1-1,-1 0 1,0 0 0,0 0 0,0 0 0,-1 0 0,-25-14 2121,18 13-2287,1 0-1,-1 0 0,0 0 1,-16 1-1,18 1-152,1 1 1,0 0-1,0 1 1,0-1-1,0 1 1,0 1-1,0-1 1,0 1-1,0 0 1,1 0-1,0 1 1,-1-1-1,1 1 1,0 0-1,1 1 0,-1-1 1,1 1-1,0 0 1,0 0-1,-4 8 1,-7 12-5,0 0 0,2 1-1,-10 28 1,23-53 5,-12 29 7,1 1 1,2 0-1,1 0 0,1 0 1,2 1-1,1 0 0,0 36 1,4-67-57,0 1 1,0-1 0,0 0-1,1 0 1,-1 1 0,0-1 0,1 0-1,-1 0 1,1 0 0,-1 1-1,1-1 1,-1 0 0,1 0 0,0 0-1,-1 0 1,1 0 0,0 0 0,0 0-1,0-1 1,0 1 0,0 0-1,0 0 1,0-1 0,0 1 0,0 0-1,0-1 1,1 1 0,-1-1-1,0 0 1,0 1 0,0-1 0,1 0-1,-1 0 1,0 1 0,0-1-1,1 0 1,-1 0 0,0-1 0,0 1-1,1 0 1,-1 0 0,2-1-1,5-1-365,-1 1 0,0-1 0,1 0 0,-1-1 0,0 0-1,10-5 1,6-6 35,11-4-443,-1-1 0,0-2 0,-2-2 0,0 0 0,39-41 0,-69 61 932,1 1 0,-1-1 0,1 0 0,-1 0 0,0 1 0,0-1 0,0 0 0,0 0 0,0-5 0,-1 6 39,0 0 1,1 0 0,-1-1 0,1 1 0,-1 0 0,1 0 0,0 0 0,0 0 0,0 0-1,0 1 1,2-4 0,2 3 242,-1 2 0,0-1 0,1 0-1,-1 1 1,1 0 0,-1 0 0,1 0 0,7 2-1,3-1-185,12-1-221,-18 1-89,0-1-1,0 0 0,0 0 1,0-1-1,15-4 1,-21 4 84,0 0 1,0 0 0,0-1-1,0 0 1,0 0-1,0 1 1,0-2 0,-1 1-1,1 0 1,-1 0-1,0-1 1,1 1-1,-1-1 1,0 0 0,0 0-1,-1 0 1,1 0-1,-1 0 1,2-3 0,1-6-9,-1 0 0,-1 0 0,0 0 0,0 0 0,-1 0 0,0-1 0,-2 1 0,0-14 1,0 23 50,0 0 1,1 0 0,-1-1-1,0 1 1,-1 0 0,1 1-1,0-1 1,-1 0 0,0 0-1,0 1 1,1-1 0,-2 1-1,1-1 1,0 1-1,0 0 1,-1 0 0,1 0-1,-1 0 1,0 0 0,1 0-1,-1 1 1,0 0 0,0-1-1,0 1 1,0 0 0,0 0-1,0 1 1,-5-1 0,-1-1 77,1 0 0,-1 1 0,0 1 0,1-1 0,-1 1 1,0 1-1,0 0 0,1 0 0,-17 5 0,16-2 0,0 0 0,1 1 0,0 0 0,0 0 0,0 1 1,0 0-1,1 1 0,0-1 0,1 1 0,-1 1 0,1-1 0,1 1 0,-1 0 0,1 1 0,1-1 0,-1 1 0,-4 16 0,0 0 72,1 0 0,2 0 0,0 1 0,2 0-1,-2 38 1,5-46-344,-1-3 199,2 0 1,0 0-1,0 0 0,2 0 1,2 15-1,-3-26-220,0-1-1,1 1 0,-1 0 1,1-1-1,0 1 1,0-1-1,0 0 1,0 1-1,0-1 1,4 3-1,-3-3-258,-1-1 0,1 0 0,0 0 0,0 0 1,0 0-1,1 0 0,-1-1 0,0 0 0,1 1 0,-1-1 0,1 0 0,5 0 0,30 1-6980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8:42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295 130 13549,'-2'0'623,"-1"0"-1,1 0 1,0 0 0,0-1 0,-1 1-1,1 0 1,0-1 0,0 0 0,-1 1 0,1-1-1,0 0 1,-3-2 0,3 1-459,0 0 1,0 0-1,1 0 0,-1-1 1,1 1-1,0 0 0,0-1 1,0 1-1,0-1 0,0 1 0,0-1 1,0 1-1,0-6 0,-5-15-92,5 18-52,0 1-1,-1 0 1,1-1-1,-1 1 1,0 0-1,-1 0 1,1 1-1,0-1 0,-1 0 1,0 1-1,-5-5 1,6 6-12,0 1 1,1 0-1,-1 1 0,0-1 1,0 0-1,0 0 0,0 1 1,-1-1-1,1 1 0,0 0 1,0 0-1,0-1 0,0 1 1,0 1-1,0-1 0,0 0 1,-1 0-1,1 1 0,0-1 1,0 1-1,0 0 0,0 0 1,0 0-1,0 0 0,1 0 1,-1 0-1,0 0 0,-1 2 1,-6 3-24,1 1 1,0 0 0,1 1 0,-1 0 0,2 0 0,-1 0 0,1 1 0,0 0 0,-9 19 0,1 4-140,-19 60 0,26-66 49,2 1 1,0 0-1,2 0 1,0 52-1,3-77 57,0 0 1,0 0-1,0 0 1,0 0-1,1 0 1,-1-1-1,0 1 1,1 0-1,-1 0 1,1 0-1,0-1 1,0 1-1,-1 0 1,1 0-1,0-1 1,0 1-1,1-1 1,-1 1-1,0-1 1,0 0-1,1 1 1,-1-1-1,1 0 1,-1 0-1,1 0 1,-1 0-1,1 0 1,0 0-1,0-1 0,-1 1 1,5 1-1,-3-2-125,1 0 0,-1 0-1,1 0 1,-1 0-1,1 0 1,-1-1 0,1 0-1,-1 0 1,0 0-1,1 0 1,-1 0 0,0 0-1,0-1 1,0 0-1,0 1 1,0-1 0,0 0-1,3-4 1,13-14-1520,-1-1 1,-2 0-1,27-45 1,-33 51 572,48-79-8383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8:43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17 11371,'0'-17'15342,"0"39"-14669,0 36-321,-25 31 161,-2 13-65,-13 28-352,-3 10-32,-3 12-1057,9-3-1505,19-27-2787,18-28-5445</inkml:trace>
  <inkml:trace contextRef="#ctx0" brushRef="#br0" timeOffset="1">461 464 13741,'-6'0'9449,"-7"0"-7880,1 0 449,0 14-6374,0 11-3043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8:43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11 24503,'-21'9'545,"8"-9"1569,13-9-7976,0-2-3619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8:43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1 199 14286,'10'-35'2269,"-5"14"-517,2 0 0,12-28 0,-16 44-1442,0-1 0,0 1 0,0-1 0,1 1 1,0 0-1,0 0 0,0 1 0,1-1 0,-1 1 1,1 0-1,0 0 0,11-5 0,-16 8-256,1 0 0,0 1-1,-1-1 1,1 1 0,0 0 0,0-1 0,-1 1-1,1 0 1,0-1 0,0 1 0,0 0 0,-1 0-1,1-1 1,0 1 0,0 0 0,0 0-1,0 0 1,-1 0 0,1 0 0,0 1 0,0-1-1,0 0 1,0 0 0,-1 0 0,1 1 0,0-1-1,0 0 1,0 1 0,-1-1 0,1 1-1,0-1 1,-1 1 0,1-1 0,0 1 0,-1-1-1,1 1 1,-1 0 0,1-1 0,-1 1 0,1 0-1,-1 0 1,1-1 0,-1 1 0,0 0-1,1 1 1,3 44 714,-3-35-716,-37 771-89,35-773-70,-15 194-2049,18-67-3674,6-79-1148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8:44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64 18546,'-2'0'252,"1"-1"1,0 0 0,-1 1 0,1-1 0,0 0 0,-1 1-1,1 0 1,-1-1 0,1 1 0,0 0 0,-1 0 0,1 0-1,-1 0 1,1 0 0,-1 0 0,1 0 0,-1 0 0,-2 2-1,4-1-110,-1 1-1,1-1 1,-1 1-1,1-1 1,-1 1-1,1-1 1,0 1-1,0 0 1,0-1-1,0 1 1,0-1-1,0 1 1,0 0-1,1 1 1,0 23-652,-3 49 525,0-30 74,8 90-1,-5-130-77,0 0 0,0 0 0,0-1 0,0 1-1,1 0 1,0 0 0,0-1 0,0 1-1,0-1 1,1 1 0,0-1 0,0 0-1,0 0 1,0 0 0,1-1 0,-1 1 0,1-1-1,0 0 1,0 0 0,0 0 0,1 0-1,-1-1 1,1 0 0,-1 0 0,1 0-1,0 0 1,5 1 0,-2-2 6,0 0-1,0 0 0,0-1 1,0 0-1,1-1 1,-1 1-1,0-1 1,-1-1-1,1 0 1,0 0-1,0 0 1,-1-1-1,1 0 1,-1-1-1,0 1 1,12-9-1,4-5-78,-1-1 0,0-1 0,-2-1 0,0 0 0,-1-2 0,19-28 0,-26 32-495,-1 0 0,-1-1 0,12-31 0,-17 35-440,-1-1 0,0 1 1,-1 0-1,0-1 0,0-21 1,-3-15-4471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8:44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2 10698,'-6'-1'11152,"14"2"-8211,-1 3-3469,-4 4 616,0 1 0,0-1 0,0 1 0,-1-1 0,0 1 0,-1 0 0,0-1 0,-1 1 0,1 0 0,-2 0 0,-1 13 0,2 6-7,-1 37-19,-2 1 1,-17 101-1,-1-71-312,-21 128-47,36-178-2454,0 56 0,6-65-3879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8:45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7 6951,'-1'-7'16489,"9"11"-16616,1 5 219,1 1 0,-1-1 1,-1 1-1,0 1 0,0-1 0,11 23 1,-17-26-20,0-1 0,-1 0 0,1 0 0,-2 1 0,1-1 0,-1 1 1,0-1-1,0 0 0,0 1 0,-1-1 0,0 0 0,-1 1 0,1-1 1,-1 0-1,0 0 0,-1 0 0,1 0 0,-1 0 0,-6 8 0,-76 83 29,84-97-96,1 0 0,0 1 0,-1-1 0,1 0-1,0 0 1,-1 0 0,1 1 0,0-1 0,0 0 0,-1 0 0,1 1 0,0-1 0,0 0 0,0 1 0,0-1 0,-1 0 0,1 1 0,0-1 0,0 0-1,0 1 1,0-1 0,0 0 0,0 1 0,0-1 0,0 0 0,0 1 0,0-1 0,0 0 0,0 1 0,0-1 0,0 0 0,0 1 0,0-1-1,0 0 1,0 1 0,1-1 0,-1 0 0,0 1 0,0-1 0,0 0 0,1 1 0,-1-1 0,0 0 0,0 0 0,1 1 0,-1-1 0,0 0 0,0 0-1,1 0 1,-1 1 0,0-1 0,1 0 0,-1 0 0,23 1 376,-16-2-422,12 1-254,0-1 0,0-1-1,0-1 1,0 0 0,29-10 0,-3-5-3399,1-4-3309,-6 1-3904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8:45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18001,'-3'5'5514,"12"16"-5471,21 13 449,2-1 0,42 35 0,-23-22-158,19 16-144,79 53-1,-138-107-157,0 0-1,-1 1 1,0 0-1,0 1 1,-1 0 0,0 1-1,-1 0 1,0 0-1,-1 0 1,0 1-1,6 16 1,-14-26 148,0 1 0,1 0 0,-1-1 0,0 1-1,-1-1 1,1 1 0,0-1 0,-1 1 0,1-1 0,-1 0 0,0 0 0,0 1 0,0-1-1,0-1 1,-3 3 0,-5 8-10,-155 234 155,53-72-703,76-127-226,-16 25-1247,26-21-4401,23-29-3112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20:01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31 167 4292,'6'6'15742,"-3"18"-11543,-2 39-6852,-2-50 4258,-1 22-1449,-1-1 0,-3 1 0,-17 62 0,23-97-143,0 0-1,0 0 1,0 0-1,0 0 1,0 0-1,0 0 1,0 0-1,0 0 0,-1 0 1,1 0-1,0 0 1,0 0-1,0 0 1,0 0-1,0 0 1,0 0-1,0 0 1,0 0-1,0 0 1,0 0-1,-1 0 1,1 0-1,0 0 1,0 0-1,0 0 0,0 0 1,0 0-1,0 0 1,0 0-1,0 0 1,0 0-1,0 0 1,-1 0-1,1 0 1,0 0-1,0 0 1,0 0-1,0 1 1,0-1-1,-2-20 217,2-29-97,1 20-156,1 1 1,2-1 0,1 1-1,1-1 1,2 2 0,0-1 0,2 1-1,1 0 1,1 1 0,27-42-1,-34 62-13,-1 0 0,1 1-1,0 0 1,0 0-1,0 1 1,0-1 0,1 1-1,12-7 1,-16 10-53,1-1 0,-1 1 0,0 0 1,0 0-1,1 1 0,-1-1 0,1 0 0,-1 1 0,1-1 1,-1 1-1,1 0 0,-1 0 0,1 0 0,-1 0 0,1 1 1,-1-1-1,1 0 0,-1 1 0,1 0 0,-1 0 1,0 0-1,1 0 0,-1 0 0,0 0 0,0 0 0,0 1 1,0-1-1,4 4 0,26 44-4883,-17-24 1394,14 21-5080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8:46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0 9897,'-34'9'2499,"19"-4"512,-1 1 96,10-6-1218,6 5 1507,16 4-2596,14-4 33,13 3-609,3-2-64,0-1-160,0-5-320,-6 0-865,-9 0-1698,-7 0-1825,1 0-2435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8:46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0 5926,'-49'17'9865,"34"-3"-7271,9-14 1634,12 0-3811,25 0-257,18 0-32,12 0-192,19 0-769,-1 0-1569,20 0-4132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8:47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30 7527,'-15'-23'13935,"9"17"-10005,-2 25-2945,5-11-643,-29 90-612,4 0 0,5 2 0,4 1 0,4 1 0,5 0 0,3 115 0,7-208-31,0 0 0,0 1 0,1-1 0,0 0 1,1 0-1,0 0 0,0 0 0,5 13 0,-5-19-34,0 0 0,1 0-1,-1 0 1,1 0 0,-1 0-1,1 0 1,0-1 0,0 1-1,0-1 1,0 0-1,0 0 1,0 0 0,1 0-1,-1 0 1,1-1 0,0 1-1,-1-1 1,1 0 0,0-1-1,-1 1 1,1 0 0,5-1-1,59 2-7282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8:47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42 16047,'-18'0'9577,"30"-6"-9609,12 0 224,13 1-128,9-3-32,3 2-160,4 1-224,-1 5-1314,-9-6-1633,0 6-2466,-4 0-5286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8:47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55 175 12396,'4'-14'4324,"2"14"737,0-5-3652,3 5 545,-9 19-1538,0 20-288,0 24 64,-15 12-127,-4 5-1,1 8-321,3-5-992,2-14-1858,13-11-2114,0-22-3459</inkml:trace>
  <inkml:trace contextRef="#ctx0" brushRef="#br0" timeOffset="1">267 48 12364,'-5'-26'7519,"11"10"-4170,-4 15-3299,0 0-1,0 0 0,-1 1 0,1-1 0,0 1 1,0-1-1,0 1 0,0 0 0,0 0 1,0 0-1,0 0 0,0 0 0,0 0 0,0 0 1,0 1-1,0-1 0,0 1 0,-1 0 1,1-1-1,0 1 0,0 0 0,2 2 0,4 1 17,-1 0 0,1 1 0,-1 1-1,0-1 1,0 1 0,-1 0-1,0 1 1,0-1 0,-1 1 0,1 0-1,-1 1 1,7 13 0,2 7 145,-1 0 1,12 41 0,-12-23-31,-3 0 1,-2 0-1,-2 1 1,-1 0-1,-3 1 1,-2-1-1,-2 0 1,-15 88-1,6-93-259,-1 0-1,-2-1 0,-1 0 0,-3-1 1,-1-1-1,-2-1 0,-50 68 0,62-94-617,-1 0 0,0-1 0,-1 0 0,0-1 0,-1 0 0,0 0 0,-16 9 0,-9 0-6852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8:48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479 197 6630,'-3'0'8546,"-9"-2"-2128,12-14-5913,-1 0 1,0 0-1,-1 0 0,-1 0 1,0 0-1,-7-18 1,9 31-468,-1-1 1,1 0-1,-1 1 1,1-1-1,-1 1 1,0 0-1,0 0 1,-1-1 0,1 1-1,0 1 1,-1-1-1,0 0 1,0 1-1,0-1 1,0 1-1,0 0 1,0 0-1,-1 0 1,1 0 0,-1 1-1,1-1 1,-1 1-1,0 0 1,1 0-1,-1 1 1,0-1-1,0 1 1,0-1-1,0 1 1,1 0 0,-1 1-1,-6 0 1,8 0-46,0 0 1,0-1-1,0 1 0,0 0 1,1 1-1,-1-1 1,0 0-1,0 1 1,1-1-1,-1 1 0,0-1 1,1 1-1,0 0 1,-1-1-1,1 1 1,0 0-1,0 0 0,0 0 1,-1 3-1,-15 43 27,15-40-20,-11 50 0,3 1 1,2 1 0,0 108-1,7-132-18,0 350-20,1-375-23,0 1-117,0-1 0,0 1 1,2-1-1,2 15 0,-6-31 89,0 0 1,-1 0-1,1 0 0,-1 1 1,0-1-1,0 1 0,-1 0 1,-3-4-1,-7-9-85,-17-25-199,-8-9-47,3-2 0,-50-94 0,83 139 475,0 0 1,0-1 0,0 1-1,1-1 1,0 1 0,1-1-1,0 0 1,0 1 0,1-1 0,0 0-1,1 0 1,-1 0 0,4-9-1,-3 16-35,0 0-1,1 0 0,-1 0 1,1 1-1,0-1 0,0 0 1,-1 1-1,1-1 0,0 1 1,0-1-1,0 1 0,1 0 1,-1 0-1,0 0 1,0 0-1,1 1 0,-1-1 1,0 1-1,5-1 0,54-5 137,-46 6-117,104-4-127,-43 2-1516,0-2-3329,-24 1-154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8:49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26 9257,'2'-23'13921,"4"21"-11122,-5 16-1657,-2-4-1123,0-1 0,-1 1 0,0 0 0,-1-1 0,0 1 0,-5 11 0,-8 26-24,0 20-1743,4 2-1,3 0 1,-1 129 0,13-166-3516,12-8-2263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8:49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6 9033,'-11'-2'2946,"0"0"1,0 1 0,-20 0 0,30 2-2912,1-1 0,-1 0 0,1 1 0,-1-1 0,1 1 0,-1-1 0,1 1 0,-1-1 0,1 0 1,0 1-1,-1 0 0,1-1 0,0 1 0,0-1 0,-1 1 0,1-1 0,0 1 0,0 0 0,0-1 0,-1 1 0,1-1 1,0 1-1,0 0 0,0-1 0,0 1 0,0 0 0,1 0 0,-1 26-81,0-19 124,0 20-51,-1-13 19,0-1-1,2 1 1,0-1 0,0 1-1,7 21 1,-7-32-40,0 0-1,0-1 1,1 0 0,0 1 0,0-1 0,0 0 0,0 0-1,0 0 1,0 0 0,1 0 0,0 0 0,-1-1 0,1 1 0,0-1-1,0 0 1,0 0 0,1 0 0,-1 0 0,0-1 0,1 1-1,-1-1 1,1 0 0,0 0 0,-1 0 0,1 0 0,0-1 0,4 1-1,-4-1 1,0 1 0,0-1 0,1 0 0,-1 0 0,0 0 0,1-1 0,-1 1 0,0-1-1,0 0 1,1 0 0,-1-1 0,0 1 0,0-1 0,0 0 0,6-4 0,-7 3-2,1-1 0,-1 0 1,0 1-1,0-1 0,0 0 1,-1-1-1,1 1 0,-1 0 1,0-1-1,0 1 0,-1-1 1,1 0-1,1-8 0,0-4-15,-1 0-1,-1-1 0,0 1 0,-2-18 1,1 33-27,-1 0 1,1 0 0,-1 0-1,0 0 1,0 0-1,0 0 1,0 0 0,0 1-1,0-1 1,0 0 0,0 0-1,-1 1 1,1-1 0,-1 1-1,1 0 1,-1-1 0,1 1-1,-1 0 1,0 0 0,0 0-1,0 0 1,0 0 0,0 0-1,0 1 1,0-1 0,0 1-1,0-1 1,0 1 0,-2-1-1,-9-1-1040,-1 1 1,1 0-1,-17 1 0,21 0-366,-14 0-2640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8:49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12972,'0'0'3876,"3"0"-1986,6 0 32,16 8-865,-4 23-481,4 7-31,-1-5-257,-2 9-64,-7-4 96,-3 7-95,-9 10 63,-3 3-160,0 11-96,-18-6-128,-16 1-705,-3-9-1665,0-16-3588,4-15-7463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8:50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29 14350,'0'-1'236,"1"0"1,-1 0 0,0 0-1,0 0 1,0 0 0,0 0-1,0 0 1,0 0 0,-1 0-1,1 0 1,0 0 0,0 0-1,-1 0 1,1 0 0,-1 0-1,1 0 1,0 0 0,-1 1-1,0-1 1,1 0 0,-1 0-1,0 1 1,1-1 0,-1 0-1,0 1 1,0-1 0,1 0-1,-1 1 1,0-1 0,0 1-1,0-1 1,0 1 0,0 0-1,0-1 1,0 1 0,0 0-1,0 0 1,0 0 0,0 0-1,0 0 1,0 0 0,0 0-1,0 0 1,-1 0 2082,-13 32-1609,-14 44-607,2 0 1,4 1 0,3 2-1,4 0 1,-7 88 0,1 402-1137,22-557 915,-1 20-299,2 0 1,1 0-1,10 52 1,-9-75 85,-1 0 0,1 0 0,0 0 0,1 0 0,0-1 0,0 0 0,1 0 0,0 0 0,1-1 0,0 1 1,0-1-1,0-1 0,1 1 0,0-1 0,0 0 0,0 0 0,11 5 0,1-2-1739,0 0-1,34 9 1,-53-18 2030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20:02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313 136 17457,'-2'1'289,"0"-1"1,1 0 0,-1 0-1,0 0 1,0-1 0,0 1-1,1 0 1,-1 0 0,0-1-1,0 0 1,1 1 0,-1-1-1,0 0 1,-2-1 0,-3-20 2567,3 0-3381,2 17 532,1 1-1,-1-1 1,0 1 0,0-1-1,0 1 1,0 0 0,-1 0 0,0 0-1,0 0 1,0 0 0,0 0 0,0 1-1,-1 0 1,0 0 0,1 0-1,-1 0 1,0 0 0,-1 1 0,1-1-1,0 1 1,-1 1 0,1-1 0,-1 0-1,0 1 1,1 0 0,-1 0-1,0 0 1,0 1 0,0 0 0,0 0-1,1 0 1,-1 0 0,0 1 0,0 0-1,0 0 1,1 0 0,-10 4-1,8-2-20,0 0 0,0 0 0,1 1 0,-1 0 0,1 0 0,-1 1 0,1-1 0,1 1 0,-1 0-1,1 0 1,0 1 0,0-1 0,0 1 0,-3 8 0,-1 0-10,2 0-1,0 0 1,0 1 0,2 0-1,-4 17 1,3 46-128,5-62-34,1-15 125,0 0 0,-1 0 0,1 1 0,0-1 0,0 0 1,0 0-1,0 0 0,1 0 0,-1 0 0,0 0 0,0 0 0,1-1 0,-1 1 0,0 0 1,1-1-1,-1 1 0,0-1 0,1 1 0,-1-1 0,1 0 0,-1 0 0,1 1 0,-1-1 1,1 0-1,-1 0 0,1 0 0,-1-1 0,3 1 0,4 0-23,-1 0-1,1-1 1,-1 0 0,0 0-1,9-2 1,-6-2-117,-1 0-1,1 0 1,-1-1 0,0 0 0,-1-1-1,0 0 1,11-12 0,51-62-1550,-60 69 1520,12-17-162,36-64 2583,-58 187-106,1 105-2590,3-168-2076,-3-29 2108,0 0 0,0 0 1,0 0-1,0-1 0,0 1 0,0 0 0,1-1 0,-1 1 0,0-1 1,1 1-1,-1-1 0,3 2 0,23 12-7855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8:51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39 17328,'-21'0'7143,"33"0"-6983,25-5 193,18-9-129,25 6-32,3-3-32,3 11-160,-10 0-32,-8 0-576,-13 11-930,-15 8-1088,-9 6-1218,-10-6-1281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8:52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264 3 13741,'-1'-1'402,"-1"0"0,0 1 0,1 0-1,-1-1 1,0 1 0,1 0 0,-1 0 0,0 0 0,1 0-1,-1 0 1,0 1 0,1-1 0,-1 0 0,0 1 0,1-1-1,-1 1 1,1 0 0,-1-1 0,-1 2 0,1 0-114,1 0 0,0 0 0,0 1 0,-1-1 0,1 0 0,1 0 0,-1 1 0,0-1 0,1 0 0,-1 5 0,-7 22-736,-9 30 648,2 1 1,3 0-1,-5 65 1,6 188-21,11-312-265,-11-14-294,-87-151-3524,93 156 3109,1-1 0,0 0 0,1 0 0,0 0 0,0 0 0,0 0 0,1-1 0,1 1 0,0-1-1,0 1 1,1-19 0,0-15-5505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8:52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11050,'4'0'733,"-1"1"0,0-1 0,1 1 0,-1-1 0,1 1 0,-1 0 0,0 0 0,5 3 0,26 20 2222,27 39-2074,-41-40-279,-13-16-419,0 1 0,0 0 1,-1 1-1,0-1 0,0 1 0,5 13 1,-10-19-149,0-1 0,0 1 0,0 0 0,0-1 1,-1 1-1,0 0 0,1 0 0,-1-1 0,0 1 1,0 0-1,-1 0 0,1-1 0,0 1 0,-1 0 0,0-1 1,0 1-1,1 0 0,-2-1 0,1 1 0,0-1 1,0 0-1,-1 1 0,1-1 0,-1 0 0,0 0 0,0 0 1,0 0-1,0 0 0,-2 2 0,-17 11 11,0 0 1,-35 17-1,36-21 86,0 0 0,1 1 0,-20 18 0,36-25 62,12-3-190,190-2-70,-63 0-3848,-88 0 730,3 0-2032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8:53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119 141 8552,'-12'-4'1808,"0"-1"0,0 0-1,0-1 1,1 0 0,-1-1-1,2 0 1,-16-12 0,26 18-1683,-1 1 0,0 0 0,1 0-1,-1-1 1,1 1 0,-1 0 0,0-1 0,1 1 0,-1 0 0,1-1 0,-1 1 0,1-1 0,-1 1 0,1-1 0,-1 1 0,1-1-1,0 1 1,-1-1 0,1 0 0,0 1 0,-1-1 0,1 1 0,0-1 0,0 0 0,-1 1 0,1-1 0,0 0 0,0-1 0,21 2 2409,2 1-2691,615-37 1810,-476 22-1555,669-3 41,-711 29-206,218 51 0,-342-62-1008,2 0 561,-1-1 0,0 1 0,1 0 0,-1-1 0,0 0-1,0 0 1,1 0 0,-1 0 0,0 0 0,0 0 0,-3-2 0,-23-14-6068,-2-3-4949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8:53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38 4004,'-11'-37'21340,"10"58"-20083,-18 440-2415,7-292-5590,12-98-64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8:54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28 14478,'0'97'10052,"0"164"-9134,1-260-925,-1 1-1,0 0 1,0-1-1,1 1 0,-1 0 1,1-1-1,0 1 1,-1-1-1,1 1 1,0-1-1,0 0 1,0 1-1,0-1 1,0 0-1,0 1 1,0-1-1,0 0 1,1 0-1,-1 0 0,0 0 1,1 0-1,-1 0 1,1 0-1,-1-1 1,1 1-1,-1-1 1,1 1-1,0-1 1,-1 1-1,1-1 1,0 0-1,-1 0 1,1 0-1,0 0 1,-1 0-1,1 0 0,0 0 1,-1 0-1,4-2 1,1 2-15,1-1 1,-1 0-1,0-1 0,0 1 1,0-1-1,0-1 0,0 1 1,-1-1-1,1 0 1,6-4-1,1-6-8,0 0 0,-1-2 0,-1 1 1,0-1-1,-1-1 0,0 0 0,-1 0 0,-1-1 0,-1 0 1,0 0-1,-2-1 0,1 0 0,-2 0 0,-1 0 0,0-1 1,0-26-1,-3 42 41,-1-1 1,1 0-1,-1 0 1,0 1-1,0-1 1,0 0-1,-1 1 0,1-1 1,-1 1-1,0 0 1,0-1-1,0 1 1,0 0-1,-1 0 1,1 0-1,-1 1 1,1-1-1,-1 1 1,0-1-1,0 1 0,-1 0 1,1 0-1,0 0 1,-1 0-1,1 1 1,-1 0-1,1-1 1,-1 1-1,-6-1 1,1 0-56,0 0 0,0 1 1,0 0-1,0 1 0,0 0 0,0 0 1,0 0-1,0 2 0,0-1 1,0 1-1,0 0 0,-9 4 1,3 1-582,1 1 1,0 1 0,1 0 0,-17 15 0,-21 22-6126,21-11-1599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8:54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26 13132,'-36'-25'8990,"38"26"-8973,0 0 0,-1 0-1,1 1 1,0-1 0,0 0-1,-1 1 1,1-1 0,-1 1-1,1 0 1,-1 0 0,0-1-1,0 1 1,1 2 0,4 4 48,94 131 835,-6-8-567,-70-104-271,-14-16-44,-1 0-1,1 1 1,-2 0-1,8 14 1,-15-25 36,0 0 0,-1 1 0,0-1 0,1 0 0,-1 1 0,0-1 0,1 1 0,-1-1 1,0 1-1,0-1 0,0 0 0,0 1 0,0-1 0,-1 1 0,1-1 0,0 1 0,-1-1 0,1 0 0,-1 1 0,1-1 0,-2 3 1,-23 23-122,8-10 124,-23 38-99,-58 103 0,38-56-4092,49-73-1359,9-8-3566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8:55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31 19090,'-30'0'6598,"45"0"-6630,16-5 64,9 5 32,15-6-128,6 1-576,-6 2-2083,7-8-2498,-1 11-5797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8:55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28 3011,'-21'-5'13421,"18"2"-12621,-3-2 1827,6-1-898,0-2-383,3 8-546,3 14-191,-6 16-161,0 22-191,0 17-289,-15 11 96,-4 9-64,-2 7-609,-1-2-1153,-2-5-1921,12-9-2531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8:55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0 10602,'0'0'12273,"3"19"-9865,-6 28-2196,-2-1 0,-2 0 1,-22 73-1,-2 13-2067,26-101-765,1-1-1,-1 42 1,5-53-2714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20:02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0 7495,'-28'3'13581,"13"2"-12876,9-2 1889,24-3-2594,22 0 32,9 0-320,0 0-257,0 0-255,3 0-674,-6 0-1857,-6 0-1217,-6 0-2403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8:56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21 16047,'-14'-16'3442,"12"12"-1524,6 9-76,13 18-1822,32 44 128,-3 2 0,64 128 0,-108-194-128,-1 0 0,1 0 0,-1 0 0,0 1-1,0-1 1,0 0 0,0 0 0,-1 1 0,0-1 0,1 1 0,-1-1-1,0 0 1,-1 1 0,1-1 0,0 0 0,-2 5 0,-1-3 29,0 1 0,-1-1 0,1 0 1,-1 0-1,0-1 0,0 1 0,-9 7 0,-197 215-368,130-137-2613,46-47-3420,16-15-5222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8:56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89 993,'-18'-12'7612,"-21"-18"-1331,38 28-5877,-1 1 1,0-1-1,1 0 1,-1 1-1,1-1 1,-1 0 0,1 0-1,0 0 1,-1 0-1,1 0 1,1 0 0,-1 0-1,0 0 1,0-1-1,0-3 1,1 6-370,0-1 1,0 0 0,1 1-1,-1-1 1,0 1 0,0-1-1,1 1 1,-1-1-1,0 1 1,0-1 0,1 1-1,-1 0 1,1-1 0,-1 1-1,0-1 1,1 1-1,-1 0 1,1-1 0,-1 1-1,1 0 1,-1 0-1,1-1 1,-1 1 0,1 0-1,-1 0 1,1 0 0,0 0-1,-1-1 1,1 1-1,-1 0 1,2 0 0,22 0 366,-18 0-247,1 0-24,0 0-1,0 0 0,0 1 1,0 0-1,0 0 0,-1 1 1,1 0-1,0 0 0,-1 1 1,1-1-1,-1 1 0,9 6 1,-8-3-47,0 0 1,0 1 0,-1 0-1,1 0 1,-2 0 0,1 1 0,-1 0-1,0 0 1,4 9 0,1 5 40,-1 0 0,-1 1 1,-1 0-1,0 0 1,-2 1-1,3 37 0,-2 148 293,-6-150-299,-1-1-62,-3 1 0,-3-1 0,-1-1 0,-4 1 0,-27 83 0,26-105-295,-1-1 1,-1 0-1,-2-1 1,-2-1-1,-1 0 1,-1-2-1,-2 0 0,-1-2 1,-40 40-1,56-62-179,7-5 169,-1-1 0,0 1-1,1 0 1,-1-1 0,0 1 0,0-1 0,0 0-1,0 0 1,0 0 0,0 1 0,0-2 0,0 1 0,0 0-1,-1 0 1,-3 0 0,3-31-13455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8:57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 8 17072,'-7'-8'7100,"13"10"-2848,-10 12-4351,-100 148 1317,69-92-1073,3 0 0,3 2 0,4 2 0,-20 87 0,22-49-602,5 2 0,-4 130 0,20-216 147,0-8-136,1 0-1,1 0 1,1-1-1,4 25 1,-5-39 194,1-1 1,1 0 0,-1 1-1,1-1 1,-1 0 0,1 1 0,0-1-1,1 0 1,-1 0 0,1-1-1,0 1 1,-1 0 0,2-1-1,-1 0 1,0 0 0,1 0-1,-1 0 1,1 0 0,0-1-1,0 0 1,0 1 0,0-1 0,5 1-1,6 1-1247,0 0 0,1-2 0,-1 1 0,19-1 0,77 0-11201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8:58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16400,'-4'0'3363,"11"0"-2531,32 0-191,4 0-96,13 0-417,14 0-64,1 0-96,-10 0-385,-9 11-608,-15-2-704,-12-4-1795,-10-5-63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8:58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0 14253,'-21'0'6294,"21"3"-6059,-1 70 1209,-15 109 0,-2-43-1314,9-57-99,-35 140 1,33-205 68,1-22-55,-5-24-105,-8-31-522,-12-34-2780,33 83 1325,0 0 0,0 0 0,-1-21 1,3 1-5593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8:58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12043,'20'8'5913,"3"7"-3326,-5-3-1728,3-2-149,-10-5-522,1 0 0,-1 1 0,0 1 0,0 0 0,-1 0 1,1 1-1,10 11 0,-19-17-123,0 1 1,-1-1-1,1 1 1,-1 0-1,0 0 1,0-1-1,0 1 0,0 0 1,0 0-1,0 0 1,-1 0-1,0 0 1,1 0-1,-1 0 0,0 0 1,-1 0-1,1 0 1,0 0-1,-1 0 1,0 0-1,0 0 1,0 0-1,-1 4 0,-1 1-35,-1-1 0,0 1-1,-1-1 1,1 1-1,-1-1 1,-11 12 0,-152 146 130,168-164-151,-1-1 1,1 0-1,-1 1 1,1-1-1,-1 1 1,1-1-1,-1 1 1,1-1-1,0 1 1,-1-1-1,1 1 1,0-1-1,-1 1 1,1-1-1,0 1 0,0-1 1,-1 1-1,1 0 1,0-1-1,0 1 1,0-1-1,0 1 1,0 0-1,0-1 1,0 1-1,0-1 1,0 1-1,0 0 1,0-1-1,0 1 1,1 0-1,18 7 133,42-6-113,-49-2-33,13-1-444,0 0-1,37-7 1,-27 0-3148,3-4-4131,-19 6-3804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8:59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 15407,'-23'11'1731,"-12"2"6632,68-11-6687,-16-4-1200,277 18 2652,-68-1-2535,450-11-385,-67-1-320,-531 2 97,-1 3 0,0 4-1,-1 3 1,0 3 0,75 29 0,-134-41-154,1-1-1,0 0 1,1-2 0,-1 0 0,1-1-1,24 0 1,-41-3 43,1 1 0,0-1 0,0 0 0,-1 0 0,1 0 1,0 0-1,-1 0 0,1-1 0,-1 1 0,1-1 0,-1 0 0,0 0 0,0 0 1,0 0-1,0 0 0,0 0 0,0 0 0,-1-1 0,1 1 0,-1-1 0,3-4 0,-3 5-194,0 0-1,0 0 0,0 0 0,-1 0 0,1 0 0,-1-1 0,1 1 0,-1 0 0,0 0 0,0 0 0,0-1 0,0 1 0,0 0 0,0 0 1,-1 0-1,1-1 0,-1 1 0,0-2 0,0 3 17,1 0-1,-1 1 1,1-1 0,-1 1-1,1-1 1,-1 1 0,1-1 0,-1 1-1,0-1 1,1 1 0,-1-1-1,0 1 1,1 0 0,-1 0 0,0-1-1,1 1 1,-1 0 0,0 0-1,0 0 1,1 0 0,-2-1 0,-33 0-10581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9:00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61 100 5029,'14'-22'3316,"24"-29"2968,-36 49-5720,0-1 0,0 1-1,0 0 1,0 0 0,1 0 0,-1 0 0,1 1 0,-1-1 0,1 1 0,0-1 0,0 1-1,0 0 1,-1 0 0,1 0 0,0 1 0,6-1 1340,-9 18-137,-4 18-1707,-1 1-1,-2-1 1,-1-1 0,-22 59 0,10-30-82,-45 179-1237,46-117-2086,16-90-991,2 53 0,6-36-4382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9:00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92 4228,'-1'-1'543,"0"1"-1,1-1 1,-1 0-1,0 1 1,1-1 0,-1 1-1,0-1 1,0 0 0,1 1-1,-1 0 1,0-1-1,0 1 1,0-1 0,0 1-1,0 0 1,0 0-1,0 0 1,1-1 0,-1 1-1,0 0 1,0 0 0,0 0-1,0 0 1,0 1-1,0-1 1,-1 0 0,1 1-315,-1 0 1,1 0-1,0 0 1,0 0-1,1 0 1,-1 0-1,0 0 1,0 1-1,0-1 1,1 0 0,-1 0-1,1 1 1,-1-1-1,1 0 1,-1 3-1,-5 54-561,6-43 362,-1 4-7,1-1 0,1 1-1,1-1 1,0 1 0,8 25 0,-9-41-26,0 1 1,0-1 0,0 0-1,1 0 1,-1 0-1,1 0 1,0 0 0,0 0-1,0 0 1,0-1 0,1 1-1,-1-1 1,1 0 0,-1 1-1,1-1 1,0 0 0,0-1-1,0 1 1,0 0 0,0-1-1,0 0 1,0 0 0,1 0-1,-1 0 1,0 0 0,1 0-1,-1-1 1,0 0-1,1 0 1,-1 0 0,1 0-1,-1 0 1,1-1 0,-1 1-1,0-1 1,1 0 0,2-1-1,0-1-1,0 1-1,-1-1 0,0-1 1,0 1-1,1-1 0,-2 1 1,1-1-1,0-1 1,-1 1-1,0-1 0,0 0 1,0 1-1,-1-2 0,0 1 1,0 0-1,4-9 0,2-4-2,-1-2 0,-1 1 0,8-33 0,-11 37 45,-1-1-1,-1 0 1,-1-1 0,0 1-1,-1 0 1,-5-31-1,4 44-35,0 1 0,0 0 0,-1-1-1,1 1 1,-1 0 0,0 0 0,1 0-1,-1 0 1,0 0 0,0 0 0,0 1-1,-1-1 1,1 1 0,0-1 0,-1 1-1,1 0 1,0 0 0,-1 0 0,0 0-1,1 0 1,-1 1 0,1-1-1,-1 1 1,0 0 0,1 0 0,-1 0-1,-3 0 1,-3 0-55,1-1-1,-1 2 0,0-1 1,1 1-1,-1 1 0,1-1 1,-15 6-1,4 4-599,1 1-1,0 1 1,1 0-1,0 2 1,-22 23-1,29-28-313,-17 20-3458,15-9-3298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9:00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10 8904,'-8'1'2867,"7"-1"-2617,0 1 0,0-1-1,1 0 1,-1 0-1,0 1 1,1-1-1,-1 0 1,0 0 0,0 0-1,1 0 1,-1 0-1,0 0 1,0 0-1,1 0 1,-1 0-1,0 0 1,0-1 0,1 1-1,-1 0 1,0 0-1,0-1 1,1 1-1,-1-1 1,1 1-1,-1 0 1,0-1 0,1 1-1,-1-1 1,1 1-1,-1-1 1,1 0-1,-1 1 1,1-1 0,-1 1-1,1-1 1,0 0-1,-1 1 1,1-1-1,-1-1 1,8 6-165,61 75 563,74 74 158,-124-137-774,1 0 0,1-1-1,0-1 1,1-1 0,0-1 0,38 16 0,-59-28 22,1 0 1,0 0 0,-1 0 0,1 1 0,-1-1 0,1 0 0,0 1 0,-1-1 0,1 1 0,-1-1 0,1 1 0,-1-1 0,1 1-1,-1-1 1,0 1 0,1-1 0,-1 1 0,1-1 0,-1 1 0,0 0 0,0-1 0,1 1 0,-1 0 0,0-1 0,0 1-1,0 0 1,0-1 0,0 1 0,0 0 0,0-1 0,0 1 0,0 0 0,0-1 0,0 1 0,0 0 0,0-1 0,-1 1 0,1 0-1,0-1 1,0 1 0,-1 0 0,1-1 0,0 1 0,-1-1 0,1 1 0,-1-1 0,0 1 0,-28 30-79,21-23 294,-76 80-1065,-97 134-1,178-218 410,-15 25-2415,14-8-4517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20:02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15 15182,'-10'-9'2169,"2"4"3800,4 19-3932,-5 46-1896,-26 86 1,-3 20-94,20-13-169,14-50-4039,4-103 3890,0 1 0,0-1 0,1 1 0,-1-1 0,0 1 0,0-1 0,0 1 0,0-1 0,0 1 0,1-1 0,-1 1 0,0-1 0,1 1 0,-1-1 0,0 1 0,1-1 0,-1 0-1,0 1 1,1-1 0,-1 1 0,1-1 0,-1 0 0,0 0 0,1 1 0,-1-1 0,2 0 0,17 3-2729,21-11-62,-22-3 2698,0-1 1,-1 0-1,-1-1 1,26-27-1,10-7 4754,-51 46-4082,0 0 0,-1 0 0,1 0 0,0 1-1,0-1 1,0 0 0,-1 1 0,1-1 0,0 1 0,0-1 0,0 1 0,0-1-1,0 1 1,0 0 0,0-1 0,0 1 0,0 0 0,0 0 0,0 0 0,0-1-1,0 1 1,0 0 0,0 1 0,1-1 0,-1 0 0,0 0 0,0 0 0,0 1 0,2 0-1,11 26 646,-13-24-961,1 1 0,-1-1 1,0 0-1,1 1 1,0-1-1,0 0 0,0 0 1,0 0-1,4 4 1,-4-5 5,0 0 1,-1-1-1,1 0 1,0 1-1,-1-1 1,1 0-1,0 0 1,0 0-1,0 0 1,0 0 0,0 0-1,1-1 1,-1 1-1,0-1 1,0 1-1,0-1 1,0 0-1,1 0 1,-1 0-1,0 0 1,0 0-1,0-1 1,1 1 0,2-1-1,-3-1 13,1 0 0,-1 0 0,1 0 0,-1 0 0,0 0 0,0 0 1,0-1-1,0 1 0,0-1 0,-1 1 0,1-1 0,-1 0 0,1 1 0,-1-1 0,1-3 0,3-11 3,-1 0 0,0 0 0,-1 0 0,1-32 0,-2 8-8,0 23 29,-1 0 1,0 1-1,-2-1 0,0 0 0,-5-26 0,5 42-9,1 1 1,-1-1-1,1 1 1,-1-1-1,0 1 0,0-1 1,0 1-1,0 0 0,0-1 1,0 1-1,0 0 1,0 0-1,0 0 0,0 0 1,-1 0-1,1 0 0,0 0 1,-1 0-1,1 0 0,-1 1 1,1-1-1,-1 1 1,1-1-1,-1 1 0,1-1 1,-1 1-1,0 0 0,1 0 1,-1 0-1,1 0 1,-1 0-1,0 0 0,1 0 1,-1 0-1,1 1 0,-1-1 1,0 1-1,1-1 0,-1 1 1,-1 1-1,-3 0-16,1 0-1,-1 1 1,1 0 0,0 0-1,0 1 1,0-1-1,0 1 1,1 0-1,-7 7 1,-5 11-282,1 0 0,-17 35-1,3 16-5672,27-47 584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9:01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47 21588,'-6'0'32,"6"-5"545,0-6 416,27 11-96,13 0-353,15 0-416,10-6-256,-4-2-897,-12 2-1537,0-5-4581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9:01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 10570,'-19'0'14093,"19"36"-13708,0 8-193,0 8-64,-3 9-32,-12 2-32,-3 9-128,-1 8-929,-2-5-1281,11-12-2531,10-13-3138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9:01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 12684,'0'0'8968,"3"0"-7270,4 30-1314,-7 9 97,0 16 31,0 14-255,0 5-161,-22 4 64,4-4-288,2-5-449,7-11-864,6-27-609,3-18-1570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9:02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12972,'0'0'8648,"7"4"-8183,10 20-267,-1 1-1,18 36 1,-4-4 287,-14-31-290,2 6 48,2 0 0,44 54 0,-62-85-166,-1 0 1,0 0 0,-1 0 0,1 0-1,0 1 1,0-1 0,0 0-1,-1 1 1,1-1 0,0 0-1,-1 1 1,0-1 0,1 1-1,-1-1 1,0 1 0,0-1-1,1 0 1,-1 1 0,0-1-1,0 1 1,-1-1 0,1 1-1,0-1 1,0 1 0,-1-1 0,0 3-1,-27 31 91,6-7-31,-120 186-1243,96-148-2059,34-45-1239,10-9-2328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59:02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8 15375,'-19'-8'7799,"23"8"-6529,-2 1-1208,1-1-1,-1 1 1,0 0 0,1 0-1,-1 0 1,0 1-1,1-1 1,-1 0-1,0 1 1,0 0-1,0-1 1,0 1-1,0 0 1,-1 0-1,1 0 1,1 3-1,32 45 389,-24-32-285,12 15 104,-1 2 0,-2 0 1,-2 1-1,-1 0 0,-2 2 1,-2 0-1,-1 1 0,-2 0 1,-1 0-1,4 64 1,-10-30 16,-12 130 1,4-162-275,-2 0 0,-2 0 1,-2-1-1,-26 65 1,6-36-422,-4-1-1,-62 91 1,-40 19-6163,82-111-1654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2:18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0 15022,'-6'0'517,"-1"1"1,0-1-1,1 1 0,-1 1 0,1-1 1,-1 1-1,1 0 0,0 0 0,-1 1 1,1 0-1,0 0 0,1 1 1,-1-1-1,1 1 0,-1 0 0,1 1 1,-5 5-1,4-2-385,0-1 1,0 1-1,0 1 1,1-1-1,0 1 1,1 0 0,0 0-1,1 0 1,0 1-1,0-1 1,-1 11-1,-1 13-18,1 1 0,2-1 0,1 1 0,2-1 0,6 41 0,-6-65-89,1 0 0,0-1 1,1 1-1,0-1 1,0 0-1,0 0 0,1 0 1,0 0-1,1-1 1,0 0-1,0 0 0,1 0 1,-1 0-1,2-1 1,-1 0-1,0 0 0,1 0 1,0-1-1,8 4 1,-2-3 1,0 0 1,0-1-1,0 0 1,0-1-1,1-1 1,-1 0-1,1-1 1,0-1-1,0 0 1,0 0-1,16-3 1,-20 1-44,1-1 1,0 0 0,-1 0-1,1-1 1,-1-1 0,0 0 0,0 0-1,0-1 1,0-1 0,-1 1-1,0-1 1,0-1 0,-1 0-1,0 0 1,0 0 0,0-1 0,-1-1-1,-1 1 1,1-1 0,-1 0-1,6-13 1,-1 2 47,-2 0 0,0-1 0,-1 0 0,-2 0 0,0-1 0,-1 0 0,-1 0 1,-1 0-1,0-33 0,-2 49 32,-1 0 0,0 0 0,-1 0 1,1 0-1,-1 0 0,-1 0 0,1 0 0,-1 0 1,0 1-1,0-1 0,0 0 0,-1 1 1,0 0-1,0-1 0,-1 1 0,1 1 0,-1-1 1,0 0-1,0 1 0,-1 0 0,1 0 1,-1 0-1,0 1 0,0-1 0,0 1 0,-1 0 1,1 1-1,-1-1 0,1 1 0,-1 0 1,0 0-1,-11-1 0,0-1-69,-1 2 1,1 0-1,-1 0 0,0 2 1,1 0-1,-1 1 0,1 1 1,-1 0-1,-31 10 0,25-5-1136,1 2 0,0 0-1,-31 18 1,28-9-6936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2:07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712 252 13837,'-4'-38'5200,"3"37"-5054,1 0-1,-1 0 1,0 0-1,0 0 1,0 0 0,0 0-1,0 0 1,0 0-1,0 0 1,0 1-1,0-1 1,0 0 0,0 1-1,0-1 1,-1 0-1,1 1 1,0 0-1,0-1 1,-1 1 0,1 0-1,-2-1 1,2 1-7,0-1 0,0 1 1,0-1-1,0 0 1,0 1-1,1-1 0,-1 0 1,0 0-1,0 0 1,1 1-1,-1-1 0,1 0 1,-1 0-1,1 0 0,-1 0 1,1 0-1,-1 0 1,1 0-1,0 0 0,0 0 1,-1-1-1,1 1 0,0-1 1,-3-40 898,0 9-323,0 25-602,0-1 0,-1 1-1,1 0 1,-1 1 0,-1-1 0,0 1 0,0 0 0,-6-7 0,9 12-89,0 0 1,1 0 0,-1 0 0,0 0-1,0 1 1,-1-1 0,1 0 0,0 1-1,-1 0 1,1 0 0,0-1 0,-1 2-1,1-1 1,-1 0 0,0 0 0,1 1-1,-1-1 1,0 1 0,1 0 0,-1 0-1,0 0 1,1 0 0,-1 0 0,0 1-1,1-1 1,-1 1 0,1 0 0,-1-1-1,1 1 1,-5 3 0,4-2-18,0 1 0,0-1-1,0 1 1,1 0 0,-1 0 0,1 0 0,0 0 0,0 0-1,0 1 1,1-1 0,-3 8 0,-16 49 50,14-39-15,-19 68 113,4 2 0,-13 136 0,7 190-21,21-293-145,-3 243 171,9-367-147,0 1 0,0 0 0,0 0 0,0 0 1,0-1-1,0 1 0,0 0 0,0 0 0,0-1 1,-1 1-1,1 0 0,0 0 0,0-1 0,-1 1 0,1 0 1,0 0-1,-1-1 0,1 1 0,-1 0 0,1-1 1,-1 1-1,1-1 0,-1 1 0,0-1 0,1 1 0,-1-1 1,1 1-1,-1-1 0,0 1 0,0-1 0,1 0 0,-1 1 1,-1-1-1,0 0-2,-1 0 1,1 0-1,-1 0 0,1-1 1,-1 1-1,1 0 0,0-1 0,-1 0 1,1 0-1,0 0 0,-3-1 1,-58-38-370,59 38 287,-23-19-1012,2 0 1,-38-39 0,44 38-614,0-2 0,1 0 0,-16-29 0,-11-39-5570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2:07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16367,'4'0'6439,"17"0"-4454,28 0-575,22 0-577,11 0-385,10 0-320,-3 3-96,-6-3-993,-6 0-2722,9 0-4677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2:08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245 25 11819,'-5'-4'9211,"-20"2"-6410,25-5-1744,-1-5 2423,-8 33-3333,0-1-1,-1 0 1,-20 30 0,14-24-160,-19 41 0,12-8-15,3 1 1,3 1 0,3 1-1,2 1 1,3-1 0,3 2-1,2 108 1,5-148-163,0-1 0,1 1-1,1 0 1,2-1 0,0 0 0,12 33 0,-12-44-334,1 0 0,-1-1 0,2 0 1,0 0-1,0-1 0,1 0 0,0 0 1,0-1-1,1 0 0,1 0 0,-1-1 1,1 0-1,1-1 0,12 7 0,65 26-7179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2:10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28 4036,'-2'-2'8704,"-4"-2"-4871,-25-12-34,21 10 2564,5 26-5600,-5 10-730,1 0 1,2 1-1,0 0 0,3 0 1,0 1-1,2-1 1,2 45-1,1-68-58,1-1 1,-1 1-1,1 0 0,1-1 0,-1 1 1,1-1-1,0 0 0,1 1 1,0-2-1,0 1 0,0 0 0,1-1 1,0 0-1,1 0 0,-1 0 1,1-1-1,0 0 0,0 0 0,0 0 1,1-1-1,0 0 0,0 0 1,0-1-1,0 0 0,1 0 1,-1 0-1,1-1 0,0 0 0,-1-1 1,1 0-1,0 0 0,0-1 1,0 0-1,11-1 0,-16 1 17,0-1 1,0 1-1,0-1 0,0 0 0,-1 0 1,1 0-1,0 0 0,0 0 1,-1-1-1,1 0 0,-1 1 0,1-1 1,-1 0-1,0 0 0,0 0 0,1 0 1,1-4-1,0 0-10,0 0-1,0 0 1,-1-1-1,0 1 1,0-1-1,4-14 1,-3 0-15,0-2 0,-1 1 0,0-41 0,-3 49 38,1-3 49,-1 1 0,-1-1 0,0 0 0,-2 1 0,-4-20 0,6 32-42,-1 0 1,0 0 0,0 0-1,0 0 1,0 0 0,0 0-1,-1 0 1,0 1 0,0-1-1,0 1 1,0 0 0,0 0 0,-1 0-1,1 0 1,-1 1 0,0-1-1,0 1 1,0 0 0,0 0-1,0 0 1,0 1 0,0-1-1,-1 1 1,-4-1 0,1 1-95,-1 0 0,0 1 0,1-1 0,-1 2 0,0-1 0,0 1 0,1 1 0,-1-1 0,1 1 0,-1 1 0,1 0 0,0 0 0,0 1 0,0-1 0,0 2 0,-10 7 0,3-1-802,2 0-1,0 0 1,0 1 0,1 1 0,1 0 0,0 1 0,-11 18 0,3 11-4497,16-2-2888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20:03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0 116 11371,'2'0'424,"-1"0"0,1 1 1,-1-1-1,1 0 0,-1 0 0,1 1 1,-1-1-1,0 1 0,1-1 0,-1 1 1,0 0-1,1-1 0,-1 1 1,0 0-1,0 0 0,1 0 0,-1 0 1,0 0-1,0 0 0,1 3 0,0-1-62,0 1 0,0-1 0,0 1 0,-1 0-1,1 0 1,-1 0 0,1 7 0,1 9-482,-2 0 1,-1 31-1,-1-32 1129,1 113 283,0-131-1404,0-6 43,1-9 76,1 0 0,0 0 0,1 0 1,0 1-1,1-1 0,8-16 1,41-84-141,-43 95 92,-8 14 41,7-14-18,1 0 1,1 1-1,1 0 1,14-17-1,-23 31 24,1 0-1,-1 0 0,1 1 0,0-1 0,0 1 1,0 0-1,1 0 0,-1 0 0,1 1 0,-1 0 1,1 0-1,0 0 0,0 0 0,0 1 0,0-1 1,0 1-1,0 1 0,1-1 0,-1 1 0,0 0 0,0 0 1,8 1-1,-9 0-23,-1 0 0,1 0 0,-1 1 0,0-1 0,0 1 0,0-1 0,0 1 1,0 0-1,0 1 0,0-1 0,0 0 0,-1 1 0,0-1 0,1 1 0,-1 0 0,0 0 0,0 0 0,2 4 0,4 9-750,-1 0 0,9 29-1,-1-1-2553,16 19-3992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2:10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39 11691,'-4'-19'7847,"4"18"-7706,0 0 0,-1 1 1,1-1-1,0 0 1,0 1-1,0-1 0,0 0 1,0 1-1,1-1 1,-1 0-1,0 1 1,0-1-1,0 0 0,1 1 1,-1-1-1,0 0 1,0 1-1,1-1 1,-1 1-1,1-1 0,-1 1 1,0-1-1,1 1 1,-1-1-1,1 1 0,-1-1 1,1 1-1,0 0 1,-1-1-1,1 1 1,-1 0-1,1-1 0,0 1 1,-1 0-1,1 0 1,1-1-1,-2 9 1343,0 100-1401,-17 132 0,-7-31-5198,22-111-847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2:11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88 14958,'-53'-6'10592,"53"12"-10438,0 284 813,0-287-968,0 1 0,0 0 1,0-1-1,1 1 1,-1 0-1,1-1 1,0 1-1,0-1 1,0 1-1,1-1 1,-1 0-1,1 1 0,-1-1 1,1 0-1,0 0 1,0 0-1,1 0 1,-1 0-1,1-1 1,-1 1-1,1-1 1,0 1-1,0-1 0,0 0 1,0 0-1,0-1 1,1 1-1,-1-1 1,0 1-1,1-1 1,-1 0-1,1 0 1,-1 0-1,1-1 0,0 0 1,-1 1-1,1-1 1,5-1-1,-2 1-12,1-1 0,-1 0-1,0 0 1,0-1 0,0 0-1,0 0 1,0 0 0,0-1-1,-1 0 1,1-1 0,-1 1-1,0-1 1,0-1-1,0 1 1,0-1 0,-1 0-1,0 0 1,0 0 0,0-1-1,-1 0 1,0 0 0,5-8-1,4-8-10,-1-1-1,-1 0 1,-1-1-1,-1 0 1,6-28-1,-10 32 40,-2-1-1,0 0 0,-1 1 0,-2-1 1,-1-28-1,1 47-3,-1-1 0,1 0 0,-1 1 0,0-1 0,0 1 0,0-1 0,0 1 0,0-1 0,0 1 0,0 0 0,-1 0 0,1-1 0,-1 1 0,0 0 0,0 0 0,0 1 0,0-1 0,0 0 0,0 1 0,0-1 0,0 1 0,-1-1 0,1 1 0,-1 0 0,1 0 1,-1 0-1,1 1 0,-1-1 0,-5 0 0,1 0-40,0 0 1,0 0 0,0 1 0,-1 0 0,1 0 0,0 1 0,0-1 0,0 2-1,0-1 1,-11 5 0,-3 5-858,0 2 0,0 1 0,1 0 0,1 1-1,-30 32 1,24-16-5237,21-3-3326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2:12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 19282,'-27'0'5029,"2"8"-4260,1 3 992,21 0-1248,21-11-4709,19-5-2498,24-7-5286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2:12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1217,'0'0'19186,"-6"0"-18865,-10 0 255,29 0-5028,24 0-1794</inkml:trace>
  <inkml:trace contextRef="#ctx0" brushRef="#br0" timeOffset="1">372 11 19474,'0'6'1570,"-3"-6"256,3 2-1602,21-2-416,7 0-1794,-1 0-2498,4 0-2019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2:12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 12043,'0'0'6983,"-3"0"-5381,-24 8 191,18 9-1440,9-14-866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2:13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0 4292,'-27'4'13921,"12"7"-8270,13-7-5539,0 0 0,1 0 1,-1 0-1,1 0 0,0 0 0,0 1 1,0-1-1,0 6 0,-1 6-50,-10 52 525,3 0 0,0 121 0,10-186-584,-1 0-1,1 0 1,0 0-1,0 0 1,0 0-1,0 0 0,0 0 1,1-1-1,-1 1 1,1-1-1,0 1 1,0-1-1,0 0 1,0 1-1,0-1 1,0 0-1,1 0 1,-1 0-1,1-1 0,-1 1 1,1-1-1,0 1 1,-1-1-1,1 0 1,0 0-1,0 0 1,0 0-1,5 0 1,-3 0-11,0 0 0,0 0 1,0-1-1,1 1 0,-1-1 1,0 0-1,1-1 0,-1 1 1,0-1-1,0 0 0,0-1 1,0 1-1,0-1 0,0 0 1,0 0-1,8-5 1,-7 2-5,-1 0 1,1 0 0,-1-1 0,0 0 0,0 0-1,-1 0 1,0-1 0,0 1 0,0-1 0,-1 0 0,0 0-1,-1 0 1,1 0 0,-1-1 0,1-8 0,1-12 6,-1-1 0,-1-48 0,-2 65 22,0 2-2,0 0 0,-1-1 1,-1 1-1,1 0 0,-1 1 0,-1-1 0,0 0 0,0 1 0,-5-10 0,5 15 2,1 0 0,0 0 0,-1 0-1,0 1 1,0-1 0,0 1 0,0 0 0,0 0 0,-1 0 0,1 0-1,-1 1 1,0 0 0,0-1 0,0 1 0,0 0 0,0 1 0,0-1-1,0 1 1,-1 0 0,1 0 0,-1 0 0,1 1 0,-5-1 0,-2 0-366,1 1 261,0-1 1,0 1-1,0 1 1,-12 1-1,-4 10-2868,25-10 2459,0-1 0,0 0 0,-1 1-1,1-1 1,0 1 0,0-1 0,1 1 0,-1-1 0,0 1-1,0 0 1,1-1 0,-1 1 0,1 0 0,-1 2 0,0 17-7570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2:14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51 5926,'0'-12'7792,"-1"-8"-3083,-9 2 3807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2:15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10954,'0'0'10474,"1"1"-10347,0 0 1,0 0-1,0 0 0,0 0 0,-1 0 0,1 1 0,0-1 0,-1 0 0,1 0 0,-1 1 1,1-1-1,-1 0 0,0 1 0,0-1 0,1 3 0,7 120 425,-8 140 0,-2-108-2793,2-47-4341,0-69 1153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2:16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32 14990,'-5'-1'1778,"-12"-6"4374,16 7-6002,1-1 1,-1 0 0,1 0 0,-1 0 0,0 0 0,1 0 0,0 0-1,-1 0 1,1 0 0,0 0 0,-1 0 0,1 0 0,0 0 0,0 0-1,0-1 1,0 1 0,0-1 0,21-1-290,177 1 67,-101 3 817,-97-1-703,1 0-9,0 0-1,-1 0 0,1 0 0,0 1 1,-1-1-1,1 0 0,0 0 0,-1 0 1,1 0-1,0 1 0,-1-1 0,1 0 0,0 1 1,-1-1-1,1 0 0,-1 1 0,1-1 1,-1 1-1,1-1 0,-1 1 0,1-1 0,-1 1 1,1-1-1,-1 1 0,0-1 0,1 2 1,8 20 44,1 1 0,1-1 1,1-1-1,1 0 1,27 34-1,-28-40 41,-1 1 0,0 0 0,-1 1 0,0 0-1,-2 1 1,0 0 0,-1 0 0,0 1 0,-2 0 0,4 21 0,1 26 368,4 107 0,-11-106-523,-3-60 37,8 111 341,-11 160 1,-2-249-334,-1 0 0,-1-1 1,-2 0-1,0-1 0,-2 0 0,-1 0 1,-1-1-1,-2-1 0,0 0 0,-22 26 1,-8-2-555,42-46 249,1-1 0,-1-1 0,0 1 0,0 0 0,0-1 1,0 1-1,0-1 0,0 0 0,0 0 0,-5 1 0,-1-5-3910,7-13-3688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2:17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12396,'-15'0'7046,"12"0"-5957,-3 0 2435,9 0-2788,34 8 289,12 12-608,15-6-321,7-3-64,-10-3-96,-3-8-769,-6 0-1441,-15 0-2178,0 0-1858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13:33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35 16656,'-28'-9'1259,"-13"-4"3765,98 3-3465,-29 8-1533,0 2 0,0 1-1,0 1 1,0 1 0,0 1 0,43 14 0,-61-15-1,-1 0 1,1 2-1,-1-1 1,0 1-1,0 0 1,0 1-1,-1 0 1,0 0-1,0 1 1,0 0-1,-1 0 1,0 1-1,-1 0 1,1 0-1,-2 1 1,1 0-1,-1 0 1,0 0-1,-1 0 1,0 1-1,3 12 1,25 132-1497,-23-104-3582,-4-38 89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20:03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0 17168,'-12'11'3716,"0"-2"-3876,6-7 224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2:17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17585,'-21'11'3331,"21"-3"1473,24-8-4708,19 3-96,18 0-448,7-3-897,-4 0-2083,13 0-3938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2:21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34 393 3267,'-4'35'6354,"3"-33"-6184,0-1 0,1-1 0,-1 1 0,0 0 1,0 0-1,0 0 0,1 0 0,-1 0 0,0-1 0,0 1 1,0 0-1,0-1 0,0 1 0,0-1 0,-1 1 1,1-1-1,0 0 0,-11 1 10197,40-24-7890,-7-8-2275,32-60-1,-38 60-173,2 2-1,35-46 1,-50 73 19,0 0 1,1 0-1,-1 0 1,0 1-1,1-1 0,0 1 1,-1 0-1,1 0 0,0 0 1,0 0-1,-1 0 1,1 1-1,0-1 0,0 1 1,5 0-1,53 1 584,-32 1-242,203 12 176,-194-14-533,16-1 4,1 2-1,93 15 1,-76-6-25,0-4-1,0-3 0,75-6 1,-20 1 17,-110 3-73,0 1 0,-1 0-1,1 2 1,-1 0 0,0 0 0,22 10 0,-3-1-13,-25-10 69,1-1-1,0 1 1,0-2 0,-1 0-1,15 0 1,-24-1-5,1-1 1,-1 0-1,1 0 1,-1 0-1,1 1 0,-1-1 1,1-1-1,-1 1 0,0 0 1,0 0-1,1 0 0,-1-1 1,0 1-1,0-1 1,0 1-1,1-4 0,20-36 9,-13 24-20,4-7-6,-6 10-10,0 1 0,1 0 0,0 0 0,1 1 1,1 0-1,0 0 0,0 1 0,1 0 0,16-11 1,-26 21 18,1 0 1,-1 0 0,0 0 0,1 1 0,-1-1-1,1 0 1,-1 1 0,1-1 0,-1 1 0,1-1-1,0 1 1,-1 0 0,1 0 0,-1 0 0,1 0-1,0 0 1,-1 0 0,1 0 0,-1 0 0,1 1-1,0-1 1,-1 1 0,1-1 0,-1 1 0,1-1-1,-1 1 1,0 0 0,1 0 0,-1 0 0,0 0-1,1 0 1,-1 0 0,0 0 0,0 0 0,0 1-1,0-1 1,0 0 0,0 0 0,0 1 0,-1-1-1,1 1 1,0-1 0,-1 1 0,1-1 0,0 3-1,3 10-13,0 1 0,-1-1-1,0 1 1,0 15 0,0-10 8,-3-15 7,2 6-4,0 0 0,0-1 1,1 1-1,0 0 0,6 12 1,-7-20 2,-1 0 0,1 0 0,0 0 0,0-1 0,0 1 0,0-1 0,0 0 0,1 0 1,-1 0-1,1 0 0,0 0 0,-1 0 0,1 0 0,0-1 0,0 0 0,0 1 0,0-1 1,0 0-1,0-1 0,0 1 0,1 0 0,5-1 0,89 3 40,0-4-1,109-16 0,12-1-57,120-7 14,-211 16-13,92-3-7,-32-2 9,-122 5-78,6-1-4,62-10-3,65 18-156,-199 2 209,0 28 315,0 43 8,0-40-7212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2:23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1 151 833,'-1'-14'5527,"2"-24"3589,-1 35-8678,0 0 0,1 0 1,-1 0-1,1-1 0,0 1 0,0 0 1,1 0-1,-1 0 0,0 1 0,3-4 1,-4 6-366,0 0 1,0-1 0,0 1 0,0 0 0,0 0-1,0 0 1,0-1 0,0 1 0,1 0 0,-1 0 0,0 0-1,0 0 1,0-1 0,0 1 0,0 0 0,1 0-1,-1 0 1,0 0 0,0 0 0,0 0 0,0 0-1,1-1 1,-1 1 0,0 0 0,0 0 0,0 0 0,1 0-1,-1 0 1,0 0 0,0 0 0,0 0 0,1 0-1,-1 0 1,0 0 0,0 0 0,0 0 0,1 0 0,-1 0-1,0 0 1,0 0 0,0 0 0,1 1 0,-1-1-1,0 0 1,0 0 0,0 0 0,0 0 0,1 0 0,-1 0-1,0 1 1,0-1 0,0 0 0,0 0 0,0 0-1,0 0 1,1 1 0,3 17 683,-2 23-1018,-2 212 816,3-277-590,1 0 0,1 0 0,1 0 0,1 1 0,1 0 0,1 0 0,1 1 0,14-24 0,-18 36 42,1 1 1,-1 0-1,1 1 1,1 0 0,0 0-1,0 0 1,0 1-1,1 0 1,10-6-1,0 2-7,0 1 0,0 0 0,34-11 0,-52 21 21,0 0 0,0-1 0,0 1 1,0 0-1,1 0 0,-1 0 0,0 0 0,0 0 1,0 0-1,0 0 0,0 0 0,0 0 1,0 0-1,1 1 0,-1-1 0,0 0 0,0 1 1,0-1-1,0 1 0,0-1 0,0 1 0,-1 0 1,1-1-1,0 1 0,0 0 0,0 0 1,-1 0-1,1-1 0,0 1 0,-1 0 0,1 0 1,0 0-1,-1 0 0,1 0 0,-1 0 1,0 0-1,1 0 0,-1 0 0,0 0 0,0 1 1,0-1-1,1 0 0,-1 0 0,0 2 1,1 9 5,0 1 0,-1 0 1,-1 16-1,0-10 46,14 187 115,-5-112-2432,-5-74-1487,13-3-3001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3:32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45 7303,'-49'-10'8749,"48"10"-8505,-1-1 0,0 1 0,1-1 0,0 0 0,-1 1 0,1-1 0,-1 0 1,1 0-1,0 0 0,0 0 0,0 0 0,-1 0 0,1 0 0,0-1 0,0 1 0,0 0 0,1-1 0,-1 1 0,0 0 0,0-1 0,1 1 0,-1-1 0,1 1 0,-1-1 1,1 1-1,0-1 0,0-1 0,0 2 119,0 1-341,0 0 1,0-1-1,1 1 0,-1 0 1,0 0-1,1 1 1,-1-1-1,0 0 1,1 0-1,-1 0 1,0 0-1,1 0 1,-1 0-1,0 0 0,1 0 1,-1 1-1,0-1 1,0 0-1,1 0 1,-1 0-1,0 1 1,0-1-1,1 0 0,-1 0 1,0 1-1,0-1 1,0 0-1,0 0 1,1 1-1,-1-1 1,0 0-1,0 1 1,0-1-1,0 0 0,0 1 1,0-1-1,0 0 1,0 1-1,0-1 1,0 0-1,0 1 1,0-1-1,0 0 0,0 0 1,0 1-1,1 22-4,-1-19 90,0 22-21,1 17-56,-2 1 0,-1-1-1,-2 0 1,-19 80-1,-72 146-211,93-264 31,16-35-608,20-79 718,-24 68-36,29-66 0,-5 35-52,4 2 0,47-66 0,-48 95 68,-36 40 83,-1 0 0,1 1 0,0-1 0,-1 0 0,1 0 0,0 1-1,-1-1 1,1 1 0,0-1 0,0 0 0,-1 1 0,1 0 0,0-1-1,0 1 1,0-1 0,0 1 0,0 0 0,0 0 0,0 0 0,0-1 0,0 1-1,0 0 1,-1 0 0,1 0 0,0 0 0,0 1 0,0-1 0,0 0-1,0 0 1,0 0 0,0 1 0,0-1 0,0 1 0,0-1 0,-1 0-1,1 1 1,0 0 0,0-1 0,-1 1 0,1-1 0,0 1 0,0 0-1,-1 0 1,1-1 0,-1 1 0,1 0 0,-1 0 0,1 0 0,0 1-1,5 23 105,-1 0-1,0 0 1,-2 0-1,-1 0 1,-1 1-1,-5 49 1,2-2-201,2 40-1495,0-35-3295,-1-74 4069,1 1 1,0-1-1,1 1 0,-1-1 0,1 1 1,0-1-1,2 7 0,25 26-10298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3:32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15 21428,'-40'0'1538,"12"0"1473,47-6-3268,18 6 257,9-3-608,9 3-513,3-5-1025,-6 5-1218,-6 0-1216,-3 0-2434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3:32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42 14606,'-37'-14'3491,"22"-3"-640,15 9-1154,0 5-992,9 3-1730,25 0-288,8 0-1442,14 0-2017,17 0-4613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3:33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45 8680,'-10'-2'4152,"-34"-6"2906,43 8-6958,-1-1 1,1 1 0,0 0-1,0-1 1,-1 1 0,1 0-1,0-1 1,0 0 0,0 1-1,0-1 1,0 0 0,0 1-1,0-1 1,0 0 0,0 0 0,0 0-1,0 0 1,1 0 0,-1 0-1,0 0 1,1 0 0,-1 0-1,1 0 1,-1 0 0,1-1-1,-1-1 1,1 2-97,0 1 1,0-1-1,1 0 0,-1 1 0,1-1 1,-1 1-1,0-1 0,1 1 0,-1-1 1,1 1-1,-1-1 0,1 1 0,-1-1 0,1 1 1,0-1-1,-1 1 0,1 0 0,-1-1 1,1 1-1,0 0 0,-1 0 0,1 0 1,0-1-1,-1 1 0,1 0 0,0 0 1,0 0-1,-1 0 0,2 0 0,26-1 29,-23 1-11,2 0-7,15 0 32,0 1 0,1 0 1,33 8-1,-50-8-8,-1 0-1,0 1 1,1-1 0,-1 1-1,0 1 1,0-1-1,0 1 1,0 0 0,0 0-1,-1 0 1,0 1-1,1-1 1,-1 1 0,0 0-1,-1 1 1,1-1 0,-1 1-1,0-1 1,5 11-1,-5-9 12,-1 0 0,-1 0 0,1 0 0,-1 0-1,0 1 1,0-1 0,-1 0 0,1 1 0,-2-1-1,1 1 1,-1-1 0,0 0 0,0 1 0,0-1-1,-1 0 1,0 0 0,0 0 0,-1 0 0,0 0-1,0-1 1,0 1 0,-1-1 0,1 0 0,-8 7-1,-8 9 80,-2-1-1,0-1 1,-1 0-1,-29 17 1,15-10 119,27-19-157,0-1-1,0 2 1,1 0 0,1 0 0,-13 15-1,70-19-244,-47-4 124,129-2-223,-41-3-5572,-43 4-1995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3:30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1217,'9'5'192,"4"-5"-192,2 0-1185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3:31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368 208 160,'106'-47'1975,"-81"30"13,-25 8-1293,-2 4-20,5 7 1874,15 7 9103,-12-6-9037,-4-9-2269,-1 0-1,0-1 1,-1 1-1,1 0 1,-1-1-1,-1-9 1,1 10-138,-1 2-161,0-1 0,-1 1 1,1 0-1,-1 0 1,0-1-1,0 1 1,0 0-1,0 0 0,-1 1 1,0-1-1,1 0 1,-2 1-1,1 0 1,0 0-1,-1 0 0,1 0 1,-1 0-1,0 1 1,0-1-1,0 1 1,0 0-1,0 0 0,0 1 1,-1-1-1,-5 0 503,3 12-422,-8 32-116,3 1 1,1 1-1,2-1 1,-5 60-1,-1 4-80,0-4 24,4 1-1,4 192 1,16-221 215,-9-74 112,-18-1-454,10-1-110,-1 0 0,1 0 0,-1-1 0,1-1 0,0 1 1,0-1-1,0-1 0,0 0 0,1 0 0,-1 0 0,-11-10 0,-10-9-2617,-35-34 1,59 52 2432,-79-88-9859,54 55 3752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3:31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59 4420,'0'-25'2787,"-12"11"608,3-5 3844,30 19-5606,7 0-159,5 0-161,7 0-736,9 0-257,0 0-160,19 5-160,9-5-865,2 0-1793,13 0-3941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20:10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61 18834,'-56'8'2748,"51"-9"-2080,6 0-135,31-6-131,206-17-286,-186 22-5198,-1 2-5322,-76 1 5777,6 3 4393,-9 15 15529,27-2-13089,0-1-1825,-15 47 183,-1 4-275,2 0 0,-9 126-1,22-155-257,0-4 3,1 0 0,1 1 0,3-1 0,9 53 0,-10-77-6,1 0 1,0-1-1,1 1 0,0-1 1,1 0-1,0 0 0,0-1 1,1 1-1,0-1 0,0 0 1,1-1-1,0 1 0,0-2 1,1 1-1,0-1 0,0 0 1,0 0-1,1-1 0,0 0 1,10 4-1,-12-6-15,0 1 0,1-2 1,-1 1-1,0-1 0,1 0 0,0 0 1,-1-1-1,1 0 0,0-1 0,0 1 1,-1-2-1,1 1 0,0-1 0,-1 0 1,1 0-1,0-1 0,-1 0 0,1-1 1,-1 0-1,0 0 0,0 0 0,0-1 1,-1 0-1,1 0 0,-1-1 0,0 1 1,0-1-1,6-7 0,6-14-50,0 0 0,-2-1 0,-1-1 0,-1-1 1,-1 0-1,15-56 0,-13 27-205,-2-1 1,8-100 0,-14-104-59,-7 226 328,0 35-5,0 0 1,-1 0-1,1 1 1,0-1-1,0 0 1,-1 0-1,1 1 1,-1-1-1,0 0 1,1 0-1,-1 1 1,0-1-1,0 1 1,0-1-1,0 1 0,0-1 1,0 1-1,-1 0 1,1-1-1,0 1 1,-1 0-1,1 0 1,-1 0-1,1 0 1,-1 0-1,1 0 1,-1 1-1,0-1 1,1 0-1,-1 1 1,0 0-1,0-1 1,0 1-1,-1 0 1,16 1 19,0 2 0,0-1 0,0 2 0,0 0 0,22 10 0,22 6-104,57 4-3307,-54-14-3022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3:33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40 13997,'-5'0'746,"-1"0"0,1-1 0,-1 0 0,1 0 0,0 0 0,0-1 1,-1 0-1,1 0 0,0 0 0,1-1 0,-9-5 0,10-9 4939,1 28-5637,1-1-1,-1 1 1,-1-1 0,0 0-1,0 0 1,-1 0 0,-7 13-1,-12 32-38,6 7-198,3 2 1,3-1 0,-5 79 0,9 80-4568,7-210 3736,0 0 0,0 0 1,2-1-1,2 13 0,-2-16-68,1-1 0,1 0 1,-1 0-1,1 0 0,7 9 0,-10-15 953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3:34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25 13837,'-91'-13'10469,"90"13"-10395,1 0 0,-1 0 0,1-1 0,-1 1 0,1 0 0,-1 0 0,1-1 0,-1 1 0,1 0 1,-1-1-1,1 1 0,-1 0 0,1-1 0,0 1 0,-1-1 0,1 1 0,-1-1 0,1 1 0,0-1 0,0 1 1,-1-1-1,1 1 0,0-1 0,0 1 0,0-1 0,-1 1 0,1-2 0,1 11 612,-3 63-693,2 71-42,1-130 30,0 1 0,1 0 0,1 0 0,0-1 0,1 0 0,1 0 0,10 22-1,-14-32-9,1 0-1,-1 0 0,1 0 0,0 0 1,0-1-1,0 1 0,0 0 1,1-1-1,-1 0 0,1 0 0,-1 0 1,1 0-1,0 0 0,0 0 0,-1-1 1,1 1-1,1-1 0,-1 0 0,0 0 1,0 0-1,0 0 0,0 0 1,1-1-1,-1 0 0,0 1 0,1-1 1,-1-1-1,0 1 0,1 0 0,-1-1 1,0 1-1,0-1 0,1 0 1,3-2-1,0 0 7,-1-1-1,1 1 1,-1-1 0,0 0 0,0-1 0,0 1 0,-1-1 0,0 0-1,1-1 1,-2 1 0,1-1 0,-1 0 0,0 0 0,5-9-1,-4-2 77,0 1-1,0 0 0,-2-1 0,0 0 0,-1 0 0,-1 0 0,0 0 1,-2-22-1,1 15 119,-1 22-166,1 0 0,0 0 1,0 1-1,-1-1 0,1 0 0,0 1 0,-1-1 0,0 0 1,1 1-1,-1-1 0,0 1 0,0-1 0,0 1 1,0 0-1,0-1 0,0 1 0,-1 0 0,1-1 0,0 1 1,-1 0-1,1 0 0,0 0 0,-1 0 0,1 1 0,-1-1 1,0 0-1,1 1 0,-1-1 0,0 1 0,1-1 1,-3 1-1,-7-2-534,0 0 0,0 2-1,-21 0 1,19 0-547,9 0 475,0 0 0,-1 0-1,1 0 1,0 1 0,0-1 0,0 1 0,-5 2-1,-23 22-6781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3:34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20 833,'-26'0'10957,"-8"1"-4900,7-3-4035,26 2-1922,1 0-1,-1-1 1,1 1-1,-1 0 0,1-1 1,-1 1-1,1 0 0,-1-1 1,1 1-1,-1-1 0,1 1 1,0 0-1,-1-1 0,1 1 1,0-1-1,-1 1 0,1-1 1,0 0-1,0 1 0,0-1 1,-1 1-1,1-1 0,0 1 1,0-1-1,0 0 0,0 1 1,0-1-1,0 1 0,0-1 1,0 1-1,1-2 0,1-1 773,-1 17-316,0 198 16,-1-211-572,0 1 1,0-1-1,0 1 1,1 0 0,-1-1-1,1 1 1,-1-1-1,1 1 1,0-1-1,0 0 1,-1 1 0,1-1-1,0 0 1,0 1-1,0-1 1,1 0 0,-1 0-1,0 0 1,0 0-1,1 0 1,-1 0-1,3 1 1,0 0-3,0 0-1,1-1 1,-1 0-1,1 0 1,-1 0-1,0 0 1,1 0-1,7-1 1,-6 0-13,0 0 1,0 0-1,0-1 0,0 0 1,0 0-1,0 0 0,-1-1 1,1 0-1,0 0 1,-1 0-1,1-1 0,-1 0 1,10-7-1,-10 5 22,0-2-1,-1 1 1,0-1-1,0 1 0,0-1 1,-1 0-1,0 0 1,0-1-1,-1 1 1,0-1-1,0 1 1,-1-1-1,0 0 1,0 1-1,-1-1 1,0 0-1,0 0 0,-2-10 1,1 16-31,0 0 1,0 0 0,-1 1-1,1-1 1,0 0-1,-1 0 1,1 1-1,-1-1 1,0 1-1,0 0 1,1-1-1,-1 1 1,0 0-1,0 0 1,0 0-1,0 0 1,0 0-1,0 1 1,-1-1 0,1 1-1,0-1 1,0 1-1,-3-1 1,-60-1-2009,51 2 1061,-31 3-4245,4 8-4201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3:34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26 10890,'-23'-19'6229,"21"12"-4077,16 12-1586,-6 1-373,0 0-1,0 0 1,0 1-1,-1 0 1,0 0-1,-1 1 1,1 0-1,-1 0 1,-1 0-1,7 13 0,-1 1 183,-1-1-1,-1 1 0,9 33 1,-10-12 45,-1-1 0,-3 2 0,-1-1 0,-3 47 0,0-58-252,0-9-261,-2-1 0,0 0 0,-1 0-1,-1 0 1,-1 0 0,-1-1 0,-1 1 0,-1-2-1,-1 1 1,-1-1 0,0 0 0,-24 32 0,11-32-2943,8-14-2021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3:35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15 10474,'-36'-3'10282,"14"3"-8937,4-3 1698,18-2-2915,21 2-320,16 3 352,12 0-96,9 0-96,4 0 32,-4 0-673,-9 0-1633,-9 0-2306,9 5-3876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3:35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0 21845,'-21'11'897,"12"-11"576,21 0-1377,37 0-96,12 3-545,7-3-1761,5 0-3395,1 11-7047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3:36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21 11947,'-20'-7'6271,"-30"-6"-130,49 48-4513,-8 195-1542,8-228-88,1 0 0,0 0 0,0 0 0,0 0 1,0 0-1,0 0 0,1 0 0,-1 0 0,0 0 1,1 0-1,0 0 0,-1 0 0,1 0 0,0 0 0,0 0 1,0 0-1,0 0 0,1-1 0,-1 1 0,0 0 1,3 1-1,-1-1-9,1-1 0,-1 0-1,1 0 1,-1 0 0,1-1 0,-1 1 0,1-1 0,0 0 0,-1 0-1,5-1 1,4 1-40,-5-1 55,0 0 1,0 0-1,0-1 0,0 0 1,0-1-1,0 1 0,-1-1 0,0 0 1,1-1-1,-1 0 0,0 0 1,-1 0-1,1-1 0,-1 1 0,0-1 1,0-1-1,0 1 0,-1-1 1,0 0-1,0 0 0,5-10 0,-1 2 22,-1 1-1,-1-1 0,0 0 0,-1 0 1,-1-1-1,0 1 0,-1-1 1,0 0-1,0-21 0,-3 33-26,0 0 0,-1 1 0,1-1 0,-1 1 0,1 0-1,-1-1 1,0 1 0,0 0 0,0-1 0,-1 1 0,1 0 0,0 0 0,-1 0-1,1 0 1,-1 0 0,0 0 0,0 0 0,0 1 0,0-1 0,0 1 0,0-1-1,0 1 1,0 0 0,-1 0 0,1 0 0,0 0 0,-1 0 0,1 0 0,-1 1-1,1-1 1,-1 1 0,1-1 0,-3 1 0,-13-2-550,1 1 0,-1 1 0,-28 3 1,40-3 287,-4 1-438,-1 0 0,1 1 0,0 0 0,0 1 0,-13 4 0,9 0-1101,1 1 0,0 0 0,-16 13 0,26-19 1429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3:37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547 192 4997,'-11'-4'2888,"1"-1"0,1-1 1,-18-11-1,24 14-2416,-1 0 1,1 0-1,-1-1 0,1 1 1,1-1-1,-1 0 0,0 0 1,1 0-1,0 0 1,0-1-1,-2-5 0,0 1-291,0 0 0,-1 0 0,1 1 0,-2 0 0,1 0 0,-1 0 0,0 1 0,-1-1 0,-7-5 0,12 11-180,0 0 0,0 0 0,0 1 0,0-1 1,0 0-1,0 1 0,0 0 0,0-1 0,0 1 1,-1 0-1,1 0 0,-1 0 0,1 1 1,-1-1-1,1 1 0,-1-1 0,1 1 0,-1 0 1,1 0-1,-1 0 0,1 0 0,-1 0 0,0 0 1,1 1-1,-1 0 0,1-1 0,-1 1 1,1 0-1,0 0 0,-1 0 0,1 0 0,0 1 1,0-1-1,0 1 0,0-1 0,0 1 0,0 0 1,0 0-1,-2 2 0,-6 10 3,1 0 0,0 1 0,1 0 0,1 0 0,0 1 0,1 0-1,1 0 1,-6 27 0,-14 147 73,15-97-61,-5 259-16,-2-354-688,8-7 548,-1 0-1,1-1 1,1 0 0,0-1 0,0 1 0,1-2 0,1 1 0,-10-21 0,4 8 45,6 14 69,-41-87 28,44 89 56,0-1 0,1 1 0,0-1 0,0 1 0,0-1 0,1 1 0,1-1 0,-1 0 0,1 0 0,2-9 0,-1 16-53,-1 0 1,1 0-1,0 1 1,0-1 0,0 1-1,1-1 1,-1 0 0,0 1-1,0 0 1,1-1 0,-1 1-1,1 0 1,0 0 0,-1 0-1,1 0 1,0 0-1,-1 0 1,1 0 0,0 1-1,3-2 1,43-10-69,-39 10 34,36-5-2520,87-2 0,-129 9 2336,76-1-5649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3:37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19 14061,'-21'-8'4456,"-14"-3"2811,29 14-6199,0 2-1037,-1 1-1,1 1 0,0-1 1,1 1-1,-1 0 1,1 0-1,1 0 1,-1 1-1,-4 13 1,-29 79-69,25-52-605,2 1-1,2 0 1,2 1 0,2 0 0,3 62-1,2-105 397,0 9-861,0-1 0,1 1 0,5 23 0,-5-32 391,1-1-1,0 0 0,1 0 0,0 0 1,0-1-1,0 1 0,5 6 1,3 1-2879,1 0-1,25 20 1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3:38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17 11627,'-17'-4'1423,"2"0"1081,0 1 1,-29-2-1,34 16 1430,-7 25-4323,12-26 715,-8 21-317,1 1 0,1 0 1,2 1-1,1 0 0,2 0 1,1 1-1,-1 62 1,6-93-17,0 1 0,0-1 0,0 1 1,0 0-1,0-1 0,1 1 1,0-1-1,0 1 0,0-1 1,0 1-1,0-1 0,3 6 0,-2-8 0,0 1-1,0-1 0,0 1 0,0-1 0,0 0 0,1 0 0,-1 0 0,0 0 0,0 0 0,1 0 0,-1-1 0,1 1 1,-1-1-1,0 1 0,1-1 0,-1 0 0,5-1 0,5 2-72,0-1 0,0 0 0,0-1 0,0 0 0,20-6 1,-26 5 68,0-1 0,0 1 0,0-1 1,0-1-1,0 1 0,-1-1 0,0 0 1,0 0-1,0-1 0,0 1 0,-1-1 0,5-6 1,1-2 50,0 0 0,-1-1 1,-1 0-1,0 0 1,0-1-1,-2 0 0,0 0 1,0-1-1,-2 1 0,0-1 1,0-1-1,-2 1 1,0 0-1,-1-1 0,-1-22 1,-1 36-34,0 1 1,0 0 0,0-1 0,-1 1 0,1 0 0,0 0-1,-1-1 1,0 1 0,1 1 0,-1-1 0,0 0-1,0 0 1,0 1 0,0-1 0,-1 1 0,1-1 0,0 1-1,-1 0 1,1 0 0,-1 0 0,1 0 0,-1 1-1,1-1 1,-1 1 0,1-1 0,-1 1 0,1 0-1,-4 0 1,-4-1-312,-1 1 1,1 0-1,0 0 0,-1 1 0,1 0 0,-14 4 0,16-2-461,1 0-1,0 1 1,-1 0-1,2 0 1,-1 0 0,0 1-1,1 0 1,0 0-1,0 1 1,0 0-1,1 0 1,-5 7-1,-23 44-10631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20:12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71 464 9065,'-23'29'6130,"21"-27"-5895,0-1 1,-1 1-1,1-1 1,0 1-1,-1-1 1,1 0-1,-1 0 1,0 0-1,1 0 1,-1 0-1,0-1 1,1 1-1,-1-1 1,-5 0-1,3 0 2792,15 0-2465,-1-1 0,0-1 1,1 0-1,11-4 0,13-3-261,625-173 831,-126 30-1186,-398 120-82,276-26 0,-406 58 260,-2 0-232,1 0 0,-1-1 0,0 1 0,1 0-1,-1-1 1,0 0 0,1 0 0,5-2-1,-8 2-108,-1 0 0,1 0 0,0 0 0,-1 0 0,1 0 0,-1 0 0,1 0-1,-1 0 1,0 0 0,1 0 0,-1 0 0,0 0 0,0-1 0,0 1 0,0 0 0,0 0-1,0 0 1,0 0 0,0 0 0,0 0 0,-1-1 0,1 1 0,0 0 0,-1 0-1,1 0 1,-1 0 0,0-2 0,-4-10-3723,4 1-645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3:38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45 13421,'-25'-18'6195,"24"18"-6114,0-1-1,0 1 0,1-1 1,-1 1-1,1-1 0,-1 1 0,0-1 1,1 0-1,-1 1 0,1-1 1,-1 0-1,1 1 0,0-1 0,-1 0 1,1 1-1,0-1 0,-1 0 1,1 0-1,0 0 0,0 1 0,0-1 1,-1 0-1,1 0 0,0 0 1,0 1-1,0-1 0,1 0 0,-1 0 1,0 0-1,0 1 0,0-1 1,1 0-1,-1 0 0,0 1 0,1-2 1,2 20 1723,-3-13-1799,-3 186-142,-6-63-3308,3-66-1797,5-6-2210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3:38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48 2018,'-7'-2'5484,"-33"-9"5415,38 10-10774,1 0-1,0 1 0,-1-1 1,1 0-1,0 0 1,0 0-1,0 0 1,0 0-1,0 0 0,0 0 1,0 0-1,0 0 1,0 0-1,1 0 1,-1-1-1,0 1 1,1 0-1,-1-1 0,1 1 1,-1 0-1,1-1 1,0 1-1,0-1 1,-1 1-1,1-2 0,3 2-31,1 0 0,-1 1-1,0-1 1,0 1-1,0-1 1,0 1-1,1 0 1,-1 1-1,0-1 1,0 1-1,0-1 1,0 1-1,1 0 1,4 2-1,0 4-50,0 0 0,-1 0-1,1 1 1,-1 0 0,-1 0 0,0 1-1,0 0 1,-1 0 0,0 0-1,0 1 1,4 14 0,-1-1-3,-1 0 1,-1 1 0,-2 0 0,3 24 0,-2 9 119,-2 0 1,-6 64-1,0-96-391,0 0 1,-12 40-1,10-50-583,-1 1 0,0-1 0,-1-1 0,-17 29 0,14-24-5362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3:39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6 18065,'-21'0'4228,"21"-6"-2466,6 6-1826,28 0 96,18 0 32,9 11-96,4 0-513,-4-5-1120,-9-3-1442,-3 8-2402,0 5-3492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3:39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28 17200,'-25'0'1954,"13"0"2370,33 0-4516,22 0 96,16 0-1025,2-8-929,6-3-2659,13 2-5188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3:39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6 14253,'-68'-6'11158,"68"27"-10849,-1 25-295,-1-15-11,2 0 0,4 36 0,-3-60-8,0 0 0,0 0 1,1 0-1,0 0 0,0 0 0,0-1 1,1 1-1,0-1 0,0 0 0,1 1 1,0-2-1,0 1 0,0 0 0,1-1 1,6 7-1,-5-9-1,-1 0 0,1 0 0,-1-1 0,1 0 0,0 0 0,0 0-1,0-1 1,0 0 0,0 0 0,0 0 0,0-1 0,0 0 0,0 0 0,0 0 0,0-1 0,1 0 0,-1 0 0,0-1 0,-1 1-1,1-1 1,0-1 0,0 1 0,-1-1 0,0 0 0,1 0 0,-1-1 0,0 1 0,6-7 0,-5 3 8,0 0 0,-1 0 0,0-1 0,0 0 0,-1 0 0,0 0 0,-1 0 0,1-1 0,-2 1 0,1-1 0,-1 0 0,0 0 0,-1 0 0,0 0 0,-1-12 0,0 19-15,0 1 1,0-1 0,0 1-1,-1-1 1,1 0 0,0 1-1,-1-1 1,1 1 0,-1-1-1,0 1 1,1 0 0,-1-1-1,0 1 1,0 0 0,0-1-1,0 1 1,0 0-1,0 0 1,-1 0 0,1 0-1,-2-1 1,-1-1-85,0 1 0,0 0-1,0 0 1,-1 1 0,1-1 0,-1 1-1,-6-1 1,-11-1-868,-1 1 1,-31 2-1,36 0-2,-57 4-4890,3 17-2812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3:40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589 177 10826,'1'0'3071,"-5"-6"-1433,2 3-1375,-1 1 1,1 0-1,0-1 1,0 0-1,0 1 1,0-1 0,0 0-1,0 0 1,1 0-1,-1 0 1,1 0-1,0 0 1,0-1-1,0 1 1,1 0-1,-1-1 1,1 1 0,-1-4-1,1 3-243,-1-1 1,0 1-1,0-1 0,0 1 0,0 0 1,-1-1-1,1 1 0,-1 0 0,-1 0 1,1 0-1,0 0 0,-1 1 0,0-1 1,0 1-1,0-1 0,0 1 1,0 0-1,-1 0 0,1 0 0,-1 1 1,-7-4-1,2 1 7,1 1 0,-1 1 0,-1 0 0,1 0 0,0 1 0,-1 0 0,1 1 0,-1 0-1,-12 0 1,20 1-30,0 1 0,0-1 0,0 1-1,0 0 1,0-1 0,0 1-1,1 0 1,-1 0 0,0 0-1,1 1 1,-1-1 0,0 0-1,1 1 1,0-1 0,-1 1-1,1-1 1,0 1 0,0 0 0,0-1-1,0 1 1,0 0 0,0 0-1,0 2 1,-19 52-99,18-49 97,-8 42 1,1 0 1,3 1-1,0 58 0,-4 37-3,8-134 6,0 0-1,0 0 0,-1 0 1,-1 0-1,1-1 0,-7 11 0,9-18-31,-1 1-1,1-1 1,-1 0-1,0-1 1,0 1-1,0 0 1,0 0-1,-1-1 1,1 1-1,0-1 1,-1 0-1,0 0 0,0 0 1,0 0-1,0 0 1,0-1-1,0 1 1,0-1-1,0 0 1,0 0-1,-1 0 1,1 0-1,-5 0 0,4-2 23,-1 1-1,1-1 0,0-1 1,0 1-1,-1 0 1,1-1-1,0 0 0,1 0 1,-1 0-1,0 0 0,0-1 1,1 0-1,0 0 0,-1 0 1,1 0-1,0 0 0,0 0 1,-3-7-1,-9-11 18,1-1 0,-12-26 0,7 13-5,13 25 1,-1 0 43,1 0 0,0 0-1,1 0 1,0-1 0,0 0 0,1 0 0,1 0 0,0-1 0,0 1 0,-1-15 0,5 25-33,-1-1-1,0 1 1,1 0-1,-1 0 1,1 0-1,0-1 1,-1 1-1,1 0 1,0 0-1,-1 0 1,1 0-1,0 0 1,0 0-1,0 1 1,0-1-1,0 0 1,0 0-1,0 1 1,0-1-1,0 0 1,1 1-1,-1-1 1,0 1-1,0-1 1,0 1-1,1 0 1,-1 0-1,0-1 1,0 1-1,1 0 1,-1 0-1,0 0 1,1 0-1,-1 1 1,1-1-1,7-1 40,208-8-833,-105 7-3737,-25 0-1274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3:40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61 6374,'-10'-21'6971,"-1"-3"-2934,8 8 4536,-13 30-7852,3 1-709,1 1-1,1 0 1,1 1-1,0 0 1,1 1-1,1 0 1,0 0 0,-5 22-1,-3 17-215,-11 81 0,21-89-1259,-1 75 0,7-124 1462,0 6-446,0 1 1,0 0 0,0-1 0,1 1-1,0-1 1,2 7 0,-1-10 97,-1-1 1,0 1-1,1-1 1,-1 1 0,1-1-1,0 0 1,0 0-1,0 0 1,0 0-1,0 0 1,0 0 0,1-1-1,-1 1 1,1-1-1,-1 1 1,5 1 0,64 20-7484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3:41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39 4292,'-4'-8'7104,"-11"2"-3313,14 6-3613,0 0 1,0 0 0,0-1 0,0 1-1,0 0 1,0 0 0,0-1-1,0 1 1,0-1 0,0 1-1,0-1 1,0 1 0,0-1 0,0 0-1,0 1 1,0-1 0,1 0-1,-1 0 1,0 0 0,1 0-1,-1 1 1,0-1 0,1 0 0,-1 0-1,1 0 1,-2-8 7214,2 19-4951,0 41-2418,-2-29-113,-1-1 1,0 0-1,-2 0 0,-13 39 1,-3 11-926,17-55 593,-27 134-3934,23-47-4888,8-50-297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3:42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160 146 16560,'-52'0'8066,"52"8"-7799,0 192-224,0-199-48,-1 1 1,1 0 0,0-1 0,0 1 0,1 0 0,-1-1 0,0 1 0,0-1 0,1 1-1,-1-1 1,1 1 0,-1-1 0,1 1 0,0-1 0,0 1 0,-1-1 0,1 1 0,0-1-1,0 0 1,0 0 0,1 0 0,-1 1 0,0-1 0,0 0 0,1 0 0,0 0 0,3 1-34,-1-1 0,1 0 1,-1 0-1,1-1 1,0 1-1,-1-1 1,9 0-1,-5 0-31,-3-1 51,1 0 1,-1 0-1,0-1 0,1 0 1,-1 0-1,0 0 0,0 0 1,0-1-1,0 1 0,-1-1 0,1-1 1,-1 1-1,0-1 0,0 1 1,0-1-1,0 0 0,-1 0 1,1-1-1,-1 1 0,3-7 0,6-8-29,-1-1 0,-1 0 0,12-33 0,-17 39 57,1 0 1,-2 0 0,0 0-1,-1 0 1,0-1 0,-1 0-1,-1 1 1,0-1 0,-1 0-1,-3-20 1,2 33 2,0-1 1,-1 1-1,0-1 1,1 1-1,-1-1 0,0 1 1,0 0-1,0 0 1,0 0-1,-1 0 0,1 0 1,-1 1-1,1-1 1,-1 1-1,1 0 0,-1-1 1,0 1-1,0 0 1,0 0-1,1 1 0,-1-1 1,0 1-1,0-1 1,0 1-1,0 0 1,-4 0-1,-2 0-90,0 0-1,0 0 1,0 1 0,0 0 0,0 0-1,0 1 1,-16 5 0,11 1-430,0 0 0,1 0 0,0 1 0,0 1 0,1 0 0,-13 14 0,-32 41-5084,17-5-1690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3:42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16 13453,'-23'-10'4312,"23"10"-4286,0 0 1,0 0-1,0 0 0,0-1 1,0 1-1,0 0 1,-1 0-1,1 0 0,0 0 1,0 0-1,0 0 0,0 0 1,0 0-1,0 0 1,0 0-1,0 0 0,0 0 1,0-1-1,0 1 0,0 0 1,0 0-1,-1 0 1,1 0-1,0 0 0,0 0 1,0 0-1,0-1 0,0 1 1,0 0-1,0 0 0,0 0 1,0 0-1,0 0 1,0 0-1,0 0 0,0-1 1,0 1-1,0 0 0,0 0 1,1 0-1,-1 0 1,0 0-1,0 0 0,0 0 1,0 0-1,0-1 0,0 1 1,0 0-1,0 0 1,0 0-1,0 0 0,0 0 1,0 0-1,1 0 0,-1 0 1,0 0-1,0 0 1,0 0-1,0 0 0,0 0 1,0 0-1,0 0 0,1 0 1,-1 0-1,0 0 1,0 0-1,0 0 0,0 0 1,0 0-1,4 0 15,-1 0 0,0 0 0,0 1 1,0 0-1,0-1 0,0 1 0,0 0 0,0 1 0,0-1 0,0 0 0,4 3 0,0 1 49,0 1-1,-1-1 0,1 1 1,-1 0-1,-1 1 0,1 0 0,-1 0 1,0 0-1,0 0 0,-1 1 1,0 0-1,0 0 0,-1 0 1,0 0-1,-1 0 0,1 1 1,1 14-1,0 14 380,-1-1 1,-4 72-1,0-73-404,0-22-87,0 0 0,-1-1 0,0 1 0,0-1 0,-2 1 0,-7 19 0,8-25-646,-1 1 0,0-1 0,0-1-1,0 1 1,-1-1 0,-11 12-1,-1-2-4327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20:13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14221,'-12'4'3219,"23"5"-2208,38 12-1083,-40-18 431,90 31 74,199 41 1,-113-33-324,-181-42-9,0 1 0,0 1 1,0-1-1,0 0 0,0 1 0,0 0 1,0 0-1,-1 0 0,1 1 1,6 4-1,-10-6-31,1 0 1,-1-1 0,1 1-1,-1 0 1,1 0-1,-1 0 1,0-1 0,1 1-1,-1 0 1,0 0-1,0 0 1,0-1-1,1 1 1,-1 0 0,0 0-1,0 0 1,0 0-1,0 0 1,0 0-1,-1-1 1,1 1 0,0 1-1,-1 0-1,0 0-1,-1 1 1,1-1 0,0 0-1,-1 0 1,1 0-1,-1-1 1,0 1 0,0 0-1,1 0 1,-4 1-1,-110 80 279,-49 39-1332,137-99-829,-41 46 1,63-63 1047,0 0 0,1 1 0,-1-1 0,1 1 0,1 0 0,-1 0 0,-2 10 0,3-6-1854,1 1 0,0-1 0,0 21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3:42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 21332,'-34'11'577,"6"-11"2209,47 0-3010,24 0 288,15 0-32,0 0-128,-6 0-897,-9 0-1441,-15 0-1346,3 5-1537</inkml:trace>
  <inkml:trace contextRef="#ctx0" brushRef="#br0" timeOffset="1">74 197 16047,'-21'0'1954,"11"0"1473,20 0-3459,23 0 32,16 0-160,3 0-897,7-3-1890,8 0-3491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3:43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50 15983,'-4'-16'2743,"-3"-6"2529,6 32-2615,0 49-2556,4 98-58,-3-153-47,0 0 0,0 0 0,1 0 0,-1 0 0,1 0 0,0-1 0,1 1 0,-1 0 0,1 0 0,-1-1 0,1 1 1,0 0-1,0-1 0,1 0 0,-1 0 0,1 1 0,0-1 0,-1-1 0,7 5 0,-3-4-4,0 0 1,0 0-1,0-1 0,0 0 1,1 0-1,-1-1 0,1 0 1,-1 0-1,1 0 0,0-1 1,7-1-1,-11 1 11,1 0 0,-1 0 0,1-1 0,-1 0 0,1 0 0,-1 0 0,0 0 1,1 0-1,-1 0 0,0-1 0,0 0 0,0 0 0,0 0 0,0 0 0,-1 0 0,4-3 0,-1 0 9,-1-1 0,1 0 0,-1 0-1,0 0 1,0 0 0,0-1 0,3-9 0,-2 3 2,-1 0 1,-1 0-1,1 0 1,-2-1-1,0 1 1,-1-1-1,0 1 1,-2-18-1,0 27-58,0 0 0,0 1-1,-1-1 1,0 0 0,0 1-1,0-1 1,0 1 0,0 0-1,-1 0 1,1 0 0,-1 0-1,0 0 1,0 1-1,0-1 1,0 1 0,-1-1-1,1 1 1,-1 0 0,1 1-1,-8-4 1,-8-3-699,-1 1 0,-32-7 0,15 7-2344,1 2-1,-61-1 1,-1 5-4542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3:44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632 155 8136,'-38'-22'3311,"37"20"-2936,-1 0 1,1 0-1,0 0 1,0 0-1,-1 0 1,1 0-1,0 0 1,0 0-1,1 0 1,-1-1-1,0 1 1,1 0-1,0 0 1,-1-1-1,1 1 1,0-5-1,0 4-106,0 0 0,0 0 0,0 0 0,-1 0 0,0 0 0,1 0 0,-1 0 0,0 0 0,0 1 0,-1-1 1,1 0-1,-1 0 0,1 1 0,-1-1 0,0 1 0,-3-4 0,1 2-149,0 1-1,0 0 1,-1 0 0,1 0 0,-1 1 0,1 0 0,-1-1 0,0 2 0,-5-3 0,-8 0-125,0 1 1,0 0-1,0 2 0,-26 0 1,40 1-1,1 1 0,-1 0 0,1 0 0,-1 0 0,1 1 0,0-1 0,-1 1 0,1 0 0,0 0 0,0 0 0,0 0 0,0 0 0,0 1 0,1-1 0,-1 1 0,1 0 0,0 0 0,0 0 0,0 0 0,0 0 0,0 0 0,0 1 0,1-1 0,0 0 0,-2 6 0,-4 10 12,2 1 0,0-1 0,-3 22 0,-9 156-43,1-12 19,16-183-15,-1 0 1,0 0-1,0 0 1,1 0-1,-2 0 1,1 0-1,0 0 1,0 0-1,0 0 1,-1-1-1,1 1 1,-1 0-1,0-1 1,1 1-1,-1-1 1,0 0-1,0 0 1,0 0-1,0 0 1,0 0-1,0 0 1,0 0-1,0 0 1,0-1-1,0 1 1,0-1-1,-1 0 1,1 1-1,0-1 1,0 0-1,0 0 1,-4-1-1,0 1-58,0-1 0,0 1 0,0-1 0,0 0 0,1-1 0,-1 1 0,0-1 0,1 0 0,0-1 0,-1 1 0,-7-6 0,1-3 139,0 0 0,1-1 0,0-1 0,1 1 0,0-2 0,1 1 0,1-1 0,0-1 0,1 1 0,1-1 0,0 0 0,1-1 0,0 0 0,2 1 0,0-1-1,0-1 1,0-16 0,4 32-54,-1 0 0,0 0 0,1 1-1,-1-1 1,1 0 0,-1 0 0,1 0-1,-1 0 1,1 1 0,0-1-1,-1 0 1,1 0 0,0 1 0,0-1-1,-1 1 1,1-1 0,0 1 0,0-1-1,0 1 1,0-1 0,0 1 0,0 0-1,0-1 1,-1 1 0,1 0 0,2 0-1,29-6-117,-27 6 111,56-5-1255,72 5 0,-55 1-2878,10-1-2437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3:44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37 8872,'-7'-15'7058,"-5"-5"-2809,11 20-4153,1 0 1,-1 0-1,0-1 1,0 1-1,1 0 0,-1 0 1,0 0-1,0 0 0,0 0 1,1 0-1,-1 0 1,0 0-1,0 0 0,1 0 1,-1 0-1,0 0 0,0 1 1,1-1-1,-1 0 0,0 1 1,1-1-1,-1 0 1,0 1-1,1-1 0,-1 1 1,0-1-1,1 1 0,-1-1 1,1 1-1,-1-1 0,1 1 1,-1 0-1,1-1 1,0 1-1,-1 0 0,1 0 1,-20 30 2591,19-30-2675,-14 30-529,2 1-1,1 0 0,1 0 0,2 1 0,1 1 0,2 0 0,1-1 1,1 2-1,2-1 0,5 57 0,-3-88 126,0 0 0,0 0 0,0 0 0,1 0 0,-1 0 0,1 0 0,0 0 1,0 0-1,0-1 0,1 1 0,-1 0 0,3 4 0,2-2-834,-1 0 0,1 0-1,0-1 1,0 0 0,10 5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3:44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54 4612,'-16'-3'10327,"5"-5"-5772,9 7-4424,1 0 0,0-1 0,1 1 0,-1-1 0,0 1 0,0-1 0,1 1 0,-1-1 0,1 1 0,-1-1 0,1 0 0,0 1 0,-1-1 0,1 0 0,0 0 0,0 1 0,0-1 0,1 0-1,-1 1 1,0-1 0,1 0 0,-1 1 0,1-1 0,2-2 1976,-1 10-1743,0 12-472,-6 47-223,-14 88 0,-2 12-5953,19-127 1410,1-11-2188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3:45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3 14253,'-12'0'4805,"5"0"-289,7-2-3395,0 4-1025,0 34-31,0 8-98,0 17-415,-3-3-1250,-9-3-1729,9-2-2498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3:45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8872,'0'0'303,"0"-1"0,0 1 0,0-1-1,0 1 1,1-1 0,-1 1 0,0-1-1,0 1 1,0-1 0,0 1 0,1-1-1,-1 1 1,0-1 0,0 1 0,1-1-1,-1 1 1,0-1 0,1 1-1,-1 0 1,0-1 0,1 1 0,-1 0-1,1-1 1,-1 1 0,0 0 0,1 0-1,-1-1 1,1 1 0,-1 0 0,1 0-1,-1 0 1,1-1 0,-1 1 0,1 0-1,-1 0 1,2 0 0,27 6 1590,-23-4-1981,-1 1 0,1-1-1,-1 1 1,0 1 0,0-1-1,0 1 1,0-1-1,5 7 1,-4 0 163,0 0-1,-1 1 1,-1 0 0,1 0 0,-2 0-1,1 1 1,-2-1 0,0 1-1,0 0 1,0 18 0,-1 18 418,-6 56 0,5-101-486,-2 11-29,0 0 0,0-1-1,-2 1 1,0-1 0,0 0 0,-1 0 0,-9 17-1,-29 43-3660,29-49 1117,-7 18-4417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3:45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0 12107,'-25'0'4741,"16"0"-3492,0 0 321,27 0-994,25 0-31,15 0-289,1 0-160,-7 3-96,-9 0-448,-16 5-1474,-5-2-2114,2 5-1794</inkml:trace>
  <inkml:trace contextRef="#ctx0" brushRef="#br0" timeOffset="1">13 185 11627,'-12'0'9385,"36"0"-9225,13 0-64,12 0-128,10 0-737,2-5-1729,9-1-2435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3:46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123 104 12876,'-49'-20'11104,"49"23"-10597,-1 47-251,-1-21 72,2 0 0,4 39 1,-4-61-292,1 0 0,1-1 0,-1 1-1,1 0 1,0-1 0,1 0 0,-1 1 0,1-1 0,1 0 0,-1 0 0,1-1 0,0 1 0,0-1-1,1 0 1,6 7 0,-7-9-38,0-1 0,1 1 0,-1-1 0,1 0 0,-1 0 0,1 0 0,-1 0-1,1-1 1,0 0 0,0 0 0,0 0 0,0-1 0,0 1 0,0-1 0,0 0 0,0-1 0,0 1-1,0-1 1,-1 0 0,1 0 0,0-1 0,0 1 0,-1-1 0,1 0 0,-1 0 0,1-1 0,-1 1-1,0-1 1,0 0 0,0 0 0,0 0 0,-1-1 0,5-5 0,0-6 7,0 0 0,-1 0 0,-1-1 0,0 1 0,-1-1 0,-1-1 1,-1 1-1,0-1 0,-1 1 0,-1-1 0,0 0 0,-1 0 0,-5-32 0,4 45 4,0 0 0,0 0-1,-1 0 1,1 0 0,-1 0 0,0 0-1,0 1 1,0-1 0,0 1-1,-1-1 1,1 1 0,-1 0 0,0 0-1,0 0 1,0 0 0,0 0-1,-1 1 1,1 0 0,-1-1-1,1 1 1,-1 0 0,0 1 0,0-1-1,0 1 1,0 0 0,-7-2-1,-10 0-69,0 0 0,0 1 0,0 1 0,-22 1 0,20 0-318,18 0-46,0 0 1,0 0-1,-1 0 1,1 0-1,0 1 1,0 0-1,0 0 1,0 0-1,0 0 1,0 1-1,0 0 1,0 0-1,1 1 1,-9 4-1,-6 19-7258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3:47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513 135 3972,'-6'3'14595,"1"-3"-14163,1 0-1,-1 0 1,1-1 0,-1 1-1,1-1 1,-1 0 0,-4-2-1,8 2-347,-1 0 0,1 1-1,-1-1 1,1 0 0,-1 0-1,1 0 1,0 0-1,0-1 1,-1 1 0,1 0-1,0 0 1,0-1 0,0 1-1,1-1 1,-1 1 0,0-1-1,0 1 1,1-1 0,-1 1-1,1-1 1,-1 0 0,1 1-1,0-1 1,0 0 0,0 1-1,0-4 1,0 0 30,0-1 1,0 1-1,0 0 1,-1 0-1,1 0 1,-1 0-1,-1 0 1,1 0-1,-1 0 1,1 0-1,-1 0 1,-3-4-1,3 6-65,-1 1-1,1 0 1,0 1-1,-1-1 1,1 0 0,-1 1-1,1-1 1,-1 1-1,0 0 1,1 0-1,-1 0 1,0 0-1,0 0 1,0 1-1,0-1 1,0 1-1,0 0 1,0 0-1,0 0 1,0 0 0,0 1-1,0-1 1,-4 2-1,1-1-63,1 0 1,-1 1-1,1 0 0,0 0 0,0 0 1,0 1-1,0 0 0,0 0 0,0 0 1,1 0-1,-1 1 0,-6 7 0,-45 58-188,44-53 144,-15 22-10,1 1-1,2 2 0,2 0 0,1 1 0,3 1 1,1 0-1,2 2 0,3 0 0,1 0 0,2 1 0,2 0 1,-1 57-1,8-94 50,0-1 1,0 0-1,1 0 1,0 0-1,1 0 0,0 0 1,0 0-1,4 9 1,-4-14-17,0 0-1,0 1 1,0-1 0,0 0-1,1 0 1,-1-1 0,1 1-1,0 0 1,0-1 0,0 0-1,0 1 1,0-1 0,1-1 0,-1 1-1,0 0 1,1-1 0,0 0-1,-1 1 1,5-1 0,2 2-150,1-2 1,-1 0-1,1 0 1,-1-1-1,1 0 1,0 0-1,-1-2 0,1 1 1,-1-1-1,1-1 1,-1 0-1,0 0 1,0-1-1,0 0 1,-1-1-1,1 0 1,-1 0-1,0-1 1,12-11-1,4-4-397,-2-2-1,0 0 0,-2-2 1,0 0-1,18-30 1,-30 41 396,-1 0 1,0 0 0,0 0 0,-2-1 0,9-27-1,-8-10 4710,-8 58-4474,0 1-1,0-1 1,-1 0-1,0 0 1,0-1-1,-6 12 1,-3 9-47,0 5 59,0 0-1,3 1 1,0 0-1,3 0 1,-4 43-1,9-74-63,1-1 0,-1 1 0,0 0 0,0-1 0,0 1 1,1 0-1,-1 0 0,0-1 0,1 1 0,-1 0 0,0-1 0,1 1 0,-1-1 0,1 1 0,-1-1 0,1 1 0,0-1 0,-1 1 0,1-1 1,-1 1-1,1-1 0,0 1 0,-1-1 0,1 0 0,0 0 0,-1 1 0,1-1 0,0 0 0,0 0 0,-1 0 0,1 0 0,0 0 0,0 0 1,-1 0-1,1 0 0,1 0 0,1 0 1,0 0 1,0 0-1,-1-1 1,1 1 0,0-1-1,-1 0 1,1 0-1,0 0 1,3-2-1,1-2 8,-1 0-1,0-1 1,0 0-1,0 0 1,-1 0-1,0-1 1,0 0 0,4-8-1,31-66 20,-28 56 193,-1 0 0,-2 0 1,0-1-1,-2-1 0,0 1 0,-2-1 0,3-54 1,-8 79-173,0-1 0,-1 1 1,1 0-1,0 0 1,-1 0-1,0 0 1,0 0-1,1 0 0,-1 0 1,0 0-1,-1 0 1,1 0-1,0 0 0,0 0 1,-1 1-1,1-1 1,-1 1-1,0-1 0,1 1 1,-1-1-1,0 1 1,0 0-1,0 0 0,0 0 1,0 0-1,0 0 1,0 0-1,0 1 0,0-1 1,-4 0-1,0 0-55,0 0-1,0 0 1,0 1-1,0 0 0,-1 0 1,1 1-1,0-1 1,0 1-1,0 1 1,0-1-1,-6 3 1,4 0-169,0 1 0,0-1 0,0 2 0,1-1 0,0 1 0,0 0 1,-11 12-1,-41 56-2412,54-67 2193,-26 46-4023,17-1-1698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21:06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39 221 12268,'-29'17'1975,"20"-15"-107,17-10 4650,138-108-5348,-129 103-1095,-1 0 1,-1 0-1,0-1 1,-1-1 0,20-26-1,-34 40-43,0 1 0,1-1 0,-1 1 1,0-1-1,0 1 0,1 0 0,-1-1 0,1 1 0,-1 0 0,0-1 0,1 1 0,-1 0 0,1-1 0,-1 1 0,1 0 0,-1 0 0,1 0 0,-1 0 0,1-1 1,-1 1-1,1 0 0,-1 0 0,1 0 0,-1 0 0,1 0 0,-1 0 0,1 0 0,-1 0 0,1 0 0,-1 0 0,1 1 0,-1-1 0,1 0 0,-1 0 0,1 0 0,-1 1 1,1-1-1,-1 0 0,0 0 0,1 1 0,-1-1 0,1 0 0,-1 1 0,0-1 0,1 1 0,-1-1 0,0 0 0,1 1 0,-1-1 0,0 1 0,0-1 0,1 1 1,10 26-72,-7-8-184,-1-1 0,0 37 0,3 13-2587,-5-59 1632,1-1 1,0 1 0,0-1-1,1 1 1,7 13-1,28 33-9707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3:48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241 154 13389,'0'-2'337,"0"-1"0,-1 1 1,1 0-1,0-1 1,-1 1-1,0 0 0,1 0 1,-1 0-1,0-1 1,0 1-1,0 0 0,0 0 1,-1 0-1,1 1 1,0-1-1,-1 0 0,0 0 1,1 1-1,-1-1 1,0 1-1,-2-2 0,0-1 542,3 5-715,0-1 1,0 0-1,-1 1 1,1-1-1,0 1 1,0 0-1,0-1 0,0 1 1,0 0-1,0 0 1,0-1-1,0 1 1,0 0-1,0 0 1,1 0-1,-1 0 0,0 0 1,1 0-1,-1 1 1,0-1-1,1 0 1,-1 0-1,1 0 1,-1 2-1,-23 47-917,19-39 1062,-155 317-666,200-419-111,4 2 0,105-155 0,-145 238 486,4-5 66,0 0 1,1 1-1,0-1 0,0 2 1,1-1-1,22-15 0,-31 27-37,-1-1 0,1 0 0,0 1-1,-1-1 1,0 1 0,1-1 0,-1 1-1,0-1 1,0 0 0,0 1 0,0-1-1,0 1 1,0-1 0,0 3 0,0-2-1,-1 41-39,-2 1 1,-1 0-1,-2-1 1,-15 50-1,20-90-47,-38 162-1858,34-139-138,2 1 1,0 29-1,2-55 1863,1 0 1,0 0-1,0 0 0,-1 1 1,1-1-1,0 0 0,0 0 1,0 0-1,0 0 0,0 1 0,1-1 1,-1 0-1,0 0 0,1 0 1,-1 0-1,0 0 0,1 0 1,-1 0-1,1 0 0,0 0 1,-1 0-1,1 0 0,0 0 1,-1 0-1,1 0 0,0 0 1,0 0-1,0-1 0,0 1 0,0 0 1,0-1-1,0 1 0,0-1 1,0 1-1,0-1 0,0 0 1,0 1-1,0-1 0,1 0 1,-1 0-1,0 1 0,0-1 1,0 0-1,0 0 0,2-1 1,44 3-4056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3:48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 61 4420,'2'-2'635,"-1"1"-1,0-1 1,0 0-1,0 1 0,0-1 1,0 0-1,0 0 1,-1 0-1,1 0 1,-1 0-1,1 0 1,-1 0-1,0 0 0,1 0 1,-1 0-1,0 0 1,0 0-1,-1 0 1,0-4-1,1 5-234,-1 0-1,0 0 1,1 0 0,-1 0-1,0 0 1,0 1 0,0-1-1,0 0 1,0 0 0,0 0-1,0 1 1,0-1-1,0 1 1,0-1 0,0 0-1,-3 0 1,-19-3 24,15 3-385,0 1 0,0 0-1,0 1 1,1 0 0,-1 0 0,0 0 0,0 1-1,1 0 1,0 1 0,-1 0 0,1 0-1,0 0 1,0 1 0,-10 8 0,7-5-90,1 1 0,1 0 1,-1 0-1,1 1 0,1 0 1,0 1-1,0 0 0,1 0 0,-6 12 1,11-21 42,0 1 0,0-1 0,0 1 0,0 0 0,0-1 0,1 1 0,-1 0 0,1 0 0,-1 0 0,1 0 0,0 0 0,-1 0 0,1-1 0,0 1 0,0 0 0,0 0 0,1 0 0,-1 0 0,0 0 0,1 0 0,-1 0 0,1-1 0,0 1 0,-1 0 0,1 0 0,0-1 0,0 1 0,0 0 0,2 1 0,3 1 10,-1 0 0,0-1 1,1 1-1,0-1 0,0-1 1,0 1-1,9 1 0,-10-3 10,-1 0-1,1 1 1,-1-1-1,1 1 1,-1 0-1,1 0 0,-1 1 1,0-1-1,0 1 1,0 0-1,0 0 1,-1 0-1,1 0 1,-1 1-1,0-1 1,4 6-1,-5-2-22,1 0 1,-1 0-1,-1 1 0,0-1 1,0 0-1,0 1 0,-1-1 1,0 0-1,0 1 0,-1-1 1,0 0-1,0 1 0,0-1 1,-1 0-1,-1 0 0,1 0 1,-1 0-1,0-1 0,-1 1 1,1-1-1,-1 1 0,0-1 0,-1-1 1,0 1-1,0 0 0,-8 6 1,5-5-302,0-1 0,-1 0 0,1 0 1,-1-1-1,0 0 0,-1-1 0,-11 4 1,12-5-965,1-1 0,-1 0 1,1-1-1,-1 0 0,-9 0 1,12-1-3856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3:49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10858,'0'-3'7848,"19"3"-7080,14 0-575,13 0-322,0 0-1728,0-5-1538,3-12-1538,1 9-4420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3:49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332 14 8968,'-15'-5'7528,"3"2"-5062,-4 0 1922,16 0-2530,-3 28-1922,-24 28 128,-1 21-64,-9 14 32,-3 9-64,-6 11-224,0 5-513,9-3-640,13-24-994,24-28-2049,0-25-2114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3:49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329 262 12588,'-23'-19'3090,"18"15"-2858,0 1-1,0-1 1,1 0-1,-1 0 1,1-1 0,0 1-1,0-1 1,0 0-1,1 0 1,-1 0-1,1-1 1,0 1-1,1-1 1,0 1-1,-1-1 1,2 0 0,-1 0-1,-1-11 1,2 1-61,-2-1-1,0 1 1,0 0 0,-11-28 0,13 43-118,1 0-1,-1 0 1,1 0 0,-1 0 0,1 0 0,-1 0-1,0 0 1,0 0 0,1 1 0,-1-1 0,0 0-1,0 0 1,0 1 0,0-1 0,0 1 0,0-1-1,0 1 1,0-1 0,0 1 0,0-1 0,0 1-1,0 0 1,0 0 0,0-1 0,0 1 0,0 0-1,-1 0 1,1 0 0,0 0 0,0 1 0,0-1-1,-1 0 1,-1 1-44,1-1 0,0 1 1,0 0-1,0 0 0,-1 0 0,1 0 0,0 0 0,0 0 0,0 1 0,0-1 0,1 1 1,-1-1-1,0 1 0,-2 4 0,-11 21-23,1 0 0,2 1 0,1 1 1,-15 58-1,11-36-45,2-8-28,3-14-51,0 0-1,3 1 0,0 0 1,2 1-1,-1 31 1,7-61 93,0-1 1,0 1 0,1-1-1,-1 0 1,0 0 0,0 0-1,0 1 1,1-1 0,-1 0-1,0 0 1,0-1 0,1 1 0,-1 0-1,0 0 1,0-1 0,0 1-1,0 0 1,1-1 0,0 0-1,6-5-10,0-1-1,0 0 1,0 0-1,-1 0 1,0-1-1,-1 0 1,0 0-1,0-1 1,-1 0-1,9-17 1,5-8-167,64-93-653,78-139 1493,-198 334 3760,4-11-4405,-25 62 0,42-79 1,2 1 0,-10 52 0,16-17-2602,8-74 1863,0-2 682,0 0 1,0 0-1,0 0 1,0 0-1,0 0 1,0-1 0,0 1-1,1 0 1,-1 0-1,0 0 1,0 0-1,0 0 1,0 0 0,0-1-1,0 1 1,0 0-1,1 0 1,-1 0-1,0 0 1,0 0 0,0 0-1,0 0 1,1 0-1,-1 0 1,0 0-1,0 0 1,0 0 0,0 0-1,0 0 1,1 0-1,-1 0 1,0 0-1,0 0 1,0 0 0,0 0-1,1 0 1,-1 0-1,0 0 1,0 0-1,0 0 1,0 0 0,0 0-1,1 0 1,-1 1-1,0-1 1,0 0-1,0 0 1,0 0 0,0 0-1,0 0 1,1 0-1,-1 1 1,0-1-1,0 0 1,0 0 0,0 0-1,0 0 1,0 0-1,0 1 1,0-1-1,0 0 1,0 0 0,0 0-1,0 0 1,0 1-1,1-1-16,9-7-1213,1 1-1,-1-2 1,0 1 0,-1-1-1,0-1 1,0 0-1,12-16 1,11-10-718,-9 13 1909,-1-2 0,35-47 0,-51 61 873,0 0 0,-1 0-1,0 0 1,-1-1 0,0 1 0,0-1 0,-1 0 0,0 0-1,-1-1 1,-1 1 0,1-19 0,-3 13 768,0 12-895,1 1-1,-1-1 1,1 1 0,0-1-1,0 1 1,0-1 0,1 1 0,-1 0-1,1-1 1,0 1 0,1 0-1,-1-1 1,4-3 2735,-4 22-3386,-1-13 173,-2 31-138,-1 1 1,-1-1 0,-2 0 0,-18 56 0,-55 121-251,68-189-1654,20-54 827,7-17 519,3 1 1,1 2-1,3 0 1,1 1-1,3 1 1,2 1-1,43-52 1,-69 94 689,21-23 79,-24 25-126,1 0-1,0 0 1,0 1 0,-1-1 0,1 0 0,0 0-1,0 1 1,0-1 0,0 1 0,0-1 0,0 1-1,0-1 1,0 1 0,0-1 0,0 1 0,0 0 0,0 0-1,0 0 1,0-1 0,0 1 0,0 0 0,0 0-1,1 1 1,0-1 0,2 10 632,1 60 202,-5 120 1,-2-76-1691,-3-44-6008,5-63 5190,-1 22-8878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3:50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40 105 20147,'-25'0'1730,"10"0"-65,18 0-1633,37-5-256,21-20-1377,1-3-1410,-4-2-2050,0 13-2466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3:50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78 11499,'-16'-20'2296,"13"17"-1594,0-1 0,0 1 0,0 0 0,0-1 0,1 1-1,-1-1 1,1 0 0,0 0 0,0 0 0,0 0 0,1 0 0,0 0 0,-2-6 871,2 36-560,2-12-884,-6 77 131,-4 0 0,-33 142 0,22-144-342,5 1 0,-7 147 0,22-234-53,0 0 1,0-1 0,0 1-1,0 0 1,0-1-1,1 1 1,-1 0 0,1-1-1,0 1 1,0-1-1,0 1 1,1 2-1,-1-4-17,0 0 0,0-1-1,0 1 1,0 0-1,0-1 1,1 1-1,-1-1 1,0 0-1,0 1 1,0-1 0,0 0-1,0 0 1,1 0-1,-1 1 1,0-1-1,0 0 1,0-1-1,1 1 1,-1 0 0,0 0-1,0 0 1,0-1-1,0 1 1,0-1-1,0 1 1,1-1-1,-1 1 1,0-1 0,1 0-1,42-32-6007,17-23-4037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4:01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26 1505,'-5'-5'9134,"0"2"-5255,-6-14 7900,5 370-11752,6-350-32,0 1 0,0-1 0,1 0 1,-1 0-1,1 0 0,0 0 1,0 1-1,0-1 0,0 0 0,0 0 1,1-1-1,-1 1 0,1 0 0,0 0 1,0-1-1,0 1 0,0-1 1,0 0-1,1 1 0,-1-1 0,1 0 1,-1 0-1,1-1 0,0 1 1,0 0-1,0-1 0,0 0 0,0 0 1,0 0-1,0 0 0,0 0 0,6 0 1,-1 0-29,0 0 0,-1-1-1,1 0 1,-1 0 0,1-1 0,-1 0 0,1 0 0,-1-1 0,0 0 0,1 0 0,-1 0 0,0-1-1,12-7 1,-8 2-53,0-1-1,0 0 1,-1 0-1,-1-1 1,1 0-1,-2-1 1,1 0-1,-1 0 1,11-23-1,-15 26 63,1-1-1,-2 1 0,1-1 1,-1 0-1,-1 0 0,0 0 1,0-1-1,0 1 0,-1 0 1,-1-1-1,0 1 0,0-1 1,-1 1-1,0-1 0,-3-13 0,1 17 64,0 1 0,1 0 0,-2 0 0,1 0-1,-1 0 1,1 0 0,-1 1 0,-1 0-1,1 0 1,0 0 0,-1 0 0,0 0 0,0 1-1,0 0 1,0 0 0,-1 1 0,1-1 0,-1 1-1,0 0 1,1 1 0,-1-1 0,0 1-1,0 0 1,-9 0 0,5 1-152,1-1 0,-1 1 0,0 1 0,0 0 1,1 0-1,-16 4 0,19-3-272,1 0 0,-1 0-1,0 0 1,1 1 0,0-1 0,-1 1 0,1 1 0,1-1 0,-1 1-1,-6 6 1,-20 34-6677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3:56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550 113 10506,'-6'9'7069,"-8"-4"-4323,-20-5-1431,23 0 1002,11-102-443,0 101-1863,0 0 1,-1-1-1,1 1 0,-1 0 0,1 0 0,-1 0 1,0 0-1,1-1 0,-1 1 0,0 0 1,0 0-1,0 0 0,0 0 0,0 1 1,0-1-1,0 0 0,0 0 0,0 0 0,0 1 1,-1-1-1,1 1 0,0-1 0,0 1 1,-1-1-1,1 1 0,0 0 0,-1 0 0,1 0 1,0-1-1,-2 1 0,0 0 2,1 0-1,0-1 1,0 1 0,0 0-1,0 0 1,-1 0-1,1 1 1,0-1-1,0 1 1,0-1 0,0 1-1,0-1 1,0 1-1,0 0 1,0 0 0,0 0-1,0 0 1,-3 3-1,-1 5 9,0 0 0,1 0 0,-1 1 0,2 0 0,0 0 0,0 1 0,-3 11 0,-13 82 50,12-57-16,-7 28-46,-56 382-61,71-457 47,0 1-1,0-1 0,0 1 0,0-1 1,0 1-1,0-1 0,0 0 1,0 1-1,0-1 0,0 1 1,0-1-1,0 1 0,0-1 0,0 1 1,0-1-1,-1 0 0,1 1 1,0-1-1,0 1 0,-1-1 1,1 0-1,0 1 0,0-1 0,-1 0 1,1 1-1,0-1 0,-1 0 1,1 0-1,0 1 0,-1-1 1,1 0-1,-1 0 0,1 1 0,0-1 1,-1 0-1,-14-11-154,-17-39-128,24 38 156,-49-70-913,37 57 850,1-1 1,1-1-1,2 0 1,0-2-1,2 0 0,-14-41 1,24 25 1609,7 44-1320,0 0 1,0 0 0,0 1 0,0-1 0,0 1 0,0 0 0,1-1 0,-1 1 0,0 1 0,5 0 0,-2-1 34,72-2 225,90 4-372,-140 1-1842,56 12 0,-21 3-4114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3:57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57 6438,'-1'-2'323,"1"0"1,-1 0-1,0 0 0,-1 1 0,1-1 1,0 0-1,0 1 0,-1-1 0,1 1 1,-1 0-1,1-1 0,-1 1 1,0 0-1,1 0 0,-1 0 0,0 0 1,0 0-1,0 1 0,1-1 0,-1 0 1,0 1-1,-4-1 0,3 0 146,0 0 0,0 1 0,0-1 0,0-1-1,1 1 1,-1 0 0,0-1 0,1 1 0,-5-4 0,6-8 7415,-6 19-6079,-10 15-1953,0 0 0,2 0 0,0 2 0,2-1-1,0 2 1,2 0 0,1 0 0,0 1 0,2 1 0,1-1 0,1 1 0,1 0 0,1 0 0,0 50 0,4-68-253,-1-5 148,1-1 0,0 1 0,0-1 0,-1 1 0,1 0 0,1-1 0,-1 1 0,0-1 0,1 1-1,-1-1 1,1 1 0,0-1 0,0 1 0,0-1 0,0 0 0,0 1 0,0-1 0,1 0 0,-1 0 0,1 0 0,-1 0 0,1 0 0,0 0 0,0-1 0,0 1-1,2 1 1,48 11-5955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21:07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55 191 21012,'-13'0'-293,"11"1"469,-1-1 0,1 0 0,-1 0 0,0 0 0,1 0 0,-1-1 0,1 1 0,-1-1 1,1 1-1,0-1 0,-4-1 0,5 1-109,0 0 0,1-1 0,-1 1 0,0 0 0,0 0 0,1-1 0,-1 1 0,1-1 0,-1 1 0,1 0 0,-1-1-1,1 1 1,0-1 0,0 1 0,0-1 0,0 1 0,0-1 0,0 1 0,0-1 0,0 1 0,1-1 0,-1 1 0,1-3 0,1 0-65,0-1 0,0 1 0,0 0 0,0 0 1,1 0-1,0 0 0,0 1 0,0-1 0,0 1 0,0-1 0,1 1 0,-1 0 0,1 0 0,0 1 1,0-1-1,6-2 0,75-35 37,-81 38-39,9-3-365,-1-1 0,0-1-1,0 0 1,19-14 0,-31 21 210,7 15 267,8 40-12,40 99-1,-11-72-2897,-18-50-2231,8-6-2589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3:58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70 9449,'-12'0'3410,"-19"0"1260,28 0-4386,-1 0 0,0-1 0,1 1 0,-1 0 0,0-1 0,1 0 0,-1 0 1,1 0-1,-1 0 0,1-1 0,-1 0 0,1 1 0,0-1 0,0 0 0,-6-5 0,3-2 953,6 32-472,-8 17-770,3-21-4,2 0-1,0 0 1,0 22-1,3-39 3,1-1 0,-1 1-1,1-1 1,-1 1 0,1-1-1,0 0 1,-1 1-1,1-1 1,0 0 0,0 0-1,0 0 1,0 0 0,0 1-1,0-1 1,0-1 0,1 1-1,-1 0 1,0 0-1,1 0 1,-1-1 0,0 1-1,1 0 1,-1-1 0,1 1-1,-1-1 1,1 0-1,-1 0 1,1 1 0,-1-1-1,1 0 1,-1 0 0,3-1-1,3 2-22,-1-1 0,0 0-1,1-1 1,-1 0 0,0 0-1,1 0 1,7-3 0,-7 0 10,0 0 1,0-1-1,-1 0 1,1 0-1,-1 0 1,0-1-1,-1 0 0,1 0 1,8-14-1,-7 10 21,0 0-1,-1-1 1,-1 0-1,1 0 1,-2-1-1,4-11 0,-7 21 12,0 0-1,-1 0 0,1 0 1,-1 1-1,1-1 0,-1 0 1,0 0-1,0 0 1,0 0-1,0 0 0,0 0 1,0 0-1,0 0 0,-1 1 1,1-1-1,-1 0 0,1 0 1,-1 0-1,0 1 0,0-1 1,0 0-1,0 1 0,0-1 1,0 1-1,0-1 0,0 1 1,-1-1-1,1 1 0,-1 0 1,1 0-1,-1-1 0,1 1 1,-1 0-1,0 0 0,1 1 1,-1-1-1,-3-1 0,-3 1-204,0-1 0,0 2-1,-1-1 1,1 1 0,0 0-1,-1 1 1,-14 2 0,15-1-352,1 0 1,0 1-1,-1-1 1,1 1-1,0 1 1,1-1-1,-1 1 1,0 1-1,-6 5 1,-19 19-4176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3:59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1 769,'-46'3'13697,"0"3"-8951,-7-1-2903,52-4-1803,0-1 0,-1 0 1,1 1-1,0-1 1,-1 1-1,1-1 1,0 1-1,0 0 1,0-1-1,0 1 0,0 0 1,0 0-1,0 0 1,0 0-1,0 0 1,0 0-1,0 0 1,1 0-1,-1 0 0,0 0 1,1 1-1,-1-1 1,1 0-1,-1 0 1,1 1-1,-1-1 1,1 0-1,0 1 0,0-1 1,0 2-1,-1 51-122,2-31 149,-2-5-72,-2 25 173,2 53 0,2-95-162,0 0 0,-1 1-1,1-1 1,0 0 0,-1 0-1,1 0 1,0 1 0,0-1 0,0 0-1,0 0 1,0 0 0,0-1 0,0 1-1,1 0 1,-1 0 0,0-1-1,0 1 1,1 0 0,-1-1 0,0 1-1,1-1 1,-1 0 0,0 1 0,1-1-1,-1 0 1,1 0 0,-1 0-1,0 0 1,3 0 0,2 0 30,0 0 1,0 0-1,0-1 1,0 0-1,0 0 1,7-2-1,-6 0-13,-1-1-1,0 0 1,0 0 0,-1-1-1,1 1 1,-1-1 0,0 0-1,0-1 1,-1 1 0,1-1-1,-1 0 1,-1 0 0,6-11-1,0-2 30,0 0-1,-1-1 1,6-27-1,-12 43-10,-1 0 1,0 0-1,0 0 0,0-1 0,-1 1 0,1 0 0,-1-1 0,0 1 0,-1 0 0,1 0 1,-1-5-1,0 7-41,0 1 0,-1-1 0,1 1 0,0-1 0,0 1 0,-1 0 1,1 0-1,0-1 0,-1 1 0,1 0 0,-1 0 0,0 0 0,1 1 0,-1-1 0,0 0 1,0 1-1,1-1 0,-1 1 0,0-1 0,0 1 0,0 0 0,1 0 0,-1 0 1,0 0-1,-3 0 0,-3-1-490,0 1 1,0 0-1,1 0 1,-1 1-1,0 0 1,0 0-1,1 1 1,-1 0-1,0 0 1,1 0-1,0 1 1,-9 5-1,-20 20-5013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3:59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0 16528,'-46'8'3870,"46"-7"-3841,-1-1 1,1 0-1,0 0 1,-1 0-1,1 0 0,0 0 1,-1 1-1,1-1 1,0 0-1,0 0 0,-1 1 1,1-1-1,0 0 1,-1 0-1,1 1 1,0-1-1,0 0 0,0 1 1,-1-1-1,1 0 1,0 1-1,0-1 0,0 0 1,0 1-1,0-1 1,0 1-1,0-1 0,-1 0 1,1 1-1,0-1 1,0 0-1,1 1 0,-1-1 1,0 1-1,0-1 1,0 0-1,0 1 1,0-1-1,0 0 0,0 1 1,0-1-1,1 0 1,-1 1-1,0-1 0,0 0 1,1 1-1,-1-1 1,11 20 31,54 48 258,-55-60-185,1 1 0,-1 0 0,-1 1 0,0 0 0,-1 1 0,0 0 0,0 0 0,-1 1 0,0-1 0,-1 2 0,9 24 1,-12-23-74,-1-1 0,0 0 1,-1 1-1,0-1 0,-1 1 1,0-1-1,-1 1 1,-1-1-1,0 0 0,-1 1 1,-1-1-1,1 0 1,-2-1-1,0 1 0,-1-1 1,0 0-1,0 0 1,-2-1-1,-10 15 0,-38 41-1103,14-29-3233,26-21-1597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3:59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14 2626,'-37'0'18514,"13"0"-17521,2 0 1922,56 0-2851,24 0-32,13 0-128,2-11-641,-5 9-1697,-13 2-1826,-18 0-961</inkml:trace>
  <inkml:trace contextRef="#ctx0" brushRef="#br0" timeOffset="1">80 144 16015,'-49'6'2531,"21"-4"415,25 4-575,34-6-2339,15 3-32,12 0-481,6-3-960,-2 0-2115,5 0-4483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4:02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460 162 9961,'-1'-2'353,"0"0"0,0 0 0,0 0 0,0 0-1,-1 1 1,1-1 0,-1 0 0,1 0 0,-1 1-1,0-1 1,1 1 0,-1 0 0,0 0 0,0-1-1,0 1 1,0 0 0,0 1 0,-1-1 0,1 0-1,-4 0 1,5 0-256,-1 1 0,0 0 0,0-1 0,0 1 0,1-1 0,-1 0 1,0 0-1,0 1 0,1-1 0,-1 0 0,1 0 0,-1-1 0,1 1 0,0 0 0,-1 0 0,1-1 0,0 1 0,0-1 0,0 1 0,0-1 0,0 1 0,0-1 1,0 0-1,0 1 0,1-1 0,-1 0 0,1 0 0,-1 0 0,1 1 0,0-1 0,0 0 0,-1 0 0,2-3 0,-1 2-64,0-1-1,0 1 0,0 0 1,-1-1-1,1 1 0,-1-1 1,0 1-1,1 0 0,-2-1 1,1 1-1,0 0 0,-1 0 1,1 0-1,-1 0 0,0 0 1,0 0-1,0 0 1,0 1-1,-1-1 0,-4-3 1,3 4-37,0 0 0,0 0 1,0 0-1,-1 0 0,1 1 1,-1 0-1,0 0 0,1 0 1,-1 0-1,0 1 0,1 0 1,-1 0-1,0 0 0,-7 1 1,11 0-3,-1 0 0,0 0-1,1-1 1,-1 1 0,1 0 0,-1 0 0,1 1 0,-1-1 0,1 0-1,0 0 1,0 1 0,-1-1 0,1 0 0,0 1 0,0-1 0,0 1-1,1 0 1,-1-1 0,0 1 0,1 0 0,-1-1 0,1 1 0,-1 0-1,1 0 1,0-1 0,0 3 0,-6 58-7,6-53 32,-2 132 20,4-75-22,-3 0-1,-4 0 1,-2 0 0,-17 69-1,24-133-26,-1 0-1,1 0 1,-1 0-1,0 0 0,0 0 1,0 0-1,0 0 1,0 0-1,-1-1 1,1 1-1,0 0 0,-1-1 1,1 1-1,-1-1 1,0 1-1,1-1 0,-5 2 1,5-2-36,-1-1-1,1 1 1,-1-1 0,1 0 0,-1 0 0,0 0-1,1 0 1,-1 0 0,1 0 0,-1 0 0,1-1-1,-1 1 1,1 0 0,-1-1 0,1 1 0,-1-1-1,1 0 1,-1 1 0,1-1 0,0 0 0,-1 0 0,1 0-1,0 0 1,0 0 0,0 0 0,-1 0 0,0-2-1,-20-25-43,0-2-1,2 0 0,2-1 0,-20-42 1,34 66 202,1 0-1,0-1 1,0 0 0,1 1 0,0-1 0,0 0 0,1 0 0,0 0 0,0 0 0,1 0 0,0 0 0,0 0 0,1 0 0,0 0 0,3-10 0,-2 13-51,0 0 1,0 0 0,0 1 0,1-1 0,0 1 0,0 0-1,0 0 1,0 0 0,0 0 0,1 1 0,0-1-1,0 1 1,0 0 0,0 0 0,0 0 0,1 1 0,0-1-1,-1 1 1,1 0 0,0 0 0,0 1 0,0 0-1,0 0 1,9-1 0,39-3-426,1 3 0,65 5 0,-112-3 127,55 7-3762,12 10-3336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4:03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83 8840,'-6'-20'4871,"-17"1"-1767,-2-2-44,24 10-1823,-5-1 3830,-3 19-5034,0 0 0,1 1-1,0 0 1,1 0 0,0 0-1,0 1 1,1 0 0,0 1-1,0-1 1,-4 11 0,-7 18-61,-15 52 1,19-50-711,2 2 1,1-1-1,3 2 0,1-1 1,0 52-1,6-91 421,0 0 0,0 0 0,0 0 0,0 0 1,0 0-1,1 0 0,-1 0 0,1 0 0,0 0 0,0 0 0,0-1 0,0 1 0,0 0 0,0 0 0,1-1 0,0 1 0,2 2 0,0-2-306,0-1 0,-1 0 0,1 0 0,1 0 1,-1-1-1,0 1 0,0-1 0,1 0 0,-1 0 0,1-1 0,4 1 0,55 7-7710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4:03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132 124 11915,'-55'-6'5155,"18"4"-1662,37 18-3172,1 143 736,-1-158-1054,0 1 0,0 0 0,0 0 0,1-1 0,-1 1 0,1 0 0,0-1 0,-1 1 0,1-1 0,0 1 0,0 0 0,0-1 0,0 0 0,0 1 0,0-1 0,0 0 0,1 1 0,-1-1 0,0 0 0,1 0 0,-1 0 0,1 0 0,-1 0 0,1 0 0,-1-1 0,1 1 0,0 0 0,-1-1 0,1 0 0,0 1 0,0-1 0,-1 0 0,1 0 0,0 0 0,0 0 0,-1 0 0,1 0 0,0 0 0,0-1 0,2 0 0,1 1 1,1-1 1,-1-1-1,0 1 1,0-1-1,0 0 1,0 0-1,0 0 1,0-1-1,-1 1 1,1-1-1,-1-1 1,6-3-1,3-7 18,-1-1 1,-1 0-1,0-1 0,-1 0 0,0 0 0,-1-1 0,-1 0 0,-1-1 0,-1 0 0,0 0 1,-1 0-1,-1-1 0,3-37 0,-7 55-2,0 0 0,-1 0 1,1-1-1,-1 1 0,1 0 0,-1 0 1,1 0-1,-1 0 0,0 0 1,0 0-1,1 0 0,-1 0 0,0 0 1,0 0-1,0 1 0,0-1 0,0 0 1,0 0-1,0 1 0,0-1 0,0 1 1,-1-1-1,1 1 0,0 0 0,0-1 1,0 1-1,-1 0 0,1 0 1,0 0-1,0 0 0,-1 0 0,1 0 1,-2 0-1,-47 5-117,38 0-205,1 0 0,0 1 0,0 1 0,1 0 0,0 0 0,0 1 0,0 0 0,1 1 0,-8 10 0,-2-1-1044,-22 29-4153,13 5-3432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4:03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26 11371,'-15'0'6758,"-7"-3"-5252,-2-5 31,24 5-384,0 0-961,3-2-192,9 2 160,0 3 193,-6 0 223,0 25-159,-6 19-129,0 14-160,0 8-96,-15 3 0,0 3-320,2-6-1314,-5-5-2113,18-3-2723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4:04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1 12300,'-11'0'4798,"-22"2"-623,33-2-4166,-1 0 1,1 1-1,-1-1 1,0 0-1,1 1 1,-1-1-1,1 1 1,0-1-1,-1 1 1,1-1-1,-1 1 1,1-1-1,0 1 1,-1-1-1,1 1 1,0-1-1,-1 1 1,1 0-1,0-1 1,0 1-1,0-1 1,0 1-1,0 0 1,-1-1-1,1 1 1,0 0-1,0-1 1,1 1-1,-1 0 1,0-1-1,0 1 1,0 0-1,0-1 1,0 1-1,1-1 1,-1 1-1,0-1 1,1 1-1,-1 0 1,0-1-1,1 1 1,-1-1 0,1 1-1,0 0 1,30 48-11,-20-32 9,-1-1-1,12 24 0,-13-16 39,0 1 0,-1-1 0,-2 1 0,-1 0 1,0 1-1,0 29 0,-4-37 11,-1 0 1,-1-1-1,0 1 0,-2-1 1,0 1-1,0-1 1,-2 0-1,0 0 0,-14 28 1,4-18-504,-1-1 0,-1 0 0,-25 27 0,-28 26-4408,34-39 585,-12 16-6706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4:04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432 167 192,'0'0'11714,"-7"0"-9836,6 0-1703,-1 0 0,0 0 1,0 0-1,1 0 0,-1 0 1,0 0-1,0-1 0,1 1 1,-1 0-1,0-1 0,1 0 1,-1 1-1,0-1 0,1 0 1,-1 0-1,1 0 0,-1 0 1,1 0-1,-1 0 0,1 0 1,0 0-1,0-1 0,-1 1 1,1 0-1,0-1 0,-1-2 1,0-2 101,1 0 0,-1 0 0,1 0 0,1 0 1,-1 0-1,2-12 0,-1 8-177,0 7-38,1 0-1,-1 0 1,0 0 0,-1 0-1,1 0 1,0 0-1,-1 0 1,1 0 0,-1 0-1,0 0 1,0 0 0,0 0-1,-1 0 1,1 1-1,-1-1 1,1 0 0,-1 1-1,0-1 1,0 1 0,0 0-1,0 0 1,0 0-1,-1 0 1,1 0 0,-1 0-1,1 0 1,-1 1-1,0-1 1,0 1 0,1 0-1,-1 0 1,0 0 0,0 0-1,-5 0 1,6 1-73,0 1-1,1-1 1,-1 1 0,1-1-1,-1 1 1,1 0 0,0 0 0,-1 0-1,1 0 1,0 0 0,-1 0-1,1 0 1,0 0 0,0 0 0,0 0-1,0 1 1,0-1 0,0 0 0,-1 3-1,-16 34-70,14-29 70,-15 42-10,2 2 1,2 0-1,3 0 1,2 1 0,-5 106-1,14-45-559,1-115 463,-7-1 99,0 0-1,1 0 1,-1-1-1,1 0 0,0 0 1,0 0-1,0-1 1,0 0-1,0 0 1,0-1-1,1 0 1,-1 0-1,1 0 1,0 0-1,1-1 1,-8-8-1,3 3 32,1-1-1,0 0 1,0 0-1,1-1 0,1 0 1,0 0-1,-5-16 1,9 23 38,0 0 0,1 0 0,0 0 0,0-1 1,0 1-1,1 0 0,0-1 0,0 1 0,0 0 0,0-1 0,3-9 0,-2 13-37,0-1-1,0 1 0,1-1 0,-1 1 0,1-1 0,-1 1 0,1 0 0,0 0 0,0 0 0,0 0 0,0 0 0,0 0 0,0 0 1,1 1-1,-1-1 0,1 1 0,-1-1 0,1 1 0,-1 0 0,1 0 0,0 0 0,0 1 0,3-1 0,35-5-1132,0 1-1,1 3 1,60 4-1,-25-1-4855,4-1-5015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21:08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0 524 9193,'0'0'16298,"2"-29"-14029,0 21-2264,1 0 0,1 1 1,-1-1-1,1 1 0,0 0 1,1 0-1,-1 0 0,2 1 1,6-8-1,63-54 94,-18 18-49,-15 4-101,-3-1-1,38-61 1,-60 83 45,-6 8 70,18-24 357,-28 40-404,0-1 1,0 1-1,0 0 1,0 0-1,0 1 0,1-1 1,-1 0-1,0 0 0,0 0 1,1 1-1,-1-1 1,1 1-1,-1-1 0,0 1 1,1 0-1,-1-1 1,1 1-1,-1 0 0,1 0 1,-1 0-1,1 0 1,-1 0-1,1 0 0,-1 1 1,1-1-1,-1 0 1,3 2-1,-3-1 29,1 0 0,-1 0-1,0 1 1,0-1 0,1 1 0,-1-1 0,0 1 0,0-1 0,-1 1-1,1 0 1,0-1 0,0 1 0,-1 0 0,1 0 0,-1 0 0,0-1-1,1 4 1,3 40 242,-3-33-195,6 212-1322,-7-204 462,-1-17 375,1-1 1,0 1-1,0-1 1,1 0-1,-1 1 1,0-1-1,1 1 1,0-1-1,-1 0 0,3 4 1,13 7-5888,18-3-6859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4:05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21 7111,'-16'-18'10247,"0"15"-4391,14 4-5648,-1 1 0,0-1 1,1 0-1,0 1 1,-1 0-1,1-1 1,0 1-1,0 0 1,0 0-1,0 0 1,0 1-1,-3 3 0,-30 57-3017,28-44 4257,-11 29-1513,2 1 0,-14 81 0,26-102-963,1 0-1,2-1 1,2 46 0,-1-71 836,0-1 1,0 1-1,1-1 0,-1 1 1,0-1-1,1 0 0,-1 1 1,1-1-1,-1 0 0,1 1 1,-1-1-1,1 0 1,0 1-1,0-1 0,0 0 1,0 0-1,0 0 0,0 0 1,0 0-1,0 0 0,0 0 1,2 1-1,30 6-3780,-29-8 3399,55 4-9543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4:05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38 153 7751,'-1'-22'9997,"1"-18"-3576,1 29-6948,-1 0 0,2 0 0,-1 0 0,4-10 0,6-4 1996,-9 93 576,-4-29-2030,-2-1 0,-2 0 1,-12 43-1,7-33-2635,-6 57 0,17-92-1677,0-7-865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4:06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57 12972,'-16'-1'3428,"-11"4"112,26-2-3517,0 0-1,0 1 0,1-1 1,-1 0-1,0 0 0,0 0 1,1 1-1,-1-1 0,1 0 0,-1 0 1,1 1-1,-1-1 0,1 1 1,0-1-1,0 0 0,0 1 0,0-1 1,0 1-1,0-1 0,0 3 1,0 134 1285,1-135-1283,-1-1 1,1 1 0,-1-1 0,1 1 0,0-1-1,0 1 1,0-1 0,1 0 0,-1 1 0,0-1-1,1 0 1,-1 0 0,1 0 0,0 0 0,0 0 0,0 0-1,0-1 1,0 1 0,0-1 0,0 1 0,0-1-1,1 0 1,-1 0 0,1 0 0,-1 0 0,1 0 0,-1-1-1,1 1 1,-1-1 0,1 1 0,-1-1 0,6 0-1,-2 1-25,0-1 0,0 0 0,0 0 0,-1 0-1,1 0 1,0-1 0,0 0 0,0-1 0,0 1-1,-1-1 1,1 0 0,0 0 0,-1-1 0,6-3-1,-5 0-12,0-1 0,-1 0-1,1 0 1,-1 0 0,-1-1-1,1 0 1,-1 0 0,-1 0-1,1 0 1,-2 0 0,1-1-1,-1 1 1,0-1 0,-1 0-1,0 0 1,0 0-1,-1 0 1,0 1 0,-1-12-1,0 17 25,0-1-1,0 0 1,-1 0-1,1 0 1,-1 0-1,1 1 1,-1-1-1,0 1 1,0-1-1,-1 1 1,1 0-1,-1 0 1,0 0-1,0 0 1,0 0-1,0 1 0,0-1 1,0 1-1,-1 0 1,1 0-1,-1 0 1,0 0-1,1 1 1,-9-2-1,3-1-237,0 2-1,-1-1 1,1 1-1,-1 1 1,0 0 0,0 0-1,0 1 1,1 0-1,-18 2 1,2 9-3099,10 10-1110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4:06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0 15310,'0'17'2114,"0"0"-416,0 10 192,0 4-1025,3-1-673,12 0-64,-9 6-64,-6 8-32,0 6 64,-6 2-865,-31-2-1216,-9-6-1315,-3 0-639,3 3-8329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4:07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304 151 10730,'-1'-6'8595,"-1"-24"-7538,3 9-898,0-33 363,-1 52-481,0 0 1,0 0-1,0 0 0,-1 0 1,1 0-1,0 1 0,-1-1 1,1 0-1,-1 0 1,0 1-1,0-1 0,1 0 1,-1 1-1,0-1 0,0 0 1,-1 1-1,1-1 0,0 1 1,0 0-1,-1-1 0,-1 0 1,2 2-32,0-1 0,0 1 0,0 0 0,-1 0 0,1 0 0,0 0 0,0 0 0,0 0 0,-1 0 0,1 0 0,0 1 0,0-1 0,0 0 0,0 1 0,-1-1 0,1 1 0,0-1 0,0 1 0,0-1 0,0 1 0,0 0 0,0-1 0,1 1 0,-1 0 0,0 0 0,0 0 0,0 0 0,1 0 0,-1 0 0,0 0 0,1 0 0,-1 0 0,1 0 0,-1 0 0,1 0 0,0 0 0,0 1 0,-1-1 0,1 1 0,-13 56 2,12-51 3,-8 74-4,3 0-1,7 103 1,1-64-1266,-4-120 1225,0 1 0,-1-1 0,1 0 0,0 1 0,0-1 0,0 0 0,0-1 0,0 1 0,-1 0 0,1 0 0,0-1 0,0 0 0,0 1-1,0-1 1,0 0 0,0 0 0,0 0 0,-2-1 0,-18-18 97,-1-1-1,2 0 0,1-2 1,1 0-1,1-1 0,-24-43 1,40 64-18,0 0 1,0 0 0,0 0-1,1-1 1,-1 1 0,1 0-1,0-1 1,0 1 0,0-1-1,0 1 1,1-1 0,0 1-1,-1-1 1,1 1 0,0-1-1,1 0 1,0-4 0,0 6-34,1-1 1,-1 1 0,0 0 0,1 0-1,0 0 1,-1 1 0,1-1 0,0 0-1,0 1 1,0-1 0,0 1 0,0-1 0,0 1-1,1 0 1,-1 0 0,0 0 0,1 0-1,-1 1 1,1-1 0,-1 0 0,1 1 0,-1 0-1,1 0 1,2 0 0,117-9 64,50-7-2063,17-17-6015,-93 21-1510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4:07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34 10186,'0'-1'342,"0"0"0,0 0 0,0 0 0,0-1 0,0 1 0,0 0 0,0 0 0,0 0 0,0 0 0,0 0 0,-1 0 0,1 0 0,0 0 0,-1 0 0,1 0 0,-1 0 0,1 0 0,-1 0 0,1 0 0,-1 1 0,0-1 0,0 0 0,1 0 0,-1 1 0,0-1 0,0 0 0,0 1 0,-1-2 0,1 1-132,0 1-1,0-1 0,0 1 1,0-1-1,0 1 0,-1-1 1,1 1-1,0 0 0,0-1 1,0 1-1,0 0 0,-1 0 1,1 0-1,0 0 1,0 0-1,-1 0 0,1 0 1,0 0-1,0 1 0,0-1 1,0 0-1,-1 1 0,1-1 1,-1 1-1,-2 2-59,0-1 0,1 0 1,0 1-1,-1 0 0,1 0 0,0 0 1,-4 5-1,-6 9-463,1 2 0,-12 21-1,18-29 755,-11 22-623,1 1 1,2 1-1,1 0 1,2 1-1,1 0 1,2 1-1,1 0 1,2 0-1,2 0 1,1 0-1,5 45 1,-3-79 7,0 0 1,1-1 0,-1 1 0,1 0 0,0 0 0,0-1 0,0 1 0,0-1-1,1 1 1,-1-1 0,1 0 0,-1 1 0,1-1 0,0 0 0,0 0-1,0 0 1,0 0 0,0 0 0,0-1 0,1 1 0,-1-1 0,0 1 0,1-1-1,-1 0 1,1 0 0,0 0 0,-1 0 0,1 0 0,0-1 0,0 1-1,-1-1 1,1 0 0,4 0 0,9 1-1179,0-2 0,0 1 0,0-2 0,27-6 0,30-13-6597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4:07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23 13453,'-21'-22'6709,"20"36"-1639,0 29-5292,-24 109 203,5-49-2119,9 1-5687,11-70 1765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4:08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25 13421,'-9'-5'3427,"9"-4"-1569,0 7-65,0-4-768,0 3 961,0 9-1569,0 30-225,0 22-96,-15 5 0,-4 3-256,4-5-641,3-11-1025,6-17-1601,6-16-929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4:08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3 7303,'-5'-2'13161,"7"18"-10955,7 23-3085,-2-20 1004,-1 1-1,-1 0 1,-1-1 0,-1 1-1,0 1 1,-2-1-1,0 0 1,-1 1-1,-2-1 1,-4 29-1,2-33-493,0 0 0,-1-1 0,-1 1-1,0-1 1,-11 19 0,8-19-764,-1-1-1,0 0 1,0 0 0,-2-1 0,-17 15 0,-3 1-4910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4:08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4 17072,'-10'-3'4484,"38"3"-3843,18 0-225,6 0-352,0 0-64,0 0-832,-6 0-1186,-9 0-2306,-6 0-2627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21:09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0 535 19026,'0'15'2976,"2"-20"-444,9-25-1842,28-34-647,4 1-1,1 3 1,88-91 0,-89 103-43,-12 12-4,50-51 13,-79 86 25,-1 1 0,0-1-1,1 0 1,-1 1 0,0-1-1,1 1 1,-1-1 0,0 1 0,1 0-1,-1 0 1,1 0 0,-1-1 0,1 1-1,-1 1 1,1-1 0,-1 0-1,0 0 1,1 0 0,-1 1 0,1-1-1,-1 1 1,0-1 0,1 1 0,-1 0-1,0-1 1,0 1 0,1 0-1,-1 0 1,0 0 0,0 0 0,0 0-1,0 0 1,0 0 0,0 0 0,0 0-1,-1 1 1,1-1 0,0 0-1,-1 0 1,1 1 0,-1-1 0,1 0-1,0 3 1,27 137 233,-19-107-472,-3-11-139,1 0 0,13 30-1,-17-46-242,1-1-1,-1 1 0,1-1 0,1 0 1,-1 0-1,1 0 0,0 0 1,1-1-1,-1 0 0,1 0 1,0-1-1,7 5 0,36 14-5994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4:09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 14478,'-18'11'6438,"9"-5"-4709,3-6 161,6 5-1409,0-2-545,36 0 160,17-3-577,20 0-1409,-2 0-2113,5 0-2628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4:09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14 2562,'-34'9'15791,"6"-1"-14541,10-8 1664,18 3-992,24-3-1762,13 0-96,12 0-64,13 0 0,2-3 0,-3-8-320,-5 3-673,-17-1-1185,-14 7-2498,-3 2-1474</inkml:trace>
  <inkml:trace contextRef="#ctx0" brushRef="#br0" timeOffset="1">145 199 14606,'-6'0'6534,"18"-8"-5573,19 0-737,0 2-288,5 3 160,1 3-640,0 0-770,-9 0-2049,-4 0-833,4 17-7687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4:09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31 18738,'-6'0'4356,"42"0"-4004,10-5-192,10-6-128,-1 0-64,-9 8-384,0 3-545,-9 0-608,-16 0-2083,1 0-544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4:10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72 7495,'-6'0'8360,"-6"0"96,27 0-7687,13 0 31,5 0-447,7 0-225,3 0-128,13 0-352,2-2-1346,-3-29-3010,6-7-2852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4:10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92 131 5733,'-7'-39'7575,"5"31"-6660,0 1-1,0-1 1,1 0-1,0 1 1,0-1-1,1 0 1,0 0-1,1 1 1,2-16-1,-3 23-866,0 1-1,-1-1 0,1 0 0,0 0 1,0 0-1,0 0 0,0 1 1,0-1-1,0 0 0,0 0 0,0 0 1,0 0-1,0 1 0,0-1 0,0 0 1,0 0-1,0 0 0,0 0 1,0 1-1,1-1 0,-1 0 0,0 0 1,0 0-1,0 0 0,0 0 1,0 1-1,0-1 0,0 0 0,0 0 1,1 0-1,-1 0 0,0 0 1,0 0-1,0 0 0,0 0 0,0 1 1,1-1-1,-1 0 0,0 0 1,0 0-1,0 0 0,0 0 0,0 0 1,1 0-1,-1 0 0,0 0 1,0 0-1,0 0 0,0 0 0,1 0 1,-1 0-1,0 0 0,0 0 1,0 0-1,0 0 0,1 0 0,-1-1 1,0 1-1,0 0 0,0 0 1,0 0-1,0 0 0,1 0 0,-1 0 1,0 0-1,0 0 0,0-1 1,0 1-1,0 0 0,-3 47-133,-2 0-1,-2 0 0,-19 68 1,-1 2-3256,20-80-638,-2 46 0,7 7-6291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4:11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66 131 6951,'-35'5'9039,"9"-2"-5950,23-3-1001,3 6-1603,-1 0-370,1 1 0,0-1-1,0 0 1,0 0 0,1 0-1,0 0 1,0 0-1,0 0 1,1 0 0,0 0-1,0-1 1,1 1 0,0-1-1,0 1 1,0-1-1,7 9 1,-5-9-150,1 1 0,0 0-1,0-1 1,0 0 0,1-1 0,-1 1 0,1-1 0,0-1-1,1 1 1,9 3 0,-14-6-1,0 0-1,-1 0 1,1 0-1,0-1 1,0 1-1,0-1 1,0 1 0,0-1-1,0 0 1,0 0-1,0 0 1,0-1 0,0 1-1,0-1 1,0 0-1,0 1 1,0-1-1,0 0 1,0-1 0,-1 1-1,1-1 1,0 1-1,-1-1 1,1 0-1,-1 0 1,0 0 0,0 0-1,0 0 1,0 0-1,3-4 1,0-4-17,0-2 1,0 1-1,-1 0 1,0-1-1,-1 0 0,0 0 1,2-24-1,-3 12 110,-1-1 0,-2 0 1,-2-25-1,3 48-34,-1 0-1,1 0 1,0 1 0,-1-1 0,1 0 0,-1 0 0,1 1 0,-1-1-1,0 0 1,0 1 0,0-1 0,0 1 0,0-1 0,0 1 0,0-1-1,0 1 1,-1 0 0,1 0 0,0-1 0,-1 1 0,1 0-1,-1 0 1,-3-1 0,2 1-42,-1 0 1,0 0-1,0 1 0,0-1 0,1 1 0,-1 0 1,0 0-1,0 0 0,0 0 0,-7 2 0,-1 1-744,-1 1 0,1 0-1,-1 1 1,1 0-1,-19 11 1,-4 9-3337,9 2-2279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4:11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59 4805,'0'-14'8840,"-3"3"-6694,-10 2-32,13-2 0,0 0-1281,0 9 448,3 2-256,4 0-64,-7 5-160,0 34-513,0 13-128,0 14-160,-7 9-545,-5 8-1184,0 5-1955,12 1-2594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4:13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5 12908,'-18'0'6491,"-2"0"-4360,16 0-1101,18 0-416,33-2-426,-29 0-92,0 1 1,0 1-1,32 5 0,-45-4-65,1 0 0,-1 0 0,0 1 0,0 0 0,0 0 0,0 0 0,0 1 0,-1-1 1,1 1-1,-1 0 0,0 1 0,1-1 0,-1 1 0,-1 0 0,1 0 0,-1 0 0,5 7 0,-2-1 25,-1 0-1,0 1 1,0-1 0,-1 1 0,-1 0 0,0 0 0,3 23-1,-3-4 21,-3 56 0,0-82-111,0 0 1,-1 0 0,0 0 0,1 0-1,-2 0 1,1 0 0,0 0 0,-1-1 0,0 1-1,1-1 1,-2 1 0,1-1 0,0 0-1,-1 1 1,1-1 0,-1 0 0,0-1 0,0 1-1,0 0 1,0-1 0,0 0 0,-1 0-1,1 0 1,-1 0 0,0 0 0,1-1-1,-1 1 1,0-1 0,0 0 0,-6 1 0,-13 1-331,-1 0 0,0-1 1,1-1-1,-28-3 0,13 1-220,13 2 48,-39-2-1451,62 1 1726,0 0-1,0 0 0,0-1 0,0 1 0,0-1 0,0 1 0,0-1 0,0 0 0,0 0 0,0 1 1,1-2-1,-1 1 0,0 0 0,1 0 0,-1 0 0,1-1 0,-1 1 0,1-1 0,0 1 0,-1-1 1,1 1-1,0-1 0,0 0 0,-1-3 0,-1-24-5860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4:13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96 9545,'0'-18'2685,"-1"0"0,-1-1 1,-5-21-1,9 80 2830,-7-10-5198,-15 50 1,-54 155 279,-2 5-1407,39-79-3056,28-69-2764,8-8-4517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4:13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295 228 15407,'0'1'184,"-1"0"1,0-1 0,0 1-1,1 0 1,-1 0 0,0-1-1,0 1 1,0 0 0,0-1-1,0 1 1,0-1 0,0 1-1,0-1 1,0 1 0,0-1-1,-1 0 1,1 0 0,0 1-1,0-1 1,-2 0 0,3-1-124,-1 1 0,1-1-1,-1 1 1,1-1 0,-1 1 0,1-1 0,0 1 0,-1-1 0,1 1 0,0-1 0,-1 0 0,1 1 0,0-1 0,0 0 0,0 1 0,-1-1 0,1 0-1,0 1 1,0-1 0,0 0 0,0 1 0,0-1 0,0 0 0,0 0 0,12-50 164,0 23-124,13-36-77,-24 60 116,0-1-1,1 1 1,-2-1-1,1 0 1,0 0-1,-1 1 1,0-1-1,0 0 1,-1 0-1,1 1 1,-2-7-1,1 10-107,0 0 0,0 0 0,0 0 0,0 0 0,0 0 0,0 0 0,0 0 0,0 0 0,0 0-1,0 1 1,-1-1 0,1 0 0,0 1 0,-1-1 0,1 1 0,0-1 0,-1 1 0,1 0 0,-1-1 0,1 1 0,-3 0-1,-38-2 56,36 2-38,-2 0-61,0 0-1,-1 0 1,1 1-1,-1 0 1,1 0-1,0 1 1,0 0-1,0 1 0,0 0 1,0 0-1,0 0 1,1 1-1,0 0 1,0 1-1,0 0 1,0 0-1,1 0 1,-1 1-1,-7 9 0,5-4 5,0 0 0,1 0 0,0 1 0,1 0 0,1 1 0,0-1 0,0 1 0,1 0 0,1 1 0,0-1 0,1 1 0,1 0 0,0 0 0,0-1 0,2 29 0,0-40-8,0-1-1,1 1 1,-1 0-1,1 0 1,-1-1 0,1 1-1,-1 0 1,1-1-1,0 1 1,0-1-1,0 1 1,0-1-1,0 1 1,0-1-1,0 0 1,1 0-1,-1 1 1,0-1-1,1 0 1,-1 0 0,1 0-1,-1 0 1,1-1-1,-1 1 1,1 0-1,0-1 1,-1 1-1,1-1 1,0 1-1,-1-1 1,1 0-1,0 0 1,0 0-1,-1 0 1,4 0 0,1 0-70,-1 0 1,1 0-1,0-1 1,0 1 0,0-2-1,-1 1 1,1 0-1,0-1 1,-1 0 0,9-4-1,-4-2-58,0 0 1,0-1-1,-1 0 0,0 0 0,0-1 1,-1 0-1,-1 0 0,0-1 0,10-18 0,4-13-231,20-57 0,-35 76-72,1-1 3159,-4 25-1490,-3 16-925,-3 108 45,1 68-3064,2-192 2497,0 0 0,0 0 0,0 0 0,0 0 0,0 0 1,0 0-1,1 0 0,-1 0 0,0 0 0,1 0 1,-1 0-1,1 0 0,-1 0 0,1-1 0,-1 1 1,1 0-1,1 1 0,24 13-5556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21:10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10 513 17809,'-9'18'3950,"12"-13"-2044,12-11-1217,22-18-562,-1-2 0,51-47 0,-45 36-225,79-73-36,-69 60 143,2 2 0,108-72 0,-149 113 52,-1 0 0,1 1 1,27-8-1,-35 12 103,1 1 1,-1-1-1,1 1 0,0 1 1,0-1-1,-1 1 0,1 0 0,0 0 1,0 1-1,-1-1 0,1 1 1,8 3-1,-11-2-73,-1-1 1,0 1-1,1 0 0,-1 0 1,0 0-1,0 1 1,0-1-1,-1 0 0,1 1 1,-1 0-1,1-1 1,-1 1-1,0 0 0,0-1 1,0 1-1,1 4 1,13 54 356,-13-50-379,12 77-744,5 138 0,-16-16-7520,-3-151 1794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4:14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400 25 18449,'-5'0'614,"-25"-6"1074,29 5-1531,0 1-1,1 0 1,-1 0-1,0-1 1,0 1-1,0 0 1,0-1 0,1 1-1,-1-1 1,0 1-1,1-1 1,-1 0-1,0 1 1,1-1 0,-1 1-1,0-1 1,1 0-1,-1 0 1,1 1-1,-1-1 1,1 0-1,0 0 1,-1 0 0,1 0-1,0 1 1,-1-3 554,0 8-481,-17 50 56,-2-1 1,-49 91-1,14-32-115,45-90-255,-108 261 400,105-245-717,2 1-1,1 0 0,2 1 1,2-1-1,-1 60 0,7-91-129,-1-7 232,1 1-1,-1-1 1,1 0-1,0 0 0,0 1 1,0-1-1,1 0 0,-1 0 1,0 1-1,1-1 0,-1 0 1,1 0-1,0 0 0,0 0 1,0 1-1,0-1 0,0 0 1,0-1-1,1 1 0,-1 0 1,0 0-1,1-1 0,0 1 1,-1 0-1,1-1 0,4 3 1,40 13-6182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4:14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323 360 6662,'-3'-26'8280,"-3"2"-4250,-4-30-1451,16-197 1601,-8 250-4108,-1 0 0,1 1 0,0-1 0,-1 0-1,0 1 1,1 0 0,-1 0 0,1-1 0,-1 1 0,1 1 0,-1-1 0,1 0 0,-1 1-1,-3 0 1,-3 3-70,1-1-1,0 1 1,0 1-1,1-1 1,-1 1-1,1 1 0,0-1 1,0 1-1,0 1 1,1-1-1,0 1 1,-9 14-1,-10 14-46,-23 47-1,46-79 44,1 0-11,-21 36-3,-22 54 1,39-80-103,1 1-1,0-1 0,0 1 1,2-1-1,0 1 1,0 0-1,1 0 1,2 21-1,0-34 61,0 1-1,0-1 1,0 0 0,0 0-1,0 0 1,0 0-1,0 0 1,0 0 0,1 0-1,-1 0 1,0-1-1,1 1 1,-1 0 0,0-1-1,1 1 1,-1-1-1,1 0 1,-1 1 0,1-1-1,-1 0 1,1 0 0,-1 0-1,1 0 1,-1 0-1,1 0 1,-1 0 0,1 0-1,2-2 1,4 2-24,-1-1 0,1 0 1,-1-1-1,1 0 0,9-3 1,-7-1 36,1-1 0,-1 0 1,0-1-1,0 0 0,-1 0 1,10-12-1,51-65-390,-49 59 115,135-188-1612,-187 256 3854,-46 85 0,66-106-2040,2 1-1,0 0 1,1 1 0,1 0-1,1 0 1,-5 46 0,9-54-367,-1 41-859,3-53 981,0-1 1,1 1-1,-1-1 1,0 1-1,1 0 1,-1-1-1,1 0 1,0 1-1,0-1 1,0 1-1,0-1 0,0 0 1,1 0-1,-1 0 1,1 0-1,-1 0 1,4 3-1,25 8-5322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4:15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204 166 6694,'-21'-43'8351,"21"42"-8163,-1-1-1,0 1 0,1-1 1,-1 1-1,1-1 1,0 1-1,-1-1 0,1 1 1,0-1-1,0 0 0,0 1 1,0-1-1,0 1 1,0-1-1,0 1 0,1-1 1,-1 0-1,1 1 0,-1-1 1,1 1-1,-1-1 1,1 1-1,0 0 0,0-1 1,0 1-1,1-2 78,-2 3-188,0 0 0,0 0 0,0 0 1,0 0-1,1 0 0,-1 0 1,0 0-1,0-1 0,0 1 0,0 0 1,0 0-1,0 0 0,0 0 1,1 0-1,-1 0 0,0 0 0,0 0 1,0 0-1,0 0 0,0 0 1,0 0-1,1 0 0,-1 0 0,0 1 1,0-1-1,0 0 0,0 0 1,0 0-1,0 0 0,0 0 0,1 0 310,-1 0-310,0 0 0,0 1 1,0-1-1,0 0 0,0 0 1,0 0-1,0 0 0,0 0 0,0 0 1,0 0-1,0 1 0,0-1 1,0 0-1,1 0 0,-1 0 0,0 0 1,0 0-1,0 0 0,-1 0 1,1 1-1,0-1 0,-1 13 771,-6 13-1072,-125 225 566,80-161-262,99-190-1671,-28 66 1541,76-127-40,-80 137 73,2 1 0,1 0 0,1 2 1,30-28-1,-46 46 37,0 1 1,0-1 0,0 0 0,1 1 0,-1 0-1,1 0 1,-1 0 0,1 0 0,-1 1 0,1-1-1,0 1 1,0 0 0,0 0 0,0 0-1,0 1 1,0 0 0,0-1 0,5 2 0,-8-1-10,0 1 0,0 0 1,0 0-1,-1 0 1,1 0-1,0 0 0,-1 0 1,1 0-1,-1 0 0,0 0 1,1 1-1,-1-1 1,0 0-1,1 0 0,-1 0 1,0 0-1,0 0 0,0 1 1,0-1-1,0 0 1,0 0-1,-1 0 0,1 1 1,-1 0-1,1 5 41,0 34 13,-2 1 0,-1-1 0,-2 0 0,-12 42 1,15-73-146,-35 134-434,19-47-4765,16-55-988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4:16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387 115 12876,'0'-2'535,"-1"0"-1,1 1 1,0-1-1,-1 1 1,1-1 0,-1 1-1,0-1 1,1 1-1,-1-1 1,0 1-1,0-1 1,0 1-1,0 0 1,-2-2 0,2 2-403,0-1 1,0 1 0,-1-1 0,1 0 0,0 1-1,0-1 1,0 0 0,1 1 0,-1-1-1,0 0 1,1 0 0,-1 0 0,1 0 0,0 0-1,-1-1 1,2-1-62,-1 1 0,0 0-1,0 0 1,0 0 0,0-1 0,-1 1 0,1 0-1,-1 0 1,0 0 0,0 0 0,0 0-1,0 0 1,-3-5 0,1 6-6,1 1 0,-1-1 0,1 1 0,-1 0 1,1 0-1,-1 0 0,0 0 0,0 0 0,0 1 0,1-1 0,-1 1 0,0 0 1,0-1-1,0 1 0,0 1 0,-3-1 0,1 1-44,0 0 0,1 0 0,-1 0 0,1 1 0,-1-1 0,1 1 0,-1 0 0,1 1 0,0-1 0,0 1 0,0 0 0,0-1 0,0 2 0,1-1 0,0 0 0,-1 1 0,-3 6 0,-10 12-11,-26 46 0,31-46 30,-20 33-18,-42 95 0,65-126-30,0 1-1,2 0 0,0 1 1,2-1-1,1 1 0,-2 47 1,6-71-43,1 1 1,-1-1-1,1 0 1,-1 1-1,1-1 0,0 0 1,0 0-1,0 1 1,0-1-1,0 0 1,0 0-1,1 0 0,-1 0 1,1 0-1,-1-1 1,1 1-1,0 0 0,0-1 1,0 1-1,-1-1 1,2 0-1,-1 1 1,0-1-1,0 0 0,0 0 1,0-1-1,1 1 1,-1 0-1,0-1 1,1 1-1,-1-1 0,0 0 1,1 0-1,3 0 1,4 1-139,-1-1-1,1 0 1,0-1 0,0 0 0,-1-1 0,1 1 0,16-7 0,-5-2 36,0 0 1,-1-1 0,-1-2 0,0 0-1,0-1 1,-1 0 0,21-24 0,9-13-1222,47-66-1,-54 64 477,-11 17 952,41-69 0,-63 104 5854,18 7-5217,-6-2-745,-6-3 54,-1-1 0,1 0 0,-1-1 0,0 0 0,1-1 0,-1-1 0,0 0 0,0-1 0,-1 0 0,14-6 0,-25 9 4,0 0-1,-1 0 1,1 1 0,-1-1-1,1 0 1,-1 0 0,1 1 0,-1-1-1,0 0 1,1 0 0,-1 0-1,0 0 1,0 0 0,1 0-1,-1 1 1,0-1 0,0 0-1,0 0 1,0 0 0,0 0-1,-1 0 1,1 0 0,0 0-1,-1-1 1,-8-22 112,4 20-95,0 0 0,0 0 0,-1 1 0,1 0 0,-1 0 0,0 0 0,0 1 1,0-1-1,0 2 0,0-1 0,0 1 0,-1 0 0,-9-1 0,10 1 15,0 1 1,0-1 0,0 1-1,0 1 1,0-1-1,0 1 1,1 0 0,-1 0-1,0 0 1,0 1-1,0 0 1,1 0 0,-1 1-1,-9 5 1,5 3 14,0 0 0,0 0 0,2 1 0,-1 0 0,1 0 0,1 1 0,0 0 1,1 0-1,0 1 0,1 0 0,-3 15 0,-1 4 8,3 0 0,0 0 0,-1 59 0,6-69-94,0-9 26,1-1 1,0 0 0,1 0 0,3 20 0,-3-30-81,0 0 0,0 0 0,0 0 0,0 0-1,0 0 1,1 0 0,-1 0 0,1 0 0,0-1 0,0 1-1,0-1 1,0 1 0,0-1 0,1 0 0,-1 0-1,1 0 1,-1 0 0,1 0 0,0-1 0,0 1 0,-1-1-1,1 0 1,5 2 0,3 0-1023,1-1 0,-1 0 0,1-1 0,0 0 0,-1 0 0,1-2 0,0 1 0,0-1 0,14-4 0,23-16-7461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4:16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360 181 14894,'-11'1'1235,"-20"-4"3139,30 2-4288,0 1 0,0-1 1,0 0-1,0 1 0,0-1 0,0 0 1,0 0-1,0 0 0,0 0 1,1 0-1,-1 0 0,0 0 1,1 0-1,-1 0 0,1 0 1,-1 0-1,1 0 0,-1 0 1,1 0-1,0 0 0,-1-1 1,1 1-1,0 0 0,0 0 1,0-3-1,0-130 1633,0 133-1673,0 0 0,0 1 0,0-1 0,-1 0 0,1 1 0,0-1 0,0 1 0,0-1 0,0 0 0,0 1 0,-1-1 1,1 0-1,0 1 0,-1-1 0,1 1 0,0-1 0,-1 1 0,1-1 0,-1 1 0,1-1 0,-1 1 0,1 0 0,-1-1 0,1 1 0,-1-1 0,1 1 0,-1 0 1,1 0-1,-1-1 0,0 1 0,0 0 0,-26 1 499,20 1-522,1 0-1,-1 1 1,1-1 0,0 1-1,0 1 1,-7 4 0,-7 11-66,0 1 1,2 1 0,0 1-1,1 0 1,2 1 0,0 1-1,1 0 1,2 1-1,0 1 1,2 0 0,1 0-1,1 1 1,1 0-1,1 0 1,2 1 0,-2 45-1,6-70 38,0-1 1,0 1-1,1-1 0,-1 0 0,1 1 1,0-1-1,-1 0 0,1 1 0,0-1 1,0 0-1,1 0 0,-1 0 0,0 0 0,1 0 1,-1 0-1,1 0 0,-1-1 0,1 1 1,0 0-1,0-1 0,0 1 0,0-1 1,0 0-1,0 0 0,0 0 0,1 0 1,-1 0-1,0 0 0,0-1 0,1 1 0,-1-1 1,0 1-1,4-1 0,1 1-98,-1-1 0,0 0 0,0 0-1,0 0 1,0-1 0,0 0 0,0 0 0,0 0-1,0-1 1,0 0 0,0 0 0,0-1 0,6-3-1,-2-2-472,0 0 0,0 0-1,-1-1 1,0 0-1,-1-1 1,12-15 0,41-73-4906,-45 70 3697,39-66-5433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4:16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175 155 5958,'0'-17'1957,"-1"0"633,1 1 1,5-30-1,-5 43-2216,0 0 1,1 0-1,-1 0 1,1 0-1,0 0 1,0 0 0,0 0-1,1 1 1,-1-1-1,1 0 1,-1 1-1,1-1 1,0 1-1,0 0 1,0 0-1,0-1 1,0 1 0,0 1-1,1-1 1,-1 0-1,1 0 1,3-1-1,-6 3-304,0 0-1,0 0 0,1 0 0,-1 0 1,0 0-1,1 0 0,-1 0 0,0 0 1,0 0-1,1 0 0,-1 0 0,0 0 1,1 0-1,-1 0 0,0 0 1,0 0-1,1 0 0,-1 0 0,0 0 1,1 0-1,-1 0 0,0 1 0,0-1 1,1 0-1,-1 0 0,0 0 0,0 0 1,0 1-1,1-1 0,-1 0 0,0 0 1,0 1-1,0-1 0,1 0 1,-1 0-1,0 1 0,0-1 0,0 0 1,0 0-1,0 1 0,0-1 0,0 0 1,0 1-1,0-1 0,0 1 0,1 19-125,-2-11 402,0 26-179,-2 0 0,-2 0 0,-10 40 1,-37 110-54,30-110-113,-12 35-440,-35 137-1140,60-203-2286,-6 77 0,13-46-7420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5:27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50 9257,'-14'-6'575,"0"2"-1,0-1 1,0 2 0,0 0 0,-25-1-1,28-21 15564,18 27-16149,0 0-1,1-1 1,-1 0-1,1 0 0,8 0 1,49-2 15,-52-1-2,1 1 0,-1 1-1,1 0 1,0 1 0,-1 1-1,1 0 1,-1 0 0,0 2 0,24 8-1,-20-3 6,0-1 0,1 0-1,24 6 1,-36-10-205,-8-2-272,2-2 481,-1 0-1,1 0 1,-1 0-1,1 0 1,0-1 0,-1 1-1,1 0 1,0 0-1,-1 0 1,1 0-1,-1 0 1,1-1-1,0 1 1,-1 0 0,1 0-1,0-1 1,0 1-1,-1 0 1,1 0-1,0-1 1,-1 1-1,1 0 1,0-1-1,0 1 1,0 0 0,0-1-1,-1 1 1,1-1-1,0 1 1,0 0-1,0-1 1,0 1-1,0-1 1,0 1-1,0 0 1,0-1 0,0 1-1,0-1 433,-5 2-416,0 1 0,1-1 0,-1 1 0,1 1 0,-1-1 0,1 1 0,0-1 0,0 1 0,0 0 1,0 1-1,0-1 0,1 1 0,-1 0 0,-4 7 0,1-3-6,-5 6-30,0 1 0,1 1 1,0 0-1,1 0 0,1 1 0,1 0 0,0 1 0,-7 26 0,8-14-84,1 0 0,1 0 1,2 1-1,1 45 0,2-75 29,0-1 1,0 1 0,0 0-1,0-1 1,0 1 0,0 0 0,0-1-1,0 1 1,0 0 0,1-1-1,-1 1 1,0-1 0,0 1 0,1-1-1,-1 1 1,0 0 0,1-1-1,-1 1 1,1-1 0,-1 1-1,1-1 1,-1 0 0,1 1 0,-1-1-1,1 1 1,-1-1 0,1 0-1,0 0 1,-1 1 0,1-1 0,-1 0-1,1 0 1,0 0 0,-1 1-1,1-1 1,0 0 0,-1 0-1,1 0 1,0 0 0,-1 0 0,1 0-1,0-1 1,2 1-220,-1-1-1,0 1 1,0-1 0,0 0-1,0 0 1,0 0 0,0 0-1,0 0 1,0 0 0,0 0-1,0-1 1,-1 1-1,1-1 1,2-2 0,26-37-5216,19-8-3736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5:28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 9417,'-30'0'11915,"8"0"-10057,1 0 384,18 0-1057,3 5-1825,0 1-962,24-3-2081,10 2-2467,9 25-6214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5:28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4 100 14093,'0'0'1922,"0"-8"544,0-9 1,0 12-1090,-3 2-1153,3-2-128,0-4-544,0-5-1666,0-5-1826,15 0-4388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5:28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133 274 17457,'-130'0'8375,"128"0"-8172,9 0-753,16 0 423,0-1 0,1-1-1,-1-2 1,0 0-1,27-9 1,-41 10-17,1 0 0,-1-1 1,-1 0-1,1 0 0,-1-1 1,1 0-1,-2 0 0,1-1 0,0 0 1,-1-1-1,0 1 0,-1-1 0,1-1 1,-1 1-1,7-14 0,-10 16 109,-1 1-1,0-1 1,0 1 0,-1-1-1,1 1 1,-1-1-1,0 0 1,0 0 0,-1 0-1,1 0 1,-1 1-1,0-1 1,-1 0 0,1 0-1,-1 0 1,0 0-1,0 0 1,0 1 0,-3-7-1,2 8 110,0 0 0,0 0 0,0 0-1,0 0 1,0 0 0,-1 0 0,0 0 0,1 1 0,-1 0-1,0-1 1,0 1 0,0 0 0,0 0 0,-1 1-1,1-1 1,0 1 0,-1-1 0,0 1 0,1 0-1,-1 0 1,1 1 0,-1-1 0,0 1 0,-6 0-1,6 0-32,0 0 0,0 0 0,0 0 0,0 0 0,1 1 0,-1 0 0,0 0 0,0 0 0,1 0-1,-1 1 1,0-1 0,1 1 0,-1 0 0,-4 4 0,3-2-34,0 2 1,1-1-1,0 1 0,0-1 1,0 1-1,1 0 1,-5 11-1,-3 9 91,1 0 1,1 1-1,1 0 0,2 0 1,-4 30-1,4 5 296,1 73-1,5-123-351,0 0 0,1 1 0,1-1 0,0 0 0,6 21 0,-6-29-72,-1 1 0,1-1 0,0 0 0,0 0 0,1 0 0,0 0 0,-1 0-1,1-1 1,0 1 0,0-1 0,1 0 0,-1 1 0,1-2 0,0 1-1,0 0 1,0-1 0,0 1 0,7 2 0,0-2-895,0-1 0,0 0 0,1 0 0,-1-1 0,0 0 0,15-2-1,40 1-6868</inkml:trace>
  <inkml:trace contextRef="#ctx0" brushRef="#br0" timeOffset="1">783 459 21877,'-40'3'4260,"9"5"-3107,28 1 512,3-4-1120,-3-2-641,0-3-897,22-22-17328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22:50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30 119 15759,'-13'-15'4587,"-2"-1"-2901,15 12-1553,-1 1 1,1 0 0,0 0 0,0 0-1,0 0 1,0 0 0,0-1 0,1 1-1,-1 0 1,1 0 0,0 0 0,0 0-1,0 0 1,1 0 0,-1 0 0,1 1-1,-1-1 1,1 0 0,0 1 0,0-1-1,0 1 1,0 0 0,1-1 0,-1 1-1,0 0 1,1 0 0,0 1 0,-1-1-1,1 1 1,0-1 0,0 1 0,0 0-1,0 0 1,0 0 0,6-1 0,-9 2-96,1 0 1,-1 1 0,1-1-1,-1 0 1,0 0 0,1 0-1,-1 1 1,1-1-1,-1 0 1,1 0 0,-1 1-1,0-1 1,1 0 0,-1 1-1,0-1 1,1 0 0,-1 1-1,0-1 1,0 1-1,1-1 1,-1 1 0,0-1-1,0 1 1,0-1 0,1 0-1,-1 1 1,0-1-1,0 1 1,0-1 0,0 1-1,0-1 1,0 1 0,0-1-1,0 1 1,0-1 0,0 1-1,-1 0 1,4 207 853,-5-109-727,-4 563-7975,10-636 2140,17-17-1510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5:41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23 21300,'-22'6'762,"10"-3"-46,1 0-1,-1 1 1,1 0 0,-19 10-1,29-12-647,0 0-1,0 0 1,0-1-1,0 1 1,0 0 0,0 0-1,1 0 1,-1 0-1,1 0 1,0 0-1,0 0 1,-1 1-1,1-1 1,0 0-1,1 0 1,-1 0 0,1 4-1,0 5-50,-1 15-9,1 7-2,-1 1 1,-2-1-1,-1 0 1,-1 0 0,-2 0-1,-12 39 1,-66 148 36,78-207-110,3-12-166,2-26 25,2 2 158,2 0 0,0 0-1,2 1 1,0-1-1,2 1 1,14-34-1,69-128-113,-17 60 183,-64 111-14,0 2 0,0-1 0,1 1 0,0 0-1,1 1 1,0 1 0,21-14 0,-30 21 17,1 0 0,-1 1 0,1 0 0,-1-1 0,1 1 0,0 0 0,-1 0 0,1 0-1,0 1 1,0-1 0,-1 1 0,1 0 0,0-1 0,0 1 0,0 0 0,0 1 0,3 0 0,-4-1 15,0 1 1,-1 0 0,1 0-1,-1 0 1,1 0 0,-1 0 0,1 1-1,-1-1 1,0 0 0,1 1-1,-1-1 1,0 1 0,0 0 0,0-1-1,0 1 1,0 0 0,-1-1-1,1 1 1,0 3 0,2 10 154,0 0 0,-2 0 0,0 0 1,0 1-1,-3 17 0,1-5-273,-1 45 70,-3 0 1,-26 120-1,27-173-360,-11 71-1100,15-83 378,0 0 1,0 0-1,0 0 1,1 0-1,2 10 1,8-1-6884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5:41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3 14286,'-28'0'6598,"16"0"-1057,24 0-5509,13-3 64,12 3 0,3 0-160,3 0-96,6 0-513,-13 0-768,1 9-1506,0-4-2274,-6 6-4356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5:42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0 7111,'-43'6'13837,"15"-1"-12780,7-5 1665,15 0-1376,6 6-994,0 2-416,21 0 128,16 0-160,9-5-224,9-3-449,4 0-1025,-1 0-1473,-3-5-2562,0 5-3748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5:42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16367,'5'-1'2543,"24"1"946,-16 0-3445,1 1-1,-1 0 1,0 1 0,1 1 0,18 5-1,-21-3-15,1 0-1,-1 0 1,-1 1-1,1 0 1,-1 1-1,18 15 1,-23-18 57,-2 1 1,1-1 0,0 1-1,-1-1 1,0 1 0,0 0 0,0 0-1,-1 1 1,0-1 0,0 0 0,0 1-1,0-1 1,-1 1 0,0 0 0,0-1-1,-1 12 1,1-8 1,-1-1-1,-1 1 1,0 0-1,0-1 1,0 0-1,-1 1 1,-1-1-1,1 0 1,-1 0-1,0 0 1,-1 0-1,0-1 1,0 1 0,-1-1-1,0 0 1,0 0-1,-1-1 1,-10 10-1,-16 14 15,-1-2 0,-58 38 0,54-40-67,35-26-32,1 1 1,0 0 0,0 0 0,0 0 0,0-1 0,0 1 0,0 0 0,0 0 0,0 0-1,0 1 1,0-1 0,0 0 0,1 0 0,-1 0 0,0 1 0,0 1 0,1-2 6,0 0 0,0-1 0,1 1 1,-1-1-1,0 1 0,0 0 1,0-1-1,1 1 0,-1-1 0,0 1 1,1-1-1,-1 1 0,0-1 0,1 0 1,-1 1-1,1-1 0,-1 1 0,1-1 1,-1 0-1,1 1 0,-1-1 0,1 0 1,-1 1-1,1-1 0,-1 0 0,1 0 1,46 9 361,-45-9-374,156 23-151,-53 7-7865,-50-9-5098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5:51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0 19058,'-94'0'5019,"83"0"-3083,58 0-1369,543 0-2089,-588 0 1414,41 3-3106,-14 7-2117,7 13-4956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5:52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80 14574,'-28'0'961,"16"-19"800,12-14-31,0 22-929,0 8-385,12 0 545,25 0 160,21-2-160,13 2-384,11 3-129,10 0-320,4 0-64,2 0-96,-3 0-929,-6 0-1857,-3 0-2147,0 0-3811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5:52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69 9993,'-9'-6'1373,"-2"0"-77,1-1-1,1 0 0,-1 0 0,1-1 1,-10-10-1,19 17-1261,0 1-1,0 0 1,-1 0-1,1 0 1,0 0 0,0 0-1,0 0 1,-1 0-1,1 0 1,0-1-1,0 1 1,0 0-1,0 0 1,0 0 0,-1 0-1,1-1 1,0 1-1,0 0 1,0 0-1,0 0 1,0 0 0,0-1-1,0 1 1,0 0-1,0 0 1,0-1-1,0 1 1,0 0 0,0 0-1,0 0 1,0-1-1,0 1 1,0 0-1,0 0 1,0 0 0,0-1-1,0 1 1,0 0-1,0 0 1,0 0-1,0-1 1,0 1 0,0 0-1,1 0 1,-1 0-1,0 0 1,0-1-1,0 1 1,0 0-1,1 0 1,-1 0 0,0 0-1,0 0 1,0 0-1,0-1 1,1 1-1,-1 0 1,0 0 0,0 0-1,0 0 1,1 0-1,-1 0 1,0 0-1,0 0 1,0 0 0,1 0-1,-1 0 1,0 0-1,1 0 1,17 4 168,12 10 168,-1 1 0,-1 2-1,43 32 1,15 9 324,-9-15-429,2-2 0,122 43 0,-189-80-259,-1 0-1,1 1 1,-1 1 0,0 0-1,-1 0 1,19 15 0,-26-19 28,0 1 0,-1 0 0,1 0 1,-1 0-1,0 0 0,0 0 0,0 0 1,-1 0-1,1 1 0,-1-1 0,1 1 1,-1-1-1,0 1 0,0 0 0,-1-1 0,1 1 1,-1 0-1,0-1 0,0 1 0,0 0 1,0 0-1,-1-1 0,0 1 0,1 0 1,-1-1-1,-1 1 0,-2 5 0,2-3 10,-1 0 0,-1 0-1,1-1 1,-1 1 0,0-1-1,0 0 1,-1 0-1,0 0 1,-7 5 0,-54 36 25,42-31-36,-101 62-468,43-31-3144,66-37 2154,-10 6-4437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5:53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58 16720,'-32'-2'3695,"19"1"-2884,1 1 0,0-2 1,0 0-1,-13-3 0,24 5-766,0 0 0,0 0-1,0 0 1,0 0 0,0 0 0,0 1-1,1-1 1,-1 0 0,0 0 0,0 1 0,0-1-1,0 1 1,1-1 0,-1 1 0,0-1-1,0 1 1,1 0 0,-1-1 0,0 1-1,1 0 1,-1-1 0,1 1 0,-1 0-1,1 0 1,-1-1 0,1 1 0,0 0-1,-1 0 1,1 0 0,0 0 0,-1 0 0,1 0-1,0-1 1,0 1 0,0 0 0,0 0-1,0 2 1,-1 2 117,-15 45-124,2 0-1,2 1 0,2 1 1,3 0-1,2 0 0,2 58 1,3-109-39,0 1 0,1 0 0,-1 0 1,1-1-1,-1 1 0,1 0 0,0-1 0,-1 1 1,1 0-1,0-1 0,0 1 0,0-1 0,0 0 0,0 1 1,1-1-1,-1 0 0,0 0 0,1 1 0,-1-1 1,1 0-1,-1 0 0,1-1 0,-1 1 0,1 0 0,0 0 1,-1-1-1,1 1 0,0-1 0,0 0 0,-1 1 1,1-1-1,0 0 0,0 0 0,-1 0 0,4 0 0,1 0 0,1-1 0,-1 1-1,1-1 1,-1 0 0,1-1-1,-1 1 1,0-1 0,0-1-1,9-4 1,-3 0 3,-1-1 0,0-1 1,0 0-1,-1-1 0,0 0 0,-1 0 0,15-22 0,-4 1 3,30-59 0,-42 73-9,-1 0 1,-1-1 0,0 0-1,-1 0 1,-1 0-1,-1-1 1,-1 0 0,0 1-1,-1-1 1,-2-24-1,0 40 3,1-1-1,-1 1 0,0 0 0,1 0 1,-1 0-1,-1 0 0,1-1 0,0 1 1,-1 1-1,0-1 0,1 0 0,-1 0 0,0 1 1,0-1-1,-1 1 0,1-1 0,-1 1 1,1 0-1,-1 0 0,0 0 0,1 0 1,-1 1-1,0-1 0,0 1 0,0 0 0,0-1 1,-1 2-1,1-1 0,0 0 0,0 0 1,-1 1-1,1 0 0,0 0 0,-7 0 1,1 0-68,-1 1 1,1-1 0,0 2 0,-1-1-1,1 1 1,0 1 0,0 0 0,0 0-1,0 0 1,1 1 0,-12 8 0,1 1-411,1 2 0,1 0 1,0 1-1,-20 24 0,29-29-479,0 1-1,0-1 1,-7 19-1,11-22-275,0 1-1,1 0 1,0 0-1,1 0 1,-2 17-1,2 23-7333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5:53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61 3331,'-15'-13'13554,"-15"-3"-10347,12 7-1561,17 9-1484,0 0 0,0 1-1,1-1 1,-1 1 0,0-1 0,0 1 0,1-1-1,-1 1 1,0-1 0,1 1 0,-1 0 0,1-1 0,-1 1-1,1 0 1,-1-1 0,1 1 0,-1 0 0,1 0 0,0 0-1,-1-1 1,1 1 0,0 0 0,0 0 0,-1 2-1,-17 45-133,-5 10-113,13-39 30,-54 121 195,57-123-305,2 1 0,0 1 1,1-1-1,1 1 0,0-1 1,1 23-1,2-40 113,0-1 0,0 1 1,0-1-1,0 1 0,0 0 0,0-1 0,1 1 1,-1-1-1,0 1 0,0-1 0,0 1 0,1 0 0,-1-1 1,0 1-1,1-1 0,-1 0 0,0 1 0,1-1 1,-1 1-1,1-1 0,-1 1 0,1-1 0,-1 0 1,1 1-1,-1-1 0,1 0 0,-1 0 0,1 1 1,-1-1-1,1 0 0,-1 0 0,2 0 0,26-2-797,-21 1 730,0-2 0,0 1 0,0-1 0,0 0 0,11-7 1,0-7-101,0-1 0,0-1 0,-2 0 0,23-35 0,-8 11 43,-16 24 176,70-102-212,-74 104 418,-2 0 0,0 0 0,-1-1 1,-1-1-1,8-28 0,-47 138 3630,22-68-3894,2 0-1,0 1 1,1-1 0,-6 39 0,12 31-1208,1-91 1082,0 0 0,-1-1-1,2 1 1,-1 0-1,0 0 1,0-1-1,0 1 1,1 0-1,-1 0 1,1-1-1,-1 1 1,1 0-1,0-1 1,0 1-1,0-1 1,0 1 0,0-1-1,0 1 1,0-1-1,0 0 1,0 0-1,1 1 1,-1-1-1,1 0 1,-1 0-1,1 0 1,-1-1-1,1 1 1,2 1-1,4 0-549,-1-1-1,0 0 0,1-1 0,-1 1 0,0-1 0,9-1 1,9 0-659,32 1-3998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5:54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39 7719,'-34'-8'6246,"0"8"-2658,-3-6-417,28 6 0,9-2-2563,16-1-448,14 3-64,13 0-32,6-3-64,-3-2-160,3-1-897,-6 0-1153,-6 6-2402,-9 0 32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13:33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457 23 14894,'-12'-8'4068,"6"2"-1762,0 3 545,6 1-1474,-3-1-768,0 3-129,-6 0-128,-13 8-255,-5 36-161,-16 17 64,-13 16-33,-2 9-255,-3 8-609,6 8-1121,-1-5-1056,23-9-3365,26-5-4355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22:50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3 17777,'0'0'1729,"-13"-2"1507,4 2-290,9 33-2625,0 16 223,0 15-224,0 13 33,0 12-33,0 10-160,0 6-32,0 3-128,0-4-64,0-7-608,0-9-898,-3-16-1152,-3-19-1731,6-12-1568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5:54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1 12780,'-1'0'5907,"-14"-1"-4281,14 1-1479,0 0 0,0 0 0,1 0 1,-1 0-1,0 0 0,0 0 1,1 0-1,-1 1 0,0-1 1,0 0-1,1 0 0,-1 1 1,0-1-1,0 0 0,1 1 0,-1-1 1,1 1-1,-1-1 0,0 1 1,1-1-1,-1 1 0,1-1 1,-1 1-1,1 0 0,-1-1 1,1 1-1,0 0 0,-1-1 0,1 1 1,0 0-1,-1 0 0,1-1 1,0 1-1,0 1 0,-6 41-83,2 0 290,-87 244 852,78-231-1168,2 1-1,3 0 0,3 1 1,3 114-1,2-169-154,0 1 0,0-1 1,0 0-1,1 1 0,-1-1 0,1 1 0,0-1 0,0 0 0,0 0 0,1 0 1,-1 1-1,1-1 0,-1-1 0,1 1 0,0 0 0,0 0 0,1-1 1,-1 1-1,4 2 0,-1-2-410,0-1 0,0 0 0,0 0 1,1 0-1,-1-1 0,0 0 0,1 0 0,-1 0 1,1-1-1,-1 0 0,8 0 0,52 0-5473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5:55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12 12043,'-12'0'4163,"-37"0"125,41-2-3804,28-1 724,28-1-1412,-1 1-1,86 8 0,-132-5 214,0 0-1,1 0 0,-1 0 0,0 0 0,0 0 0,0 0 0,1 1 1,-1-1-1,0 0 0,0 1 0,0-1 0,0 1 0,0 0 0,0-1 1,0 1-1,0 0 0,0-1 0,0 1 0,0 0 0,0 0 0,-1 0 0,1 0 1,0 0-1,0 0 0,-1 0 0,1 0 0,-1 0 0,1 0 0,-1 0 1,1 1-1,-1-1 0,0 0 0,0 0 0,0 0 0,1 1 0,-1-1 1,0 0-1,0 0 0,-1 0 0,1 1 0,0-1 0,0 0 0,0 0 1,-1 0-1,1 0 0,-1 1 0,1-1 0,-2 2 0,0 2 34,0 0 0,-1-1 0,0 1-1,0 0 1,0-1 0,0 0 0,-1 1 0,0-1-1,-5 5 1,-4 0-185,-1-1 0,0 0-1,0-1 1,-1-1 0,1 0-1,-1 0 1,-1-2 0,-26 5-1,12-5-2011,-54 0 0,83-4 2099,-1 0-1,0-1 1,1 1 0,-1-1-1,1 0 1,-1 0 0,1 1-1,0-1 1,-1 0-1,1 0 1,0 0 0,0 0-1,-1-1 1,1 1-1,0 0 1,0 0 0,0-1-1,0 1 1,1 0-1,-1-1 1,0 1 0,1-1-1,-1 1 1,0-1 0,1 0-1,0 1 1,-1-1-1,1 1 1,0-1 0,0 0-1,0 1 1,0-1-1,1-2 1,-2 1 136,1 0 0,0 1 0,0-1-1,0 0 1,1 0 0,-1 0 0,1 1 0,-1-1 0,1 0-1,0 0 1,0 1 0,0-1 0,0 1 0,1-1 0,-1 1 0,1-1-1,0 1 1,-1 0 0,4-3 0,19-4 2043,-23 9-2050,0 0 1,-1 0-1,1 0 1,-1 1 0,1-1-1,-1 0 1,1 0-1,0 0 1,-1 1 0,1-1-1,-1 0 1,1 1-1,-1-1 1,1 0 0,-1 1-1,0-1 1,1 0-1,-1 1 1,1-1 0,-1 1-1,0-1 1,1 1-1,-1-1 1,1 2 0,0 3 163,0-1 0,0 1 1,-1 0-1,1 0 0,-1 0 1,0 0-1,-1 6 0,0 8-418,-6 114 218,-5 0 0,-37 158 0,41-250-330,3-16-260,-10 74-2533,18-33-3994,8-36-4008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5:56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142 150 9801,'-2'-45'7864,"1"1"-2061,-2 73-5435,-13 36-330,-31 76 1,26-84-96,-26 118 0,43-135-515,9-40-84,4-6 559,0 0 0,0 0 0,-1 0 0,0-1 0,0 0 0,-1-1 0,1 1 1,-2-2-1,1 1 0,-1-1 0,5-9 0,8-9-160,86-108-254,-42 58 1006,93-154 1581,-157 237-1987,0 1-1,-1 0 0,0-1 0,0 1 0,-1-1 1,0 0-1,0 0 0,0 0 0,-1 0 0,1-1 1,-6 6-1,-8 14 38,15-20-120,-88 159 534,82-146-650,1 0 0,0 1 0,1-1-1,1 1 1,1 1 0,1-1-1,-2 29 1,5-46-79,0-1 0,0 0 0,0 0 0,0 0 0,0 1 0,0-1 0,0 0 0,0 0-1,0 0 1,1 0 0,-1 0 0,1 1 0,-1-1 0,1 0 0,-1 0 0,1 0 0,-1 0 0,1 0 0,0 0 0,-1 0 0,1 0 0,0-1 0,0 1 0,2 1-1,25 0-4396,-24-2 4498,38-5-4001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5:56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22 9865,'-21'-2'6470,"5"2"-3523,-5 0 1153,45 0-3972,13-3 0,6-3-96,9 4-576,0-4-1154,0 3-2081,-2 3-1570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5:56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1 12556,'-3'8'10725,"-6"29"-8362,-5 14-3002,-43 107 1064,-18 56-119,69-189-333,0 1 0,1 0 1,2 1-1,1-1 1,1 0-1,3 38 1,-2-62-76,0 0 1,1 1-1,-1-1 1,1 0 0,-1 0-1,1 0 1,0 0 0,-1 1-1,1-1 1,0 0 0,1 0-1,-1-1 1,0 1 0,0 0-1,1 0 1,-1 0 0,1-1-1,0 1 1,-1-1 0,1 0-1,0 1 1,0-1-1,0 0 1,0 0 0,0 0-1,3 1 1,3 0-717,1 0 0,0-1 0,0 0 0,0 0 1,13-1-1,-16 0 304,62 0-4450</inkml:trace>
  <inkml:trace contextRef="#ctx0" brushRef="#br0" timeOffset="1">787 236 16688,'0'-6'3940,"-9"3"-2051,-10 3-479,10 0-1250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5:57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42 20499,'-21'9'865,"5"-9"288,16-22-4772,52-6-4229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5:57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0 3651,'-23'0'13504,"3"0"-9220,17 0-2757,7 0-865,23 1-373,0 0 1,0 2 0,53 12-1,-70-13-287,0 1 0,-1 0 0,1 1-1,-1 0 1,0 0 0,0 1 0,-1 0-1,1 0 1,-1 1 0,0 0 0,-1 1 0,0 0-1,0 0 1,11 13 0,-15-14 25,0-1 1,0 1-1,-1 0 0,1 0 1,-1 0-1,0 0 0,-1 0 1,0 1-1,0-1 0,0 0 1,-1 1-1,1-1 0,-2 0 1,1 1-1,-1-1 1,0 0-1,-2 9 0,0-4 39,-1-1 0,0 1-1,-1-1 1,0 0 0,-1-1-1,0 1 1,0-1 0,-15 16 0,-48 43 238,-120 92 1,89-79 9,99-81-309,1 0 0,0 0 1,0 1-1,-1-1 0,1 0 0,0 0 1,-1 0-1,1 0 0,0 1 0,-1-1 0,1 0 1,0 0-1,0 1 0,0-1 0,-1 0 0,1 0 1,0 1-1,0-1 0,0 0 0,-1 1 1,1-1-1,0 0 0,0 1 0,0-1 0,0 0 1,0 1-1,0-1 0,0 0 0,0 1 0,0-1 1,0 0-1,0 1 0,0-1 0,0 0 1,0 1-1,0-1 0,0 0 0,0 1 0,1-1 1,-1 0-1,0 1 0,0-1 0,0 1 0,20 3 173,39-5 5,-49 0-175,26-2-236,59-15 0,-19 3-2633,2 8-6063,-48 7 537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5:57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44 11883,'-3'-1'1003,"0"-1"-1,0-1 1,1 1-1,-1 0 0,0-1 1,1 1-1,0-1 1,-4-5-1,5-5 363,21 8-861,-10 6-412,0 0 0,0 0 1,0 1-1,-1 0 1,1 1-1,-1 0 1,1 1-1,-1 0 1,0 0-1,0 1 1,-1 0-1,1 0 1,-1 1-1,11 11 1,-14-14-55,-3-2-6,0 1 0,0-1 0,-1 1 1,1-1-1,0 1 0,-1 0 0,1-1 0,-1 1 1,1 0-1,-1 0 0,0 0 0,0 0 0,0 1 1,0-1-1,0 0 0,-1 0 0,1 0 0,-1 1 1,1-1-1,-1 0 0,0 1 0,0-1 0,0 0 0,0 1 1,0-1-1,0 0 0,-1 1 0,1-1 0,-1 0 1,0 1-1,0-1 0,1 0 0,-1 0 0,-3 4 1,-1 1 4,0 1 0,0-1 1,-1 0-1,0-1 0,0 1 1,-1-1-1,-12 8 0,-30 16-20,39-25 22,-1 0 0,1 1 0,0 1-1,1-1 1,-1 2 0,-16 16 0,26-24-34,0 1 0,-1-1 0,1 1 0,-1-1 0,1 1 0,0-1 0,-1 1 0,1-1 0,0 1 1,0 0-1,-1-1 0,1 1 0,0-1 0,0 1 0,0 0 0,0-1 0,0 1 0,0 0 0,0-1 1,0 1-1,0 0 0,0-1 0,0 1 0,0 0 0,0-1 0,1 1 0,-1-1 0,0 1 1,0 0-1,1-1 0,-1 1 0,21 10 1,30-5-651,-49-6 528,69 0-4981,-38 0-806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5:58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14542,'-15'0'8488,"46"0"-7784,15 0-607,9 0-33,-6 0-96,6 0-449,-9 2-1088,-12-2-1987,0 9-2241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5:58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20563,'-12'2'417,"9"-2"2241,18 0-1985,28 0-545,3 3-480,6-3-1410,4 0-2978,5 3-6215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22:51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133 164 17072,'-59'-6'2274,"13"-8"-32,22-2 481,21-1-1666,3 3-737,3-2-128,37 2-63,15-3-33,15 4-32,7 4-256,6 1-545,-3-3-1858,15 3-3907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5:59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0 14318,'0'0'10409,"-1"2"-10313,-2 4-84,0 0-1,0 0 1,0-1-1,-1 1 1,0-1-1,0 0 0,-1 0 1,1-1-1,-1 1 1,0-1-1,-7 4 0,-4 6-30,-73 60-121,49-42 135,-53 52 0,93-83 6,-1-1-1,0 1 1,1-1-1,-1 1 0,1-1 1,-1 1-1,1-1 0,-1 1 1,1-1-1,-1 1 1,1 0-1,0-1 0,-1 1 1,1 0-1,0-1 0,0 1 1,-1 0-1,1-1 1,0 1-1,0 0 0,0 0 1,0-1-1,0 1 0,0 0 1,0 0-1,0-1 1,0 1-1,0 0 0,0-1 1,0 1-1,1 0 0,-1 0 1,0-1-1,1 1 1,-1 0-1,0-1 0,1 1 1,-1-1-1,1 1 0,-1-1 1,1 1-1,-1 0 0,1-1 1,-1 0-1,1 1 1,-1-1-1,1 1 0,0-1 1,-1 0-1,2 1 0,39 10 122,-34-9-108,23 4-356,165 28 971,-63-25-7866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5:59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0 12524,'-21'0'6982,"9"0"-5860,-4 23 959,16 15-895,0 15-834,0 16-224,0 16-128,-6 6 0,-3 6-993,-6 5-1697,8 3-3684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6:14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17008,'-3'8'5061,"28"-8"-3876,12 0-224,9 0-160,9 0-161,0 0 33,3 0-129,1 0-95,-1 0-257,-12 0-128,-15 0-96,-13 11-705,-3 0-1473,1-5-2979,8-3-6502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6:22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424 137 11082,'0'-5'849,"-1"-1"-1,0 1 0,0 0 1,0 0-1,0 0 0,-1 0 1,0 0-1,-4-8 0,-8-26 2814,14 38-3602,0-1 1,0 0 0,0 0 0,0 0-1,-1 0 1,1 1 0,-1-1 0,1 0 0,-1 0-1,0 1 1,0-1 0,0 0 0,0 1 0,0-1-1,0 1 1,0-1 0,0 1 0,-1-1-1,1 1 1,0 0 0,-1 0 0,1 0 0,-1 0-1,0 0 1,1 0 0,-1 0 0,0 0 0,1 1-1,-1-1 1,0 1 0,0-1 0,0 1-1,1 0 1,-1-1 0,0 1 0,0 0 0,0 0-1,0 0 1,0 1 0,1-1 0,-1 0 0,0 1-1,0-1 1,0 1 0,1 0 0,-4 1 0,-4 2-61,0 0 1,0 1-1,0 0 1,1 0-1,-1 1 1,1 0-1,-8 9 1,-13 14 16,2 1 1,1 2-1,1 0 0,2 2 1,-29 56-1,40-64-21,0 1 0,2 0 0,1 0 1,1 1-1,2 0 0,0 1 0,2 0 0,0 45 0,3-68-7,1-1 1,1 1-1,-1 0 0,1-1 0,0 0 1,0 1-1,1-1 0,-1 0 0,1 1 0,4 7 1,-4-10-16,0-1 1,1 1-1,-1 0 1,0-1-1,1 0 1,0 0-1,-1 1 1,1-1-1,0-1 1,0 1-1,0 0 1,0-1-1,0 0 1,1 0-1,-1 0 1,0 0-1,1 0 1,3 0-1,6 1-189,-1-1 1,1-1-1,-1 0 0,1-1 0,-1 0 1,1 0-1,-1-2 0,0 1 0,0-2 1,0 0-1,0 0 0,-1-1 1,1 0-1,-1-1 0,-1 0 0,1-1 1,16-14-1,-6 3-108,0-2-1,-2 0 1,0-2 0,-1 0-1,-1-1 1,25-45 0,-41 66 370,0 1 1,0-1-1,0 1 1,0-1-1,-1 0 1,1 1-1,0-1 1,-1 0-1,1 1 1,-1-1-1,0 0 1,0 0-1,1 1 1,-1-1 0,-1-4-1,0 7-28,0-1-1,0 0 1,0 1 0,1-1 0,-1 0-1,0 1 1,0-1 0,0 1-1,0 0 1,0-1 0,0 1-1,1 0 1,-1-1 0,0 1-1,1 0 1,-1 0 0,0 0 0,1-1-1,-1 1 1,1 0 0,-1 0-1,1 0 1,0 0 0,-1 0-1,1 0 1,0 2 0,-6 9 35,1 1 1,1-1-1,0 1 1,1 0-1,0 0 1,1 1-1,-1 15 1,2 7 498,4 52 1,-3-84-549,1 0 1,0-1-1,0 1 1,0-1-1,1 0 1,-1 1 0,1-1-1,-1 0 1,1 0-1,0 0 1,1 0 0,-1 0-1,0 0 1,1-1-1,-1 1 1,1-1 0,0 1-1,0-1 1,0 0-1,0 0 1,0-1-1,0 1 1,1-1 0,-1 1-1,1-1 1,4 1-1,-3-1-61,0 1 1,-1-1-1,1-1 0,0 1 0,0-1 0,0 0 0,0 0 1,0 0-1,-1-1 0,1 1 0,0-1 0,0-1 0,0 1 0,-1 0 1,1-1-1,-1 0 0,1 0 0,-1-1 0,7-4 0,-5 0 62,1 0 0,-1-1 0,0 0 0,0 0 0,-1-1-1,0 1 1,-1-1 0,0 0 0,0 0 0,-1-1 0,0 1-1,-1-1 1,0 0 0,-1 1 0,1-1 0,-2 0 0,0 0 0,0 0-1,0 0 1,-4-13 0,3 20-6,-1-1-1,0 1 1,0 0-1,0 0 0,0 0 1,0 0-1,-1 0 1,0 0-1,1 0 1,-1 1-1,0 0 1,0-1-1,-1 1 1,1 0-1,0 0 1,-1 1-1,1-1 1,-1 1-1,1 0 1,-1 0-1,0 0 1,0 0-1,1 0 0,-7 1 1,-11-2-405,1 0 0,-1 2 0,-23 3 0,34-2-273,-1 0 0,1 1 0,-1 1 0,1-1 0,0 2 0,0-1 0,0 2 0,-12 6 0,-17 16-4954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6:23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82 2050,'-14'-1'10485,"-6"-1"-6176,-13-1-467,31 4-3775,1 0 0,-1 0 0,1 0-1,-1 0 1,1 0 0,0 0 0,-1 1 0,1-1-1,0 0 1,0 1 0,0-1 0,0 1-1,0-1 1,0 1 0,1-1 0,-1 1 0,0 0-1,1-1 1,-1 1 0,1 0 0,-1 2 0,-2 6 27,0-3-71,-75 173 314,64-142-306,2 0 1,-14 74-1,26-112-30,0 0 1,0-1-1,0 1 0,0 0 0,1 0 0,-1 0 1,0 0-1,0 0 0,0 0 0,0 0 1,0 0-1,0 0 0,0 0 0,0 0 0,1 0 1,-1 0-1,0 0 0,0 0 0,0 0 1,0 0-1,0 0 0,0 0 0,0 0 0,1 0 1,-1 0-1,0 0 0,0 0 0,0 0 0,0 0 1,0 0-1,0 0 0,0 0 0,1 0 1,-1 0-1,0 0 0,0 0 0,0 0 0,0 0 1,0 0-1,0 0 0,0 0 0,0 1 1,0-1-1,1 0 0,-1 0 0,0 0 0,0 0 1,0 0-1,0 0 0,14-19 13,16-32-46,25-53-401,-6 10-224,80-115 1,-114 193 842,-15 16-173,1 0-1,-1 0 1,0-1 0,0 1-1,0 0 1,1 0-1,-1 0 1,0 0-1,0 0 1,1 0-1,-1 0 1,0 0-1,0 0 1,0 0-1,1 0 1,-1 0-1,0 0 1,0 1 0,1-1-1,-1 0 1,0 0-1,0 0 1,0 0-1,0 0 1,1 0-1,-1 0 1,0 1-1,0-1 1,0 0-1,0 0 1,1 0-1,-1 0 1,0 1-1,0-1 1,0 0 0,0 0-1,0 0 1,0 1-1,0-1 1,0 0-1,1 1 1,0 35 848,-1-22-993,-2 51 274,-3-1 0,-21 111 1,3-36-266,21-81-3406,2-58 3444,0 1-1,-1-1 1,1 0 0,0 0-1,0 0 1,0 0-1,0 0 1,0 0-1,1 1 1,-1-1 0,0 0-1,0 0 1,0 0-1,0 0 1,0 0 0,0 1-1,0-1 1,0 0-1,0 0 1,0 0-1,0 0 1,0 0 0,0 0-1,1 0 1,-1 1-1,0-1 1,0 0 0,0 0-1,0 0 1,0 0-1,0 0 1,0 0 0,1 0-1,-1 0 1,0 0-1,0 0 1,0 0-1,0 0 1,0 0 0,1 0-1,-1 0 1,0 0-1,0 0 1,0 0 0,0 0-1,0 0 1,0 0-1,1 0 1,-1 0-1,0 0 1,0 0 0,0 0-1,0 0 1,0 0-1,1-1 1,24 1-7175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6:23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423 17 14990,'-6'-6'9033,"-26"-5"-6615,25 12-2414,0 0 0,1 0 0,-1 0 0,0 1 0,1 0 1,0 0-1,-1 0 0,1 1 0,0 0 0,-11 8 0,-56 47-438,45-34 236,10-10 7,0 0 17,1 1 0,-22 23-1,35-34 165,1 0 0,-1 1 0,1 0 0,0 0 0,0 0 0,0 0 0,1 0 0,-1 1 0,1-1-1,1 1 1,-1 0 0,1-1 0,0 1 0,-1 8 0,3-12 12,-1 0 1,1 0-1,-1 0 1,1 0-1,-1-1 1,1 1-1,0 0 0,0 0 1,0-1-1,0 1 1,0-1-1,0 1 0,1-1 1,-1 1-1,0-1 1,1 0-1,-1 0 1,1 1-1,-1-1 0,1 0 1,0 0-1,0-1 1,-1 1-1,3 1 1,50 15 64,-46-15-56,26 3 89,-25-4-96,0 0 0,-1 0 1,1 1-1,15 6 0,-22-7 1,0-1 0,-1 1 0,1 0 0,-1 0 0,1 0 0,-1 0 0,0 0 0,1 0 1,-1 1-1,0-1 0,0 0 0,0 1 0,0-1 0,0 0 0,0 1 0,0 0 0,0-1 0,-1 1 0,1-1 0,-1 1 0,1 0 0,-1-1 0,1 1 0,-1 0 0,0 0 0,0-1 0,0 1 0,0 0 0,0 1 0,-1 0-14,0 0-1,0 0 1,-1-1 0,1 1-1,0-1 1,-1 1 0,0-1-1,1 0 1,-1 0-1,0 0 1,0 0 0,0 0-1,0 0 1,-1 0 0,1 0-1,-1-1 1,1 0 0,-1 1-1,1-1 1,-1 0-1,-3 1 1,-67 22-732,61-21 466,-81 19-2707,32-17-3998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6:24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19 356 4100,'-9'6'18097,"0"5"-17360,9-8 1185,9 2-513,40-2-1057,3-3-352,13 0-384,-1-3-609,-9-16-1441,-12-3-2019,-9 5-768,-15 12-6053</inkml:trace>
  <inkml:trace contextRef="#ctx0" brushRef="#br0" timeOffset="1">317 6 12556,'-5'-6'9768,"0"22"-7760,2 17-1805,-2 0 0,-1-1 0,-2 0 0,-13 36 0,-57 126 67,41-106-199,18-44-185,-2 6 139,-19 65 0,35-96-716,1 0 0,1 1-1,-1 37 1,5-56 516,-1 0 1,1-1 0,-1 1-1,1 0 1,-1 0-1,1 0 1,0-1-1,-1 1 1,1 0-1,0-1 1,0 1-1,-1 0 1,1-1-1,0 1 1,0-1-1,0 0 1,0 1 0,0-1-1,0 0 1,0 1-1,0-1 1,0 0-1,0 0 1,0 0-1,0 0 1,0 0-1,0 0 1,0 0-1,0 0 1,0 0-1,-1 0 1,1-1 0,0 1-1,0 0 1,0-1-1,1 0 1,41-11-4085,11-19-2665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6:24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263 175 9993,'9'-17'11785,"-5"-8"-7443,-4-32-5253,-1 38 1775,1 9-830,1 7-37,-1 0 1,0 0 0,0 0-1,0 0 1,-1 0-1,1 0 1,-1 0 0,0 0-1,-1-4 1,1 6-1,0 0 0,0 0-1,0 0 1,-1 0 0,1 0 0,0 0-1,0 0 1,-1 0 0,1 1 0,-1-1-1,1 1 1,0-1 0,-1 1 0,1-1-1,-1 1 1,1 0 0,-1 0 0,1 0 0,-1 0-1,1 0 1,-1 0 0,-1 0 0,-6 1-48,0 1 0,0 0 0,0 0 1,0 0-1,1 1 0,-1 0 0,1 1 0,0 0 1,0 0-1,0 1 0,0 0 0,1 1 1,0-1-1,0 1 0,0 1 0,-8 10 1,5-6 10,0 1 1,0 1 0,2 0-1,-1 0 1,2 1-1,0 0 1,0 0 0,-8 30-1,12-34 21,1 1 0,0 0-1,1 0 1,0 0-1,1 11 1,-1-19-17,2-1 1,-1 0-1,0 0 1,0 0-1,1 0 0,-1 0 1,1 0-1,-1 0 0,1 0 1,0 0-1,0 0 1,0 0-1,0-1 0,0 1 1,1 0-1,-1-1 0,0 1 1,1 0-1,-1-1 1,1 0-1,-1 1 0,1-1 1,0 0-1,0 0 1,0 0-1,-1 0 0,1 0 1,0 0-1,0-1 0,0 1 1,0 0-1,4-1 1,4 2-81,1-1 1,-1 0 0,1-1 0,-1-1 0,1 1-1,10-3 1,-16 1 55,1 1 0,-1-1-1,0 0 1,-1 0 0,1 0 0,0-1 0,-1 0-1,1 0 1,-1 0 0,0 0 0,0-1-1,0 0 1,6-7 0,-2 2 3,-1-1 0,0 1-1,-1-1 1,0 0 0,0-1 0,-1 1 0,-1-1-1,1 0 1,-2-1 0,0 1 0,0-1 0,-1 1-1,1-14 1,-4 30 165,0 0-1,0 0 0,0 0 0,-1 0 1,0-1-1,0 1 0,-5 7 0,-3 10 247,-4 17 489,-14 65-1,24-82-2713,1 0-1,-1 33 1,16-59-7033,10-21 853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6:25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1 241 9865,'75'-47'1173,"-5"2"293,-4-1 2307,-65 46-3536,-1-1 0,1 0 1,0 1-1,-1-1 0,1 1 0,0-1 1,-1 1-1,1-1 0,0 1 1,0-1-1,0 1 0,0 0 1,-1-1-1,1 1 0,0 0 0,0 0 1,0 0-1,0 0 0,0 0 1,0 0-1,0 0 0,-1 0 0,1 0 1,0 0-1,1 0 0,-1 1-126,-1 0 0,0 0-1,1 0 1,-1-1 0,1 1-1,-1 0 1,0 0-1,0 0 1,0 0 0,1 0-1,-1 0 1,0 0 0,0-1-1,0 1 1,0 0-1,0 0 1,-1 0 0,1 0-1,0 1 1,-17 48 86,-90 129-132,25-44-56,87-166-302,22-25-1231,51-80 0,-41 76 632,-16 21 550,35-53 29,-52 86 466,0 0 0,0 1 0,1 0 0,-1 0 0,2 0 0,-1 0-1,0 1 1,1 0 0,0 0 0,0 0 0,12-5 0,-16 9-90,-1-1 1,0 1-1,1 0 1,-1-1 0,1 1-1,-1 0 1,0 0-1,1 0 1,-1 0-1,1 0 1,-1 0 0,1 1-1,-1-1 1,1 0-1,-1 1 1,0-1-1,1 1 1,-1-1 0,0 1-1,1 0 1,-1-1-1,0 1 1,0 0 0,0 0-1,0 0 1,0 0-1,0 0 1,0 0-1,0 0 1,0 0 0,0 1-1,0-1 1,-1 0-1,1 0 1,0 1-1,-1-1 1,1 0 0,-1 1-1,0-1 1,1 1-1,-1-1 1,0 1-1,0 1 1,2 12-23,-1-1-1,0 1 1,-3 24 0,1-16 111,2 23-44,-2-1 0,-3 0 0,-16 83 0,3-68-328,-9 34-351,20-33-6165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6:25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 19378,'0'-3'1153,"3"-5"1090,46-6-706,7 9-1025,-1 5-479,0 0-162,-9 0-543,-12 8-1763,-7 3-3042,-11 3-4132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22:51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5 117 14926,'-2'-35'6519,"1"27"-5979,0 0 0,1 0-1,-1 0 1,2 0 0,-1 0 0,1 0-1,3-10 1,-4 17-474,1 0-1,-1 1 1,1-1 0,-1 1-1,1-1 1,-1 1 0,1 0-1,-1-1 1,1 1 0,-1-1-1,1 1 1,0 0 0,-1-1-1,1 1 1,0 0 0,-1 0-1,1 0 1,0 0 0,-1-1 0,1 1-1,0 0 1,0 0 0,-1 0-1,1 0 1,0 1 0,-1-1-1,1 0 1,0 0 0,-1 0-1,1 0 1,0 1 0,-1-1-1,1 0 1,0 1 0,-1-1-1,1 0 1,-1 1 0,1-1-1,-1 1 1,1-1 0,-1 1-1,1 0 1,3 16 130,-1 0 1,0 0-1,-2 0 0,0 0 0,-2 31 0,0-3-76,-16 381-758,5-210-2983,7-1-5743,5-130 2520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6:25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1 12396,'-18'6'11637,"6"11"-7594,-3 34-5901,7-22 2946,-39 118-530,-52 174 27,28 0-201,66-280-617,2 78 1,2-117 116,1 0 0,0 0-1,0 0 1,1 0 0,-1 0-1,0-1 1,1 1 0,-1 0-1,1 0 1,0 0 0,-1 0-1,1-1 1,0 1 0,0 0-1,0 0 1,0-1 0,0 1-1,1-1 1,-1 1 0,0-1-1,1 0 1,-1 0 0,1 1-1,0-1 1,-1 0 0,1 0-1,0 0 1,-1-1 0,1 1-1,0 0 1,4 0 0,2 0-994,1 0 1,-1-1 0,1 0-1,-1 0 1,1-1-1,10-3 1,55-14-10454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7:24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0 15246,'-61'36'801,"-6"-11"1441,24-3 385,30 0-1090,13-16-159,43-6-193,25 0-224,24 0-97,15 0-319,10 0-225,-7 0-224,-9 0-64,-15 5-448,-15-2-1602,-10-3-2242,10 0-3844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7:26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94 21364,'-19'-19'929,"1"11"1473,-1 8-352,47 0-1761,27-3 159,22-11-320,15-2-64,3-1-32,-6 6-32,-6 6-32,-16 5-672,-21 0-578,-18 11-1056,-10 11-2082,-2 5-1634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7:26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81 11211,'-46'0'7527,"9"0"-6727,-3 0 2724,37 0-1923,3-3-1280,52-14 447,25-2 97,24-3-512,13 5-129,-1 15-96,4 2-96,-13 0 0,-9 0-128,-15 11-1217,-19 0-865,-18 0-2499,3 0-2370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7:27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90 14382,'-6'-5'498,"-7"-7"577,-1 1 1,0 1-1,-1 0 1,0 1-1,-1 1 1,1 0-1,-26-8 1,71 29-300,-1 2 0,55 35 1,-11-5-549,394 204 295,-450-240-508,-1 1 0,0 1 0,20 16 0,-31-23-9,-1 0 1,0 0 0,-1 0-1,1 1 1,-1 0-1,0-1 1,0 1 0,0 0-1,0 0 1,-1 0-1,0 1 1,0-1 0,-1 1-1,1-1 1,0 9-1,-1-8 11,-1 0-1,1 0 0,-1 0 0,0 0 0,-1 0 1,0 0-1,0 0 0,0 0 0,-1 0 0,1 0 1,-1-1-1,-1 1 0,1 0 0,-1-1 0,0 0 1,0 0-1,-1 0 0,1 0 0,-1 0 1,0 0-1,-1-1 0,1 0 0,-1 0 0,1 0 1,-1-1-1,-10 6 0,-141 89 68,-8 6-3563,132-76-1160,26-10-3668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7:28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329 85 13164,'0'-17'1731,"0"9"-890,1 0 0,-1 0 0,-1 1 0,0-1 0,0 0 0,-3-8 0,3 13 451,5 3-640,22 0-270,-9-1-260,0 1-1,0 0 1,-1 2 0,1 0 0,24 6 0,-37-7-103,1 1 0,-1 0 0,0 0 0,1 0 0,-1 1 0,0-1 1,0 1-1,-1 0 0,1 0 0,-1 0 0,1 0 0,-1 1 0,0 0 0,0-1 0,-1 1 0,1 0 1,-1 0-1,0 1 0,0-1 0,0 0 0,0 1 0,-1-1 0,0 1 0,2 8 0,-2-5 16,0-1-1,0 1 1,-1-1-1,0 1 1,0 0-1,0-1 1,-1 1-1,0-1 1,-1 1-1,0-1 1,0 1-1,0-1 1,-1 0-1,0 0 0,-1 0 1,1-1-1,-1 1 1,-1-1-1,-5 7 1,2-5-119,-1 0 0,0 0-1,-1-1 1,1 0 0,-1 0 0,-1-1 0,1-1 0,-1 0-1,0 0 1,0-1 0,-22 5 0,-5-2-1707,0-1 0,0-2 0,0-1 0,0-3 0,-56-5 0,87 5 1083,0-1-1,0-1 1,0 1 0,-1-1 0,-10-5 0,-17-19-3200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7:28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34 2787,'0'-20'10089,"0"12"-7238,-7 2 608,-17 6-1057,12 0-480,2 0-1121,-2 17-609,-6 24 193,-7 20 191,-5 25-192,-10 19-319,-6 19-33,-3 17-161,12 8-1152,6-9-1858,31-18-3043,0-28-2978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7:28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445 293 2338,'-24'-16'12727,"-5"-5"-7543,27 20-5051,0-1 0,0 0 0,0 0 0,0 0 0,1 0-1,-1 0 1,1 0 0,-1 0 0,1 0 0,0 0 0,0-1 0,0 1-1,0-1 1,0 1 0,1-1 0,-1 1 0,1-1 0,-1-4 0,8-185-11,-8 191-121,1 0 0,-1 0 0,1 0 0,-1 0 0,1 0 0,-1 0-1,1 0 1,-1 1 0,0-1 0,1 0 0,-1 0 0,0 0 0,0 1 0,0-1-1,0 1 1,1-1 0,-1 0 0,0 1 0,0 0 0,0-1 0,0 1 0,0 0-1,0-1 1,0 1 0,-1 0 0,1 0 0,0 0 0,0 0 0,0 0 0,0 0-1,0 0 1,-2 0 0,-39 4-3,31-1-5,0 1 1,0 0-1,0 1 1,1 0-1,0 1 1,0 0-1,1 0 1,0 1-1,0 1 0,0-1 1,-12 16-1,-7 8 20,-44 64 0,64-84-2,-1 1 0,1 0 0,1 1 0,0 0 0,1 0 0,1 0 0,0 1 1,0 0-1,2 0 0,-1 0 0,-1 19 0,5-32-12,0 1-1,1-1 1,-1 0-1,0 1 1,0-1-1,1 1 1,-1-1-1,1 0 1,-1 1-1,1-1 1,-1 0-1,1 1 1,0-1-1,0 0 1,0 0-1,0 0 1,0 0-1,0 0 1,0 0-1,0 0 1,0 0-1,0 0 1,0 0 0,2 0-1,1 1 5,1 0-1,-1-1 1,0 1 0,0-1 0,1 0-1,-1-1 1,1 1 0,5-1-1,2 0-23,1 0 0,0-2 0,-1 1 0,0-1 0,20-7 0,-15 2-90,1-1 0,-1-1-1,-1-1 1,0 0 0,0-2 0,-1 1-1,-1-2 1,0 0 0,13-16-1,-8 7-83,0-1 0,-2-1-1,-1 0 1,-1-1 0,15-34-1,-30 58 194,4-6 13,-1-1-1,0 0 0,0 0 1,0 0-1,-1 0 0,-1 0 1,1 0-1,0-12 0,-2 19 679,-8 9-310,1 7-369,1 0 0,0 1 0,1 0 0,1 0 0,-4 24 0,-6 88 170,10 11-527,4-138 235,0 0 0,0 1 1,0-1-1,0 0 0,0 0 0,0 0 0,0 0 1,0 1-1,1-1 0,-1 0 0,0 0 0,1 0 0,-1 0 1,1 0-1,-1 0 0,1 0 0,0 0 0,-1 0 0,1 0 1,0 0-1,0 0 0,0 0 0,0 0 0,-1-1 1,1 1-1,0 0 0,2 0 0,36 2-5755,-31-3 4834,41-2-8613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7:29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535 12 13068,'-3'0'5915,"-2"0"-4710,3 1-972,0-1 0,0 0 1,0 0-1,0 0 0,0 0 1,0 0-1,0 0 0,0 0 1,-1-1-1,1 1 0,0-1 0,0 0 1,1 1-1,-1-1 0,0 0 1,0 0-1,0 0 0,-3-3 1,4 4-113,0 0 0,-1-1 0,1 1 0,0 0 0,-1 0 0,1 0 0,-1 0 0,1 0 0,-1 0 0,1 0 0,0 0 0,-1 0 0,1 1 0,0-1 0,-1 1 0,1-1 0,-2 2 0,-8 6-93,0 2 0,0-1 1,1 2-1,1-1 0,0 1 0,0 1 1,1-1-1,-12 26 0,5-12-5,-46 82 31,4 2-1,6 3 0,-74 233 1,112-299-229,1 0 0,3 0 0,1 1-1,-2 88 1,10-130-48,0-1-1,0 0 0,0 0 1,0 0-1,1 0 0,0 0 1,0 0-1,0 0 0,0 0 1,0-1-1,1 1 1,0 0-1,0-1 0,0 1 1,5 6-1,-4-7-281,1-1 0,0 1 0,0-1 0,0 1 0,0-1 1,0 0-1,1-1 0,-1 1 0,0-1 0,1 0 0,-1 0 0,1 0 0,0-1 0,5 1 0,57 1-7134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7:29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483 288 13613,'-3'-39'6632,"3"36"-6348,-1-1 0,0 1 0,0 0 0,0-1 0,-1 1 0,1 0 0,-1 0 0,1 0 0,-1 0 0,0 0 0,0 1 0,-4-5 0,2 1-170,0 0 0,1 0 0,0-1 0,1 1 0,-1-1 0,1 0 0,0 1 0,1-1 0,0 0 0,0 0 0,0 0 0,1 0 0,0 0 0,1-7 0,-3-21-30,2 32-80,0 0 0,0 0 0,-1 0 1,0 0-1,0 1 0,0-1 0,0 0 0,0 1 0,0-1 1,0 1-1,-1-1 0,0 1 0,1-1 0,-1 1 0,0 0 1,0 0-1,0 0 0,0 0 0,-1 0 0,1 1 0,0-1 1,-1 1-1,1-1 0,-1 1 0,1 0 0,-1 0 0,0 0 0,0 0 1,1 0-1,-1 1 0,0-1 0,0 1 0,-5 0 0,1 0 5,1 0-1,-1 1 1,1 0-1,-1 0 0,1 0 1,0 1-1,0 0 0,-1 0 1,1 1-1,1 0 0,-1 0 1,0 0-1,1 1 1,-6 4-1,-12 13-30,2 2 0,0 0 1,2 1-1,0 1 0,2 1 1,-22 43-1,18-25-20,2 0 0,2 1 0,-17 69 0,32-107 26,-9 62-55,11-67 60,-1-1 1,1 1-1,0 0 1,0-1-1,0 1 1,0 0-1,0 0 1,0-1-1,1 1 1,-1 0-1,0-1 1,1 1 0,0 0-1,-1-1 1,1 1-1,0-1 1,0 1-1,0-1 1,0 1-1,0-1 1,0 0-1,0 1 1,0-1-1,1 0 1,-1 0-1,0 0 1,1 0 0,-1 0-1,1 0 1,-1 0-1,1 0 1,1 0-1,4 0-34,-1-1-1,1 1 1,0-1 0,-1 0-1,1-1 1,0 1 0,-1-1-1,1-1 1,-1 1 0,1-1-1,-1 0 1,0-1-1,0 0 1,0 1 0,0-2-1,0 1 1,-1-1 0,11-8-1,3-6-164,-1-1 0,-1-1 0,24-33-1,-27 33 67,19-24-80,-2-1 0,-2-2 0,-3-1-1,41-102 1,-61 133 1779,-16 41-1023,-36 84-428,20-49-63,-20 68 1,36-90-559,2 0 1,1 1-1,2 0 0,0 56 0,4-93 404,1-1 0,0 1 0,0-1-1,0 1 1,1 0 0,-1-1-1,0 1 1,0-1 0,0 1 0,0-1-1,0 1 1,1 0 0,-1-1-1,0 1 1,1-1 0,-1 1 0,0-1-1,1 1 1,-1-1 0,0 0-1,1 1 1,-1-1 0,1 1 0,-1-1-1,1 0 1,-1 1 0,1-1-1,-1 0 1,1 0 0,-1 1 0,1-1-1,0 0 1,-1 0 0,1 0-1,-1 0 1,1 0 0,0 0 0,-1 0-1,1 0 1,-1 0 0,1 0-1,0 0 1,-1 0 0,1 0 0,-1 0-1,1 0 1,0-1 0,6 1-882,28 0-3265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22:51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86 13100,'-23'-2'6721,"18"2"-6081,0-1 0,0 1 0,0-1 0,0 2 0,-1-1 0,1 1 0,0-1 0,-7 3 1,11-2-622,0 0 0,0 1 0,0-1 1,0 0-1,1 1 0,-1-1 0,0 1 1,0-1-1,1 0 0,-1 1 1,1 0-1,-1-1 0,1 1 0,0-1 1,0 1-1,0 0 0,0-1 0,0 1 1,0-1-1,0 1 0,1 2 1,-1 4 15,-1 24-24,1 158 53,2-172-55,0 1 1,1-1-1,1 0 1,0 0-1,2 0 1,0-1-1,1 0 0,10 18 1,-14-29-7,1-1 0,0 0 1,1 0-1,-1 0 0,1 0 1,0-1-1,0 0 0,0 0 0,1 0 1,-1-1-1,1 0 0,0 0 1,0 0-1,7 2 0,-10-4-7,1 0-1,-1 0 1,1 0-1,-1-1 1,1 1 0,0-1-1,-1 0 1,1 0-1,0 0 1,-1 0-1,1-1 1,-1 1 0,1-1-1,0 0 1,-1 0-1,0 0 1,1-1-1,-1 1 1,0-1 0,0 0-1,1 0 1,-1 0-1,-1 0 1,1 0-1,0-1 1,-1 0-1,4-3 1,1-5-14,1-1 1,-2-1-1,0 1 1,0-1-1,-1 0 0,-1 0 1,0-1-1,-1 1 0,3-28 1,-1-15-5,-2-62 0,-3 91 50,0 11 31,-1 0-1,0 0 1,-1 0 0,0 1-1,-2-1 1,-7-21 0,10 32-21,-1 0 1,0 1-1,0-1 0,-1 1 1,1 0-1,-1 0 1,0 0-1,0 0 0,-1 0 1,1 1-1,-1 0 1,1-1-1,-1 1 0,0 0 1,0 1-1,-1-1 1,1 1-1,0 0 0,-1 0 1,1 0-1,-1 1 1,0-1-1,0 1 0,1 0 1,-7 0-1,8 1-65,-1 0 1,1 1-1,-1-1 0,1 1 1,-1 0-1,1 0 0,0 0 0,-1 0 1,1 0-1,0 1 0,0 0 0,0 0 1,0 0-1,0 0 0,0 0 0,0 0 1,1 1-1,-1-1 0,1 1 0,0 0 1,-1 0-1,1-1 0,1 1 0,-3 4 1,-2 4-863,1 0 0,0 0 1,1 0-1,0 0 1,-5 25-1,6 24-7225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7:30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21 13741,'0'0'9593,"-10"8"-7938,-2 12-1559,1 0 0,-13 34 1,-5 10-82,19-47 9,-137 242 43,465-685-2955,-314 421 3017,18-18 31,-22 22-75,1 0-1,0 1 1,0-1 0,-1 0-1,1 1 1,0-1 0,0 1 0,0-1-1,0 1 1,0-1 0,0 1 0,0 0-1,0-1 1,0 1 0,0 0-1,0 0 1,0 0 0,0 0 0,0 0-1,0 0 1,0 0 0,0 0-1,2 1 1,-2 6 663,-1 63-460,-3 1 0,-12 71 0,8-104-754,-12 77-2766,12-37-3421,6-1-4814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7:30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481 118 6662,'-48'-40'13817,"22"23"-11829,-2 2-1,-50-23 0,74 37-1966,0-1 0,0 1 1,-1 0-1,1 0 0,0 1 0,0-1 0,-1 1 0,1 0 1,0 0-1,0 0 0,-1 1 0,1-1 0,0 1 1,0 0-1,-1 0 0,1 1 0,0-1 0,0 1 0,0 0 1,1 0-1,-1 0 0,0 1 0,1-1 0,0 1 1,-4 3-1,-6 7-24,1 0 0,0 1 0,1 0 0,-14 24 0,23-35 6,-14 22-63,1 1-1,1 1 1,1 0 0,1 1-1,2 0 1,1 0 0,1 1-1,1 1 1,2-1 0,1 1-1,1 0 1,2 41-1,1-67-36,1-1 1,0 0-1,0 1 0,0-1 0,1 0 0,-1 0 0,1 0 0,-1 0 0,1 0 0,0-1 0,0 1 0,1 0 0,-1-1 0,0 0 0,1 1 0,-1-1 0,1 0 0,0 0 0,0 0 0,0-1 0,0 1 0,0-1 0,0 0 0,0 1 0,0-1 0,1-1 0,-1 1 0,0 0 0,6-1 0,2 2-333,1-1-1,-1 0 1,1-1 0,-1 0-1,1-1 1,-1-1-1,21-4 1,-21 2 43,-1 0 0,0 0-1,0-1 1,-1-1 0,0 1 0,0-2 0,0 1 0,0-1 0,-1 0 0,11-13 0,6-11-684,35-54 0,-16 22 6937,-30 90-2337,-11-22-3501,1-1 1,0 0-1,0-1 1,0 1-1,0-1 1,1 1 0,-1-1-1,1 0 1,0-1-1,0 1 1,0-1-1,0 0 1,0-1 0,8 2-1,4 0 40,0-1 1,1 0-1,20-2 1,-30 0-67,-4 0-2,-1 0-1,0 0 0,0-1 1,1 1-1,-1-1 0,0 0 1,0 1-1,0-2 0,0 1 1,0 0-1,0 0 0,0-1 0,0 0 1,0 0-1,-1 1 0,1-1 1,-1-1-1,1 1 0,-1 0 1,0-1-1,0 1 0,0-1 1,0 0-1,0 1 0,-1-1 1,1 0-1,-1 0 0,0 0 1,0 0-1,1-5 0,2-8-2,-2-1 0,0 0 0,0 1 0,-3-31 0,1 27 7,0 16 10,0 1 1,-1 0-1,1-1 0,-1 1 0,0 0 0,0 0 1,0 0-1,-1-1 0,1 1 0,-1 0 0,0 1 1,1-1-1,-1 0 0,0 0 0,-1 1 1,1-1-1,0 1 0,-1 0 0,0 0 0,1 0 1,-1 0-1,0 0 0,0 1 0,0-1 0,0 1 1,0-1-1,-6 0 0,4 0 37,0 1 1,-1 0-1,1 0 1,-1 0-1,1 0 1,-1 1-1,0 0 1,1 0-1,-1 1 1,1 0-1,-1 0 0,1 0 1,-1 0-1,1 1 1,-1 0-1,1 0 1,-5 3-1,1 2-10,1-1 1,0 2-1,0-1 0,1 1 0,0 1 0,0-1 1,1 1-1,0 0 0,0 0 0,-7 17 0,2 0 18,0 0 0,-13 55 0,18-51-64,1 0-1,2 0 1,1 0 0,2 48-1,1-73-64,-1-1-1,0 1 0,1 0 1,0 0-1,0-1 0,0 1 0,1 0 1,0-1-1,0 1 0,0-1 0,0 0 1,1 0-1,-1 0 0,1 0 1,0 0-1,0 0 0,1-1 0,-1 1 1,1-1-1,-1 0 0,8 4 1,-3-3-775,1 0 0,0 0 0,0-1 1,0-1-1,1 1 0,-1-1 1,1-1-1,-1 0 0,1 0 1,11-1-1,32 0-7211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7:31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340 255 6566,'-4'-9'1644,"1"0"1,0 0-1,0 0 0,0 0 0,0-13 0,2 13-1166,0 1-1,0 0 0,1-1 1,0 1-1,1 0 0,0 0 1,0-1-1,1 1 1,0 0-1,1 0 0,2-7 1,-3 13-337,-1 0-1,0 0 1,0 0 0,0 0 0,0-1 0,0 1 0,0 0 0,-1 0-1,1-1 1,-1 1 0,0 0 0,0-1 0,1 1 0,-1 0 0,-1-1 0,1 1-1,0 0 1,-1 0 0,1-1 0,-1 1 0,1 0 0,-1 0 0,0-1 0,0 1-1,-2-3 1,0 3-72,1 0-1,-1 0 0,1 0 0,-1 0 0,0 1 0,1-1 1,-1 1-1,0 0 0,0 0 0,0 0 0,0 0 0,-1 0 1,1 1-1,0-1 0,0 1 0,0 0 0,-6 0 1,0 0-55,-1 0 1,1 0 0,-1 1 0,1 0-1,-1 1 1,1 0 0,0 1 0,0 0-1,0 0 1,0 0 0,0 2 0,1-1-1,-1 1 1,1 0 0,1 0 0,-13 12-1,10-8-11,0 1-1,1 0 1,0 1-1,0 0 1,1 0-1,1 1 1,0 0-1,1 0 1,0 0-1,1 1 0,-8 25 1,8-16-1,1 1 0,1-1 0,1 1-1,1-1 1,1 1 0,4 31 0,-4-51-54,1 0-1,-1 0 0,1-1 1,0 1-1,0 0 0,0 0 1,0-1-1,0 1 1,0-1-1,1 1 0,-1-1 1,1 1-1,0-1 1,-1 0-1,1 0 0,0 0 1,1 0-1,-1 0 0,0 0 1,0-1-1,1 1 1,-1-1-1,1 1 0,-1-1 1,1 0-1,0 0 0,0 0 1,-1-1-1,1 1 1,0-1-1,0 1 0,0-1 1,-1 0-1,4 0 0,0 0-145,0 0-1,0-1 0,0 0 0,0 0 1,-1 0-1,1-1 0,0 1 0,-1-1 0,0-1 1,1 1-1,-1-1 0,0 0 0,0 0 1,0-1-1,-1 1 0,6-6 0,33-51-3570,0-10-1131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7:31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295 130 13068,'3'-27'2186,"-2"14"-904,1 1 1,0-1 0,1 1-1,0 0 1,7-16 0,-1 15 440,-3 17 429,-3 25-774,-8 2-1078,0 1-1,-3-1 1,0-1 0,-23 54 0,1-1-64,-118 394-305,73-155-3348,52-128-3876,19-17-7286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7:50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3 128,'-45'0'9445,"-22"-1"-5420,2 0 711,23 1 3814,926 28-5683,-833-25-3438,166 17 696,-111 3-3494,-83-16 258,-1 1 0,30 15-1,-34-14-4618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7:51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2 8872,'-33'-1'4335,"8"0"-2276,1 2 0,-27 3 0,36 0 677,23 0-1457,24-2-613,214-4 1285,382 12-1360,-389 24-2717,-83-2-5813,-156-32 7935,63 12-6573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7:51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64 13549,'-18'-8'638,"-67"-28"1513,22 17 2907,97 25-4704,15 7-115,76 43 165,-3 6 1,125 84 0,-28-16-311,-182-110-43,-17-10 59,-1 0 1,0 1 0,-1 1 0,0 1-1,32 30 1,-49-42-78,-1-1 1,1 1-1,0 0 0,0-1 0,-1 1 0,1 0 1,0 0-1,-1 0 0,1 0 0,-1-1 1,1 1-1,-1 0 0,1 0 0,-1 0 1,1 0-1,-1 0 0,0 0 0,0 0 0,0 0 1,0 1-1,1-1 0,-1 0 0,0 0 1,-1 0-1,1 0 0,0 0 0,0 0 1,0 0-1,-1 0 0,1 0 0,0 0 0,-1 0 1,1 0-1,-1 0 0,1 0 0,-1-1 1,0 1-1,1 0 0,-1 0 0,0 0 1,0-1-1,1 1 0,-1 0 0,0-1 0,0 1 1,-1 0-1,-6 3-6,1-1 1,-1 0-1,0 0 1,-1-1-1,-7 2 1,-6 1 23,-69 27-422,1 3 0,2 5 0,-104 63 0,179-96-108,6-3-272,0-1-1,1 1 0,-1 1 0,1-1 1,0 1-1,0 0 0,0 0 0,-7 11 0,8 7-6764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7:56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181 122 13421,'-12'-38'5038,"10"35"-4761,0 1 0,1 0-1,-1-1 1,1 0 0,0 1 0,0-1 0,0 0 0,0 1 0,1-1-1,-1 0 1,1 0 0,0 0 0,-1 0 0,1 0 0,0 0 0,1 1-1,-1-1 1,1 0 0,0-5 0,0 8-247,-1-1-1,1 1 1,-1 0-1,0-1 1,1 1-1,-1 0 1,1-1-1,-1 1 1,1 0-1,-1-1 1,1 1 0,-1 0-1,1 0 1,-1 0-1,1 0 1,-1-1-1,1 1 1,-1 0-1,1 0 1,-1 0-1,1 0 1,-1 0 0,1 0-1,-1 0 1,1 0-1,0 1 1,-1-1-1,1 0 1,-1 0-1,1 0 1,-1 0-1,1 1 1,-1-1 0,0 0-1,1 1 1,-1-1-1,1 0 1,-1 1-1,1-1 1,-1 0-1,0 1 1,1-1 0,-1 1-1,0-1 1,0 1-1,1-1 1,-1 1-1,0-1 1,0 1-1,1-1 1,-1 1-1,0-1 1,0 1 0,0-1-1,0 1 1,0-1-1,0 2 1,1 29 49,-2-1 0,-1 0 0,-1 1 0,-2-1 0,0 0 0,-15 42 0,-76 172-322,72-189 258,0-8-143,22-44 21,2-11-42,2-7 143,0-1-1,1 1 1,1 0-1,0 0 1,1 1 0,1 0-1,12-25 1,62-100-103,38-35-106,-96 145 155,2 1 0,1 1 1,47-40-1,-69 65 48,-1 0 0,1 0 0,-1 0 0,1 0 0,-1 1 0,1-1 1,0 1-1,0 0 0,0-1 0,0 1 0,0 1 0,0-1 0,0 0 0,0 1 0,4-1 0,-5 2 13,-1-1-1,0 1 1,0 0-1,1-1 0,-1 1 1,0 0-1,0 0 1,0 0-1,0 0 1,0 0-1,0 0 1,0 0-1,0 0 0,0 0 1,-1 0-1,1 1 1,0-1-1,-1 0 1,1 0-1,-1 1 1,0-1-1,1 1 0,-1-1 1,0 0-1,0 1 1,1-1-1,-1 1 1,0-1-1,-1 0 1,1 1-1,0-1 0,-1 2 1,1 21 21,-1 1 0,-2-1 0,0 0 0,-1 0 0,-2 0 1,-13 35-1,13-40-89,1-1 0,0 1 0,1 0-1,-1 24 1,2 37-2993,3-76 2605,0 0 0,0 0 0,0 0 0,1 0 0,-1 0 0,1 0 0,2 5 0,23 27-4745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7:56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89 6983,'0'-59'3653,"0"33"2826,-4 23-4541,-8 3-5088,10 0 2477,-2 0-2514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7:57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295 143 14670,'-2'-2'123,"-3"-2"319,0 0 0,0 0-1,0-1 1,0 0 0,1 0-1,0 0 1,0 0-1,0-1 1,1 0 0,-1 1-1,1-1 1,1 0-1,-1-1 1,-1-6 0,4 11-407,-1-1 0,1 0 0,-1 1 0,0-1 1,0 1-1,0-1 0,0 1 0,0-1 0,-1 1 1,1 0-1,-1 0 0,0-1 0,1 1 1,-1 0-1,0 1 0,0-1 0,0 0 0,0 0 1,-1 1-1,1 0 0,0-1 0,-1 1 0,-2-1 1,-3 0 59,1 1 0,-1 0 0,0 0 1,0 1-1,0 0 0,1 1 0,-10 1 0,12-2-91,0 1 0,0 0-1,0 1 1,0-1-1,0 1 1,0 0-1,0 0 1,0 0 0,1 1-1,-1 0 1,1 0-1,0 0 1,0 0-1,0 1 1,0-1 0,1 1-1,-1 0 1,1 0-1,0 1 1,0-1-1,1 1 1,-1-1 0,1 1-1,0 0 1,0 0-1,-2 8 1,-1 8-144,1 1 0,0 0 0,2 0 0,1 41 0,1-61 85,0-1-1,0 1 0,0-1 1,0 1-1,1-1 0,-1 1 1,0-1-1,1 0 0,-1 1 1,1-1-1,0 1 0,0-1 1,-1 0-1,1 0 0,0 1 1,0-1-1,0 0 0,0 0 1,0 0-1,0 0 0,1 0 1,-1 0-1,0-1 0,0 1 1,1 0-1,-1 0 0,1-1 1,-1 1-1,0-1 0,1 0 1,-1 1-1,1-1 0,-1 0 1,1 0-1,-1 0 0,1 0 1,-1 0-1,1 0 0,-1 0 1,1 0-1,-1-1 0,4 0 1,1 0-270,0 0 0,0-1 0,0 0 0,0 0 0,-1 0 0,1-1 0,0 1 0,-1-1 0,0-1 0,6-4 0,36-36-3497,11-10-2979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22:52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61 9097,'-3'-1'550,"0"0"0,0 0 0,0-1 0,0 1 0,1-1 0,-1 1 0,1-1 0,-1 0 0,1 0 0,0 0 0,0 0 0,0-1 0,0 1 1,0-1-1,0 1 0,1-1 0,-1 0 0,1 1 0,0-1 0,-1 0 0,1 0 0,1 0 0,-1 0 0,-1-6 662,8 16-877,-1 0 0,0 0 0,-1 1 0,0-1 0,6 17 0,3 5-140,20 32 96,93 164 281,-107-197-530,1-1 0,1-1 0,1 0 0,1-2 1,43 35-1,-40-38-5,2-1 0,0-2 1,41 20-1,-71-38 134,0 0 0,0 0 0,0 0 0,0 0 0,0 0 0,0 0 0,0 0 0,0 0 0,0 1 0,0-1 0,0 1 0,0 0 0,0-1 0,1 1 0,-4 2 0,-44 28 1113,36-21-1115,0 0 0,1 1 0,0 1 0,1 0 0,-14 19 0,-9 30-449,-45 115 0,32-67-2090,13-26-1928,17-3-3544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7:57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92 3395,'0'-9'3476,"-4"-43"3257,4 51-6408,0-1 0,0 1 0,-1-1 0,1 1 1,-1-1-1,1 1 0,-1 0 0,0-1 0,1 1 0,-1 0 0,0 0 0,0 0 0,0-1 0,0 1 0,0 0 0,0 0 0,0 0 0,0 0 0,-1 1 0,1-1 0,0 0 1,-1 0-1,1 1 0,0-1 0,-1 1 0,1-1 0,0 1 0,-1 0 0,1-1 0,-4 1 0,-3 14 600,5-7-814,-42 104 74,5 1 1,5 2-1,-26 152 1,50-140-2628,13-42-3594,3-43-119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7:58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42 11018,'-30'-19'1698,"-4"-3"10794,34 33-12396,15 3 0,16 0-224,9-6-833,-3-3-2210,24 4-3587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7:58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78 5733,'-7'-5'4183,"-23"-14"4116,28 18-6730,13 1-58,6-1-1327,-1-1-1,0-1 1,0 0 0,0-1-1,19-8 1,-18 6-167,0 1 1,0 0-1,1 1 1,0 1-1,25-1 0,-43 4 31,0 2-42,0 0 0,-1 0 0,0 0 1,1 0-1,-1 1 0,0-1 0,0-1 0,0 1 0,0 0 0,0 0 0,0 0 0,-1 0 0,1-1 0,-4 4 0,-15 18 20,2 2 0,0 0-1,1 1 1,-13 30 0,22-39-96,1 0 1,1 0-1,1 0 1,0 1 0,1 0-1,1 0 1,1 1-1,0 21 1,2-39-10,0-1 1,0 1-1,0-1 1,1 1-1,-1 0 1,0-1-1,1 1 1,-1-1-1,0 1 1,1-1-1,-1 1 1,1-1-1,-1 1 1,1-1-1,-1 1 1,1-1-1,-1 0 1,1 1-1,-1-1 1,1 0-1,0 0 1,-1 1-1,1-1 1,-1 0-1,1 0 1,0 0-1,-1 1 1,1-1-1,0 0 1,-1 0-1,1 0 1,0 0-1,-1 0 1,1-1-1,-1 1 1,1 0-1,1 0 1,29-10-2870,9-27-1376,13-16-2472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7:58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64 6758,'0'-36'5125,"-12"14"-2434,-9 17 2978,15 10-5509,6 26-192,-3 13-416,-1 3-1826,4 5-1826,4 1-4805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7:59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268 116 12684,'0'-2'261,"-1"0"1,1 0-1,0 0 0,-1 0 0,1 0 1,-1 0-1,1 0 0,-1 0 1,0 0-1,0 0 0,0 1 0,0-1 1,0 0-1,0 0 0,-1 1 0,1-1 1,0 1-1,-1-1 0,0 1 1,-1-2-1,-20-25 2473,22 25-2691,0 0 0,-1 0 0,1 1-1,-1-1 1,0 0 0,0 0 0,0 1 0,0-1-1,-1 1 1,1 0 0,-1-1 0,1 1 0,-1 1-1,0-1 1,1 0 0,-1 0 0,0 1-1,0 0 1,0-1 0,0 1 0,-1 1 0,1-1-1,0 0 1,0 1 0,-1-1 0,1 1 0,0 0-1,-1 0 1,1 0 0,0 1 0,0-1 0,-1 1-1,1 0 1,0 0 0,0 0 0,0 0 0,-3 2 0,-1 0-60,1 0 0,0 0 0,1 1 0,-1 0 0,1 0 1,-1 1-1,1-1 0,0 1 0,1 0 0,-1 0 1,1 1-1,0-1 0,1 1 0,-1 0 0,1 0 1,0 0-1,-2 7 0,2-2-8,1-1-1,1 1 1,-1 0 0,2 0-1,-1-1 1,2 1 0,2 21-1,-2-30 16,0-1 0,0 1-1,0 0 1,1-1 0,-1 1-1,1 0 1,-1-1 0,1 0-1,-1 1 1,1-1 0,0 0-1,0 0 1,0 0 0,0 0-1,-1 0 1,1 0 0,0-1-1,1 1 1,-1 0 0,0-1-1,0 0 1,0 0 0,0 1-1,0-1 1,4-1 0,63-1-652,-63 1 578,-1 0 40,1-1 1,-1 1-1,0-1 0,0 0 1,1-1-1,-1 1 1,0-1-1,-1 0 0,1 0 1,-1-1-1,1 0 1,-1 1-1,0-1 0,0-1 1,-1 1-1,1 0 0,-1-1 1,6-10-1,-4 6 54,0 0 0,-1 0-1,0-1 1,0 1 0,-1-1 0,0 0-1,-1 0 1,0-1 0,1-16 448,-4 29-154,-9 14-184,2 1-1,0 0 0,1 1 0,1-1 1,0 1-1,1 1 0,-3 25 1,2-16 89,-35 241 750,6-24-12,34-242-939,-1 6 72,1 0 0,-2-1 0,1 1-1,-6 11 1,8-19-80,-1 0 1,1 0-1,-1-1 1,1 1-1,-1 0 0,1 0 1,-1 0-1,1 0 1,-1 0-1,0-1 1,1 1-1,-1 0 0,0 0 1,0-1-1,0 1 1,0-1-1,1 1 0,-1-1 1,0 1-1,0-1 1,0 1-1,0-1 1,0 0-1,0 0 0,0 1 1,0-1-1,0 0 1,0 0-1,0 0 0,-1 0 1,1 0-1,0 0 1,0 0-1,0-1 1,0 1-1,0 0 0,0-1 1,0 1-1,0 0 1,0-1-1,1 1 0,-1-1 1,0 0-1,0 1 1,0-1-1,0 0 0,-1-1 1,-3-5-65,0 0 1,0 0-1,1-1 1,0 0-1,0 0 0,1 0 1,0 0-1,0 0 1,1-1-1,-3-16 0,0 0-192,-18-96-2405,18 40-2552,5 44 692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7:59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 13132,'-1'-18'2856,"4"-6"1572,-2 23-4406,0 0 0,0 1 0,0-1 0,0 0 0,0 0 0,0 1 0,0-1 0,0 1 0,0-1 0,1 1 0,-1-1 0,0 1 0,0 0 0,1 0 0,-1-1 0,0 1 0,1 0 0,-1 0 0,0 0 0,2 1 0,15-2 30,27 1-99,-43-1 78,-1 2-1,1-1 1,-1 0 0,1 0 0,-1 0-1,1 1 1,-1-1 0,1 1 0,-1-1-1,0 1 1,1-1 0,-1 1-1,0 0 1,0 0 0,1 0 0,-1 0-1,0 0 1,0 0 0,0 0 0,0 0-1,0 0 1,0 0 0,0 2-1,0 0 36,0-1-1,-1 1 0,1-1 0,-1 1 0,0 0 1,0-1-1,0 1 0,0-1 0,-1 1 0,1 0 1,-1-1-1,1 1 0,-1-1 0,0 1 1,0-1-1,-1 3 0,-26 40-180,9-16 173,8-6-64,2 1 0,0-1 0,2 2 1,0-1-1,2 1 0,0 0 0,2 0 0,1 0 0,1 32 0,1-56-22,0 0 0,0 0 0,0 1-1,1-1 1,-1 0 0,0 0 0,0 1-1,1-1 1,-1 0 0,1 0 0,-1 0-1,1 1 1,-1-1 0,1 0 0,0 0-1,-1 0 1,1 0 0,0 0-1,0 0 1,0-1 0,0 1 0,0 0-1,0 0 1,0-1 0,0 1 0,0 0-1,0-1 1,0 1 0,0-1 0,1 1-1,-1-1 1,0 0 0,0 1 0,2-1-1,-1 0-53,0 0 0,0 0-1,0 0 1,-1-1 0,1 1-1,0 0 1,0-1-1,0 1 1,-1-1 0,1 0-1,0 1 1,-1-1 0,1 0-1,0 0 1,-1 0-1,1 0 1,-1-1 0,0 1-1,1 0 1,-1-1 0,0 1-1,0 0 1,0-1 0,1-2-1,8-16-1438,-1-1 0,9-36 0,0 3-1619,8-10-2252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8:00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6150,'0'-8'13388,"0"27"-13291,6 15-65,9 7-1121,1 3-2114,11 9-4773</inkml:trace>
  <inkml:trace contextRef="#ctx0" brushRef="#br0" timeOffset="1">139 378 18706,'-19'-5'3651,"4"-1"-640,24 6-2338,34 6-385,12 8-192,4-6-288,-4 0-1153,-12-5-1698,-3-3-2306,-3 8-2339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8:00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80 11691,'-10'-25'2139,"-4"-9"1158,10 13 2435,-9 64-3154,7-17-2484,-120 583 1083,120-562-1198,1 60-1,5-104-68,-1 1 1,1-1-1,1 0 0,-1 1 0,0-1 1,1 1-1,0-1 0,-1 0 0,1 1 0,1-1 1,-1 0-1,0 0 0,1 0 0,0 0 1,-1 0-1,1 0 0,0 0 0,1-1 0,-1 1 1,0-1-1,1 1 0,3 1 0,-1-1-493,0-1-1,1 0 0,0 0 1,-1 0-1,1-1 1,0 0-1,0 0 0,-1 0 1,1-1-1,0 0 1,0 0-1,7-1 0,52-6-7973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8:01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29 11627,'-23'1'1034,"-36"-1"1656,55 0-2436,1-1-1,0 1 1,0-1 0,0 1-1,0-1 1,0 0 0,0 0 0,1 0-1,-1-1 1,0 1 0,0 0-1,1-1 1,-1 0 0,1 0 0,-3-2-1,5 3-169,0 1-1,0 0 0,0 0 0,0-1 0,0 1 0,0 0 1,0-1-1,0 1 0,0 0 0,0 0 0,0-1 1,0 1-1,0 0 0,0-1 0,0 1 0,0 0 0,0 0 1,0-1-1,0 1 0,1 0 0,-1 0 0,0-1 1,0 1-1,0 0 0,1 0 0,-1-1 0,0 1 0,0 0 1,1 0-1,-1 0 0,0 0 0,0-1 0,1 1 1,-1 0-1,0 0 0,0 0 0,1 0 0,-1 0 0,0 0 1,1 0-1,-1 0 0,0 0 0,0 0 0,1 0 1,-1 0-1,0 0 0,1 0 0,-1 0 0,0 0 0,0 0 1,1 0-1,-1 0 0,0 0 0,1 1 0,25-2-167,-22 1 441,69 0 220,135 4-258,-207-4-303,-1 0-1,1 0 0,0 0 0,0 0 0,-1 0 1,1 0-1,0 1 0,-1-1 0,1 0 0,0 0 1,-1 1-1,1-1 0,0 1 0,-1-1 0,1 0 1,-1 1-1,1-1 0,-1 1 0,1-1 0,-1 1 0,1 0 1,-1-1-1,0 1 0,1-1 0,-1 1 0,0 0 1,1-1-1,-1 1 0,0 0 0,0 0 0,1-1 1,-1 1-1,0 0 0,0-1 0,0 1 0,0 0 1,0 0-1,0-1 0,0 1 0,-1 0 0,1-1 0,0 1 1,0 0-1,0 0 0,-1-1 0,1 1 0,0-1 1,-1 1-1,1 0 0,0-1 0,-1 1 0,1-1 1,-2 2-1,-27 40 222,24-35-227,-9 10 13,2 1 0,0 0 0,0 0 0,2 1 0,1 1-1,0-1 1,1 2 0,1-1 0,1 1 0,1 0 0,1 0 0,0 0 0,0 34-1,4-40-45,0-8 7,0-1-1,0 0 1,0 0-1,1 0 0,-1 0 1,2 0-1,1 8 0,-2-12-18,0-1-1,0 1 0,0 0 1,1 0-1,-1-1 0,1 1 1,-1-1-1,1 0 0,-1 1 1,1-1-1,0 0 0,-1 0 1,1 0-1,0 0 0,0 0 1,0 0-1,0 0 0,0-1 0,0 1 1,0-1-1,0 0 0,0 1 1,0-1-1,0 0 0,4 0 1,-3 0-63,0-1 0,1 1 0,-1-1 0,0 1 0,0-1 0,1 0 0,-1 0 0,0 0 0,0-1 0,0 1 0,0-1 0,0 0 0,-1 0 0,1 0 1,0 0-1,-1 0 0,1 0 0,-1-1 0,0 1 0,0-1 0,0 0 0,2-3 0,6-10-771,-2 0 0,1-1 0,5-18 0,5-10-1661,22-33-3411,2-6-2115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8:01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77 9513,'-21'-44'4164,"3"17"-1057,-1 21 4292,19 9-7367,0 22-673,0 16-320,-3 14-1697,3 17-2723,0 5-4741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22:52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45 15310,'-51'-20'2610,"43"16"-1632,0 0 0,0 1-1,-1 0 1,1 0 0,-1 1-1,0 0 1,-14-2 0,20 5-927,0-1 1,1 1 0,-1-1-1,0 1 1,1 0 0,-1 0 0,1 0-1,-1 0 1,1 0 0,0 0-1,-1 1 1,1-1 0,0 1 0,0 0-1,0 0 1,0-1 0,-2 4-1,-28 41 359,26-37-309,-16 31 100,2 0 0,1 2 0,3 0 0,1 2 0,2-1 0,2 1 1,2 1-1,-5 61 0,4 52-99,11 161 1,0-291-95,4 92-91,23 137 0,-16-188-365,4 0 0,2 0-1,35 84 1,-39-119-285,2-2 0,1 0-1,2-1 1,38 50 0,-40-61-369,0-1 0,2-1 0,0-1 0,27 19-1,-4-10-3624,87 40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8:01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32 12940,'-1'-1'331,"1"0"1,-1 0-1,0 0 0,-1 0 0,1 0 1,0 1-1,0-1 0,0 0 0,0 1 1,-1-1-1,1 0 0,0 1 0,-1-1 1,1 1-1,0 0 0,-1 0 0,1-1 1,-1 1-1,1 0 0,0 0 0,-3 0 1,3 1-192,0 0 0,0-1 0,-1 1 0,1 0 1,0 0-1,0 0 0,0-1 0,0 1 0,1 0 0,-1 1 1,0-1-1,0 0 0,0 0 0,1 0 0,-1 0 0,1 0 0,-1 1 1,0 1-1,-2 10-267,0 0 0,1 0 0,-1 24 0,1-14 619,-12 41-430,-33 99 1,29-106-60,0-6 17,9-36 92,6-36 221,6-2-372,0 1 1,2-1 0,0 1 0,1 0 0,2 0 0,19-40-1,-2 13-137,58-82 0,-74 117 176,-5 6 13,1 1 0,0 0 0,0 0 0,1 0 0,0 0 1,0 1-1,0 0 0,1 0 0,0 1 0,12-8 0,-18 13 5,0 0 0,-1 1 0,1-1 0,0 0 0,-1 0 0,1 1 0,0-1 0,-1 0 0,1 1 0,0-1-1,-1 1 1,1-1 0,-1 1 0,1-1 0,-1 1 0,1-1 0,-1 1 0,1-1 0,-1 1 0,0 0 0,1-1-1,-1 1 1,0 0 0,1-1 0,-1 1 0,0 0 0,0 0 0,0-1 0,0 1 0,1 0 0,-1-1 0,0 1 0,0 0-1,-1 0 1,1-1 0,0 1 0,0 1 0,0 43 23,-1-34 27,-8 177-521,3-96-2237,3-2-4555,3-50-2305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8:02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12 12620,'-30'-8'6735,"19"5"-5434,15 5-278,44 11-1013,64 9 0,5 2-1172,-116-24 1150,1 0 0,-1 0 1,1 0-1,-1 1 0,0-1 1,1 0-1,-1 1 0,0-1 1,0 1-1,1-1 0,-1 1 1,0 0-1,0 0 0,0-1 0,0 1 1,0 0-1,0 0 0,0 0 1,0 0-1,0 0 0,0 0 1,-1 0-1,1 1 0,0-1 1,-1 0-1,1 0 0,-1 1 1,1-1-1,-1 0 0,1 1 0,-1-1 1,0 0-1,0 1 0,0-1 1,0 0-1,0 1 0,0-1 1,0 0-1,0 1 0,0-1 1,-1 0-1,1 1 0,-1-1 1,1 0-1,-2 2 0,0 2-2,-1 0 0,0 0 0,0 0 0,-1 0 0,1-1 0,-1 0 0,0 0 0,-1 0 0,-6 5 0,-12 6-651,-1-1 0,-1-1 0,0-1 0,0-2 0,-1 0 1,-1-2-1,0 0 0,0-2 0,0-1 0,-44 2 0,70-7 656,0 0-1,0 0 0,0 0 1,0-1-1,0 1 1,0 0-1,0 0 1,0-1-1,0 1 0,0 0 1,0-1-1,0 1 1,1-1-1,-1 1 1,0-1-1,0 0 0,0 1 1,1-1-1,-1 0 1,0 1-1,1-1 1,-1 0-1,1 0 0,-1 1 1,1-1-1,-1 0 1,1-1-1,-4-33-131,5 27 148,0-1 0,1 0 1,0 1-1,0 0 1,1-1-1,5-9 1,-2 7 109,1 1 0,0 0 1,1 0-1,10-11 1,-15 17 196,0 1 1,1 0 0,-1 0-1,1 1 1,-1-1 0,1 1-1,0 0 1,0 0-1,0 0 1,0 0 0,0 0-1,0 1 1,1 0 0,-1 0-1,7-1 1,-10 28 1084,-4 8-1234,-1 1 1,-2-1-1,-1 0 1,-1 0-1,-20 47 1,-14 58-215,40-133 7,-19 103-1702,21-35-4087,7-34-2284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8:02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56 2755,'-10'-12'13569,"9"11"-13084,-23-1 3025,20 2-3411,1 0-1,-1 1 0,0 0 1,1-1-1,-1 1 1,1 0-1,-1 1 0,1-1 1,-1 1-1,-5 3 1,3 2-83,0 1 1,0 0-1,1 0 1,0 0-1,0 0 1,1 1-1,1 0 1,-6 15 0,-16 80-75,23-92 36,-4 14-170,1-1 0,2 2-1,1-1 1,1 0 0,2 32 0,0-57 145,-1-1-1,0 1 1,1-1 0,-1 1 0,0 0-1,1-1 1,-1 1 0,1-1-1,-1 1 1,1-1 0,-1 1 0,1-1-1,-1 0 1,1 1 0,0-1 0,-1 0-1,1 1 1,-1-1 0,1 0-1,0 0 1,-1 1 0,1-1 0,0 0-1,-1 0 1,1 0 0,0 0 0,-1 0-1,1 0 1,0 0 0,0 0 0,-1 0-1,1-1 1,0 1 0,-1 0-1,1 0 1,-1 0 0,1-1 0,0 1-1,-1 0 1,1-1 0,0 0 0,31-17-472,-18 3-3,-1-1 0,0-1-1,-1 0 1,14-27 0,38-86-1711,-24 45 1701,-6 17 611,-10 24 6878,-25 59-6553,-2 0-1,1 0 0,-2-1 0,0 1 0,-1-1 0,-11 24 1,-8 25 46,16-32-841,2-1 0,2 1 1,0 0-1,3 56 0,0-80-348,3 14-1470,11-13-2717,22-6-3092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8:02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9 15214,'-37'-3'5830,"13"-3"-3908,11 6 736,41 0-2626,15 0 32,12 0-128,0 0-480,-6 0-65,-2 0-928,-14 0-1282,-8 0-1345,-1 0-640,1 6-4645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8:03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36 13068,'-2'-4'749,"2"2"-371,-1 1-1,1-1 0,-1 0 0,0 0 1,0 1-1,0-1 0,0 0 0,0 1 1,0-1-1,0 1 0,-1-1 0,1 1 1,-1 0-1,1-1 0,-1 1 0,1 0 1,-1 0-1,0 0 0,1 0 0,-1 0 1,-4 0 1611,4 20-1632,0 0 0,-1 1 0,-1-1 0,-8 25 0,-3 14-268,-10 56-56,-35 178 68,48-214-224,-4 141 0,16-216 52,0 0 0,0 0 1,0 0-1,0 0 1,0 0-1,1 1 0,-1-1 1,1 0-1,0 0 0,0-1 1,0 1-1,0 0 0,0 0 1,1 0-1,-1-1 0,3 3 1,-2-3-138,1 0 1,0-1 0,-1 0 0,1 1-1,0-1 1,0 0 0,-1-1 0,1 1-1,0 0 1,0-1 0,0 1 0,0-1-1,0 0 1,0 0 0,0 0 0,5-2-1,1 1-515,0 0 0,0-1 0,-1-1 0,1 0 0,0 0-1,-1 0 1,0-1 0,0-1 0,0 1 0,0-1 0,-1-1 0,9-6-1,56-42-10064</inkml:trace>
  <inkml:trace contextRef="#ctx0" brushRef="#br0" timeOffset="1">664 340 17841,'-19'-11'5637,"-8"0"-5092,8 11 223,13 0-768,-6 0-2049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8:03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11947,'0'0'12396,"-12"0"-10923,9 0-1024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7:54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151 190 12908,'0'-2'236,"0"0"0,0 0 0,0 0 0,0 0-1,0-1 1,-1 1 0,1 0 0,-1 0 0,1 0 0,-1 0-1,0 0 1,0 0 0,0 0 0,0 0 0,0 0 0,0 1-1,0-1 1,-1 0 0,1 0 0,-1 1 0,1-1 0,-1 1 0,-1-2-1,-2 1 239,0 1-1,1-1 1,-1 0-1,0 1 1,0 0 0,0 0-1,0 1 1,0-1-1,0 1 1,-5 1-1,9-1-451,-1 1-1,1-1 0,0 1 1,-1 0-1,1 0 0,0 0 1,0 0-1,0 0 0,0 0 1,0 0-1,0 0 1,0 0-1,0 0 0,0 1 1,0-1-1,0 0 0,1 0 1,-1 1-1,1-1 1,-1 1-1,1-1 0,-1 2 1,-11 42-25,10-37 37,-7 36 28,3 1-1,1 0 1,3 81-1,2-114-45,0-6-9,0 1 0,0 0 0,1 0-1,0 0 1,0-1 0,0 1 0,1 0 0,0-1 0,1 1 0,-1-1-1,5 7 1,-5-10-2,1 0-1,0 0 0,-1 0 0,1 0 0,0 0 1,0-1-1,1 1 0,-1-1 0,0 0 0,1 0 1,0 0-1,-1-1 0,1 1 0,0-1 0,0 0 1,-1 0-1,1 0 0,0-1 0,0 1 1,5-1-1,-2 0 3,0 1 0,0-2 0,-1 1 0,1-1 0,-1 0 0,1-1 0,-1 1 1,1-1-1,-1-1 0,0 1 0,0-1 0,0 0 0,7-5 0,-4 2-19,0-1-1,-1-1 1,0 1 0,0-1-1,-1-1 1,0 1 0,7-14-1,5-11-82,-2-2 0,-1 1 0,17-59-1,-32 90 92,7-22 1,-1 0 0,-1 0 0,-1-1 1,-1 0-1,-1 0 0,-1 0 0,-2 0 0,-2-27 0,1 50 11,1 1-1,-1-1 1,0 1 0,0 0 0,0-1 0,0 1-1,0 0 1,0-1 0,-1 1 0,1 0 0,-1 0 0,0 0-1,1 0 1,-1 0 0,0 1 0,0-1 0,0 0 0,0 1-1,0 0 1,-1-1 0,1 1 0,0 0 0,-1 0 0,1 0-1,-1 0 1,1 1 0,-1-1 0,-4 0 0,0 0 6,0 1 0,0-1 0,-1 1 0,1 0 0,0 1 1,-1 0-1,1 0 0,0 0 0,-10 4 0,6 0-18,1 0-1,0 0 1,0 1-1,1 1 1,0 0 0,0 0-1,0 0 1,-14 17-1,-2 6-586,-26 41 0,38-54-721,1 1 1,1 0-1,1 1 1,1 0-1,-12 34 1,16 6-6312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7:54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80 18514,'-88'-5'4873,"86"5"-4831,0 0 0,0 1 0,0-1 0,1 1 0,-1 0 0,0-1 0,1 1 0,-1 0 0,0 0 0,1 0 0,-1 0 0,1 0 0,-1 1 0,1-1 0,0 0 0,0 1 0,-1-1 0,1 1 0,0-1 0,0 1 0,0-1 0,1 1 0,-2 3 0,-16 48-92,15-42 107,-10 45-64,3 0 1,2 1 0,2 0-1,3 63 1,3-120 6,0 1 0,0 0 1,0-1-1,0 1 0,0-1 1,0 1-1,1 0 0,-1-1 1,0 1-1,0-1 0,0 1 1,1-1-1,-1 1 0,0 0 1,1-1-1,-1 1 0,0-1 1,1 0-1,-1 1 0,1-1 1,-1 1-1,1-1 0,-1 0 1,1 1-1,-1-1 1,1 0-1,-1 1 0,1-1 1,-1 0-1,1 0 0,1 1 1,25-3 6,-22 0-15,1 0 0,0 0-1,-1 0 1,1-1 0,-1 0-1,0 0 1,9-7 0,36-46-552,-3-3 1,-2-1-1,38-69 0,-63 98 482,-4 6 79,2-2 118,-1-1 0,25-56 0,-46 92 282,-1 1 0,0-1 1,0 0-1,-11 12 1,-16 25-285,14-13-191,2 0 1,1 1-1,1 0 0,2 1 1,2 1-1,1 0 0,1 0 1,2 1-1,-2 69 0,7-102-206,1 1 0,1 0 0,-1-1 0,0 1 0,1 0 0,0-1-1,0 1 1,0 0 0,2 4 0,-1-6-118,0 0 0,-1 0 0,1 0 0,0 0 0,0-1 0,0 1 0,0-1 0,0 1 0,0-1 0,1 0 0,-1 0 0,0 0 0,1 0 0,-1 0 0,1-1 0,-1 1 0,1-1 0,-1 1 0,1-1 0,-1 0 0,6 0 0,44 0-7791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7:55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31 12684,'-28'-14'3876,"16"12"-1058,0-4 321,36 6-2082,31 0-768,16 0-161,-1 0-96,4 0-256,-13-3-1826,-8 0-1890,2 1-2594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7:55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28 15791,'-15'-25'3215,"15"25"-3158,0 0 0,0 0-1,0 0 1,0-1-1,0 1 1,0 0-1,-1 0 1,1 0-1,0 0 1,0 0 0,0-1-1,0 1 1,0 0-1,-1 0 1,1 0-1,0 0 1,0 0 0,0 0-1,0 0 1,-1 0-1,1 0 1,0-1-1,0 1 1,0 0 0,-1 0-1,1 0 1,0 0-1,0 0 1,0 0-1,-1 0 1,1 0-1,0 0 1,0 1 0,0-1-1,-1 0 1,1 0-1,0 0 1,0 0-1,0 0 1,0 0 0,-1 0-1,1 0 1,0 0-1,0 1 1,0-1-1,0 0 1,0 0-1,-1 0 1,-4 40 2922,3-12-3462,-5 8 593,-2 1 1,-1-1-1,-2-1 1,-30 64 0,2-6 200,26-57-192,1-1 0,1 2 0,2 0 0,2 0-1,2 0 1,1 1 0,0 62 0,5-96-151,0-1 0,0 0 0,1 1 0,-1-1 0,1 0 0,0 0 1,0 1-1,0-1 0,0 0 0,0 0 0,1 0 0,0 0 0,-1 0 1,1-1-1,0 1 0,1-1 0,-1 1 0,0-1 0,1 1 0,-1-1 0,1 0 1,-1 0-1,1-1 0,0 1 0,0 0 0,0-1 0,0 0 0,0 0 1,1 0-1,3 1 0,4 0-700,1-1 1,0 0 0,0 0 0,0-1-1,-1-1 1,1 0 0,22-5-1,53-22-6859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22:53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0 15695,'-3'0'482,"0"0"-1,0 0 1,0 0 0,0 1-1,0-1 1,0 1 0,0-1-1,0 1 1,0 0 0,1 0-1,-1 0 1,0 1 0,1-1-1,-1 1 1,-2 1 0,4-1-392,0-1 1,0 1-1,1-1 1,-1 1-1,0 0 0,1-1 1,-1 1-1,1 0 1,-1 0-1,1 0 1,0-1-1,0 1 1,0 0-1,0 0 1,0 0-1,0 0 0,1-1 1,-1 1-1,0 0 1,1 0-1,0-1 1,-1 1-1,1 0 1,0-1-1,0 1 1,0-1-1,0 1 0,0-1 1,2 3-1,12 16 193,0 0 0,34 32 0,1 1-133,32 42-67,-4 3 0,114 188 0,-163-234-80,-2 1 0,-3 1 0,-1 2 1,-4 0-1,-2 1 0,-2 1 0,-3 0 0,5 63 0,-12-61 109,-4 1-1,-2-1 0,-10 69 1,6-96-80,-2-1 1,-1 1-1,-1-1 0,-2 0 1,-1-1-1,-2-1 1,-21 35-1,5-16-139,-3-2 1,-73 81 0,80-101-968,-2-1-1,0-2 1,-1-1 0,-2-1 0,-45 26 0,13-21-6709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8:05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26 14606,'-75'0'3019,"22"0"2140,83-14-4593,6 9-553,0 1 1,1 2-1,52 3 0,-84-1-23,1 0-1,-1 1 1,1-1-1,-1 1 1,1 1-1,-1-1 1,1 1-1,-1 0 1,5 3-1,-8-4 7,0 0 0,0 0-1,0 1 1,0-1 0,-1 1 0,1 0-1,0-1 1,-1 1 0,1 0-1,-1 0 1,0 0 0,0 0 0,0 0-1,0 0 1,0 0 0,0 0-1,0 1 1,-1-1 0,1 0-1,-1 0 1,1 1 0,-1-1 0,0 4-1,0-1 9,0-1 1,0 1-1,0-1 0,-1 1 0,0-1 0,0 0 1,0 1-1,0-1 0,-1 0 0,0 0 0,1 1 1,-2-1-1,1-1 0,-3 5 0,-3 0-4,0 0 1,0 0-1,-1-1 0,-16 11 0,21-16-8,-44 32-33,-63 32-1,96-58-250,0-1 0,-1 0-1,-1-1 1,1-1-1,-1-1 1,1 0 0,-1-1-1,-31 1 1,48-4 256,-1 0 1,0 0-1,1 0 1,-1 0-1,0 0 1,0 0-1,1-1 1,-1 1-1,1 0 1,-1-1-1,0 1 1,1 0-1,-1-1 1,1 1-1,-1-1 1,1 1-1,-1-1 1,1 1-1,-1-1 1,1 1-1,-1-1 1,1 1-1,0-1 1,-1 0-1,1 1 1,0-1-1,0 0 1,-1 1-1,1-1 1,0 0-1,0 1 1,0-1-1,0-1 1,0-29-55,0 20 36,1 2 37,0 1-1,0-1 1,0 1 0,1-1-1,1 1 1,-1 0 0,1 0-1,0 0 1,7-11 0,46-64 261,-44 68-48,-10 20 2379,0 30-2139,-6 19-269,-1-1 0,-3 0 0,-17 63 0,-6 35 19,18-58-1077,0 152-1,13-240 646,0 0 0,0 0 0,0-1 0,0 1-1,1 0 1,0 0 0,0-1 0,0 1 0,0 0 0,1-1 0,0 1-1,0-1 1,0 0 0,3 6 0,-2-8-124,1 1 0,-1-1 0,0 0 0,1 0 0,-1 0 0,1-1 0,0 1 0,-1-1 0,1 1 0,0-1 0,0-1-1,0 1 1,0 0 0,0-1 0,0 0 0,7-1 0,49 2-5449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8:05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185 158 2562,'1'-20'5706,"-2"-33"226,1 51-5628,0 0-1,0 0 0,0 0 1,-1 1-1,1-1 0,-1 0 0,1 0 1,-1 0-1,0 1 0,0-1 1,0 0-1,0 1 0,0-1 1,0 1-1,0-1 0,0 1 1,-1-1-1,1 1 0,0 0 0,-1 0 1,-2-2-1,4 3-234,0 0 0,-1 0 0,1 0 0,-1 0-1,1 0 1,0 1 0,-1-1 0,1 0 0,0 0 0,-1 0 0,1 0-1,0 1 1,-1-1 0,1 0 0,0 0 0,-1 1 0,1-1 0,0 0 0,0 1-1,-1-1 1,1 0 0,0 0 0,0 1 0,-1-1 0,1 1 0,0-1-1,0 0 1,0 1 0,0 0 0,-18 37 180,2 0-1,-20 79 1,8-25-189,25-82-98,-9 21-139,1 2 0,2-1 0,2 1 0,1 1 0,-3 49 0,9-82 111,0-1 0,0 1-1,1-1 1,-1 1 0,0-1-1,1 1 1,-1-1 0,0 1-1,1-1 1,-1 0 0,0 1-1,1-1 1,-1 1 0,1-1-1,-1 0 1,1 0 0,-1 1-1,1-1 1,-1 0 0,1 0-1,-1 0 1,1 1-1,-1-1 1,1 0 0,0 0-1,-1 0 1,1 0 0,-1 0-1,1 0 1,-1 0 0,1 0-1,-1 0 1,1 0 0,-1-1-1,1 1 1,0 0 0,-1 0-1,1 0 1,-1-1 0,1 1-1,-1 0 1,0-1 0,1 1-1,-1 0 1,1-1 0,28-15-838,-5-7 94,-1-1 0,-2-1 0,0-1 0,-2 0 0,17-32 0,19-25-993,-18 36 1495,2 1-1,2 2 1,2 2-1,62-47 1,-92 79 681,-10 8-107,1-1-1,0 1 0,-1-1 1,0 0-1,0 0 0,0 0 1,0-1-1,0 1 0,4-8 0,-7 10-183,0 1 0,-1 0-1,1 0 1,0-1-1,0 1 1,0 0-1,0 0 1,0-1 0,0 1-1,-1 0 1,1 0-1,0-1 1,0 1-1,0 0 1,-1 0-1,1 0 1,0-1 0,0 1-1,0 0 1,-1 0-1,1 0 1,0 0-1,0 0 1,-1 0 0,1 0-1,0-1 1,-1 1-1,1 0 1,0 0-1,0 0 1,-1 0-1,1 0 1,0 0 0,0 0-1,-1 0 1,1 0-1,0 0 1,-1 1-1,1-1 1,0 0 0,0 0-1,-1 0 1,-15 1 985,10 1-868,1-1 0,-1 0-1,1 1 1,-1 0-1,1 1 1,0-1-1,0 1 1,0 0-1,1 0 1,-1 0 0,1 1-1,-1 0 1,1-1-1,-6 9 1,3-3-9,0 1 1,1 1-1,0-1 1,0 1-1,1 0 1,-6 19-1,3-1-157,1 1-1,2 0 0,1 1 1,-1 54-1,5-64 46,-1-16-608,1 1-1,0-1 1,0 1 0,0-1 0,1 1-1,0-1 1,3 10 0,-3-14 246,0 1 1,0 0-1,0-1 1,0 1-1,1-1 0,-1 1 1,1-1-1,-1 1 1,1-1-1,-1 0 1,1 0-1,0 0 1,0 0-1,-1 0 1,1 0-1,0-1 1,0 1-1,0 0 1,0-1-1,0 0 0,0 1 1,0-1-1,0 0 1,0 0-1,3 0 1,30 0-3438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8:06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55 4676,'-28'-11'12588,"1"3"-11050,5 3 2978,41-1-4420,24-2-32,15 0-64,6 2-320,-5 3-1666,-7 3-1313,3 0-2499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8:06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264 64 14574,'-8'-39'2103,"-2"14"3801,11 29-5730,0 0-1,0 0 0,-1 0 0,0 0 1,1 0-1,-2 1 0,1-1 1,0 0-1,-2 6 0,0 8 0,-4 18-80,-1 0-1,-2-1 1,-1 0-1,-2 0 1,-31 62 0,11-24-62,13-26-26,-48 124-11,57-141-4,2 1-1,1 0 1,-6 52 0,13-81-21,-1 1 0,1-1 1,-1 1-1,1-1 0,0 1 0,0 0 1,0-1-1,0 1 0,1-1 1,-1 1-1,1 0 0,0-1 0,-1 1 1,1-1-1,0 0 0,1 1 1,-1-1-1,0 0 0,1 0 1,-1 1-1,1-1 0,-1 0 0,5 3 1,-1-3-165,0 0 1,0-1-1,1 1 0,-1-1 1,0 0-1,1-1 1,-1 1-1,1-1 0,-1 0 1,7-1-1,2 1-644,0-1-1,0-1 1,23-4-1,62-32-4439</inkml:trace>
  <inkml:trace contextRef="#ctx0" brushRef="#br0" timeOffset="1">875 373 15599,'-31'-11'5093,"7"8"-2915,5 0 1569,16 3-3298,3 25-14158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8:06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75 21620,'-18'-5'2211,"-10"2"-962,16 3-64,12-11-2210,21-14-2114,50-5-6887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8:07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36 14286,'-8'-6'1371,"-1"1"0,0 1 0,0-1 0,-1 2 1,0-1-1,-11-2 0,18 6-314,8 0-758,40-1-110,-11-1-150,0 2-1,0 2 1,-1 1 0,42 8 0,-68-9-29,0-1 1,0 1-1,-1 0 1,1 0-1,-1 1 1,1 0 0,-1 0-1,0 1 1,0 0-1,-1 0 1,1 0-1,-1 0 1,0 1-1,0 0 1,0 0-1,-1 1 1,1-1-1,-1 1 1,-1 0-1,1 0 1,-1 0 0,0 0-1,0 1 1,-1-1-1,0 1 1,2 13-1,-2-6 41,-2 0-1,0 0 1,-1 0 0,0 0-1,-1 0 1,0 0-1,-1 0 1,-1-1 0,0 0-1,-1 1 1,0-1-1,-1-1 1,-1 1 0,0-1-1,-11 15 1,-3 0-37,-1 0 1,-2-1-1,0-2 1,-1 0 0,-34 23-1,25-22 294,-1-1 0,-75 38 0,109-62-308,130-9 256,-95 5-444,0 1 0,0 2-1,39 3 1,-68-1-103,1 0 0,-1 0 0,0 1 1,0-1-1,-1 1 0,1 0 0,0 0 0,-1 1 0,1 0 0,-1-1 0,7 7 1,23 23-5885,-28-25 4389,25 26-8613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8:07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85 167 12556,'-4'-25'1506,"-1"-2"4791,1 46-3589,0 18-2497,-2 1 1,-17 58-1,1-7-188,10-42-218,8-36 71,8-32 69,6-13 52,2-1 1,29-59-1,-12 30-5,-4 7 27,44-75-1,-54 117 532,-15 15-528,1 1-1,-1-1 0,1 0 0,-1 0 1,0 0-1,1 1 0,-1-1 0,0 0 0,1 0 1,-1 1-1,0-1 0,1 0 0,-1 1 0,0-1 1,1 0-1,-1 1 0,0-1 0,0 0 1,0 1-1,1-1 0,-1 1 0,0-1 0,0 0 1,0 1-1,0-1 0,0 1 0,0-1 0,0 1 1,3 47 744,-3-37-824,2 75 245,1 26-1041,2-38-4057,1-32-951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6:12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0 25784,'-18'19'417,"-7"-19"800,19 3 416,6 0-960,22 2-481,24 4-160,27-1-32,13 0 160,3 1-127,0 4-130,-9 1-63,-10-3-288,-5-11-641,-16 0-833,-18 0-1441,-10 0-3620,0 0-6245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6:13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 12812,'-21'5'7015,"6"-2"480,21-3-7175,15 0-96,16 5 225,18 4-1,16-4-160,2 6-191,-2 3-129,-7 3-385,-2-4-800,-7-2-1249,-12-2-1858,-3 4-2403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6:13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7751,'-24'11'10506,"8"-6"-8904,-11-5 5188,42 0-6662,7 0 129,17 11 223,14 0-128,11 6-95,7-6-161,-4 3-96,-6-3-577,-2 0-1281,-10-3-1921,-6 6-3044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22:54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96 18866,'-9'0'330,"1"0"0,0 0 1,0 1-1,0 0 0,0 1 0,0 0 0,0 0 1,0 0-1,-7 5 0,11-5-205,1 0-1,0 0 1,-1 1 0,1-1-1,0 1 1,0 0 0,1 0-1,-1 0 1,0 1 0,1-1-1,0 1 1,0-1 0,0 1-1,0 0 1,1-1 0,-1 1-1,1 0 1,0 0 0,0 0-1,0 6 1,-1 3-105,1 0-1,0 0 1,1 0 0,1 0-1,0 0 1,0 1-1,1-2 1,1 1 0,0 0-1,1 0 1,1-1-1,0 0 1,0 0 0,1 0-1,0-1 1,1 0-1,1 0 1,0 0 0,0-1-1,1 0 1,0-1-1,1 0 1,0 0 0,19 12-1,-11-9-13,1-1 0,1-1-1,0 0 1,0-2 0,1 0 0,0-1-1,0-1 1,1-1 0,0-1 0,0-1 0,0-1-1,0-1 1,0-1 0,25-3 0,-40 2 5,1 0 1,-1-1 0,1 0-1,-1-1 1,0 1 0,0-2 0,0 1-1,0-1 1,-1 0 0,1 0-1,-1 0 1,0-1 0,0 0-1,-1 0 1,1-1 0,-1 0 0,0 0-1,-1 0 1,0 0 0,1-1-1,-2 1 1,1-1 0,-1 0-1,0-1 1,3-13 0,0-3 34,0-1-1,-2-1 1,-1 1 0,-1 0 0,-1-1-1,-4-38 1,2 53-4,-1 1 1,0 0-1,-1 0 0,0 0 0,-1 0 1,1 0-1,-2 1 0,0 0 0,0 0 1,-1 0-1,1 0 0,-2 1 0,0 0 1,0 0-1,0 1 0,-1 0 0,0 0 1,0 1-1,0 0 0,-1 0 0,-10-4 0,9 5-37,0 0-1,-1 0 0,1 1 0,-1 0 1,-1 1-1,1 1 0,0-1 0,0 2 1,-1 0-1,1 0 0,-1 1 1,0 0-1,1 1 0,0 1 0,-1-1 1,1 2-1,0 0 0,0 0 0,-13 6 1,4 1-585,1 1 1,0 1-1,0 1 1,-31 29-1,41-33-299,0 0 0,1 1 0,0 0-1,-9 14 1,14-18 66,0-1 0,1 0-1,-1 1 1,1-1 0,0 1 0,1 0-1,-1-1 1,1 1 0,0 0-1,0 7 1,1 23-7290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6:15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1 14478,'-1'0'416,"0"0"0,0 0 1,0 0-1,0 0 0,-1 0 1,1 0-1,0 0 0,0 0 0,0 0 1,0 0-1,0 1 0,0-1 1,0 0-1,0 1 0,0-1 1,0 1-1,0-1 0,0 1 1,0 0-1,0-1 0,0 1 0,0 0 1,0 0-1,0 1 0,-7 12 344,5-9-1614,-12 24 981,1 1-1,1 0 0,2 1 1,2 0-1,0 1 1,2 0-1,2 0 0,-4 61 1,10-91-129,-1-1 1,0 1 0,1-1 0,0 1-1,-1-1 1,1 1 0,0-1 0,0 1-1,0-1 1,0 0 0,0 1 0,0-1 0,0 0-1,0 0 1,0 0 0,1 0 0,-1 0-1,0 0 1,1 0 0,-1 0 0,1 0-1,-1-1 1,1 1 0,-1-1 0,1 1-1,-1-1 1,1 1 0,0-1 0,-1 0 0,1 0-1,0 0 1,-1 0 0,4 0 0,7 0-14,0 0 0,0-1 0,21-3 0,-24 1-15,1 0 0,0 0 0,-1-1 0,0 0 0,0 0 0,0-1-1,0 0 1,-1-1 0,0 0 0,0-1 0,0 1 0,7-10 0,-2 2 25,-1-1 0,0-1 0,0 0 0,-2-1-1,12-24 1,-20 37 35,0 0-1,0 0 1,-1 0-1,1 0 1,-1 0 0,0 0-1,0-1 1,0 1-1,0 0 1,-1-1-1,0 1 1,0 0-1,0-1 1,0 1-1,-1 0 1,-1-8-1,0 10-6,1-1-1,-1 1 0,0 0 0,0-1 1,0 1-1,0 0 0,0 0 0,-1 0 0,1 0 1,0 0-1,-1 1 0,0-1 0,1 1 1,-1 0-1,0 0 0,0 0 0,0 0 1,1 0-1,-1 0 0,0 1 0,0-1 1,0 1-1,-5 0 0,-11-1-270,-1 0-1,1 1 1,-1 1-1,0 1 1,-21 4-1,25-2-864,1 0 1,-1 1-1,-24 12 0,-11 11-5133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6:16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3 7399,'-1'0'537,"0"-1"0,0 1 1,1 0-1,-1 0 0,0-1 0,0 1 1,0 0-1,0 0 0,1 0 0,-1 0 1,0 0-1,0 0 0,0 0 0,0 0 1,0 0-1,1 1 0,-1-1 0,0 0 0,0 0 1,0 1-1,1-1 0,-1 1 0,0-1 1,0 1-1,0 0 0,-4 12 4266,1 2-6336,-25 51 1714,16-39-25,-14 45 0,24-64-135,1 1 0,0-1 0,1 1 0,0 0 1,0-1-1,1 1 0,0 0 0,0 0 0,4 16 0,-4-23-26,1-1-1,0 0 0,-1 0 0,1 1 0,0-1 0,0 0 1,0 0-1,-1 0 0,1 0 0,0 0 0,1 0 1,-1 0-1,0 0 0,0 0 0,0 0 0,0-1 0,1 1 1,-1 0-1,0-1 0,1 1 0,-1-1 0,0 0 1,1 1-1,-1-1 0,2 0 0,41 2-107,-35-2 73,1 0 16,-1-1 0,1 0 0,-1-1 0,1 0 0,-1 0 0,0-1 0,0 0 0,0-1 0,0 0 0,0 0 0,-1-1 0,0 0 0,0-1 0,0 0 0,-1 0 0,0 0 0,0-1 0,0 0 0,-1 0 0,0-1 0,-1 0 0,0 0 0,0 0-1,0-1 1,-1 0 0,0 1 0,-1-1 0,0-1 0,-1 1 0,1 0 0,-2-1 0,1 1 0,-1-13 0,-1 21 18,0-1 0,0 0-1,-1 1 1,1 0 0,-1-1 0,1 1-1,-1-1 1,1 1 0,-1-1-1,0 1 1,1 0 0,-1 0-1,0-1 1,0 1 0,0 0 0,0 0-1,0 0 1,0 0 0,-1 0-1,1 0 1,0 0 0,0 0 0,-1 1-1,1-1 1,-1 0 0,1 1-1,0-1 1,-1 1 0,1-1 0,-2 1-1,-52-6-1322,47 6 1012,-40-1-2588,-1 1-2668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6:17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135 159 6118,'-6'-3'7918,"12"-14"5806,-6 44-13648,-1-1-24,1-1 1,2 1-1,0-1 1,8 36 0,-8-56-69,-1 1 0,1-1 0,0 0 0,0 1 0,0-1 0,1 0 0,-1 0 0,1-1 0,1 1 0,-1 0 1,1-1-1,-1 0 0,1 0 0,0 0 0,1 0 0,-1-1 0,1 0 0,0 0 0,-1 0 0,1 0 0,1-1 1,-1 0-1,0 0 0,0 0 0,12 2 0,-9-3-14,1 0 0,-1 0 0,1-1-1,0 0 1,-1-1 0,1 0 0,-1 0 0,1 0 0,-1-1 0,0-1 0,0 1 0,0-2 0,0 1-1,0-1 1,0 0 0,-1 0 0,0-1 0,0 0 0,0 0 0,-1-1 0,1 0 0,-1 0 0,-1 0-1,1-1 1,-1 0 0,0 0 0,-1 0 0,0-1 0,0 0 0,0 1 0,-1-1 0,0-1-1,-1 1 1,0 0 0,2-15 0,-2 13 33,0 0 1,-1 0-1,0 0 0,-1 0 0,0 0 0,-1 0 1,1-1-1,-2 1 0,0 0 0,-5-15 1,4 18 19,0 0 0,-1 1 0,0-1 1,0 1-1,0 0 0,-1 0 0,0 1 1,0 0-1,-1-1 0,1 2 0,-1-1 1,0 1-1,0 0 0,-13-7 1,1 3-70,0 1 1,-1 1-1,0 0 1,0 1 0,0 1-1,0 1 1,-1 1 0,0 0-1,1 1 1,-1 2-1,-20 2 1,33-3-282,0 1-1,0 1 1,-1-1-1,1 1 1,0 0-1,0 1 1,1 0-1,-1 0 1,0 0-1,1 1 1,0 0-1,-8 6 1,10-6-576,-1 0 1,1 0-1,1 0 1,-1 1-1,1 0 1,-1 0-1,1 0 1,1 0 0,-5 11-1,-3 31-11103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6:21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1 11082,'-27'0'5488,"-37"0"1842,63 0-6465,7 0-198,374 22 3491,-187-7-6056,-96-10-2697,0-3-3442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6:21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 13677,'-37'0'5061,"18"0"-3780,13 0 2434,9 0-3458,46 0 319,22 0-255,27 0-161,19 0 0,5 2-64,1 4-160,-6-3-545,-19-1-1921,-22 4-2979,-17 5-2499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6:22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10 17969,'-31'-5'2332,"-1"0"202,27 6-1307,13 3-76,20 9-1107,-1 1 1,0 1-1,-1 1 0,37 31 0,93 94 3,-48-42 27,-92-86-49,-12-11 9,0 1-1,0-1 1,0 1 0,0 0-1,-1 1 1,0-1 0,1 0-1,-1 1 1,0 0 0,-1 0 0,1 0-1,-1 0 1,0 0 0,0 0-1,0 1 1,2 8 0,-6-11-27,0 0 0,-1 0 1,0 0-1,1 0 0,-1-1 1,0 1-1,0-1 1,0 0-1,0 0 0,0 0 1,0 0-1,0 0 0,-5 0 1,-1 1-47,-105 40-1031,41-10-2601,40-11-1213,15 3-2740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8:58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785 207 12812,'-35'-5'5749,"22"1"-5363,0 0 0,1-1 0,-17-8-1,27 11-356,1 1 0,0-1 0,-1 1 1,1-1-1,0 0 0,0 1 0,0-1 0,1 0 0,-1 0 0,0 0 0,0 1 0,1-1 0,0 0 0,-1 0 0,1 0 0,0 0 0,0 0 0,0 0 0,0 0 0,0 0 0,0 0 0,0 0 0,1 0 0,0-2 0,0-6-7,-2 7 74,0 0 1,1 0-1,-2 0 1,1 1-1,0-1 1,0 0-1,-1 0 0,0 1 1,1-1-1,-1 1 1,0 0-1,0-1 1,-1 1-1,1 0 1,0 0-1,-1 0 1,-4-2-1,-57-35 2389,46 29-2195,12 7-200,0 0 1,-1 0-1,1 0 1,0 1 0,-1 0-1,0 0 1,1 1-1,-10-1 1,14 2-64,-1-1 0,1 1 0,0 0 1,0 1-1,-1-1 0,1 0 0,0 1 0,0-1 0,-1 1 0,1 0 0,0-1 1,0 1-1,0 0 0,0 0 0,0 1 0,0-1 0,0 0 0,0 1 0,0-1 1,1 1-1,-1 0 0,1-1 0,-1 1 0,1 0 0,0 0 0,-1 0 0,0 3 0,-12 29-8,2 1-1,2 0 0,-10 56 0,-6 114 83,23-171-93,-6 67 17,4 1 0,12 152 0,-1-210 33,-6-42-36,-7-4-230,-18-7 70,2-1 0,-1-1 0,2-2 0,-35-23 0,-12-7-331,59 38 375,0-1-1,1 0 0,0-1 1,0 1-1,1-2 1,-1 1-1,2-1 0,-9-10 1,12 11 48,0 0 0,0 0 0,0-1 0,1 1 0,0-1-1,1 0 1,0 0 0,0 0 0,0 0 0,1 0 0,0-14 0,1-126-45,0 146 96,0 0 0,0 0 0,1-1 0,-1 1-1,1 0 1,0 0 0,-1 0 0,1 0-1,0 0 1,0 0 0,0 0 0,1 0 0,-1 1-1,0-1 1,1 0 0,-1 0 0,1 1-1,-1-1 1,4-1 0,-1 0 14,1 1 0,-1 0 0,1 0 0,0 0 0,-1 0 0,1 1 0,0-1 0,7 0 0,9 0 46,1 1 0,0 1 0,24 3 0,-38-3-63,27 5-953,-1 1 0,67 21-1,-20-4-5355,-14-8-1562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8:59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132 138 7079,'-9'-9'1666,"0"0"1,1 0 0,0-1 0,-9-14 0,14 18-1247,1 0 0,-1 0 0,1 0 0,1 0 1,-1-1-1,1 1 0,0-1 0,0 1 1,1-1-1,0-6 0,-6 39 5697,-7 14-4849,-17 63-1793,22-40-25,0 121 0,8-178 226,0 0-1,0-1 1,1 1-1,0 0 1,0-1-1,0 1 1,1-1-1,-1 1 1,1-1-1,1 0 0,3 8 1,-4-10-120,1 0 1,-1 0-1,1 0 1,0-1-1,0 1 1,0-1-1,0 1 1,0-1-1,1 0 1,-1-1-1,1 1 0,-1 0 1,1-1-1,0 0 1,-1 0-1,1 0 1,6 1-1,34 0-5690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8:59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34 11787,'-4'-4'657,"0"1"-1,0 0 1,0 0 0,0 0-1,0 0 1,-1 1 0,1-1-1,-1 1 1,0 0-1,1 1 1,-10-3 0,11 4 1393,-12 99-1533,15 43 71,0-140-582,1 0 0,-1-1 1,1 1-1,0 0 0,0 0 1,0 0-1,0-1 0,0 1 1,0-1-1,1 1 0,-1 0 1,0-1-1,1 0 0,-1 1 1,1-1-1,0 0 0,-1 0 1,1 0-1,0 0 0,-1 0 1,1 0-1,0-1 0,0 1 1,0-1-1,0 1 0,0-1 1,0 1-1,0-1 0,0 0 1,0 0-1,0 0 0,3-1 1,0 1 8,-1 0 0,1 0 0,0 0 0,-1-1 1,1 0-1,0 0 0,-1 0 0,1 0 0,-1-1 1,0 0-1,0 0 0,1 0 0,5-4 0,-5 0-17,0 1-1,-1-1 0,0 0 1,0 0-1,0-1 1,-1 1-1,0-1 0,0 1 1,0-1-1,-1 0 1,2-9-1,-1-3 26,0-1-1,-1 1 1,-1-22-1,-1 41-7,0-1 1,0 0-1,0 0 0,-1 0 1,1 1-1,0-1 0,0 0 1,-1 0-1,1 1 0,0-1 1,-1 0-1,1 0 0,-1 1 0,1-1 1,-1 1-1,1-1 0,-1 0 1,0 1-1,1-1 0,-1 1 1,0-1-1,1 1 0,-1 0 1,0-1-1,-1 0 0,-29-4 128,23 4-560,0 2 0,0-1 1,-1 1-1,1 0 0,-12 4 1,-6 11-3155,15 1-1997,9 0-4650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8:59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31 14638,'-6'-4'680,"1"1"-141,1 0 0,-1 0-1,0 0 1,0 1-1,0-1 1,0 1-1,0 1 1,0-1 0,0 1-1,-1 0 1,1 0-1,-7 0 1,10 44 230,0 15-653,0-38-26,1 1 0,1 0 0,0 0 0,8 38-1,-7-56-86,0 0 0,0-1 0,0 1 0,0 0 0,1-1 0,-1 0 0,1 1 0,-1-1 0,1 0 0,0 0 0,0 0 0,0 0 0,0 0-1,0 0 1,1 0 0,-1-1 0,1 1 0,-1-1 0,1 0 0,-1 0 0,1 0 0,0 0 0,-1 0 0,1 0 0,0-1 0,0 0 0,-1 1-1,1-1 1,5 0 0,-4 0-4,0-1-1,0 1 1,0-1-1,0 1 1,0-1 0,0 0-1,0-1 1,0 1-1,0-1 1,-1 0-1,1 0 1,-1 0-1,1 0 1,-1 0-1,0-1 1,1 0-1,-1 1 1,-1-1 0,5-5-1,-2-1-17,0 1 0,0-1 0,-1 0 0,0 0 0,-1-1 0,0 1 0,0-1 0,-1 0 0,0 1 0,-1-1 0,0 0 0,-1 0 0,0 0 0,0 0 0,-3-13 0,3 22-6,-1-1 0,0 0 0,0 0 0,0 1 0,0-1 0,-1 0 0,1 1 0,0-1 0,-1 1 0,1 0 0,0-1 0,-1 1 0,0 0 0,1 0 0,-1 0 0,0 0 0,0 0 0,1 0 0,-1 1 1,0-1-1,0 1 0,0-1 0,0 1 0,0 0 0,0-1 0,-3 1 0,-62 1-2467,52 0 1200,-11 3-2818,11 8-2339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22:54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15 15631,'-27'-6'2498,"8"1"865,10 2-128,28 3-3139,24 3 161,12 27-193,9 9 64,-2 8-128,-7 2-224,-3 1-737,-15 3-1313,-10-1-1762,-8-5-929,-4-6-2562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9:00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23 12876,'-6'-17'5390,"5"17"-5209,-1-1 1,1 0 0,0 1-1,0-1 1,-1 0 0,1 1-1,0 0 1,-1-1 0,1 1-1,0 0 1,-1 0 0,1-1-1,-1 1 1,-1 1 0,3-1-139,0 1 1,-1-1-1,1 1 1,0 0 0,0-1-1,-1 1 1,1 0 0,0-1-1,0 1 1,0 0-1,0-1 1,0 1 0,0 0-1,0 0 1,0-1 0,0 1-1,0 0 1,0-1-1,1 1 1,-1 0 0,0-1-1,0 1 1,1 0 0,-1-1-1,0 1 1,1-1-1,-1 1 1,1 0 0,10 11 14,0-2 0,1 1 0,0-2 1,1 0-1,-1 0 0,20 9 0,38 28 47,-64-41-32,0 0-1,0 0 1,-1 1-1,0 0 1,0 0-1,0 1 1,-1-1-1,1 1 1,-2 0-1,1 0 1,-1 1-1,0-1 1,0 1-1,1 7 1,-2-4 70,-1 1 0,0-1 0,-1 0 0,0 1 0,-1-1 1,0 0-1,0 1 0,-7 19 0,1-6-241,-2 0 0,-23 46-1,-28 34-3562,58-102 3496,-10 21-5131,10-4-2616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9:00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6 15599,'-34'-5'8083,"26"7"-6222,24 6-1524,4-2-390,1-1 0,0-1 0,-1-1 0,28 1 0,-21-2-1013,-1 1-1,29 7 1,-51-9 539,0 1 0,-1-1 0,1 1 0,0 0 0,-1 0 0,1 1 0,-1-1 0,0 0 0,0 1 0,0 0 0,0 0 0,0 0 0,-1 0 0,1 1 0,-1-1 0,3 7 1,-3-8 324,-2 0 0,1 0 0,0 0 0,0 0 0,-1 1 0,1-1 0,-1 0 1,1 0-1,-1 0 0,0 0 0,0 1 0,0-1 0,0 0 0,-1 0 0,1 0 1,0 1-1,-1-1 0,0 0 0,1 0 0,-1 0 0,0 0 0,0 0 0,0 0 1,0 0-1,0 0 0,-1-1 0,1 1 0,-1 0 0,1-1 0,-1 1 0,0-1 1,-2 2-1,-14 6 313,0-1 0,0-1 0,-1 0 0,0-2 1,-1 0-1,-29 3 0,46-7-40,-43 4 2907,1-1 1,-52-3 0,61-1 875,34 0-2877,26 0-352,77 6-940,-32 5-3321,-20-1-1382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9:01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590 320 7751,'3'-7'869,"0"-1"-1,0 0 0,-1 0 0,0 0 1,-1 0-1,1 0 0,-2 0 0,1-1 1,-1 1-1,0 0 0,-2-14 0,0 11-127,1 1 0,-2-1 0,1 0 1,-2 1-1,1-1 0,-1 1 0,-1 0 0,-8-13 0,7 15-654,0 1 0,0 0 0,-1 0 0,0 0 0,0 1 0,-1 0 0,1 0 1,-1 1-1,-1 0 0,1 1 0,-1 0 0,-17-6 0,8 4-22,-1 2 0,1 0 0,-1 1-1,0 1 1,-27 0 0,44 2-63,1 1 1,0-1-1,0 0 1,0 1-1,0-1 1,0 0-1,0 1 1,0-1-1,0 1 1,0 0-1,0-1 1,0 1-1,0 0 0,1 0 1,-1-1-1,0 1 1,0 0-1,1 0 1,-1 0-1,0 0 1,1 0-1,-1 0 1,1 0-1,-1 0 1,1 0-1,0 0 1,-1 2-1,-6 35-17,5-29 14,-8 100 4,6 198 0,6-167 2,-2 91-21,-2-230-23,0-1 0,0 1 0,0-1 0,0 0 1,1 1-1,-1-1 0,0 0 0,0 0 0,0-1 0,0 1 0,0 0 0,0-1 0,-2 0 0,-3-3 15,0 0 0,0-1 0,0 0 0,1 0-1,0-1 1,0 0 0,0 0 0,1 0-1,0-1 1,0 1 0,0-1 0,-5-13-1,-6-4 4,-4-6 18,-8-11 26,-27-51 0,48 79-19,1 0 1,0-1 0,2 1 0,-1-1 0,2 0-1,0 0 1,0-1 0,0-23 0,3 35-7,0 1 1,0-1 0,1 1-1,-1-1 1,1 1 0,0 0-1,0-1 1,0 1 0,0 0-1,0 0 1,0-1 0,0 1-1,1 0 1,-1 0 0,1 0-1,0 1 1,-1-1 0,1 0 0,0 1-1,0-1 1,0 1 0,0-1-1,0 1 1,1 0 0,-1 0-1,0 0 1,1 0 0,-1 0-1,0 1 1,1-1 0,2 1-1,11-3-56,0 1 0,0 1 1,29 1-1,-26 0-47,28-1-526,-11 0-1878,0 2 0,45 6 0,-6 12-4543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9:01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47 7399,'0'-2'698,"-1"-1"0,1 1 1,0 0-1,-1-1 0,0 1 0,1 0 0,-1-1 0,0 1 1,0 0-1,0 0 0,0 0 0,-1 0 0,1 0 1,0 0-1,-1 0 0,0 0 0,1 1 0,-1-1 1,0 0-1,-5-3 2106,5 5-2674,0 1 1,1-1 0,-1 0-1,0 1 1,0-1-1,0 1 1,1 0-1,-1 0 1,0-1-1,1 1 1,-1 0-1,1 1 1,-1-1 0,1 0-1,0 0 1,-1 1-1,1-1 1,0 0-1,0 1 1,0-1-1,0 1 1,0 0 0,0-1-1,-1 4 1,-14 49-612,12-38 725,-6 34-777,3 1 0,2 0 0,2 0 1,6 90-1,-3-135 64,0 1-1,1-1 1,-1 0 0,1 1 0,0-1-1,1 0 1,0 1 0,0-1 0,0 0-1,1 0 1,-1-1 0,1 1 0,1-1-1,-1 1 1,1-1 0,0 0 0,0 0-1,1 0 1,9 7 0,23 5-5163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9:02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34 2947,'-38'-20'13718,"0"8"-10209,34 11-2810,-8 18 198,7-2-598,0 0 0,0 0 0,2 0 0,0 1 0,0-1 0,2 1 0,0-1 0,1 1-1,0 0 1,4 19 0,-4-32-301,1 0-1,0 0 0,0 0 1,0 0-1,0 0 0,1 0 0,-1 0 1,1 0-1,-1-1 0,1 1 1,0-1-1,0 1 0,1-1 0,-1 0 1,0 1-1,1-1 0,-1-1 1,1 1-1,0 0 0,-1 0 0,6 1 1,-1 0-40,0-1 0,0 0 0,1-1 0,-1 0 0,0 0 0,1 0 0,-1-1 0,10 0 0,-14-1 43,-1 1 0,1-1 0,-1 0 0,1 0 0,0 0 0,-1 0 1,0-1-1,1 1 0,-1-1 0,0 1 0,1-1 0,-1 0 1,0 0-1,0 0 0,-1 0 0,1 0 0,0 0 0,-1-1 0,1 1 1,-1 0-1,0-1 0,0 1 0,0-1 0,0 1 0,0-1 0,0 0 1,-1 1-1,1-1 0,-1-3 0,3-14 23,-1 1-1,0-1 1,-2-19-1,0 27-7,0 10-18,0-1 1,-1 1-1,1-1 0,0 1 1,-1 0-1,1-1 0,-1 1 1,0 0-1,0-1 0,1 1 1,-2 0-1,1 0 1,0 0-1,0 0 0,-1 0 1,1 0-1,-1 0 0,1 1 1,-1-1-1,0 0 1,0 1-1,0-1 0,0 1 1,0 0-1,0 0 0,0 0 1,0 0-1,-1 0 0,-2-1 1,-6-1-274,0 1 0,0 1 1,0-1-1,0 2 0,-13 0 0,22-1 53,-1 1 0,0 0 0,1 0 0,-1 1 0,0-1-1,1 0 1,-1 1 0,1 0 0,-1 0 0,1-1 0,-1 2 0,1-1 0,-1 0 0,1 0-1,0 1 1,0-1 0,0 1 0,-1 0 0,2-1 0,-1 1 0,0 0 0,0 0 0,1 1-1,-1-1 1,1 0 0,-1 0 0,0 4 0,-9 37-4999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9:02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31 14638,'-12'-19'4164,"-4"8"-1954,1 11 1377,15 5-3298,0 23 191,0 10-384,0 15 0,0 10-192,0 4-448,0 4-321,0-10-833,0-8-1281,9-15-1665,9-10-2371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9:02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5 16784,'-1'0'325,"-1"-1"-1,1 0 1,-1 1 0,1-1-1,-1 1 1,1-1 0,-1 1 0,0 0-1,1 0 1,-1 0 0,1 0 0,-1 0-1,0 0 1,1 0 0,-1 0-1,-2 2 1,3 7 556,14 10-1084,1-5 237,1-1 0,27 19 0,-33-26-16,1 0 1,-1 0-1,-1 1 1,1 0-1,-1 1 1,0 0-1,-1 0 1,0 1-1,0 0 0,-1 0 1,0 1-1,-1-1 1,0 1-1,4 12 1,-4-4 17,-2 0 0,0 0-1,-1 0 1,-1 0 0,0 1 0,-2-1 0,0 0 0,-1 0 0,0 0 0,-2 0 0,0 0-1,-1 0 1,-1-1 0,-1 0 0,0 0 0,-1-1 0,-17 26 0,-32 33-1777,8-13-4403,36-36 752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9:03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14 21172,'-21'-8'1602,"5"2"928,19 6-2338,31 0-96,9 0-32,9 0-352,-9 0-897,0 0-1538,-3 0-864,-9 0-737,-1 14-1730</inkml:trace>
  <inkml:trace contextRef="#ctx0" brushRef="#br0" timeOffset="1">234 138 3459,'-64'17'5830,"-4"-12"-2147,16 1 577,15-6-1025,25 3-1281,12 5-993,0 0-673,24-2-127,22-1-33,7-2-128,-1 0-801,-3-3-2690,6 2-2819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9:04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506 246 12460,'-44'-40'4878,"35"33"-4184,0-1 1,0 0-1,-14-17 0,21 20-570,0 0 1,0 0-1,1 0 0,0 0 0,0 0 1,0-1-1,0 1 0,1 0 0,0-1 1,0 1-1,0 0 0,3-9 0,-2-9 60,0 7-58,-1-13 1279,0 28-1340,0 1 1,0-1-1,0 0 1,-1 1-1,1-1 1,0 0-1,0 1 1,-1-1-1,1 1 1,0-1-1,-1 1 1,1-1-1,-1 0 1,1 1-1,0 0 1,-1-1 0,1 1-1,-1-1 1,0 1-1,1-1 1,-1 1-1,1 0 1,-1-1-1,1 1 1,-1 0-1,0 0 1,1 0-1,-1-1 1,0 1-1,1 0 1,-1 0-1,0 0 1,0 0-1,0 0-65,0 0 0,-1 1 1,1-1-1,0 0 0,0 1 0,0-1 0,0 1 0,0-1 0,0 1 0,0-1 0,0 1 0,1-1 0,-1 1 0,0 0 1,0 0-1,0-1 0,1 1 0,-1 0 0,0 0 0,1 0 0,-1 0 0,1 0 0,-1 0 0,1 0 0,-1 0 1,1 0-1,-1 2 0,-6 37-2,6-27 17,-24 178-212,1 313-1,24-503 196,-1-1-1,1 1 1,0-1 0,0 0-1,-1 1 1,1-1-1,0 0 1,-1 0-1,1 1 1,0-1 0,-1 0-1,1 0 1,-1 1-1,1-1 1,0 0-1,-1 0 1,1 0-1,-1 0 1,1 0 0,-1 0-1,1 1 1,0-1-1,-1 0 1,1 0-1,-1 0 1,1-1 0,-1 1-1,1 0 1,-1 0-1,1 0 1,0 0-1,-1 0 1,1 0 0,-1-1-1,0 1 1,-20-9 36,-31-37 17,-74-82-1,108 109-10,-27-39 0,41 52 11,0-1 0,0 1 0,1-1 1,-1 0-1,1 0 0,1 0 0,0 0 0,0-1 1,0 1-1,1-1 0,-1-7 0,2 14-46,0 0-1,1-1 0,-1 1 0,0 0 1,1 0-1,-1 0 0,0 0 1,1 0-1,-1 0 0,1 0 0,0 1 1,-1-1-1,1 0 0,0 0 1,-1 0-1,1 0 0,0 1 0,0-1 1,0 0-1,0 1 0,-1-1 1,1 1-1,0-1 0,0 1 0,0-1 1,0 1-1,1 0 0,-1-1 1,1 1-1,37-5-29,-33 5 28,193-2-2202,-107 3-2910,1-1-3732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9:04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45 18770,'-20'-10'625,"-36"-21"4820,55 30-5339,0 1 0,0-1 0,0 1 0,0-1 0,0 1 0,1 0 0,-1 0 0,0-1 0,0 1 1,0 0-1,0 0 0,0 0 0,0 0 0,0 0 0,0 0 0,0 0 0,0 1 0,0-1 0,0 0 1,0 0-1,0 1 0,1-1 0,-1 0 0,0 1 0,0-1 0,0 1 0,1-1 0,-1 1 0,0 0 1,0-1-1,1 1 0,-1 0 0,0-1 0,1 1 0,-1 0 0,1 0 0,-1 1 0,-21 42-535,16-31 718,-8 22-409,0 0-1,3 1 1,1 0 0,1 1-1,2 1 1,2-1-1,2 1 1,1 39-1,1-69-228,1 0-1,1 1 0,0-1 0,0 0 0,0 0 1,1 0-1,0 0 0,6 13 0,-5-17-295,0 1 0,0 0-1,0-1 1,1 0 0,-1 0-1,1 0 1,0 0 0,0-1 0,1 1-1,-1-1 1,1 0 0,-1 0 0,10 3-1,52 19-11392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22:55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73 7175,'-19'-31'8840,"10"9"-7174,0 11 1665,6 3 2242,3 22-5445,-12 33-96,-13 16 64,-9 9-64,1 0-160,-7-3-480,12-9-930,10-10-1441,18-11-3042,3-12-3460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9:06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59 240 6566,'-2'0'331,"-1"-1"0,0 1-1,1-1 1,-1 0 0,0 0-1,1 0 1,-1 0 0,1 0-1,0-1 1,-1 1 0,1-1-1,0 0 1,0 1 0,0-1-1,0 0 1,0 0 0,0-1-1,0 1 1,1 0 0,-1 0-1,1-1 1,0 1 0,0-1-1,0 1 1,0-1 0,0 0-1,0 1 1,1-1 0,-1 0-1,1 0 1,0 1 0,0-1-1,0 0 1,0-3 3571,-1 1-3663,0-1 0,1 1-1,-1 0 1,1 0 0,0 0-1,0-1 1,2-8 0,-1-4-131,-1 0-63,-1 13 7,0 0 1,1-1-1,0 1 0,0-1 0,0 1 0,0-1 0,1 1 0,0-1 0,0 1 0,1 0 0,0 0 0,0-1 0,3-6 550,-5 342-107,0-114-5239,4-149-168,11-14-2268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9:07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160 163 15022,'-10'-5'1220,"0"1"0,0 1 0,0-1-1,-1 2 1,1-1 0,-1 1 0,-17 0 0,27 34-654,1 114-460,0-144-116,1 0 0,-1 1 0,1-1 1,-1 1-1,1-1 0,0 0 0,0 0 0,0 1 0,0-1 0,0 0 0,1 0 0,-1 0 0,1 0 0,-1 0 0,1 0 0,0-1 0,0 1 0,-1-1 0,1 1 0,0-1 0,1 1 0,-1-1 0,0 0 0,0 0 0,0 0 0,1 0 0,-1-1 0,0 1 0,1-1 0,-1 1 0,1-1 0,-1 0 0,1 0 0,-1 0 0,0 0 0,1 0 0,-1 0 0,1-1 0,-1 1 1,0-1-1,1 0 0,-1 0 0,0 0 0,1 0 0,-1 0 0,0 0 0,0 0 0,0-1 0,0 1 0,0-1 0,-1 0 0,3-1 0,2-7-9,0-1 1,-1 1-1,0-1 0,-1 0 1,0 0-1,0-1 0,-2 1 1,1-1-1,0-13 0,3-112-59,-6 135 81,0-2-3,0 1-1,0-1 0,0 1 0,0-1 0,-1 1 0,0 0 1,0-1-1,0 1 0,0 0 0,0 0 0,-1 0 0,1 0 1,-1 0-1,0 0 0,0 0 0,0 0 0,0 1 0,0-1 1,-1 1-1,1-1 0,-1 1 0,0 0 0,0 0 0,1 0 1,-1 0-1,0 1 0,-1-1 0,1 1 0,0 0 0,0 0 1,-1 0-1,1 0 0,0 1 0,-1-1 0,1 1 0,-5 0 1,3 0-244,0 0 1,0 0-1,-1 0 0,1 1 1,0 0-1,0 0 1,0 1-1,0-1 1,0 1-1,0 0 1,0 0-1,0 1 1,1-1-1,-1 1 1,1 0-1,0 1 1,0-1-1,0 1 0,0-1 1,1 1-1,-1 0 1,-4 9-1,-6 33-5334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9:07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20 14189,'-14'-4'2279,"1"0"-995,1 1-1,-1 0 1,0 1-1,-17-1 1,29 4-1228,0-1 1,1 1 0,-1 0-1,0-1 1,1 1-1,-1 0 1,1 0 0,-1 0-1,1 0 1,-1 0 0,1 0-1,0-1 1,-1 1 0,1 0-1,0 0 1,0 0 0,0 0-1,0 0 1,0 0-1,0 0 1,0 0 0,0 0-1,0 0 1,0 0 0,1 0-1,-1 0 1,1 2 0,5 29-122,6-5 115,28 48 0,-25-51-9,-2 1 1,20 48-1,-27-52 30,-1 0 0,-1 1-1,0-1 1,-2 1-1,0 0 1,-3 37 0,0-48-128,0 0 0,0 0 0,-1 0 0,0-1 0,-1 1 0,0-1 0,-1 1 0,0-1 0,-1 0 0,0 0 1,0-1-1,-1 0 0,0 1 0,-1-2 0,-8 10 0,3-11-1505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9:07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12 16848,'-33'-6'7015,"8"1"-6567,13 5 1089,12 8-1152,3-2-449,34 5 64,6 0 32,3 2-737,-3 1-1025,-16-3-544,-5 3-1441,-1 3-930,-5 2-3010</inkml:trace>
  <inkml:trace contextRef="#ctx0" brushRef="#br0" timeOffset="1">163 216 4228,'-64'0'9705,"15"0"-6982,12-11 95,25 6 1,12 7-2851,36 15 32,4 5-1409,12 3-2147,13 5-5476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9:08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518 269 14221,'0'-5'338,"0"1"0,0 0 0,-1 0 0,1 0 0,-1 0 0,0 0-1,0 0 1,0 0 0,-1 0 0,1 0 0,-1 0 0,0 1-1,0-1 1,0 1 0,-5-6 0,4 4 348,2 2-496,0 0 0,0-1 0,0 1 1,1-1-1,-1 1 0,1-1 0,0 1 1,0-1-1,1 1 0,0-4 1,-1-17 246,-1 16-353,0 1 0,-1 0 0,1 0 0,-2 0 0,1 0 0,-1 0 0,0 1 0,0-1 0,-1 1 1,0 0-1,0 0 0,0 0 0,-8-7 0,8 9-50,0 1 1,0 0 0,0 0-1,-1 1 1,1 0-1,0-1 1,-1 1-1,0 1 1,1-1 0,-1 1-1,0-1 1,0 1-1,0 1 1,0-1 0,0 1-1,0 0 1,0 0-1,0 0 1,0 1 0,0 0-1,-5 1 1,7-1-37,0 1 0,0-1 0,1 1 0,-1-1 0,0 1 0,1 0 1,0 0-1,-1 0 0,1 0 0,0 1 0,0-1 0,0 1 0,0-1 0,1 1 1,-1 0-1,1-1 0,-1 1 0,1 0 0,0 0 0,0 0 0,-1 5 0,-13 74-14,13-71 4,-7 108 38,7 161-1,4-136-17,-1-115-8,1 0 0,1-1 0,8 33 0,-11-61-11,1 0-1,-1 1 1,0-1-1,0 0 1,0 0 0,0 1-1,1-1 1,-1 0-1,0 1 1,0-1-1,0 0 1,0 1 0,0-1-1,0 0 1,0 1-1,0-1 1,0 0-1,0 1 1,0-1 0,0 0-1,0 1 1,0-1-1,0 0 1,0 1-1,-1-1 1,1 0 0,0 0-1,0 1 1,0-1-1,0 0 1,-1 1-1,1-1 1,0 0 0,0 0-1,0 1 1,-1-1-1,1 0 1,0 0-1,-1 0 1,1 1-1,0-1 1,0 0 0,-1 0-1,1 0 1,0 0-1,-1 0 1,1 0-1,-19-10-137,-19-25 132,-153-193-10,187 222 41,0 1-1,1-1 0,-1 0 1,1 0-1,1 0 1,-3-7-1,4 11-10,1 1 1,-1-1-1,1 1 0,0-1 1,-1 0-1,1 1 1,0-1-1,0 0 0,0 1 1,0-1-1,0 0 0,1 1 1,-1-1-1,0 0 0,1 1 1,-1-1-1,1 1 0,0-1 1,0 1-1,-1-1 0,1 1 1,0-1-1,0 1 0,0 0 1,0-1-1,1 1 0,-1 0 1,0 0-1,0 0 0,3-2 1,8-3 4,0 1 1,0 1 0,1-1-1,-1 2 1,1 0 0,-1 0-1,23-1 1,100 1-791,-92 4-230,30-1-2474,8 0-2300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9:08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42 12620,'-33'-32'5151,"7"23"-2142,8 13 2140,16-3-5117,1 1 1,-1-1 0,0 1 0,1 0-1,-1 0 1,1-1 0,0 1 0,-1 0 0,1 0-1,0 1 1,0-1 0,0 0 0,1 0-1,-1 0 1,0 1 0,0 3 0,-2 8 23,-12 38-133,3 0 0,2 1-1,3 0 1,2 1-1,2 84 1,3-123-99,0-1 0,1 1 1,1 0-1,0-1 0,1 0 0,0 1 0,2-1 1,9 23-1,-11-32-125,0 1 1,0-1 0,1 0-1,0 0 1,0 0-1,0-1 1,0 1-1,1-1 1,0 0 0,0 0-1,0-1 1,0 1-1,1-1 1,-1-1-1,1 1 1,0-1 0,0 0-1,0 0 1,0 0-1,0-1 1,0 0 0,0 0-1,10 0 1,45-2-5199,14-6-5039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9:09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64 117 3235,'-9'-25'5148,"7"17"-4194,0 1-1,0-1 1,-1 1 0,0 0-1,-1 0 1,0 0-1,0 0 1,0 1 0,-1-1-1,0 1 1,-9-8 3299,13 207-2248,0 5-3365,3-1-8366,1-150 2632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9:09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17 16528,'-9'-11'2434,"-16"6"-448,19 5 192,6 11-1313,0 5-609,0 15-192,0 7-32,0 15 32,0 10-96,0 4-320,-6 2-289,-3 0-544,-3-11-609,3-14-2145,9-11-1186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9:10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50 11563,'0'-11'956,"-1"-15"2358,1 25-3207,0 0-1,0 1 0,0-1 0,0 1 1,-1-1-1,1 1 0,0-1 1,0 0-1,-1 1 0,1-1 0,-1 1 1,1-1-1,0 1 0,-1-1 1,1 1-1,-1 0 0,1-1 1,-1 1-1,1 0 0,-1-1 0,1 1 1,-1 0-1,1-1 0,-1 1 1,1 0-1,-1 0 0,0 0 0,1-1 1,-1 1-1,1 0 0,-1 0 1,0 0-1,0 1-11,1 0-1,-1 0 1,1-1 0,0 1 0,0 0 0,-1 0-1,1 0 1,0 0 0,0 0 0,0 0-1,0 0 1,0-1 0,0 1 0,0 0-1,0 0 1,0 0 0,0 0 0,1 0-1,-1 0 1,0-1 0,1 1 0,-1 0-1,1 1 1,41 73 1106,-3-5-912,-23-31-110,-3 1 1,-1 0 0,-2 1 0,-2 0 0,-1 1 0,-2-1 0,-3 1 0,-1 0 0,-5 47 0,3-69-253,-1-1 0,-2 1 0,0-1 1,0 0-1,-2 0 0,-1 0 1,0-1-1,-12 22 0,11-26-1029,-1 0 0,-1 0-1,0-1 1,0-1 0,-1 0-1,-15 12 1,-6 3-6334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7:19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52 9961,'-31'-27'7463,"13"13"-4740,-13 3 608,22 11-1537,6 0-609,9 0-929,37 0 289,21 0-193,7 0-160,5 8-128,-2 6-32,-9 0-544,-7 0-1090,-9-6-1280,-15-8-2435,2 5-1762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13:34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151 139 12524,'-88'13'2640,"53"-7"-343,8-3 4323,228-2-3036,264-3-1835,-303-9-1494,225-43-1,-223 26-191,221-10 1,22 38 167,-167 2-895,-285-18-4311,9 7 334,12 5-2180,6 3-3925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22:55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464 1 13837,'-21'6'2066,"1"1"-1,1 2 0,-23 11 1,29-12-1698,0 0 1,1 1 0,0 0-1,1 1 1,0 0-1,1 1 1,0 0-1,0 1 1,-8 13-1,-12 25-104,2 1-1,3 1 0,1 2 1,3 0-1,-27 115 0,27-64-241,4 2-1,-5 147 1,16-104-222,7-1 1,23 168 0,-14-251-781,3 0-1,35 101 1,-31-123-540,1-1-1,2-1 1,2 0-1,42 58 0,70 59-11123,-133-159 12588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7:18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60 141 13613,'-1'-39'6742,"1"38"-6599,0 0-1,-1-1 1,1 1 0,-1 0-1,0 0 1,1 0-1,-1 0 1,0-1 0,0 1-1,0 0 1,0 1-1,0-1 1,0 0-1,0 0 1,0 0 0,0 0-1,0 1 1,0-1-1,0 1 1,-1-1 0,1 1-1,0-1 1,0 1-1,-1 0 1,1-1-1,0 1 1,-1 0 0,1 0-1,0 0 1,0 0-1,-1 0 1,1 0 0,-3 1-1,1-1 487,2 0-552,1 0-1,-1 0 1,1 0-1,-1 0 0,0 0 1,1 0-1,-1 0 1,0 0-1,1 0 0,-1 0 1,0 0-1,1 0 0,-1 0 1,1-1-1,-1 1 1,0 0-1,1 0 0,-1-1 1,1 1-1,-1 0 1,1-1-1,-1 1 0,1-1 1,-1 1-1,1-1 0,0 1 1,-1-1-1,1 1 1,-1-1-1,1 1 0,0-1 1,0 1-1,-1-1 1,1 0-1,0 1 0,0-1 1,0 1-1,0-1 1,-1 0-1,1 1 0,0-1 1,0 0-1,0 1 0,0-1 1,1 0-1,-1 1 1,0-1-1,0 1 0,0-1 1,1-1-1,0 0-41,1 0 1,-1-1-1,1 1 0,-1 0 0,1 0 1,0 0-1,0 0 0,0 1 0,0-1 1,0 0-1,4-1 0,7-3 89,1 0 0,0 1-1,0 1 1,0 0 0,1 1-1,-1 0 1,24 0 0,111 3 178,-95 2-291,-33-1-253,0 1 0,0 1 0,-1 1-1,29 8 1,-6 3-2791,-1 4-3347,-9-4-2535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7:21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71 131 5061,'-8'-39'7241,"7"37"-7076,0 0 0,0 0 0,0 0 0,1-1 0,-1 1 0,0 0 0,1 0 0,-1 0-1,1-1 1,0 1 0,0 0 0,0 0 0,0-1 0,0 1 0,1 0 0,-1 0 0,1-1 0,-1 1 0,1 0-1,0 0 1,0 0 0,0 0 0,0 0 0,0 0 0,0 0 0,0 0 0,1 0 0,-1 1 0,1-1-1,-1 0 1,4-1 0,3-5 761,-6 7-624,-1-1-1,0 1 0,0 0 0,1 0 1,-1-1-1,1 1 0,-1 0 0,1 1 1,0-1-1,-1 0 0,1 0 1,0 1-1,-1-1 0,4 0 1639,-8 86 1358,2-66-3250,-2 0-1,0-1 0,-1 1 0,-11 30 0,4-20-332,-24 66-1967,9 5-3490,16 3-4311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7:21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95 7815,'0'-33'6919,"0"8"-4357,-6 6 161,6 13-417,0 0-1633,0 1 2786,0 30-3235,0 30-160,-22 20-64,4 16-1153,-1-9-2018,19-4-4068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7:19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88 2562,'0'0'16688,"-18"0"-15471,-16 0 2115,13 0-1635,18 17-768,3-12-545,0-2-127,36 0 351,26-3-288,17 0-95,17 0-97,-4-19-128,-3-3-256,-16-1-1538,-18-4-1665,10 2-4549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7:22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233 100 10474,'0'-6'526,"0"0"0,-1 1 1,0-1-1,0 0 0,0 1 0,-1-1 1,0 1-1,0-1 0,-1 1 0,1 0 1,-1 0-1,0 0 0,0 0 0,-1 1 1,1-1-1,-1 1 0,0 0 0,-11-3 3816,14 40-4116,-1 58 83,0-25 276,9 83 0,-7-143-558,1-1 1,0 1-1,0-1 0,0 1 1,1-1-1,0 0 1,0 0-1,0 0 1,1 0-1,0 0 1,0 0-1,0-1 1,0 1-1,1-1 1,0 0-1,-1 0 1,2 0-1,-1-1 1,0 1-1,1-1 1,-1 0-1,8 3 1,-4-3-19,1 0 1,-1 0 0,1-1 0,0 0-1,0-1 1,0 0 0,0 0 0,0-1-1,0 0 1,0-1 0,0 0 0,0 0 0,9-3-1,-10 1-21,0 1-1,-1-2 0,1 1 1,-1-1-1,0 0 0,0-1 1,0 0-1,0 0 0,-1 0 1,0-1-1,0 1 0,-1-2 1,1 1-1,-1 0 0,-1-1 1,1 0-1,-1 0 0,0-1 1,3-9-1,0-1-17,0 0 1,-2 0-1,0 0 0,-1-1 0,-1 0 1,0 0-1,-1-24 0,-2 35 47,0 1 0,0-1 0,-1 1 0,0-1 0,0 1 0,0-1 0,-1 1-1,-1 0 1,1 0 0,-1 0 0,0 0 0,-7-11 0,6 14 27,0 0 0,0 0 0,0 0 1,-1 0-1,1 1 0,-1 0 0,0 0 0,0 0 0,0 0 0,0 1 1,0 0-1,-1 0 0,1 0 0,-1 1 0,1 0 0,-1 0 0,-8 0 0,-1 0 10,0 0-1,0 1 1,0 1-1,0 1 1,0 0-1,0 1 0,0 0 1,1 2-1,0-1 1,0 2-1,0 0 0,-17 10 1,5 0-322,1 1 0,0 1 0,1 1 0,-42 45 0,25-15-2578,40-46 2331,-1-1-1,1 1 1,0 0-1,0-1 1,1 1-1,-1 0 1,1 0-1,-1-1 1,1 1 0,0 6-1,0-9 394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9:11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580 238 15214,'0'-4'192,"-1"0"0,0 0-1,1 0 1,-2 0 0,1 1-1,0-1 1,-1 1 0,1-1-1,-1 1 1,0-1-1,0 1 1,0 0 0,-1 0-1,1 0 1,-1 0 0,-4-3-1,4 2 59,-1 0 0,0 0-1,1 0 1,0 0 0,0-1-1,0 1 1,1-1 0,-1 0-1,-1-6 1,-3-25 593,6 29-678,0 0 0,-1 0 0,0 0 0,0 0 0,0 0 0,-7-11 0,8 16-126,-1-1 1,0 1-1,0 0 1,0 0-1,0 1 0,0-1 1,0 0-1,0 1 1,-1-1-1,1 1 0,-1 0 1,1-1-1,-1 1 1,1 1-1,-1-1 0,0 0 1,1 1-1,-1-1 1,0 1-1,1 0 0,-1 0 1,-4 0-1,-6 0 20,9-1-53,0 1-1,1-1 1,-1 1 0,0 0-1,0 0 1,1 0-1,-1 1 1,0-1-1,0 1 1,1 0-1,-1 0 1,1 0-1,-1 1 1,1-1-1,-1 1 1,1 0 0,0 0-1,0 0 1,0 0-1,0 1 1,0-1-1,1 1 1,-1 0-1,-3 4 1,-7 14 23,2 0 0,0 1 0,1 1 0,2 0 1,0 0-1,1 0 0,-4 31 0,0 16 12,-1 86 0,12 172 33,8-279-97,1 12-199,-27-62-504,12 0 656,1-1 0,-1 0 0,1 0 1,0-1-1,-1 1 0,1-1 0,1 0 0,-1 0 1,0-1-1,1 0 0,-1 1 0,1-2 0,-6-6 1,-48-68-289,53 72 337,-6-9 90,0-1 0,1-1 0,1 1 0,0-1 0,1-1 0,1 1 0,1-1 0,1-1 0,1 1 0,0-1 0,1 0 0,0-28 0,3 45-64,0 0 0,0 0-1,1 0 1,-1 0 0,1 0 0,-1 0 0,1 1 0,0-1 0,0 0 0,0 1-1,1-1 1,-1 0 0,1 1 0,-1-1 0,1 1 0,0 0 0,0 0 0,0-1 0,0 1-1,0 1 1,0-1 0,1 0 0,-1 0 0,1 1 0,-1-1 0,1 1 0,-1 0 0,1 0-1,0 0 1,4-1 0,8-1-8,0 1 0,1 0 0,-1 1-1,27 1 1,-20 1-25,-3-1-421,0 2 1,0 0 0,28 7-1,-17-1-3659,41 18 0,-13-1-5528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9:12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218 117 13325,'-8'-35'3669,"5"27"-2830,1 1 0,0-1-1,1 1 1,-1-16 0,2 22-617,0-1 1,1 1-1,-1-1 0,0 1 1,0-1-1,0 1 0,0-1 1,0 1-1,-1-1 1,1 1-1,0-1 0,-1 1 1,1 0-1,-1-1 0,1 1 1,-1 0-1,0-1 0,0-1 1,-19 19 3043,9-5-4239,-5 6 970,1 0-1,0 0 1,1 2-1,0 0 1,2 0-1,0 1 1,2 1 0,0 0-1,1 0 1,1 1-1,1 0 1,1 0-1,1 1 1,1-1-1,1 1 1,0 37-1,2-37-384,1-1 0,1 1-1,1 0 1,9 38 0,-8-53-106,0 1 1,0-1 0,1 1-1,0-1 1,0 0 0,6 7-1,-4-8-386,-1 0-1,1-1 1,1 1 0,-1-2-1,1 1 1,0-1-1,8 5 1,53 24-10037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9:13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54 14510,'-9'-8'672,"-21"-20"1410,5 20 2600,24 10-4611,0 0-1,0 0 0,0-1 1,0 1-1,1 0 1,-1 0-1,1 0 1,-1 0-1,1 0 1,0 1-1,0-1 1,0 3-1,0-1 18,-2 14-74,-2 26 29,1 1 0,2-1 0,6 54 1,-5-96-43,1-1 1,0 0 0,-1 1 0,1-1 0,0 0 0,0 1 0,0-1 0,0 0 0,0 0-1,0 0 1,0 0 0,0 0 0,0 0 0,1 0 0,-1 0 0,0 0 0,1 0 0,-1-1 0,1 1-1,-1-1 1,0 1 0,1-1 0,-1 1 0,1-1 0,-1 0 0,1 0 0,0 0 0,-1 0-1,1 0 1,2 0 0,0 0 4,0 0-1,0-1 0,0 1 1,1-1-1,-1 1 0,0-1 1,0-1-1,0 1 0,0-1 1,6-2-1,-3-3-15,1 0-1,-1 0 1,-1 0-1,1-1 1,-2 0-1,1-1 1,-1 1 0,0-1-1,6-15 1,-2 2-19,-1 0 0,-1 0 1,5-25-1,-12 47 29,6-54 49,-5 52-44,-1 1 1,0-1 0,0 1-1,0-1 1,0 1 0,0-1-1,0 1 1,0-1 0,-1 1 0,1-1-1,0 1 1,-1-1 0,1 1-1,-1-1 1,0 1 0,1 0-1,-1-1 1,0 1 0,0 0-1,0 0 1,0-1 0,0 1 0,0 0-1,0 0 1,0 0 0,0 0-1,-1 0 1,-2-1 0,-1 1-65,0 1-1,-1-1 1,1 1 0,-1 0 0,1 0 0,-1 1 0,1-1 0,-1 1 0,1 1 0,0-1-1,-1 1 1,1 0 0,0 0 0,0 0 0,0 1 0,-4 2 0,-1 2-695,1 0 0,0 1 0,0 0 0,1 0 0,0 1-1,-10 13 1,-8 21-4200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9:14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11 15535,'-15'-4'1014,"0"2"0,0 0 0,-26 0-1,37 2-884,0 0 0,1 0 0,-1 0-1,0 1 1,1 0 0,-1 0-1,1 0 1,-1 0 0,1 0-1,0 1 1,-1 0 0,1-1 0,0 1-1,0 0 1,0 0 0,0 1-1,1-1 1,-1 1 0,1-1-1,-5 7 1,0 4-97,1 1 0,1 0 0,0 0 0,0 1 0,2-1 0,0 1 0,0 0 0,2 0 0,-1 0 0,2 0 0,0 0 0,3 15 0,-3-28-28,0 0 0,0 1 0,0-1 0,1 0 0,-1 0 0,1 0 0,0 0 0,0 1-1,0-1 1,0 0 0,0 0 0,0 0 0,0-1 0,0 1 0,1 0 0,-1 0 0,1-1-1,0 1 1,-1-1 0,1 1 0,0-1 0,0 0 0,0 1 0,0-1 0,0 0-1,0 0 1,0-1 0,3 2 0,4 0 10,1 0 0,0-1 0,0 0 0,0 0 0,10-1 0,-15 0-13,-1-1-13,-1 1-1,1-1 1,0 0 0,0 0-1,-1 0 1,1 0 0,0-1 0,-1 0-1,1 1 1,-1-1 0,0-1-1,0 1 1,0 0 0,0-1-1,0 0 1,0 1 0,0-1 0,-1 0-1,0 0 1,1-1 0,-1 1-1,-1 0 1,1-1 0,0 1-1,-1-1 1,1 0 0,0-6-1,3-7-11,-1 1 0,-1-1-1,0 1 1,-2-1-1,1-20 1,-2 33 18,0 1 1,-1 0-1,1 0 0,-1 0 1,1 0-1,-1 0 0,0 0 1,0 0-1,0 0 0,-1 0 1,1 0-1,-1 1 0,1-1 1,-1 1-1,0-1 0,0 1 1,0-1-1,-1 1 0,-1-2 1,-2 0-21,0 0 0,0 1 0,0-1 0,0 1 0,0 1 0,-1-1 1,1 1-1,-10-2 0,-4 0-1295,-1 2 0,1 0 0,-1 1 0,-38 3 0,40 4-3702,16 6-2953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9:14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0 171 9001,'138'-146'5525,"-110"121"1201,-29 36-7326,-1-3 1147,4 12-311,0 0 1,1-1-1,1 1 1,12 31-1,-9-29-55,-1 0 0,-1 1 0,4 37 0,-7-28-80,-2 0 1,-1 0 0,-10 53 0,7-65-95,-1-2 1,-1 1 0,0-1 0,-2 0 0,0 0 0,-1-1-1,-12 19 1,10-20-566,-32 44 301,18-37-2562,-3-10-4480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22:56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45 20083,'-34'-6'480,"13"0"2563,15 6-1281,6-2-1474,27-4-192,38-2 65,30-3-129,21 5 64,16 6-64,6 0 0,-6 0-128,-9 17-705,-19 2-1377,-30 1-1410,-25-1-2625,-18 6-4742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9:14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11 11947,'-5'-7'7110,"-23"3"-4634,28 4-2052,0 0-386,-1 0 0,1 1 1,0-1-1,0 0 0,0 0 1,-1 0-1,1 0 0,0 1 1,0-1-1,0 0 0,0 0 1,0 0-1,0 1 0,-1-1 1,1 0-1,0 0 0,0 1 1,0-1-1,0 0 0,0 0 1,0 0-1,0 1 0,0-1 1,0 0-1,0 0 0,0 1 0,0-1 1,0 0-1,0 0 0,0 1 1,1-1-1,-1 0 0,0 0 1,0 0-1,0 1 0,0-1 1,0 0-1,0 0 0,1 0 1,-1 1-1,0-1 0,0 0 1,0 0-1,0 0 0,1 0 1,-1 0-1,0 1 0,0-1 1,1 0-1,-1 0 0,0 0 1,0 0-1,0 0 0,1 0 1,-1 0-1,13 9 37,0-1 0,1-1 0,-1 0 0,1-1 0,1 0 1,17 4-1,-14-5-1338,1 2-1,-1 0 1,33 19 0,-48-24 702,0 1 0,-1-1 0,1 1 1,0-1-1,-1 1 0,0 0 0,0 0 0,0 0 0,0 0 1,0 0-1,-1 1 0,1-1 0,-1 0 0,0 1 0,1 6 1,-1-8 309,-1 0 0,0 0 1,0 0-1,1 0 1,-1 1-1,-1-1 1,1 0-1,0 0 1,0 0-1,-1 0 0,0 0 1,1 1-1,-1-1 1,0 0-1,0-1 1,0 1-1,0 0 1,0 0-1,0 0 0,-1 0 1,1-1-1,0 1 1,-1-1-1,0 1 1,1-1-1,-1 0 1,0 1-1,-2 0 0,-20 8 887,0-1-1,-1-2 0,0 0 0,0-2 1,-47 4-1,-79-2 12038,157-6-12966,-1 0 0,1 0 0,0 0 0,0 1 0,-1 0 0,1 0 0,-1 0 0,0 1 0,10 5 0,27 18-4010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9:15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734 227 13485,'-41'-30'3937,"36"27"-3551,-1 0 0,1 0 0,0-1 0,1 0 0,-1 0 0,1 0 0,-1 0 0,1 0 0,1-1 1,-1 0-1,1 0 0,-1 0 0,-2-7 0,2 4-325,1 0 0,-2-1 0,1 2 1,-1-1-1,-1 1 0,1-1 0,-1 1 0,-1 1 1,1-1-1,-1 1 0,0 0 0,0 1 0,-1 0 1,0 0-1,0 0 0,0 1 0,0 0 0,-1 1 0,1 0 1,-1 0-1,0 1 0,0 0 0,0 1 0,0 0 1,-17 0-1,25 1-63,-1 0 1,0 1 0,1 0-1,-1-1 1,1 1-1,-1 0 1,1 0 0,-1 0-1,1 0 1,-1 0 0,1 0-1,0 0 1,0 0-1,0 0 1,0 1 0,0-1-1,0 0 1,0 1 0,0-1-1,0 1 1,0-1-1,0 4 1,-13 42-15,13-41 16,-76 492-59,67-227 86,8-271-34,0 1 0,0 0 1,-1-1-1,1 1 0,0-1 1,0 0-1,0 1 0,-1-1 1,1 0-1,0 0 0,0-1 1,0 1-1,-1 0 0,1-1 1,-3-1-1,-21-10-18,0-2 1,0 0-1,2-2 1,-36-29-1,52 39 4,0-1-1,1 1 0,0-1 1,0 0-1,0-1 1,1 0-1,0 0 0,0 0 1,1-1-1,0 0 1,0 0-1,1 0 0,1-1 1,0 1-1,0-1 1,0 0-1,1 0 0,1 0 1,0 0-1,0 0 1,1-12-1,0 8 35,0 7 41,-1 0 0,2-1 0,-1 1 0,1 0 0,0 0 0,0 0 0,4-13 0,-3 17-38,0 1 0,0-1 1,0 1-1,0-1 0,0 1 0,0 0 0,1 0 0,-1 0 1,1 0-1,-1 0 0,1 1 0,0-1 0,-1 1 0,1-1 1,0 1-1,0 0 0,0 0 0,0 0 0,0 1 0,1-1 1,4 1-1,33-4 2,0 1 0,46 4 0,-23 1-537,-42-2-986,1 1-1,-1 1 1,36 9 0,8 5-4688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9:15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232 141 11371,'0'-7'754,"-1"-1"1,0 1-1,0-1 1,-1 1 0,0 0-1,-1 0 1,1 0-1,-5-8 1,-4-13 1433,7 7-758,-1 2 1726,3 19-3112,1 0 0,0 0 0,0 0 1,0 0-1,0 1 0,0-1 0,0 0 0,0 1 0,0-1 1,0 0-1,0 1 0,0-1 0,0 1 0,0 0 1,0-1-1,0 1 0,1 0 0,-1-1 0,0 1 1,0 0-1,1 0 0,-1 0 0,0 0 0,0 1 1,-15 16-35,0 1 1,1 1-1,1 1 1,0 0 0,2 1-1,1 0 1,0 1-1,2 0 1,1 0 0,-7 30-1,5-8-210,2 1-1,3 0 1,1 0-1,3 75 0,1-114-56,1 0 0,-1-1-1,1 1 1,0 0 0,1-1 0,0 1-1,0-1 1,0 0 0,1 0-1,0 0 1,0 0 0,0 0-1,1 0 1,6 6 0,-6-7-367,1-1 1,0 0 0,0 0 0,1 0-1,-1-1 1,1 0 0,0 0 0,0-1-1,0 1 1,0-1 0,0-1 0,1 1-1,-1-1 1,0 0 0,8 0 0,48 1-7497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9:16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140 103 14253,'-4'-6'708,"3"3"-271,-1 1 1,0-1-1,1 0 0,-1 1 0,0-1 0,-1 1 1,1 0-1,0-1 0,-1 1 0,1 0 0,-1 1 0,0-1 1,1 0-1,-7-1 2029,9 12-1703,-2 34-699,-9 50 0,6-61-43,1 0 1,2 1-1,2 57 1,1-89-22,-1 0 1,0-1 0,1 1-1,-1 0 1,1-1 0,-1 1-1,1 0 1,-1-1 0,1 1-1,-1-1 1,1 1 0,0-1-1,-1 1 1,1-1 0,0 1-1,0-1 1,-1 0 0,1 1-1,0-1 1,0 0 0,-1 0-1,1 1 1,0-1 0,0 0-1,0 0 1,-1 0 0,1 0-1,0 0 1,0 0 0,0 0-1,1-1 1,27-5 52,-21 0-45,0 0 0,-1-1 0,0 1 0,0-1 0,-1-1 0,1 1 0,-2-1 0,1 0 0,6-14 0,4-10-2,16-41-1,-25 53-7,0 0 0,4-28 0,-9 40 10,-1 0 1,0 0-1,0 0 1,-1-1-1,0 1 0,-1 0 1,0 0-1,-3-15 0,2 20 1,0 1 0,0 0-1,0-1 1,0 1-1,0 0 1,0 0 0,0 0-1,-1 0 1,1 1-1,-1-1 1,1 1 0,-1-1-1,0 1 1,1 0-1,-1 0 1,0 0 0,0 0-1,0 1 1,0-1 0,0 1-1,0 0 1,0 0-1,0 0 1,-4 0 0,-2 0-2,1 0 1,0 1-1,0-1 1,-1 2-1,1-1 1,0 1-1,0 0 1,-9 5-1,8-1-118,0 0-1,0 1 0,1 0 1,0 0-1,0 1 0,1 0 0,0 0 1,0 1-1,1 0 0,-6 10 1,7-11-697,1 0 1,0 1 0,0 0-1,1-1 1,0 1 0,1 0-1,-2 11 1,5 3-4761,9-6-3144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9:16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34 9513,'1'-7'1289,"-4"-14"3165,-10 16 1676,13 31-4705,1 75 44,2-30-1699,-4 0 0,-20 140 0,21-208 64,-5 25-2105,4-10-2301,1-6-1663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9:16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64 14542,'-1'-1'150,"1"-3"238,-1 0 0,0 1 0,0-1-1,0 1 1,-1-1 0,1 1 0,-1 0 0,0 0-1,0 0 1,0 0 0,0 0 0,-1 0-1,1 0 1,-1 0 0,0 1 0,1 0 0,-1-1-1,0 1 1,-4-2 0,5 4 664,3 7-941,0 0 1,0-1 0,1 1 0,0 0 0,1-1 0,-1 1 0,1-1 0,1 1-1,5 8 1,5 11-29,6 19-70,-3 0 1,-2 1 0,-1 1-1,-3 0 1,-2 1 0,-2 0-1,-2 0 1,-1 59-1,-3-67-40,0-8-144,-2 1-1,-6 45 1,6-70 85,0 0 0,-1 0 0,0 0 0,-1-1 0,0 1 0,0 0 0,0-1 0,-1 0 0,0 0 0,-1 0 0,0 0 0,0-1 0,0 1 0,-11 9 0,-13-1-2911,8-12-2456,7-3-2523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9:17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16 16464,'-1'-1'607,"-2"-1"-140,1 1-1,0-1 1,-1 1-1,1-1 1,0 1-1,-1 0 1,0 0-1,1 0 1,-1 0-1,0 1 1,1-1-1,-1 1 1,0-1-1,0 1 1,-4 0-1,7 1-452,-1-1-1,1 0 1,0 1-1,0-1 1,0 0-1,0 1 0,0-1 1,0 1-1,0-1 1,0 0-1,0 1 1,0-1-1,0 0 1,1 1-1,-1-1 1,0 0-1,0 1 1,0-1-1,0 0 0,0 1 1,1-1-1,-1 0 1,0 0-1,0 1 1,1-1-1,-1 0 1,0 1-1,0-1 1,1 0-1,-1 0 1,0 0-1,1 1 0,-1-1 1,0 0-1,1 0 1,-1 0-1,0 0 1,1 0-1,-1 0 1,0 0-1,1 0 1,-1 0-1,1 0 1,-1 0-1,1 0 0,35 12-784,0-2-1,52 7 1,-77-15 53,-10-2 552,0 0 0,0 0 0,1 1 0,-1-1 0,0 0 0,0 0 1,1 1-1,-1-1 0,0 1 0,0-1 0,0 1 0,0 0 0,0-1 0,0 1 0,0 0 0,0 0 0,0-1 0,0 1 0,0 0 0,0 0 0,0 0 0,-1 0 0,1 0 0,0 0 0,-1 1 0,1-1 0,-1 0 0,1 0 0,-1 0 0,0 1 0,1-1 0,-1 0 0,0 0 0,0 1 0,0-1 1,0 0-1,0 0 0,0 1 0,0-1 0,0 0 0,-1 0 0,1 1 0,0-1 0,-1 0 0,1 0 0,-1 0 0,1 0 0,-1 1 0,0-1 0,0 1 0,-3 5-110,-1 0-1,1 0 1,-1-1-1,0 0 1,-1 0 0,-9 9-1,2-5 322,0-1-1,-1 0 1,-1-1-1,1 0 1,-1-1 0,0-1-1,-1 0 1,0-1-1,-23 4 1,12-4 2219,0-2 1,-41 0-1,64-3-1212,17 0 939,36 0-1346,24 0-1282,-24 1-4117,-18 1-1711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9:17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424 246 11659,'-1'-16'1223,"1"0"1,1 0-1,1 1 0,0-1 0,0 1 1,9-24-1,-10 34-1081,1 1 0,-1-1 0,0 0 0,0 0 0,0 0 0,-1 1 1,0-1-1,1 0 0,-2 0 0,1 0 0,-1 0 0,-1-5 0,2 8-108,-1-1-1,0 1 1,0 0 0,0 0-1,0 0 1,0 0 0,-1 0-1,1 0 1,0 0 0,-1 0-1,0 0 1,1 0 0,-1 1-1,0-1 1,0 1 0,0 0-1,0-1 1,0 1 0,0 0-1,0 0 1,-1 0 0,1 0-1,0 1 1,0-1 0,-4 0-1,0 0-29,-1 0 0,1 0 0,0 1 0,-1 0 0,1 0 0,0 0 1,-1 1-1,1 0 0,0 0 0,0 1 0,-1 0 0,1 0 0,0 0 0,1 0 0,-1 1 0,-6 4 0,6-2-16,1 0 1,0 0 0,0 0-1,1 0 1,-1 1 0,1 0-1,0 0 1,1 0 0,-1 0 0,1 1-1,0-1 1,1 1 0,0 0-1,-2 11 1,-8 50 1,4 2 1,2-1-1,7 121 0,1-77 17,-2 54-690,-1-166 603,-1-1 1,1 1-1,-1-1 1,1 0-1,-1 0 1,1 0-1,0 0 0,-1 0 1,1 0-1,-1 0 1,1-1-1,-1 1 1,1 0-1,0-1 1,-1 1-1,1-1 1,0 1-1,-3-2 1,-11-14-24,0-1 1,1-1-1,0 0 1,2-1-1,-18-34 1,13 24 76,10 17 74,-5-8 426,2 0-1,-10-22 1,18 37-391,0 0 0,0 0 0,1 0-1,0 0 1,0 0 0,0 0 0,0 0 0,1-1 0,0 1 0,0 0 0,1 0 0,-1 0-1,1-1 1,3-8 0,-3 12-71,0 0 0,1 0 0,-1 0 0,1 1 0,0-1 0,-1 0 0,1 1 0,0-1 0,0 1 0,0 0 0,0 0 0,0 0 0,0 0 0,0 0 0,1 0-1,-1 1 1,0-1 0,4 0 0,45-6 32,-47 6-37,129-4-962,-42 12-3599,-31 7-699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9:17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84 9353,'-9'-38'6857,"8"35"-6494,0-1 1,-1 1-1,1-1 0,-1 1 0,0 0 0,0 0 1,0-1-1,0 1 0,0 1 0,-1-1 1,-5-4-1,5 4 2418,-19 23-1345,2 12-1503,1 0 0,2 1 0,1 1 0,2 1 0,1 0-1,2 0 1,1 1 0,2 1 0,1 0 0,2 0 0,2 0 0,2 0 0,2 41 0,-1-76-188,1 1 1,-1 0-1,1-1 1,-1 1 0,1-1-1,0 1 1,0-1 0,0 1-1,0-1 1,0 0 0,1 1-1,-1-1 1,1 0-1,-1 0 1,1 0 0,0 0-1,0 0 1,0-1 0,0 1-1,0 0 1,0-1-1,0 0 1,1 1 0,-1-1-1,1 0 1,-1 0 0,0 0-1,1-1 1,0 1 0,-1-1-1,1 1 1,-1-1-1,1 0 1,0 0 0,-1 0-1,4 0 1,38 1-5213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9:18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83 15150,'-2'-8'716,"1"0"-1,-1 0 0,-1 1 1,1-1-1,-1 1 0,-1-1 1,1 1-1,-11-15 1858,10 26-1815,-32 126-263,21-69-445,2-8-251,2 0-1,-5 80 1,13-27-6445,6-88 897,12-10-4688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22:56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461 1 7111,'-43'0'8259,"-19"0"-3023,61 0-5185,0 0 0,1 0 0,-1 0 0,0 0 1,0 1-1,1-1 0,-1 0 0,0 0 0,1 1 0,-1-1 0,0 1 0,1-1 0,-1 1 0,1-1 0,-1 1 0,1-1 0,-1 1 1,1-1-1,-1 1 0,1 0 0,-1-1 0,1 1 0,0 0 0,-1-1 0,1 1 0,0 0 0,0-1 0,-1 1 0,1 0 0,0 0 1,0-1-1,0 1 0,0 1 0,0 35-272,1-22 376,-6 77 151,-4 0-1,-22 98 0,-1 0 338,24-128-500,-6 33 368,0 117-1,13-212-497,1 0 1,-1 0 0,0 0 0,1 0 0,-1 0-1,1 0 1,-1 0 0,1 0 0,-1 0 0,1 0 0,-1 0-1,1 0 1,-1-1 0,1 1 0,-1 0 0,1 0-1,-1-1 1,1 1 0,-1 0 0,1-1 0,0 1-1,-1 0 1,1-1 0,-1 1 0,1 0 0,0-1-1,-1 1 1,1-1 0,-120-184-2480,97 154 1350,-19-28-2707,22 16-1899,12 4-2131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9:18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129 146 11947,'-1'-2'338,"1"0"0,-1-1 0,0 1 0,0 0 0,0 0 0,0 0-1,-1 0 1,1 0 0,0 1 0,-1-1 0,0 0 0,1 1 0,-1-1 0,0 1-1,0-1 1,0 1 0,0 0 0,0 0 0,0 0 0,0 0 0,0 0 0,0 0-1,-6-1 3012,-3 176-1676,1-4-1643,10-170-30,0 0 0,0 1 0,0-1 0,-1 0 1,1 1-1,1-1 0,-1 0 0,0 1 0,0-1 0,0 0 0,0 1 0,0-1 0,0 0 0,0 1 1,0-1-1,1 0 0,-1 1 0,0-1 0,0 0 0,0 1 0,1-1 0,-1 0 0,0 0 0,0 1 0,1-1 1,-1 0-1,0 0 0,1 0 0,-1 1 0,0-1 0,1 0 0,-1 0 0,0 0 0,1 0 0,-1 0 0,0 0 1,1 1-1,-1-1 0,0 0 0,1 0 0,-1 0 0,0 0 0,1 0 0,-1-1 0,0 1 0,1 0 1,-1 0-1,1 0 0,-1 0 0,1 0 0,18-12 11,-11 2-18,0 1 0,0-1-1,-1 0 1,-1-1 0,1 0 0,5-16 0,28-78-100,-33 84 77,2-6 41,0 0 0,-2-1-1,-2 0 1,0-1 0,1-53-1,-7 81-8,1 0 0,0 1-1,-1-1 1,1 0 0,-1 1-1,1-1 1,-1 0-1,1 1 1,-1-1 0,1 1-1,-1-1 1,0 0 0,1 1-1,-1 0 1,0-1-1,1 1 1,-1-1 0,0 1-1,0 0 1,1-1 0,-1 1-1,0 0 1,0 0 0,1 0-1,-1 0 1,0 0-1,0-1 1,0 1 0,0 1-1,1-1 1,-1 0 0,-1 0-1,-32 4-183,25-1 28,0 1-1,1-1 1,-1 1 0,1 1-1,0 0 1,0 0 0,1 1-1,-13 11 1,1 0-2098,-32 41 0,30-24-3049,15-7-3139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9:19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19 12780,'0'-1'161,"0"0"1,0 0-1,0 1 0,0-1 0,0 0 0,-1 0 1,1 1-1,0-1 0,0 0 0,-1 1 1,1-1-1,0 0 0,-1 1 0,1-1 1,0 1-1,-1-1 0,1 0 0,-1 1 0,1-1 1,-1 1-1,1-1 0,-1 1 0,0 0 1,1-1-1,-1 1 0,0-1 0,1 1 1,-1 0-1,0 0 0,1-1 0,-2 1 0,1 0-77,0 0 0,0 0-1,0 0 1,0 0 0,0 0-1,0 0 1,0 0-1,0 0 1,0 1 0,0-1-1,0 0 1,0 1 0,0-1-1,0 1 1,1-1-1,-1 1 1,0-1 0,0 1-1,0 0 1,1-1-1,-1 1 1,0 0 0,1-1-1,-1 1 1,0 0 0,1 0-1,-1 0 1,1 0-1,0 0 1,-1 0 0,1-1-1,0 1 1,-1 0-1,1 0 1,0 0 0,0 0-1,0 0 1,0 0 0,0 2-1,1 11 55,1 0 0,0 0-1,1 0 1,0 0 0,1 0 0,1-1-1,10 22 1,10 30 4,-19-41-131,-1 1-1,-1-1 1,-1 1 0,-1 0-1,-1 0 1,-2 0 0,0 0-1,-2-1 1,0 1 0,-2-1-1,-1 1 1,0-1 0,-2-1-1,-14 29 1,14-34-172,-1 0 0,-19 25 1,26-39-121,0 0 1,-1-1-1,0 0 1,0 1-1,0-1 1,0 0 0,-1 0-1,1-1 1,-1 1-1,0-1 1,0 0-1,0 0 1,0 0-1,0 0 1,0-1-1,0 1 1,-7 0 0,11-2 111,-1 0 0,1 1 0,-1-1 0,0 0 0,1 0 1,-1 0-1,1 0 0,-1 0 0,0 0 0,1 0 0,-1-1 1,1 1-1,-1 0 0,0 0 0,1 0 0,-1-1 1,1 1-1,-1 0 0,1-1 0,-1 1 0,1 0 0,-1-1 1,0 0-1,-1-19-6275</inkml:trace>
  <inkml:trace contextRef="#ctx0" brushRef="#br0" timeOffset="1">375 184 12972,'0'-5'5349,"-3"-4"-3203,-13 9-416,16 3-865,0 14-673,19-1-64,12-2-128,-4 0-224,1-6-801,-10 0-448,-6 1-1314,-2 2-1089,5 3-1537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9:19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15 6919,'-15'0'9993,"3"0"-4131,24 0-5158,28 0-512,3 0-96,0-3-128,0-3-1313,-10 1-1762,4 5-2370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9:20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426 318 11275,'-2'-9'4393,"-1"0"-3705,0 1 1,1 0-1,0-1 0,1 1 1,0-1-1,0 1 0,1-1 1,0 1-1,2-14 0,-1 12-597,0 0 0,-1 0 1,0 0-1,-1 0 0,0 0 0,-1 0 0,0 0 0,-3-10 0,1 11-12,0 0-1,0 0 1,-1 0-1,0 1 0,0 0 1,-1 0-1,-10-10 1,13 14-45,-1 1 0,0 0 0,0 0 0,0 0 0,-1 1 0,1 0 0,-1 0 0,1 0 0,-1 0 0,0 0 0,0 1 1,0 0-1,1 0 0,-1 0 0,0 1 0,-7 0 0,11 1-30,-1 0 0,0 1 0,0-1 0,1 1 1,-1-1-1,1 1 0,0 0 0,-1-1 0,1 1 0,0 0 0,0 0 1,0 0-1,0 0 0,1 0 0,-1 0 0,0 0 0,1 0 0,-1 3 0,-2 5 19,-12 33-3,3 0-1,-14 82 0,1 95-21,18-145-6,1 101-88,6-176 91,0 0 0,0 0 0,0-1 0,0 1 0,0 0 0,-1 0 0,1 0 0,0 0 0,0 0 1,0-1-1,0 1 0,0 0 0,0 0 0,0 0 0,0 0 0,0 0 0,-1 0 0,1 0 0,0 0 0,0-1 0,0 1 0,0 0 0,0 0 0,-1 0 0,1 0 0,0 0 0,0 0 0,0 0 0,0 0 0,0 0 0,-1 0 0,1 0 0,0 0 0,0 0 0,0 0 0,0 0 0,-1 0 0,1 0 0,0 0 0,0 0 0,0 0 0,0 0 0,0 0 0,-1 0 0,1 0 0,0 1 0,0-1 0,0 0 0,0 0 0,0 0 0,0 0 0,-1 0 0,1 0 0,0 0 0,0 1 1,0-1-1,0 0 0,0 0 0,0 0 0,0 0 0,0 0 0,0 0 0,0 1 0,0-1 0,0 0 0,0 0 0,-10-13-46,-43-83 32,42 80 26,0-1 0,1 0 0,1 0 1,1-1-1,1 0 0,0 0 1,1-1-1,1 0 0,-4-29 0,8 38-26,1 3 72,-1 0-1,1 0 0,0-1 0,1 1 1,-1 0-1,1 0 0,3-10 1,-2 14-22,-1 1 1,0 0 0,1-1 0,0 1 0,0 0 0,0 0-1,0 0 1,0 0 0,0 0 0,0 0 0,0 0 0,1 1 0,-1-1-1,1 1 1,-1 0 0,1 0 0,0 0 0,-1 0 0,1 0-1,0 1 1,0-1 0,3 0 0,26-3-180,0 1 0,63 2 1,-22 1-2672,-20 0-2177,7 0-3626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9:20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265 67 12428,'-20'-18'4467,"16"13"-3880,0 1 1,-1 0 0,1-1 0,-1 1-1,0 1 1,0-1 0,-1 1 0,1 0-1,-1 0 1,0 0 0,1 1-1,-13-3 1,17 5-374,-15 4 688,-3 22-789,2 0 0,0 1 0,2 1-1,1 0 1,1 1 0,-10 36 0,14-35-152,2 1 0,1 1 0,1-1 0,2 1 1,1-1-1,3 44 0,-1-71-147,1 1 0,-1-1 1,1 0-1,0 1 1,0-1-1,0 0 0,0 0 1,1 0-1,-1 0 0,1 0 1,0 0-1,1 0 0,-1-1 1,1 1-1,-1-1 0,4 4 1,-2-4-418,0 0 0,0 0 0,0 0 1,0-1-1,1 1 0,-1-1 0,1 0 0,0-1 0,-1 1 1,1-1-1,0 0 0,0 0 0,0 0 0,7 0 1,40 0-6643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9:21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41 111 2787,'-3'-56'5646,"1"29"-1363,1-1 6949,1 39-10223,-2 81-1551,-18 125 0,10-134-2290,8-27-3144,5-40 269,12-13-1857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9:21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26 5093,'0'-11'7431,"0"5"-5157,0-2 4356,0 24-5765,0 12 0,0 2-481,0 4-127,0 4-193,0 4-64,-9 5-545,-6-1-960,-1 7-930,7-6-2465,9-6-2691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9:21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1 13325,'8'24'7906,"13"19"-6093,32 76-2345,-47-98 639,0 0 0,-2 1 0,0-1 0,-2 1 0,0 0 0,-1 0 0,-1 1 0,-1-1 0,-2 0 0,0-1 0,-1 1 1,-1 0-1,-1-1 0,-1 0 0,0 0 0,-2-1 0,-1 0 0,-12 20 0,-79 97-3187,80-106-2291,15-5-3517</inkml:trace>
  <inkml:trace contextRef="#ctx0" brushRef="#br0" timeOffset="1">317 255 13196,'-25'-14'8777,"7"3"-7784,9 8 1281,24 3-1954,25 0-256,3 0-160,0 0-705,-10 0-1152,-8 3-1122,-4 8-1121,1 5-1634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9:22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11 10570,'-13'0'8552,"10"-3"-5893,-3-5 1344,25 8-3010,24 0-736,6 0-193,-3 0-225,-3 0-1632,-4 0-3108,11 3-5701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9:39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534 157 17969,'-8'-3'3490,"-20"-10"-1065,26 10-2297,0 1 0,0-1 1,1 0-1,-1 0 0,1 0 0,0 0 0,0-1 0,0 1 1,1 0-1,-1 0 0,1-1 0,0 1 0,0 0 1,0-1-1,0-3 0,-2-17 10,2 21-82,-1 1 0,1-1 0,-1 0 0,0 0 0,0 0 0,0 0 0,0 1 0,-1-1 0,1 0 0,-1 1 0,0-1 0,1 1 0,-1 0 0,0 0 0,0-1 1,-1 1-1,1 1 0,0-1 0,-1 0 0,1 0 0,-1 1 0,1 0 0,-1-1 0,0 1 0,0 0 0,1 0 0,-1 0 0,0 1 0,0-1 0,0 1 0,0 0 0,0-1 0,-5 2 0,4-2-44,0 0 0,-1 1 0,1-1-1,0 1 1,-1 0 0,1 0-1,0 1 1,-1-1 0,1 1-1,0 0 1,0 0 0,0 1-1,0-1 1,0 1 0,0 0-1,0 0 1,0 0 0,1 0-1,-1 1 1,1 0 0,0-1-1,-1 1 1,1 0 0,1 1-1,-1-1 1,0 0 0,1 1-1,-1 0 1,1-1 0,0 1-1,-2 7 1,-11 23-2,2 0-1,1 0 1,1 2 0,2-1-1,-6 59 1,-4 188 191,18-239-166,-12 460 109,13-499-138,1-1 0,-2 1 0,1 0 0,0 0 0,-1-1 0,1 1 0,-1-1 0,0 1 0,0-1 0,-1 1 0,-2 5 0,2-7 5,0-1 0,0 0 0,0 0 0,0 1-1,-1-1 1,1 0 0,0-1 0,-1 1 0,1 0-1,0-1 1,-1 1 0,1-1 0,-1 0 0,1 0-1,-1 0 1,1 0 0,-4-1 0,-13 1 14,8-1 8,1 1 0,0 0 0,0 1 0,0 0 0,-12 3 0,20-3-38,0 0 1,0-1 0,0 1 0,0 0-1,0 0 1,1 0 0,-1 0 0,0 0-1,0 1 1,1-1 0,-1 0 0,1 1-1,-1-1 1,1 1 0,0 0 0,0-1-1,-1 1 1,1 0 0,0 0-1,1 0 1,-1 0 0,0 0 0,0 0-1,1 0 1,-1 0 0,1 0 0,0 0-1,0 0 1,-1 0 0,2 3 0,-1-3-1,1 0 0,-1-1 0,1 1 0,0 0 0,-1-1 0,1 1 0,0-1 0,0 1 0,0-1 0,1 1 0,-1-1 1,0 0-1,0 1 0,1-1 0,-1 0 0,1 0 0,-1 0 0,1 0 0,-1 0 0,1-1 0,2 2 0,46 19-95,-32-14 79,-9-3 26,0 1 1,0 0-1,0 0 0,-1 1 1,0 0-1,0 1 0,-1 0 0,0 0 1,0 0-1,0 1 0,-1 0 1,0 0-1,-1 1 0,0 0 1,0 0-1,-1 0 0,0 0 1,-1 1-1,0 0 0,0-1 0,1 13 1,2 20 32,-2-1-1,-2 1 1,-5 76 0,1-82-34,-23 191 15,0 7 16,23 43 113,3-152-29,1-73-46,2 1 0,3 0 0,2-1 0,3 0 1,1-1-1,37 90 0,-49-140-77,3 8-80,-1 0 1,2-1-1,-1 1 0,1-1 1,7 8-1,-11-15-21,0 1 0,0-1-1,0 0 1,1 1 0,-1-1 0,0 0-1,1 0 1,-1 0 0,1 0-1,-1 0 1,1 0 0,0-1 0,-1 1-1,1-1 1,0 1 0,-1-1-1,1 1 1,0-1 0,0 0 0,-1 0-1,1 0 1,0 0 0,0 0 0,0 0-1,-1 0 1,1-1 0,0 1-1,0-1 1,-1 1 0,1-1 0,0 0-1,-1 1 1,1-1 0,2-2-1,4-3-687,-1-1 0,0 0 0,0 0-1,9-12 1,47-62-5602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22:56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1 14670,'2'0'362,"-1"1"0,1 0-1,0 0 1,-1 0 0,1 0 0,0 0 0,-1 0 0,0 0 0,1 1-1,-1-1 1,0 0 0,1 1 0,1 2 0,7 7 284,49 25 295,-42-28-890,-1 2 0,0 0 0,20 17 0,-32-23-47,0 0 0,-1-1-1,1 1 1,-1 1 0,0-1 0,0 0 0,0 1 0,0 0 0,-1-1 0,0 1 0,0 0 0,0 0 0,-1 0 0,1 1 0,-1-1 0,0 9 0,0-10 37,-1 0 1,0 1-1,0-1 1,0 0-1,-1 0 1,1 1 0,-1-1-1,0 0 1,-1 0-1,1 0 1,-1 0-1,1 0 1,-1 0-1,-5 7 1,2-5 96,-1-1-1,0 0 1,0 1 0,-1-2-1,1 1 1,-1-1-1,-10 5 1,-109 45 1074,43-20-646,82-34-546,0 0 0,0 1 0,0-1-1,0 1 1,0-1 0,0 1 0,0 0 0,0-1 0,0 1 0,0 0 0,0-1 0,0 1 0,0 0 0,1 0 0,-1 0-1,0 0 1,1 0 0,-2 1 0,2-1-17,1-1 1,-1 1-1,0-1 0,0 1 0,0-1 1,0 1-1,1-1 0,-1 1 0,0-1 1,0 1-1,1-1 0,-1 0 0,0 1 1,1-1-1,-1 1 0,1-1 0,-1 0 1,0 1-1,1-1 0,-1 0 0,1 1 1,-1-1-1,1 0 0,-1 0 0,1 0 1,0 1-1,43 10 11,-42-10 8,62 7-261,96 2 1,-7-9-3614,-77-2-921,-20 1-1794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09:45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41 140 13741,'-28'-7'4869,"23"5"-2894,5 2-1833,0-1 0,0 0 0,0 0 1,0 0-1,0 1 0,1-1 0,-1 0 1,0 0-1,1 1 0,-1-1 0,0 0 0,1 1 1,-1-1-1,1 0 0,-1 1 0,1-1 1,-1 1-1,1-1 0,0 1 0,-1-1 0,1 1 1,0-1-1,-1 1 0,1 0 0,0-1 0,-1 1 1,1 0-1,0 0 0,0-1 0,0 1 1,0 0-1,29-2 260,-25 2 191,-4 1-551,-1-1 0,1 1 0,0-1 0,-1 1 0,1 0-1,-1-1 1,1 1 0,-1 0 0,1 0 0,-1-1-1,0 1 1,1 0 0,-1 0 0,0-1 0,0 1 0,1 0-1,-1 0 1,0 0 0,0 0 0,0 0 0,0-1 0,0 1-1,0 0 1,-1 1 0,1 32 77,0-25-34,-2 56-11,-3 1 1,-3 0 0,-31 122 0,31-169-250,4-27-238,4-34 285,6 14 153,1 0 0,1 0-1,20-44 1,-11 27-28,5-11 2,29-55 0,-42 94 2,1 0 0,1 0 0,0 1 0,1 1 0,1-1 0,1 2 0,16-15 0,-28 27 21,0 0 1,1 0 0,-1 1 0,0-1 0,1 0 0,-1 1 0,0 0 0,1 0 0,0 0-1,-1 0 1,1 0 0,0 0 0,-1 0 0,1 1 0,0 0 0,0-1 0,0 1-1,-1 0 1,1 0 0,0 1 0,0-1 0,3 1 0,-3 1 26,0-1 0,0 1 1,0 0-1,0 0 0,-1 0 1,1 1-1,0-1 0,-1 1 1,0-1-1,1 1 0,-1 0 1,0 0-1,0 0 0,2 6 0,4 8 82,-2 1 0,0 0 0,-1 0-1,-1 0 1,2 20 0,4 156-226,-9-115-1022,-1-73 866,5 37-1864,-4-42 1864,0 0 0,-1 1 1,1-1-1,0 0 0,0 0 0,0 1 0,0-1 0,0 0 0,0 0 0,0 0 1,0 0-1,0 0 0,0 0 0,1 0 0,-1-1 0,2 2 0,30 4-7089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10:28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126 108 10186,'-1'-1'247,"1"0"0,-1 0 0,1-1 0,-1 1 0,0 0 0,0 0 0,1 1 0,-1-1 0,0 0 0,0 0 0,0 0 0,0 0 0,0 1 1,0-1-1,0 1 0,-1-1 0,1 0 0,0 1 0,0 0 0,0-1 0,0 1 0,-1 0 0,1 0 0,0-1 0,0 1 0,-1 0 0,0 1 0,-5-2 389,6-2-473,0 1-1,0 0 0,1-1 0,-1 1 0,0 0 0,1-1 0,0 1 1,-1-1-1,1 1 0,0-1 0,0 1 0,1 0 0,0-6 0,-1 3 323,0-3-107,-1-17 1965,1 25-2201,0-1-1,0 1 1,0-1 0,0 1 0,0-1-1,0 1 1,1-1 0,-1 1 0,0-1-1,0 1 1,0-1 0,0 1 0,1-1 0,-1 1-1,0 0 1,0-1 0,1 1 0,-1-1-1,0 1 1,1 0 0,-1-1 0,0 1-1,1 0 1,-1-1 0,1 1 0,-1 0-1,1-1 1,-1 1 0,0 0 0,1 0 0,-1 0-1,2-1 690,-2 22-394,0 9-552,-1 1-1,-1-1 0,-2 0 1,-1 0-1,-13 44 0,-20 49-4472,18-38-3967,13-34 644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10:28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46 9065,'-6'-4'948,"-17"-14"6546,23 17-7336,0 0 0,0 0 0,0 1 0,0-1 1,0 0-1,1 0 0,-1 0 0,0 0 0,0 0 0,1 1 0,-1-1 0,0 0 0,1 0 0,-1 0 0,1 1 0,-1-1 0,1 0 0,-1 1 0,1-1 1,0 0-1,-1 1 0,1-1 0,0 1 0,-1-1 0,1 1 0,0-1 0,0 1 0,-1 0 0,1-1 0,0 1 0,2-1 0,-3 1-74,1 0 0,0-1-1,-1 1 1,1 0 0,0 0-1,-1 0 1,1-1 0,0 1-1,0 0 1,-1 0 0,1 0-1,0 0 1,0 0 0,-1 0-1,1 1 1,0-1 0,0 0-1,-1 0 1,1 0 0,0 1-1,-1-1 1,1 0 0,0 1-1,-1-1 1,1 0 0,0 1-1,-1-1 1,1 1 0,-1-1-1,1 1 1,-1 0 0,1-1-1,-1 1 1,1-1 0,-1 1 0,0 0-1,1-1 1,-1 1 0,0 0-1,0-1 1,1 2 0,11 38-313,-9-29 477,2 4-217,0 0-1,2 0 0,-1-1 0,2 0 0,10 15 0,-16-25-95,1 0-1,0 0 1,1 0-1,-1 0 1,1 0-1,-1-1 0,1 0 1,0 0-1,1 0 1,-1 0-1,0-1 1,1 1-1,-1-1 1,1 0-1,0-1 0,0 1 1,0-1-1,0 0 1,0 0-1,5 0 1,-8-1-67,-1 0 0,1-1 1,0 1-1,-1-1 1,1 0-1,0 1 0,-1-1 1,1 0-1,-1 0 1,1 0-1,-1 0 1,0 0-1,1 0 0,-1 0 1,0-1-1,0 1 1,0 0-1,0-1 0,0 1 1,1-3-1,19-39-2232,-12 24 888,24-41-4215,6-3-4772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10:29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44 158 416,'0'-2'281,"0"0"-1,0 0 0,0 0 0,0 0 1,0-1-1,-1 1 0,1 0 1,-1 0-1,1 0 0,-1 0 0,0 0 1,1 0-1,-1 1 0,0-1 0,0 0 1,-1 0-1,1 0 0,0 1 0,0-1 1,-1 1-1,1-1 0,-1 1 0,-3-3 3412,8-29 10620,-3 61-14210,1 25-86,-2-1 0,-3 0 0,-13 70 0,13-108-1515,6-31 1206,10-35 430,1 12-171,3 2 1,1 0-1,1 1 1,3 1-1,0 1 0,43-52 1,-63 85 54,0 1 0,0 0 1,0-1-1,0 1 0,0 0 0,0 0 0,0 0 1,1 0-1,-1 0 0,0 0 0,1 0 0,-1 0 1,1 1-1,-1-1 0,1 0 0,-1 1 0,1-1 1,-1 1-1,1 0 0,-1 0 0,1-1 0,2 1 1,-3 1 6,0 0-1,0-1 1,0 1 0,0 0 0,0 0 0,0 0-1,0 0 1,0 0 0,-1 0 0,1 0 0,0 0-1,0 0 1,-1 0 0,1 0 0,-1 1 0,1-1 0,-1 0-1,1 0 1,-1 1 0,0 1 0,3 13 222,-2 0 1,0 0-1,-1 21 1,0-26-131,0 288-552,0-294 216,-1 0-361,1-1 1,0 1 0,1 0-1,-1-1 1,1 1 0,0 0-1,0-1 1,0 1-1,0-1 1,1 1 0,3 4-1,17 21-5151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10:30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6 9673,'-53'-1'15778,"71"-4"-15210,76 5-1395,-28 0-6118,-31 0 1510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10:30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204 291 5285,'-3'6'10968,"-5"-7"-7499,8 1-3417,-1-1 0,0 1 0,1 0 0,-1-1 0,0 1 0,1-1 0,-1 1 0,1-1 1,-1 1-1,1-1 0,-1 0 0,1 1 0,-1-1 0,1 1 0,-1-1 0,1 0 0,0 0 0,0 1 0,-1-1 0,1 0 0,0 1 0,0-1 0,0 0 0,0-1 0,1-25 181,-1 17-67,1 0 0,-1 0 0,0 0 1,-1 0-1,-3-13 0,4 21-134,-1 1 0,0-1 1,1 0-1,-1 0 0,0 0 0,0 0 0,0 1 0,0-1 0,0 0 0,-1 1 0,1-1 1,0 1-1,-1-1 0,1 1 0,-1 0 0,0 0 0,1-1 0,-1 1 0,0 0 0,0 1 1,0-1-1,0 0 0,1 0 0,-1 1 0,0-1 0,0 1 0,0 0 0,0-1 0,0 1 1,0 0-1,-3 1 0,1-1-52,0 1 0,0-1 0,0 1 1,0 0-1,0 1 0,0-1 0,1 1 1,-1 0-1,0 0 0,1 0 0,-1 0 1,1 0-1,0 1 0,0 0 0,0-1 1,0 1-1,0 1 0,0-1 0,1 0 1,0 0-1,-1 1 0,-1 5 0,-6 10-4,1 1 0,1 0 1,-6 22-1,12-34 35,0-2-31,0 1 0,1 0 1,-1 0-1,2 0 1,-1 0-1,1 0 0,0 0 1,1 7-1,0-13-15,-1 0-1,1 0 1,-1 0-1,1 0 0,0-1 1,0 1-1,-1 0 1,1 0-1,0-1 0,0 1 1,0 0-1,0-1 1,0 1-1,0-1 0,0 1 1,0-1-1,0 1 1,0-1-1,0 0 0,0 1 1,0-1-1,1 0 1,-1 0-1,0 0 0,0 0 1,0 0-1,0 0 1,0 0-1,0-1 0,3 1 1,-1-1-137,1 1 1,0-1-1,-1 1 1,1-1-1,0 0 1,-1-1-1,1 1 1,-1-1-1,4-1 1,2-5-330,-1 1 0,-1-2 0,1 1 1,-1-1-1,-1 0 0,9-14 0,34-72-3134,-14 23 302,10-1-217,-2 8-1052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10:31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89 1185,'0'-53'5554,"0"17"9450,-1 41-14368,-70 249 1268,0-4-1373,60-202-2596,3 1 0,1 1 0,1 58 0,6-88-3695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10:31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45 12204,'-1'0'277,"0"0"0,0 1 1,0-1-1,0 0 1,1 0-1,-1 0 1,0 0-1,0 0 0,0 0 1,0 0-1,1 0 1,-1 0-1,0-1 1,0 1-1,0 0 1,1 0-1,-1-1 0,0 1 1,0 0-1,1-1 1,-1 1-1,0-1 1,1 1-1,-1-1 1,0 1-1,1-1 0,-1 0 1,0 0-1,2 0-209,-1 0 0,1 0 0,-1 0 0,1 0 0,0 0 0,-1 0 0,1 0 0,0 0 0,0 0 0,0 0 0,-1 1 0,1-1 0,0 0 0,0 1 0,0-1 0,2 0 0,3-3-183,0 1 0,0 0 0,0 0 1,0 1-1,1-1 0,12-1 0,-18 4 585,-2 10-364,-1 1-94,-1 1-1,0-1 0,0-1 1,-7 14-1,-11 38-30,15-40-85,-1 17-3214,30-83-3190,-7 17 1666,7-7-1249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10:31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7399,'0'0'13517,"0"5"-13037,0 9-448,0 8-64,0 3-801,0 3-1569,0-4-1345,0 7-2852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10:32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213 182 13100,'-4'0'6246,"3"0"-6167,1 0 0,-1 0-1,0 0 1,0-1 0,0 1 0,1 0 0,-1 0-1,0 0 1,0-1 0,1 1 0,-1 0 0,0-1-1,1 1 1,-1-1 0,0 1 0,1-1 0,-1 1 0,1-1-1,-1 1 1,1-1 0,-1 1 0,1-1 0,-1 0-1,0 0 1,-1-41 194,2 33-165,0-1 0,0 0 1,-1 0-1,-1 1 0,0-1 1,0 0-1,0 1 0,-1 0 1,-7-14-1,8 21-90,1 0 0,-1 0-1,0 1 1,1-1 0,-1 1-1,0-1 1,0 1 0,0 0 0,0 0-1,0 0 1,-1 0 0,1 0 0,0 0-1,0 1 1,-1-1 0,1 1-1,0 0 1,-1-1 0,1 1 0,0 0-1,-1 0 1,1 1 0,0-1-1,-1 0 1,1 1 0,0-1 0,-1 1-1,-2 1 1,0 0-101,-1 0 0,0 0 0,1 0 0,0 1 1,-1 0-1,1 0 0,0 0 0,0 1 0,-7 7 0,7-5 65,0 0 0,1 1 0,-1 0 1,2 0-1,-1 1 0,1-1 0,0 1 0,1-1 0,0 1 0,0 0 0,0 0 0,1 0 0,0 0 1,1 0-1,0 0 0,1 9 0,-1-15 11,0-1 1,0 0-1,0 1 0,1-1 1,-1 0-1,0 1 1,1-1-1,-1 0 0,1 1 1,-1-1-1,1 0 0,0 0 1,0 1-1,0-1 1,-1 0-1,1 0 0,0 0 1,0 0-1,0 0 1,0 0-1,1-1 0,-1 1 1,2 1-1,1 0-13,0 0-1,0-1 1,0 0-1,0 0 1,0 0 0,1 0-1,-1 0 1,6-1-1,-5 1-46,1-1 0,-1 0 0,1-1 0,-1 1 0,0-1 0,1 0 0,-1 0 0,0-1 0,1 1 0,-1-1 0,0-1 0,0 1 0,5-4 0,-5 2-78,-1 0 0,0 0 0,-1 0 0,1 0 0,-1-1 0,0 1 0,0-1 0,0 0 1,0 0-1,-1 0 0,0 0 0,0-1 0,1-6 2039,-10 42-1637,-13 65 841,5 1 0,-6 159 1,17-184-946,3 18-3,1-89-151,0 1 1,0-1 0,-1 0 0,1 0-1,0 1 1,0-1 0,0 0-1,0 0 1,-1 1 0,1-1 0,0 0-1,0 0 1,0 1 0,-1-1-1,1 0 1,0 0 0,0 0 0,-1 0-1,1 1 1,0-1 0,-1 0 0,1 0-1,0 0 1,0 0 0,-1 0-1,1 0 1,0 0 0,-1 0 0,1 0-1,0 0 1,-1 0 0,1 0-1,0 0 1,0 0 0,-1 0 0,1 0-1,0 0 1,-1 0 0,1 0-1,0-1 1,0 1 0,-1 0 0,1 0-1,-14-9-248,6-2 18,0 0 0,0-1 0,1 1-1,1-2 1,0 1 0,0-1 0,2 0 0,-5-15-1,1-1-1578,2 0 0,-5-55 0,10 39-1665,1 1-2291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22:57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50 12940,'-9'-3'503,"-21"-7"1148,29 10-1474,0 0 0,1-1-1,-1 1 1,0 0 0,1-1 0,-1 1 0,0-1 0,1 1 0,-1-1 0,0 1 0,1-1 0,-1 1 0,1-1 0,-1 0 0,1 1 0,-1-1 0,1 0 0,0 1-1,-1-1 1,1 0 0,0 0 0,-1 1 0,1-1 0,0 0 0,0 0 0,0 1 0,0-1 0,0 0 0,0 0 0,0 0 0,0 0 0,1-1-91,0 1 0,1 0 0,-1 0 1,1 1-1,-1-1 0,0 0 0,1 0 1,0 1-1,-1-1 0,1 0 0,-1 1 1,1 0-1,0-1 0,-1 1 0,1 0 1,0 0-1,-1 0 0,1 0 0,2 0 1,4 0 248,404-6 3397,-223 9-3033,22-4-453,520 10 70,-512 4-875,289 54 1,-412-48-584,-35-6-2894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10:32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26 5093,'-2'-1'1702,"-1"0"-607,0 0 0,0 0 0,-1 0 0,1 0-1,0-1 1,0 1 0,1-1 0,-1 0 0,0 0-1,0 0 1,1 0 0,-4-4 0,46 6-641,14 0-342,-53 0-27,-3 40-26,-1-29-82,-1 0 1,0-1-1,0 1 1,-1-1 0,-1 0-1,-11 16 1,11-18 19,1-1 1,0 1-1,0 1 1,0-1-1,1 1 1,1 0-1,0 0 1,0 0-1,0 0 1,1 0 0,-1 16-1,3-24-28,1 0 0,-1 0 0,1 1 1,0-1-1,0 0 0,-1 0 0,1 0 0,0 0 0,0 0 0,0 0 0,0 0 1,0 0-1,0-1 0,0 1 0,1 0 0,-1-1 0,0 1 0,0 0 0,1-1 0,-1 0 1,0 1-1,1-1 0,-1 0 0,0 1 0,1-1 0,-1 0 0,0 0 0,1 0 1,-1 0-1,0-1 0,3 1 0,47-4-1677,-45 2 1322,-1-1-1,0 1 1,1-1-1,-1 0 1,0 0-1,-1-1 1,1 1-1,-1-1 1,1 0-1,-1 0 1,0-1-1,-1 1 1,1-1-1,3-6 1,7-7-1365,17-21-3823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10:32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 12011,'-22'0'3043,"1"0"-128,6 0-737,12 0-1281,3 13-737,0 1-128,0 3-64,9 2-1153,-6 0-1281,6 1-1314,6-1-3267</inkml:trace>
  <inkml:trace contextRef="#ctx0" brushRef="#br0" timeOffset="1">74 210 15695,'-21'0'2851,"2"0"1889,19 6-4131,28-3-193,12 2-352,3 1-32,0-1-96,0-5-513,-7 0-1088,-5 0-737,-13 0-1826,4 0-1890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10:33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4 12684,'-1'0'254,"1"-1"0,-1 1 1,1 0-1,-1-1 0,1 1 0,-1 0 0,0 0 1,1-1-1,-1 1 0,0 0 0,1 0 1,-1 0-1,0 0 0,1-1 0,-1 1 0,0 0 1,1 0-1,-1 1 0,0-1 0,1 0 0,-1 0 1,0 0-1,1 0 0,-1 1 0,0-1 0,1 0 1,-1 0-1,1 1 0,-1-1 0,1 0 0,-1 1 1,1-1-1,-1 1 0,1-1 0,-1 1 1,1-1-1,-1 1 0,0 0 0,-3 30 2137,2-8-2685,-8 12 365,0-1 0,-21 43 0,20-54-57,1 0-1,2 1 0,0 0 1,1 1-1,2-1 1,0 1-1,-1 30 1,5-50-227,1-1-1,0 0 1,0 1 0,1-1 0,-1 0 0,1 0 0,0 1 0,0-1 0,0 0 0,1 0 0,-1 0-1,1 0 1,0 0 0,4 5 0,-3-6-430,1 0-1,0 0 1,0-1 0,0 1-1,0-1 1,0 0 0,1 0-1,-1-1 1,1 1 0,-1-1-1,1 0 1,-1 0-1,10 0 1,27 5-5955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10:34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31 113 13645,'-31'0'6134,"36"-33"-3604,25 31-1902,-1-1 1,0-2-1,0-1 1,34-11-1,-24 6-936,46-7-1,-38 7-4453,-28 4-1024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10:57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31 14189,'-35'-13'7756,"30"5"-5145,23-1-2365,-17 9-201,0 0 0,0 0 0,0-1 0,0 1 0,0 0 0,0 0 0,0 0 0,0 0 0,0 0 0,-1 0-1,1 0 1,0 1 0,0-1 0,0 0 0,0 0 0,0 1 0,0-1 0,-1 1 0,1-1 0,0 1 0,0-1 0,0 1 0,-1-1 0,1 1 0,0 0 0,-1-1 0,1 1 0,-1 0-1,1-1 1,-1 1 0,1 0 0,-1 0 0,1 0 0,-1 0 0,0-1 0,1 1 0,-1 0 0,0 0 0,0 0 0,0 0 0,1 0 0,-1 0 0,0 0 0,0 0 0,0 0-1,-1 1 1,1 5-26,-1 0 0,1 0 0,-2 1 0,1-1 0,-4 9 0,-4 5-268,0-1 0,-2 0 1,-1 0-1,0-1 0,-29 33 0,-15 25-4183,40-46-2311,13-10-5055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10:57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81 11627,'-12'10'9385,"6"10"-5220,3 35-4561,0 2 369,-14-5 54,-1 1 1,-3-2-1,-30 52 0,48-97-29,-6 9-115,7-22-349,10-29 189,27-44-41,4 1-1,57-86 0,-80 138 293,-11 19 89,38-57-215,-41 63 227,1-1 1,-1 0-1,1 0 1,-1 1-1,1-1 1,0 1 0,0 0-1,0 0 1,0 0-1,0 0 1,1 0-1,-1 1 1,0-1-1,1 1 1,-1 0 0,1 0-1,4 0 1,-6 3-5,-1 0 0,0-1 1,0 1-1,0 1 0,0-1 1,0 0-1,-1 0 1,1 0-1,-1 0 0,1 0 1,-1 1-1,0-1 0,0 0 1,0 0-1,0 4 0,1 0 48,11 151 569,-8-87-1577,17 90 0,-20-152 69,1-1 0,0 0-1,1 1 1,0-1 0,3 7-1,25 27-9941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10:59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239 149 17136,'-1'-72'6350,"-1"-3"-5685,-35 73-158,31 3-507,0 0 0,0 0 0,0 1 0,0 0-1,1 0 1,-1 0 0,0 1 0,1 0 0,0 0 0,0 0 0,0 1 0,0 0-1,0 0 1,1 0 0,-5 5 0,-7 8-6,1 0-1,-21 34 1,30-43-11,1 0 0,0 0 0,1 1 0,0-1 0,0 1 0,1 0 0,0 0 0,1 0 0,0 1 1,0-1-1,0 18 0,2-26-1,0 0 0,0 0 0,0 0-1,1 0 1,-1 0 0,0 0 0,0 0 0,1 0 0,-1 0 0,1 0 0,-1 0 0,1 0 0,-1 0 0,1 0 0,-1-1 0,1 1-1,0 0 1,-1 0 0,1-1 0,0 1 0,0 0 0,0-1 0,-1 1 0,3 0 0,30 5-427,-26-6 346,1 0 0,-1-1 0,1 0 1,-1 0-1,1-1 0,-1 0 1,8-3-1,-3-3-32,0 1 1,-1-1 0,0-1-1,0 0 1,-1-1-1,0 0 1,0 0-1,8-14 1,-5 6 7,0 0 0,-2-1 0,0-1 0,13-32 0,-106 304 4090,71-207-4917,1 1-1,3 0 1,-2 85 0,9-114-2894,0-8-1168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10:59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 18385,'-12'0'5093,"15"-3"-4837,15 3-448,4 0 224,2 0 32,7 0-192,-3 0-769,-4 0-1345,4 0-2466,-1 0-2115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11:00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47 106 15375,'0'0'1409,"0"-32"1709,0 27-3064,0 1 0,0-1 0,1 1 0,0-1 0,0 1 0,0-1 0,0 1 0,1 0 0,0 0 0,0 0 0,0 0 0,0 0 0,0 0 0,1 0 0,4-4 0,-7 8-14,0 0-1,0-1 1,1 1-1,-1 0 1,0 0-1,0 0 1,0 0-1,0 0 1,0 0 0,1 0-1,-1 0 1,0 0-1,0 0 1,0 0-1,1 0 1,-1 0-1,0 0 1,0 0-1,0 0 1,0 0-1,1 0 1,-1 0-1,0 0 1,0 0-1,0 0 1,0 0-1,1 0 1,-1 0-1,0 0 1,0 0-1,0 0 1,0 0-1,1 1 1,-1-1 0,0 0-1,0 0 1,0 0-1,0 0 1,0 0-1,0 0 1,0 1-1,1-1 1,-1 0-1,0 0 1,0 0-1,0 0 1,0 1-1,0-1 1,0 0-1,0 0 1,0 0-1,0 0 1,0 1-1,0-1 1,0 0-1,0 0 1,0 0-1,0 1 1,0-1 0,0 0-1,0 0 1,-2 19-11,0 0 0,-2-1 0,1 1 0,-2-1 0,-1 0 1,-13 30-1,-16 53 23,31-38-431,4-52-219,20-14-310,-13-1 829,-1-1-1,1 1 1,-1-1-1,0-1 1,0 1-1,0-1 1,-1 0-1,8-11 0,38-64-1417,-34 53 678,7-17-128,-17 31 788,1-1 0,0 1 0,1 1 1,1 0-1,19-14 4698,-27 44-3676,-2 14-1075,-8 42 398,-2 21-659,8-32-4947,3-52 984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11:00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10 11563,'-21'-9'4863,"21"9"-4806,33 2 4367,-6-1-3049,-8-2-1381,-14 0 7,1 1 1,-1-1 0,1 1 0,-1 0 0,1 0 0,-1 1 0,1-1 0,-1 1 0,1 0 0,-1 1 0,7 2-1,-10 1 32,-1 0-1,-1 0 0,1 0 0,-1 0 1,0 0-1,0 0 0,0 0 1,-1 0-1,-1 6 0,2-7-29,-2 2-37,0-1 0,0 1-1,-1-1 1,1 1 0,-1-1-1,0 0 1,-1 0 0,1 0-1,-1 0 1,0 0 0,0-1 0,-1 0-1,1 0 1,-8 4 0,-8 8-921,-45 25 0,48-31 216,-30 13-550,12-16-2784,29-13 32,5-22-4191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22:57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98 119 4484,'-31'-30'10572,"28"24"-9898,0 1 0,0 0 0,1-1 0,-1 1 0,1-1 0,1 0 0,-1 0 0,1 1 0,0-1 0,1 0 1,-1 0-1,1 0 0,1-9 1558,-1 20-1580,-20 285 66,0-10-2472,18-209 75,-1 30-2285,3-80 1156,1 0 0,7 34 0,-5-45 764,0-1-1,1 0 1,-1 0-1,7 10 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11:00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0 6887,'0'0'9448,"-3"3"-7654,-12 14 737,9-1-1314,3 17-737,-7 11-352,1 9 96,-3 16-159,0 11-33,-4 0-609,1 3-928,3-17-1250,6-19-256,6-14 609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11:01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1 293 12204,'0'0'4793,"9"2"1149,38 4-6278,44-6-502,-96 40 1014,-30 26-91,27-55-80,2 1 1,-1-1-1,1 1 1,1 0-1,0 1 0,1-1 1,0 1-1,-2 16 0,5-20-195,1 0 1,0 0-1,0 1 0,1-1 1,3 17-1,-4-25 67,0 0 1,1 0-1,-1 0 0,0-1 1,0 1-1,1 0 1,-1 0-1,0-1 0,1 1 1,-1 0-1,1 0 1,-1-1-1,1 1 0,-1 0 1,1-1-1,0 1 1,-1-1-1,1 1 1,0-1-1,-1 1 0,1-1 1,0 0-1,0 1 1,0-1-1,-1 0 0,1 1 1,1-1-1,0-1-154,1 1 0,-1-1 0,0 0-1,0 0 1,0 0 0,0 0 0,0 0 0,-1 0-1,1-1 1,0 1 0,0-1 0,-1 1 0,1-1-1,-1 1 1,1-1 0,0-2 0,28-39-4731</inkml:trace>
  <inkml:trace contextRef="#ctx0" brushRef="#br0" timeOffset="1">228 0 5445,'-6'0'10602,"-3"0"-8488,-7 0 1410,16 11-3557,0 3-31,0 3-1217,0 2-1858,3-11-2018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11:01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19859,'-15'6'5029,"24"-6"-5061,12 0 32,16 0 64,-3 0-417,3 0-319,-4 0-481,-5 0-705,-3 0-1666,-4 0-1024,-3 0-4677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11:02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12 4773,'-11'0'9615,"-6"1"-2291,16-1-7191,1 0 0,-1 0 0,0 0-1,1 0 1,-1 0 0,1 0 0,-1 0 0,1 0 0,-1-1 0,1 1-1,-1 0 1,1 0 0,-1 0 0,1-1 0,-1 1 0,1 0 0,-1 0-1,1-1 1,-1 1 0,1 0 0,0-1 0,-1 1 0,1-1 0,0 1 0,-1 0-1,1-1 1,0 1 0,-1-1 0,1 1 0,0-1 0,0 1 0,0-1-1,-1 1 1,1-1 0,0 1 0,0-1 0,0 0 75,0 12-21,-3 11-156,-1 0 1,0 0-1,-2 0 0,-1 0 0,0-1 1,-2 0-1,-13 23 0,-20 57-4,34-71-451,1 0 0,1 0-1,1 0 1,2 1-1,1 54 1,2-85 415,0 2-272,-1 0 1,1 0-1,0-1 1,0 1 0,-1 0-1,1-1 1,1 1 0,-1 0-1,0 0 1,0-1-1,1 1 1,-1 0 0,0-1-1,1 1 1,0 0-1,-1-1 1,1 1 0,0-1-1,0 1 1,0-1 0,0 1-1,0-1 1,0 0-1,1 0 1,-1 1 0,0-1-1,0 0 1,1 0 0,-1 0-1,1 0 1,-1-1-1,3 2 1,30 1-8261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11:02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430 2 15310,'-34'-1'8468,"-4"1"-5807,32 0-2765,0 0-1,0 1 1,0-1 0,0 2-1,1-1 1,-1 0 0,0 1-1,1 0 1,-1 1 0,1-1-1,0 1 1,0 0 0,-7 5-1,3-1 92,0 1 0,0 0 0,1 0 0,0 0 0,1 1 0,0 0 0,0 1 0,1 0 0,0 0 0,-4 11 0,8-17 18,1 1 1,-1-1-1,1 1 1,0 0-1,0 0 1,1-1-1,-1 1 1,1 0-1,0 0 1,0 0-1,1-1 1,-1 1-1,1 0 1,0 0 0,0-1-1,1 1 1,0-1-1,0 1 1,0-1-1,0 0 1,0 0-1,1 1 1,0-2-1,0 1 1,0 0-1,7 6 1,-2-4 24,0 1 1,1-1-1,0-1 1,10 5 0,-10-5 27,0 0 1,0 0-1,0 1 1,14 12-1,-21-16-26,0 0-1,0 1 0,0-1 1,-1 0-1,1 1 1,-1-1-1,0 1 1,1-1-1,-1 1 1,0 0-1,-1 0 0,1-1 1,0 1-1,-1 0 1,1 0-1,-1 0 1,0 0-1,0 0 0,0-1 1,-1 1-1,0 5 1,0-6-24,0 0-1,1 0 1,-1-1 0,0 1 0,-1-1-1,1 1 1,0-1 0,0 1 0,-1-1-1,1 0 1,0 1 0,-1-1 0,1 0 0,-1 0-1,0 0 1,1 0 0,-1-1 0,0 1-1,0 0 1,-2 0 0,-43 11-19,41-11 3,-128 16-1946,46-13-7212,48-4-5691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11:24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57 13997,'-7'-34'2717,"7"32"-2614,0 1 1,-1 0-1,1 0 1,-1 0-1,1 0 1,-1 0-1,0 0 1,1 0-1,-1 0 1,0 0-1,0 0 1,1 0-1,-1 0 1,0 0-1,0 1 1,0-1-1,0 0 1,0 1-1,0-1 1,-1 1-1,1-1 1,0 1-1,0-1 1,-4 0 3706,56 1 253,14-1-3193,76 3-710,-121 4-2261,-4 9-8701,-2 5 2266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11:25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56 8008,'-17'-33'5102,"12"24"-1268,-1-1 4446,52 9-6567,71-1-1101,-86 2-4587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13:30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48 801,'-30'-3'9233,"25"2"-8989,0-1 0,0 0 0,0 0 0,1 0-1,-1 0 1,0 0 0,1-1 0,-1 0-1,1 0 1,-5-5 0,8 8-158,1-1 0,0 1 0,-1 0 1,1 0-1,0 0 0,0 0 0,-1-1 0,1 1 0,0 0 0,0 0 0,0 0 1,-1-1-1,1 1 0,0 0 0,0 0 0,0-1 0,0 1 0,0 0 1,-1 0-1,1-1 0,0 1 0,0 0 0,0-1 0,0 1 0,0 0 0,0 0 1,0-1-1,0 1 0,0 0 0,0-1 0,0 1 0,0 0 0,0-1 1,0 1-1,0 0 0,0 0 0,1-1 0,-1 1 0,0 0 0,0 0 0,0-1 1,0 1-1,1 0 0,-1 0 0,0-1 0,0 1 0,0 0 0,1 0 1,-1 0-1,0-1 0,0 1 0,1 0 0,-1 0 0,0 0 0,0 0 0,1 0 1,-1 0-1,0 0 0,1-1 0,-1 1 0,0 0 0,0 0 0,1 0 0,-1 0 1,0 0-1,1 0 0,-1 0 0,0 0 0,1 1 0,27-2 4548,-24 1-5800,125 0 2569,-31 0-3685,-32 0-6993,-51 0 1284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13:31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11 7687,'-5'0'1115,"4"1"-938,0-1 0,-1 0 0,1 0 0,0 0 0,0 1 0,0-1 0,0 0 1,-1 0-1,1-1 0,0 1 0,0 0 0,0 0 0,-1 0 0,1-1 0,0 1 0,0-1 0,0 1 0,1-10 7892,0 10-8033,1 0 0,-1 1 0,0-1-1,1 0 1,-1 0 0,0 0 0,1 0 0,-1 0-1,1 1 1,-1-1 0,0 0 0,1 0 0,-1 0-1,0 1 1,0-1 0,1 0 0,-1 1 0,0-1-1,0 0 1,1 1 0,-1-1 0,0 0 0,0 1-1,0-1 1,1 0 0,-1 1 0,0-1 0,0 0-1,0 1 1,0-1 0,0 1 0,0-1 0,0 0-1,0 1 1,0-1 0,0 1 0,0-1 0,0 0-1,0 1 1,0-1 0,-1 1 0,2 66 41,-4-1 1,-2 1-1,-17 75 0,15-111-66,2 0 0,1 1-1,0 49 1,5-80-12,-1 0 1,1 0-1,-1 0 0,1 0 0,-1-1 1,1 1-1,-1 0 0,1 0 0,0 0 1,-1 0-1,1-1 0,0 1 0,0 0 1,0-1-1,0 1 0,-1 0 1,1-1-1,0 1 0,0-1 0,0 0 1,0 1-1,0-1 0,0 0 0,1 1 1,-1-1-1,0 0 0,0 0 0,2 0 1,36 2 26,-38-2-26,10 0 15,-1 1-21,-1-1 0,1 0 1,-1 0-1,0-1 0,1-1 0,-1 1 1,0-2-1,0 1 0,16-8 1,-22 9-378,52-25-1254,-32 22-9118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13:31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61 160 13229,'-24'0'1729,"-1"-2"481,13-1 289,12-5-2467,6-3 32,13 5 32,5-8 64,4-2-32,5 2-32,4-3-64,-9 1-64,3 5-769,-4-6-1505,-2 1-1441,15 7-3684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22:58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153 126 10346,'-15'-3'5205,"-22"-2"1921,27 70-6784,1-18-246,4 63 27,5-108-115,0 0 0,1 0 0,-1-1 0,1 1 0,-1 0 0,1-1 0,0 1 0,0-1 0,0 1 0,0-1 0,0 1 0,0-1 1,0 1-1,0-1 0,0 0 0,1 0 0,-1 0 0,0 1 0,1-1 0,-1-1 0,1 1 0,-1 0 0,1 0 0,0-1 0,-1 1 0,1 0 0,0-1 0,-1 0 0,1 1 0,0-1 0,0 0 0,1 0 0,2 1 24,0-1-1,0 0 0,0 0 0,0 0 1,0 0-1,0-1 0,0 0 1,-1 0-1,1 0 0,0-1 0,7-2 1,-4-2-22,0 0 1,0-1 0,0 1 0,-1-1-1,0-1 1,0 1 0,8-14 0,36-64-39,-44 75 20,-1-2 0,-1 1 0,0-1-1,-1 1 1,0-1 0,-1-1 0,0 1 0,0 0-1,-2-1 1,0 1 0,0-1 0,-1-13 0,-1 23 8,0 1 1,1 0 0,-1 0-1,0 0 1,0 0 0,0 0-1,0 0 1,-1 0-1,1 0 1,0 1 0,-1-1-1,1 0 1,-1 1 0,0-1-1,0 1 1,1 0 0,-1-1-1,0 1 1,0 0 0,0 0-1,0 0 1,0 0 0,-1 1-1,1-1 1,0 0 0,0 1-1,0 0 1,-3-1 0,-11-1-37,1 1 0,-1 0 1,-16 2-1,12 0-70,9-1-56,0 2 1,0-1-1,1 1 0,-1 1 1,1 0-1,-1 0 1,1 1-1,0 0 0,-10 7 1,10-6-895,0 1-1,1 1 1,0 0 0,-17 15 0,7 8-4373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13:31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16 3459,'-13'0'4913,"5"1"-3383,0-1 0,0-1 0,-1 1 0,1-1 0,-11-3 1,19 4-1495,0 0 1,1 0-1,-1 0 1,0 0-1,0 0 1,1 0-1,-1 0 1,0 0-1,1 0 1,-1 0-1,0 0 1,0 0-1,1 0 1,-1 0-1,0 0 0,0 0 1,1 0-1,-1 0 1,0 0-1,0-1 1,1 1-1,-1 0 1,0 0-1,0 0 1,0 0-1,1-1 1,-1 1-1,0 0 1,0 0-1,0 0 1,1-1-1,-1 1 1,0 0-1,0 0 1,0-1-1,0 1 1,0 0-1,0 0 1,0-1-1,0 1 1,0 0-1,0-1 1,0 1-1,0 0 1,0 0-1,0-1 1,0 1-1,0 0 1,0-1-1,0 1 1,0 0-1,0 0 1,0-1-1,0 1 1,0 0-1,-1 0 1,1-1-1,0 1 1,0 0-1,-1-1 1,5 3-2,-1-1 0,0 1 0,0-1 1,0 1-1,0 0 0,0 0 0,0 1 0,0-1 1,-1 0-1,1 1 0,-1-1 0,4 6 1,27 42 185,-24-35-185,39 64-1675,59 133 0,-95-184-381,1-2 0,2 1 0,0-2 0,30 38 0,-16-30-2950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13:32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24 5285,'-15'-23'8749,"15"23"-8596,0 0 1,0 0 0,0 0 0,0 1-1,0-1 1,0 0 0,0 0 0,0 1-1,0-1 1,-1 0 0,1 0-1,0 0 1,0 1 0,0-1 0,0 0-1,-1 1 923,1-1-922,0 1 0,-1-1 0,1 0-1,0 0 1,0 0 0,0 0-1,-1 0 1,1 0 0,0 0 0,0 1-1,0-1 1,-1 0 0,1 0 0,0 0-1,0 0 1,-1 0 0,1 0-1,0 0 1,0 0 0,-1 0 0,1 0-1,0-1 1,0 1 0,0 0-1,-1 0 1,1 0 0,0 0 0,0 0-1,0 0 1,-1 0 0,1-1 307,-1 1-307,1 10-123,-1 0 0,-1 0 0,0 0 0,0 0 0,-1 0 0,0-1 0,0 1 0,-9 14 1,-48 73-355,23-40-819,18-26 0,9-17-316,1 1 1,0 0-1,2 0 1,-1 1-1,-7 26 1,12-3-6257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13:32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9 17328,'0'0'4933,"-16"0"-4388,1 0 1505,37-8-2083,-7 8 33,-3 0-288,-6 0-513,-3 0-928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13:37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419 222 7719,'0'-11'6154,"0"-36"-2490,1 8-272,0 20-2815,-1 0 1,-3-27-1,2 43-547,0 1-1,0 0 1,0 0 0,-1 0-1,1-1 1,-1 1-1,1 1 1,-1-1-1,0 0 1,0 0-1,0 1 1,0-1-1,0 1 1,0-1-1,0 1 1,0 0-1,0 0 1,-1 0-1,1 0 1,-4 0-1,5 0-6,-1 0 0,0 0 0,0 1 0,1-1 0,-1 1 0,0-1-1,0 1 1,0 0 0,0 0 0,0 0 0,1 0 0,-1 0 0,0 0-1,0 0 1,0 1 0,0-1 0,1 1 0,-1-1 0,0 1-1,0 0 1,1 0 0,-1-1 0,1 1 0,-1 0 0,1 1 0,-1-1-1,-1 2 1,-5 12-3,0 1 0,2 0-1,0 1 1,0 0 0,2-1-1,-4 26 1,-7 108 111,15-146-127,-6 520 535,10-488-498,-3-28 125,0 0-1,0 0 1,0-1 0,-1 1-1,0 0 1,-3 13 0,-22-21-97,15-1-397,1 1 0,0-1-1,-1 0 1,1-1 0,0 0-1,0-1 1,0 0 0,0 0-1,0-1 1,1 0 0,0 0-1,0-1 1,0 0 0,0-1-1,1 0 1,0 0 0,0 0 0,0-1-1,-10-14 1,9 10-265,1-1 1,0-1-1,0 1 1,1-1-1,1-1 1,0 1-1,1-1 0,0 0 1,1 0-1,1 0 1,0 0-1,1-23 1,0 7-167,0 13 1323,1 0-1,1 0 1,0-1 0,7-28-1,-7 41-330,1 0 1,0 0-1,0 0 0,0 0 0,1 1 0,-1-1 0,1 1 1,0 0-1,1-1 0,-1 1 0,1 1 0,-1-1 0,1 0 1,0 1-1,1 0 0,-1 0 0,0 0 0,1 1 0,0-1 1,5-1-1,16-3 249,0 0 1,0 2 0,1 1-1,0 1 1,-1 1 0,48 4 0,-32-2-1295,-37 0 238,0 0 0,-1 1 0,1-1-1,0 1 1,-1 0 0,1 0 0,-1 1-1,1-1 1,-1 1 0,0 0 0,1 0-1,-1 1 1,4 2 0,31 21-8864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13:41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93 3555,'0'-66'7919,"0"39"-110,0 37-3512,-2 8-4260,-1 0 0,0-1 0,-2 1 0,0-1 0,-1 0 0,-12 25 0,-16 53 51,23-47-129,1 0 0,3 1 1,2 0-1,1 74 1,4-119-195,1 0-1,-1-1 1,1 1 0,-1 0-1,1 0 1,0 0 0,0-1 0,1 1-1,-1 0 1,1-1 0,0 1 0,0-1-1,0 0 1,0 0 0,1 0 0,-1 0-1,1 0 1,0 0 0,0-1 0,0 1-1,0-1 1,0 0 0,0 1 0,1-2-1,-1 1 1,1 0 0,-1-1 0,8 3-1,33 6-4397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13:42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67 1826,'-40'-3'18166,"41"1"-17945,0-1 0,0 0 0,0 1-1,0-1 1,0 1 0,1 0 0,-1-1-1,1 1 1,0 0 0,0 0 0,0 0-1,0 0 1,0 0 0,0 0 0,0 0-1,0 1 1,1-1 0,-1 1 0,5-2-1,-1 0-251,0 0-1,0 0 1,0 1 0,0 0-1,1 0 1,-1 0-1,1 1 1,8-1-1,-15 2 128,1 0-83,0 0-1,0 0 0,0 0 0,0 0 1,-1 0-1,1 0 0,0 1 0,0-1 1,0 0-1,-1 1 0,1-1 1,0 0-1,-1 1 0,1-1 0,0 1 1,-1-1-1,1 1 0,0-1 1,0 2-1,17 30-58,-1 1 1,-2 1-1,-1 0 0,-2 1 1,13 62-1,2-1-1020,-24-88 831,7 39-3448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13:42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338 12 17681,'-1'0'99,"0"1"1,1-1 0,-1 0 0,0 0-1,1 0 1,-1 1 0,0-1 0,0 0-1,1 0 1,-1 0 0,0 0 0,1-1-1,-1 1 1,0 0 0,1 0-1,-1 0 1,0 0 0,1-1 0,-1 1-1,0 0 1,1-1 0,-1 1 0,1 0-1,-1-1 1,0 1 0,1-1 0,-1 1-1,1-1 1,-1 1 0,1-1 0,0 1-1,-1-1 1,1 0 0,-1 1-1,1-1 1,0 0 0,0 1 0,-1-1-1,1-1 1,-9 21 1900,-62 83-1682,12-19-187,-37 90-1359,52-87-155,42-83 1166,-21 43-3097,14-15-2257,7-7-4625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13:43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24 108 8552,'-4'-1'1491,"-15"-10"7272,36 1-7502,-8 6-1181,136-46 904,-46 24-3324,-89 20-1187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13:43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9 4612,'-10'-1'3569,"-19"-4"730,23 3-1868,15 2 1182,5 1-3521,0 1 0,-1 0 0,0 1 1,1 1-1,-1 0 0,0 1 0,-1 0 0,1 1 0,-1 0 0,0 1 0,15 11 0,-26-16-66,0-1-1,1 0 0,-1 1 0,0 0 1,0-1-1,0 1 0,0 0 0,0 0 1,0-1-1,0 1 0,-1 0 0,1 0 1,-1 0-1,1 0 0,-1 0 0,0 0 1,1 0-1,-1 0 0,0 0 0,-1 0 1,1 0-1,0 0 0,0 0 0,-1 0 1,1 0-1,-1 0 0,0 0 0,0-1 1,-1 4-1,-1 0-5,0 1 0,0-1 0,-1 0 0,0 0 0,0 0 0,0-1 0,-10 8 0,-42 26-1276,-5 3-5511,41-18-440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13:44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5 4004,'-9'-5'11742,"19"20"-10421,2-2-1080,-1 1 1,0 1 0,-1 0-1,0 1 1,-1 0 0,-1 0-1,-1 1 1,6 18-1,-6-10-101,-1 0-1,-2 0 1,0 1-1,-2 0 0,0 28 1,-4-45-143,1 1 1,-1-1-1,-1 0 1,1-1-1,-2 1 1,1 0-1,-1-1 1,0 0-1,-1 0 1,0 0-1,0 0 1,-1-1-1,0 0 1,0 0-1,-1-1 1,0 1-1,0-1 1,-8 5 0,9-7-866,0 0 0,-1 0 0,1-1 0,-1 0 0,1 0 0,-1 0 0,0-1 0,-11 2 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22:58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5 12428,'-33'-4'7404,"51"20"-4562,16 12-3063,107 130 424,-4-4-53,-126-143-118,0 0 1,1-1 0,1 0 0,-1-1 0,18 10 0,-30-19 32,0 0-1,0 0 1,1 1-1,-1-1 1,0 0-1,0 1 1,0-1-1,0 0 1,1 1 0,-1-1-1,0 1 1,0-1-1,0 0 1,0 1-1,0-1 1,0 0-1,0 1 1,0-1-1,0 1 1,0-1 0,0 0-1,0 1 1,0-1-1,0 1 1,0-1-1,0 0 1,-1 1-1,1-1 1,0 0-1,0 1 1,0-1 0,-1 0-1,1 1 1,0-1-1,0 0 1,-1 0-1,1 1 1,0-1-1,-1 0 1,1 0-1,0 1 1,-1-1 0,1 0-1,0 0 1,-1 0-1,1 0 1,0 0-1,-1 1 1,1-1-1,-1 0 1,-25 17-411,20-14 630,-19 16-230,0 1 0,1 0 1,2 2-1,-40 47 0,26-21-1399,-48 84 1,61-82-2559,19-7-3133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13:44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0 1634,'-25'0'15374,"7"0"-15214,6 0 2627,24 0-2723,22 0 96,12 0-64,3 0-64,-3 0 32,3 0-256,-9 0-801,-4 0-833,-5 0-1120,3 14-2884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13:45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25 7783,'-22'3'8905,"16"-3"-8681,0 0 2563,27 0-2627,10-6-32,9 3-256,0-2-577,0-1-960,3 1-1442,12 2-3652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13:45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4 7687,'-14'-1'3891,"13"1"-3600,0-1 1,-1 1-1,1-1 0,-1 1 1,1 0-1,0 0 0,-1 0 1,1 0-1,-1 0 0,1 0 1,-1 0-1,1 0 0,0 0 1,-1 1-1,1-1 0,0 1 1,-1-1-1,1 1 0,0-1 1,-1 1-1,1 0 0,0 0 1,0 0-1,0-1 0,0 1 1,0 0-1,0 0 0,0 0 1,-2 3-1,-3 31 213,0 0 0,2 0 0,2 1 0,3 41 0,-1-41 3,0-31-462,0 0 1,0-1 0,0 1-1,1 0 1,-1-1 0,1 1-1,0-1 1,1 1 0,-1-1-1,1 0 1,0 1-1,0-1 1,0 0 0,1 0-1,-1 0 1,6 6 0,-4-7-33,0 0 0,1 0 1,-1 0-1,1-1 1,-1 1-1,1-1 0,0 0 1,0-1-1,0 1 1,0-1-1,0 0 0,0 0 1,0-1-1,9 1 1,-4-1-8,35-1 25,-43 0-30,0 1 0,0-1-1,0 1 1,0-1 0,-1 0 0,1 0-1,0 0 1,0 0 0,-1 0 0,1-1 0,-1 1-1,1 0 1,-1-1 0,0 1 0,0-1-1,1 1 1,-1-1 0,0 1 0,0-1-1,1-3 1,2-8-6,-1-1 1,0 1-1,0-1 0,-2 0 0,0 0 1,0 0-1,-1 0 0,-3-22 0,2 32-1,1 1 0,-1-1 0,0 1 0,0 0 0,0 0-1,0-1 1,0 1 0,-1 0 0,1 0 0,-1 0 0,0 0 0,0 0-1,0 1 1,0-1 0,-1 1 0,1-1 0,-1 1 0,-3-3 0,0 2-28,1-1 1,-1 1 0,0 1-1,0-1 1,0 1 0,0 0-1,0 1 1,0-1 0,-10 0 0,6 1-54,1 1 1,-1-1-1,0 2 1,1-1-1,-1 1 1,1 1-1,-1 0 1,1 0-1,0 1 1,0 0 0,0 0-1,0 1 1,-10 7-1,6-2-718,-24 20-2019,18-8-3652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14:12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76 11371,'-10'-1'512,"0"-1"-1,1 1 1,-1-2 0,1 1 0,-1-1-1,1-1 1,-9-4 0,-1 1 433,5-1-544,15 2 1895,20 1 1269,166 10-2716,-184-5-928,-1 0 1,1 0-1,-1 0 1,1-1-1,-1 1 0,1-1 1,-1 1-1,1-1 1,-1 0-1,0 0 0,1 0 1,-1-1-1,0 1 1,0 0-1,3-3 0,1-12-5608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14:13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 12460,'17'2'647,"-8"-1"279,-12-4 214,-18-12 1336,21 15-2375,1 0 0,-1 0 0,0 0 0,0 1 0,0-1 0,1 0 0,-1 0 0,0 0 0,1 0 0,-1 0 0,0 0 0,0 0 0,1 0 0,-1 0 1,0 0-1,0 0 0,1 0 0,-1 0 0,0 0 0,0 0 0,1 0 0,-1 0 0,0 0 0,0 0 0,1-1 0,-1 1 0,0 0 0,0 0 0,1 0 0,-1 0 0,0-1 0,0 1 1,0 0-1,1 0 0,-1 0 0,0-1 0,0 1 0,0 0 0,0 0 0,1 0 0,-1-1 0,0 1 0,0 0 0,0-1 0,0 1 0,0 0 0,0 0 0,0-1 0,0 1 0,0 0 1,0 0-1,0-1 0,0 1 0,0 0 0,0 0 0,0-1 0,3 37 112,-1 1 1,-5 45-1,1-8-165,1 6-33,5 117 31,-2-173-43,1-1 1,1 0-1,1 0 1,2-1 0,0 0-1,13 29 1,-17-44 2,1-1 0,0 1 0,0-1 0,1 0-1,0 0 1,0 0 0,0-1 0,1 1 0,0-1 0,0-1 0,0 1 0,0-1 0,1 0 0,-1 0 0,11 3 0,-2-2 13,0-1 0,0 0 0,0-1 1,0-1-1,0 0 0,26-1 0,-38-1-10,1-1-1,0 1 0,-1-1 0,1 1 0,-1-1 0,1 0 0,-1 0 0,0-1 0,1 1 1,-1-1-1,0 1 0,0-1 0,0 0 0,0 0 0,0-1 0,3-2 0,-1-1 2,0 0 0,0 0 1,-1-1-1,0 1 0,0-1 0,0 0 0,3-8 0,1-10-61,0 1 1,-2-2-1,6-41 0,-12 65 42,10-66-337,-2 1 0,-4-2 0,-5-96 0,-1 156 232,-1 1 0,0 0 0,0 1 0,0-1 0,-1 0 1,0 1-1,0 0 0,-1 0 0,0 0 0,0 1 0,-7-7 0,-20-30-702,31 42 789,-1-4 14,-1 0 0,1 1 0,-1 0 0,0-1 0,0 1 0,-1 0-1,1 0 1,-1 1 0,0-1 0,-7-4 0,8 5 1626,-3-1-486,10 3-1166,8 1 5,1-1 1,-1 0-1,0 0 1,1-1-1,-1-1 0,0 0 1,0-1-1,-1 0 0,15-7 1,-25 10 8,2-1-485,0 1 0,1-1 0,-1 0 0,0 1 0,1 0 0,-1 0 0,1 0 0,0 0 0,3 0 0,14 1-4695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14:14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418 153 6887,'0'-4'423,"0"-1"1,0 1-1,0 0 1,-1 0-1,1-1 1,-1 1 0,-1 0-1,1 0 1,0 0-1,-1 0 1,0 0 0,0 0-1,-4-5 1,-1 1 387,0 1 0,0 0 1,-1 1-1,-14-10 0,21 15-724,-21-23 2392,22 23-2399,-1-1 1,0 1 0,0 0 0,0-1 0,0 1-1,0 0 1,0 0 0,-1 0 0,1 0-1,0 0 1,-1 0 0,1 0 0,0 0 0,-1 0-1,1 1 1,-1-1 0,1 0 0,-1 1-1,0 0 1,1-1 0,-1 1 0,1 0 0,-1 0-1,0 0 1,1 0 0,-1 0 0,-2 0 0,-13 0 1,12 0-68,-1-1 0,1 1 0,0 1 0,0-1 0,0 1 0,0 0 0,-7 2 0,10-2-12,0 0-1,0 1 1,0-1 0,0 1 0,0-1 0,0 1 0,0 0 0,1 0-1,-1-1 1,1 1 0,-1 1 0,1-1 0,0 0 0,0 0 0,0 0-1,0 1 1,0-1 0,-1 4 0,-3 20-8,1-1 0,1 1 0,1-1 0,2 1 0,3 45 0,0-23-6,3 17 197,3 0 0,25 92 0,-33-151-174,8 24 18,-8-29-23,-1 0-1,0 0 1,1 0-1,-1 0 0,1-1 1,-1 1-1,1 0 1,-1 0-1,1-1 1,0 1-1,-1 0 1,1-1-1,0 1 1,0 0-1,-1-1 0,1 1 1,0-1-1,0 1 1,0-1-1,0 0 1,0 1-1,0-1 1,0 0-1,1 1 0,-1-1 124,-6-8-269,1 0 0,-1 1 0,-1 0 0,1 0 0,-1 1 0,0-1 0,-1 1 1,-12-9-1,-67-37-1754,25 16 829,57 34 1060,0-1 0,1 0 0,-1 1 0,1-1 0,-1-1-1,1 1 1,0 0 0,1-1 0,-1 1 0,0-1 0,1 0 0,0 0-1,0 0 1,0 0 0,0 0 0,1-1 0,0 1 0,0 0 0,0-1 0,0 1-1,1-1 1,-1 1 0,1-1 0,0 1 0,2-8 0,-2 11 59,1-1 1,-1 1-1,1 0 1,0 0-1,0 0 1,-1-1-1,1 1 1,0 0-1,0 0 0,0 0 1,0 0-1,0 0 1,0 1-1,1-1 1,-1 0-1,0 0 1,0 1-1,1-1 1,-1 1-1,0-1 1,1 1-1,-1-1 1,3 1-1,41-8 503,-29 6-366,156-25-105,-96 24-5911,-26 3-2124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14:15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66 9353,'0'-27'7367,"-15"16"-6278,-25 5 1185,28 6-1121,12-8-1858,0 3-223,0-4-770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14:15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0 13485,'-16'0'1345,"-11"0"513,11 0-321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14:59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39 11883,'-17'0'1920,"7"0"2534,10-10-4000,3-19 7586,-1 29-7940,-1 0 1,0 0 0,1 0 0,-1 1-1,0-1 1,1 0 0,-1 1 0,0-1-1,0 1 1,1-1 0,-1 1-1,0 0 1,0-1 0,0 1 0,0 0-1,0 0 1,0 0 0,0 0 0,0 0-1,0 0 1,0 0 0,-1 0 0,1 0-1,0 0 1,-1 1 0,1-1-1,0 0 1,-1 0 0,0 1 0,1-1-1,-1 0 1,0 1 0,0 1 0,1 56-348,-3-34 496,2 105-70,-2 53-202,25 201 0,-12-244-2056,-5-41-5547,0-70 243,6-6-4591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15:00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13 12620,'-13'-8'6981,"5"4"-3151,-1 20-3820,0 15 170,2 0 0,1 0-1,2 1 1,-1 40 0,9 130 485,-4-200-662,1 0 0,0 0-1,-1 0 1,1 0 0,0 0 0,0 0 0,0 0 0,0-1-1,1 1 1,-1 0 0,0-1 0,1 1 0,-1-1 0,1 0-1,0 1 1,-1-1 0,1 0 0,0 0 0,0 0-1,0 0 1,0 0 0,-1 0 0,1-1 0,0 1 0,0-1-1,1 1 1,-1-1 0,0 0 0,0 0 0,0 0 0,4 0-1,-2 0 14,1 0-1,0 0 0,0 0 0,-1 0 1,1-1-1,0 0 0,-1 0 1,1 0-1,-1-1 0,1 1 0,-1-1 1,0 0-1,8-5 0,-5 0-8,-1 0 1,0-1-1,0 1 0,-1-1 0,0-1 0,0 1 1,-1-1-1,0 0 0,0 0 0,-1 0 0,0 0 1,1-10-1,1-8-56,-1 0 0,-2 0 1,0-28-1,-3 51 52,1 0 0,-1 1 0,1-1 0,-1 1 1,0-1-1,0 0 0,-1 1 0,1-1 0,-1 1 0,0 0 1,0 0-1,0 0 0,0 0 0,0 0 0,-1 0 0,1 0 0,-1 1 1,0-1-1,0 1 0,0 0 0,0-1 0,0 2 0,0-1 0,-1 0 1,1 1-1,0-1 0,-1 1 0,0 0 0,1 0 0,-1 0 1,-4 0-1,2 0-39,0 0 1,-1 0-1,1 1 0,-1 0 1,1 0-1,-1 0 1,1 1-1,-1 0 1,1 0-1,-1 0 1,1 1-1,0 0 0,0 1 1,0-1-1,0 1 1,0 0-1,-6 5 1,7-4-154,0 1-1,0 0 1,1 0 0,0 1 0,0-1 0,0 1 0,1 0 0,-1 0 0,-2 9 0,0 10-3217,9 0-4131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22:59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20 21492,'-31'-3'225,"13"-8"2946,18 5-2947,24 6-128,25 0-224,7 0-385,-1 0-896,0 0-1890,6 9-3876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15:00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6 8360,'-16'-6'12494,"15"18"-8384,3 7-4694,4 167 1335,21 241-3973,-11-355-846,11-23-2146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15:01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83 128 12043,'-12'4'7603,"6"7"-5596,1 19-3284,4-22 2073,-6 196 1581,7-200-2325,0-1-37,0-1-1,0 1 1,0-1-1,0 1 1,1 0-1,-1-1 1,1 1 0,-1-1-1,1 1 1,0-1-1,0 0 1,0 1-1,1-1 1,-1 0 0,0 0-1,1 1 1,-1-1-1,1 0 1,0 0-1,0-1 1,0 1 0,0 0-1,0-1 1,2 2-1,2 0-53,0-1-1,0 0 0,0 0 1,0-1-1,0 0 1,1 0-1,-1 0 0,0-1 1,8 0-1,-9 0 9,0 0 0,0 0-1,0-1 1,0 1 0,0-1 0,0 0 0,0-1-1,0 1 1,-1-1 0,1 0 0,0 0 0,-1 0 0,0-1-1,1 0 1,-1 0 0,0 0 0,0 0 0,-1-1-1,1 1 1,-1-1 0,0 0 0,0 0 0,0 0-1,0 0 1,0-1 0,-1 1 0,0-1 0,0 1 0,0-1-1,1-8 1,2-11 56,-1 1-1,-1-2 1,-2 1 0,0 0-1,-3-26 1,2 37 20,-1 4 55,-1 1 1,0-1 0,0 0-1,-1 1 1,0-1-1,0 1 1,-1 0-1,0 0 1,-1 0 0,1 0-1,-2 1 1,1 0-1,-1 0 1,0 0-1,0 1 1,-1 0 0,0 0-1,0 1 1,0-1-1,-1 2 1,1-1-1,-1 1 1,0 0 0,-1 1-1,1-1 1,-1 2-1,1-1 1,-1 1-1,0 1 1,-10-1 0,15 2-111,1 1 1,0 0 0,-1 0 0,1 1 0,0-1 0,0 1-1,0-1 1,0 1 0,0 0 0,1 0 0,-1 0 0,0 0-1,1 1 1,-1-1 0,1 1 0,0 0 0,0-1 0,0 1-1,0 0 1,1 0 0,-1 0 0,1 0 0,0 1 0,0-1-1,-2 6 1,-3 10-565,1 1 0,1-1-1,-2 23 1,2 19-3019,3-9-2866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15:02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26 13965,'-1'-1'30,"-1"1"298,1 0 0,-1 0 0,0-1 0,1 1 0,-1-1 0,0 1 0,1-1 0,-1 0 0,1 0 0,-1 1 0,1-1 0,0 0-1,-1-1 1,1 1 0,0 0 0,0 0 0,0 0 0,-1-1 0,1 1 0,0 0 0,1-1 0,-1 1 0,-1-3 0,22 14 323,16 15-56,-2 1-1,58 56 1,-13-10-206,46 45-136,-74-67-198,87 66 0,-116-103-17,-17-12 56,-1 1 0,0 0 1,0 1-1,0-1 0,0 1 0,0-1 1,-1 1-1,6 6 2077,-41-9-1173,24 1-956,1 1 1,-1-1-1,0 1 0,0 1 0,1 0 1,-1 0-1,1 0 0,0 1 0,0 0 1,0 0-1,0 1 0,1 0 0,0 0 1,-7 7-1,-9 9-22,1 2 0,-24 32 0,16-16-693,-47 82-1,46-45-8165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15:03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20 199 5958,'-1'-2'689,"-1"0"1,0 0 0,1 0-1,-1 0 1,1-1 0,0 1 0,0-1-1,0 1 1,0-1 0,0 1-1,0-5 1,-3-41 2607,4 39-2994,0 1 0,1-1 0,0 0 0,0 0 0,1 1 0,1-1 0,5-15 0,-5 21 24,-1-1 1,0 1-1,1 0 1,0-1-1,0 1 0,0 1 1,6-6-1,-8 8-239,-1-1 0,1 1-1,0 0 1,0-1 0,-1 1-1,1 0 1,0 0 0,0-1 0,0 1-1,-1 0 1,1 0 0,0 0-1,0 0 1,0 0 0,0 0-1,-1 0 1,1 0 0,0 0 0,0 0-1,0 1 1,-1-1 0,1 0-1,0 0 1,0 1 0,0-1 0,-1 1-1,1-1 1,0 1 0,-1-1-1,1 1 1,0-1 0,-1 1 0,1-1-1,-1 1 1,1 0 0,-1-1-1,1 1 1,-1 0 0,0 0-1,1-1 1,-1 1 0,0 0 0,1 0-1,-1-1 1,0 1 0,0 0-1,0 0 1,0 0 0,0 0 0,0-1-1,0 2 1,7 36 232,-2 0 1,-2 0-1,-1 1 1,-5 44-1,2-5-198,1 322-902,0-133-7312,0-165-2446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15:08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 14189,'1'-15'6670,"4"-10"-4408,-5 24-2169,1-1 1,0 1-1,-1 0 1,1-1-1,0 1 1,0 0-1,0 0 0,0 0 1,0-1-1,0 1 1,0 0-1,0 0 0,0 0 1,0 1-1,0-1 1,1 0-1,-1 0 0,0 1 1,1-1-1,-1 1 1,1-1-1,-1 1 0,1-1 1,-1 1-1,0 0 1,1 0-1,2 0 0,-4 0-68,1 0 0,-1 0 0,1 1 0,-1-1 0,0 0 0,1 0-1,-1 1 1,0-1 0,1 0 0,-1 1 0,0-1 0,0 0 0,1 1-1,-1-1 1,0 1 0,0-1 0,0 0 0,1 1 0,-1-1 0,0 1-1,0-1 1,0 1 0,0-1 0,0 0 0,0 1 0,0-1 0,0 1-1,0-1 1,0 1 0,1 3 73,12 95-192,1 112-1,-8-94-2546,-6-107 2009,4 24-2321,5-14-2435,5-5-3912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15:08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14 14606,'-2'0'-191,"1"0"335,1 0-1,-1 0 0,1 0 0,-1 0 1,1 0-1,0 0 0,-1 0 1,1 0-1,-1 0 0,1 0 1,-1 0-1,1 0 0,0 0 0,-1 0 1,1 0-1,-1 0 0,1 0 1,-1 0-1,1-1 0,0 1 1,-1 0-1,1 0 0,0-1 0,-1 1 1,1 0-1,0-1 0,-1 1 1,1 0-1,0-1 0,-1 1 1,1 0-1,0-1 0,0 1 0,0 0 1,-1-1-1,1 1 0,0-1 1,0 1-1,0 0 0,0-1 1,0 1-1,0-1 0,0 1 0,0-1 1,0 1-1,0-1 0,0 1 1,0 0-1,0-1 0,0 1 1,0-1-1,0 0 0,3 1-69,0 1-1,-1-1 1,1 1-1,0-1 1,-1 1-1,1 0 1,-1 0-1,1 0 1,-1 0-1,1 0 1,-1 0-1,3 3 1,19 20 331,-1 0 0,30 42 1,1 1-42,-16-24-92,69 59 0,-87-85-217,2-2 0,0 0 1,1-1-1,0-1 0,40 16 0,-42-19 6,-17-8-31,-1 0-1,0 0 1,1 0-1,-1-1 0,1 0 1,0 1-1,-1-1 1,8 0 624,-57 24 1145,34-20-1767,0 1 1,0 1-1,1 0 1,0 0-1,1 1 1,-1 0-1,1 1 1,1 0-1,0 1 1,0 0-1,1 0 1,-9 14-1,-10 19-264,-37 78-1,52-97-121,-32 72-1199,25-32-2893,16-35-2371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15:12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4068,'-24'11'8632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15:14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6342,'0'0'8632,"41"-4"908,-39 6-9491,0-1 0,0 1 0,-1 0 1,1-1-1,-1 1 0,0 0 0,1 0 0,-1 0 1,0 0-1,0 0 0,0 0 0,0 0 0,0 1 0,-1-1 1,2 5-1,7 44 137,-7-37-123,7 66 61,-2 122 0,-3-40-7659,0-138 2527,7-3-2450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15:14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94 8808,'-2'0'1204,"-21"-2"5393,22 2-6460,0 0 0,1 0 0,-1 0-1,1 0 1,-1 0 0,0 0 0,1 0 0,-1-1 0,1 1 0,-1 0-1,1 0 1,-1-1 0,1 1 0,-1 0 0,1-1 0,-1 1 0,1 0 0,-1-1-1,1 1 1,-1-1 0,1 1 0,0-1 0,-1 1 0,1-1 0,0 1-1,0-1 1,-1 1 0,1-1 0,0 0 0,0 0 0,0 0-82,1 1 0,-1-1 0,1 1 0,-1-1 0,1 1 1,0-1-1,-1 1 0,1-1 0,0 1 0,0-1 0,-1 1 0,1 0 0,0-1 1,0 1-1,-1 0 0,1 0 0,0 0 0,0 0 0,0 0 0,-1 0 1,1 0-1,0 0 0,0 0 0,1 0 0,29 0 563,-25 1-228,136-7 547,263-43 0,-373 45-1338,0 2 0,49 2 1,-45 1-387,54-5 0,-108-7-9612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15:15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39 12588,'-11'-2'692,"9"2"-461,0 0 1,0-1 0,0 1 0,0 0-1,0 0 1,0-1 0,0 0 0,0 1-1,0-1 1,1 0 0,-1 0 0,0 0 0,0 0-1,0 0 1,1 0 0,-1 0 0,1-1-1,-1 1 1,1 0 0,-1-1 0,1 0-1,0 1 1,0-1 0,0 0 0,0 1-1,0-1 1,0 0 0,0 0 0,-1-4-1,46 10 1206,84 65-343,-52-43-927,-55-20-45,-1 1 1,0 1-1,35 18 0,-54-25-57,0-1-1,0 1 0,0-1 1,0 1-1,0 0 0,-1-1 0,1 1 1,0 0-1,0 0 0,-1 0 1,1 0-1,0 0 0,-1-1 0,1 1 1,-1 0-1,1 0 0,-1 0 1,0 1-1,1-1 0,-1 0 0,0 0 1,0 0-1,1 0 0,-1 0 1,0 0-1,0 0 0,0 0 0,0 0 1,-1 1-1,1-1 0,0 0 0,0 0 1,-1 0-1,1 0 0,-1 0 1,1 0-1,-1 0 0,1 0 0,-2 1 1,-3 5-123,0-1 0,0 0 0,-1-1 0,-10 10 0,1-3 254,3 0-223,-116 117-1600,52-42-3638,51-51 252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7:22:59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1 15695,'0'2'737,"-12"9"2049,2 3-640,10 8-1313,0 9-192,0 16 95,0 13-255,-6 15-289,-3 10-128,-3 18 0,-1 7-128,4 3-673,-3-2-1056,0-20-1795,12-25-1152,0-27-3428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15:16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39 4164,'0'-9'7052,"-1"8"-6652,1 0-1,-1 0 1,1 0-1,0 0 1,0 0 0,-1 0-1,1 1 1,0-1-1,0 0 1,0 0-1,0 0 1,0 0 0,0 0-1,1 0 1,-1 0-1,0 0 1,0 0 0,1 0-1,-1 0 1,0 1-1,1-1 1,-1 0 0,1 0-1,-1 0 1,1 1-1,-1-1 1,1 0 0,0 0-1,-1 1 1,1-1-1,0 1 1,0-1 0,1 0 821,-37 539 839,17-337-3127,10 0-5366,8-139-266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15:17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1 7847,'-3'24'13909,"-1"-5"-10905,-4 12-2984,-3 12-2285,6-17 3698,-1 25-910,0 59 0,6-110-520,0 1 0,0-1 0,0 1 0,0-1 0,0 1-1,1-1 1,-1 1 0,0-1 0,0 1 0,0-1 0,1 1 0,-1-1 0,0 1-1,1-1 1,-1 1 0,1-1 0,-1 0 0,0 1 0,1-1 0,-1 0-1,1 1 1,-1-1 0,1 0 0,-1 1 0,1-1 0,-1 0 0,1 0-1,-1 0 1,1 0 0,0 1 0,-1-1 0,1 0 0,-1 0 0,1 0-1,0 0 1,24-2 165,-21 1-140,4-1-3,0 0-1,0-1 0,-1 0 0,1 0 1,-1-1-1,0 0 0,0 0 1,0-1-1,-1 0 0,0 0 1,0 0-1,7-8 0,12-14-70,27-37 0,-47 58 30,-1 1 29,0-1-1,0 0 0,0 0 0,-1-1 1,1 1-1,-2-1 0,1 1 0,-1-1 1,0 0-1,0 0 0,-1 0 0,0 0 1,0 0-1,0 0 0,-1 0 0,-1-10 1,0 16 3,1-1 1,-1 1-1,0-1 0,1 1 1,-1-1-1,0 1 1,0-1-1,0 1 1,0 0-1,0 0 1,0 0-1,-1-1 0,1 1 1,0 0-1,-1 0 1,1 1-1,0-1 1,-1 0-1,1 0 1,-1 1-1,0-1 0,1 1 1,-1-1-1,1 1 1,-1 0-1,-2-1 1,-49-3 233,51 4-240,-14 0-33,0 0-1,-1 2 0,-24 4 0,35-5-149,-1 1 1,1 1-1,0-1 0,0 1 1,0 0-1,0 1 0,1-1 1,-1 1-1,1 0 0,0 0 1,-7 8-1,6-6-802,1 0 0,0 0 0,0 0 0,0 1 0,1 0 0,0 0 0,-3 8 1,4 10-6121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15:17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7399,'10'-7'14747,"-1"13"-12598,-6 8-2011,-1 0 0,0 1 0,0-1 0,-2 1-1,0-1 1,-2 19 0,0 14-179,2 6-227,1 85-5091,4-86-332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15:18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8 4228,'0'-7'20582,"0"24"-17346,0 15-6872,0-15 5389,-2 34-1724,1-24-28,0 0-1,2-1 1,7 51 0,-7-71-6,0-1 0,0 0 0,0 1 0,1-1 0,0 0 0,0 0 1,1 0-1,-1-1 0,1 1 0,0 0 0,1-1 0,-1 0 0,1 0 0,-1 0 1,1 0-1,0 0 0,1-1 0,-1 0 0,1 0 0,-1 0 0,1 0 0,0-1 0,0 1 1,8 1-1,-11-3-2,0-1 1,0 1 0,0-1-1,0 0 1,-1 0 0,1 1-1,0-1 1,0-1 0,0 1 0,0 0-1,0 0 1,0-1 0,0 1-1,-1-1 1,1 1 0,0-1-1,0 0 1,0 0 0,-1 0-1,1 0 1,-1 0 0,1 0-1,-1 0 1,1-1 0,-1 1-1,0 0 1,1-1 0,-1 1 0,0-1-1,0 0 1,0 1 0,0-1-1,0 0 1,-1 1 0,1-1-1,0 0 1,-1 0 0,1 0-1,-1-2 1,3-9-15,-1 0-1,0-1 1,-1 0-1,-1-18 1,0 23-41,0-7 26,0-1 31,0 0 0,0-1 1,-2 1-1,0 0 0,-7-22 1,8 36 27,0-1 0,0 0 1,-1 1-1,0-1 0,0 1 1,0 0-1,0-1 0,0 1 1,0 0-1,-1 0 0,0 1 0,1-1 1,-1 0-1,0 1 0,-1 0 1,1 0-1,0 0 0,0 0 1,-1 0-1,0 0 0,1 1 1,-1 0-1,0 0 0,1 0 1,-1 0-1,0 1 0,0-1 1,0 1-1,-6 0 0,3 0-192,-1 0 0,0 1 0,1 0 0,-1 0 1,0 1-1,-10 3 0,-9 12-2946,25-15 2314,0 0 0,0 1-1,1-1 1,-1 0 0,0 1-1,1-1 1,0 1 0,-1-1-1,0 5 1,0 13-10356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15:18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21 8232,'-24'-15'9211,"21"9"-4689,17 9-3527,-6 2-863,-1-1 0,1 1 0,-1 0-1,0 0 1,0 1 0,-1 0 0,12 12 0,8 9 196,-24-25-293,37 34 376,1-1-1,1-2 1,2-2-1,72 40 0,-99-63-332,7 3 60,0-1 0,41 13-1,-49-19-41,71 23 310,-86-27-348,1 0 0,-1 0 0,0 0 0,1 0 0,-1 0 0,0 0 0,0 1 0,1-1 0,-1 0 0,0 0 0,1 0 0,-1 0 0,0 1 0,0-1 0,0 0 0,1 0 0,-1 0 0,0 1 0,0-1-1,0 0 1,0 1 0,1-1 0,-1 0 0,0 0 0,0 1 0,0-1 0,0 0 0,0 1 0,0-1 0,0 0 0,0 0 0,0 1 0,0-1 0,0 0 0,0 1 0,0-1 0,0 1 0,-10 9 575,-22 6-680,28-15 290,-15 11-201,1 0 0,0 1-1,0 1 1,2 1-1,0 1 1,0 0-1,-22 30 1,7-9-76,-97 115-823,20-23-3741,75-89-1851,32-39 5489,0 1 1,0 0-1,1 0 1,-1 0-1,1 0 0,-1 0 1,1 0-1,-1 0 1,1 0-1,0 0 1,0 4-1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15:20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64 13805,'-3'-7'285,"0"1"975,1 0 0,0 1-1,0-1 1,0 0-1,1 0 1,-1 0-1,1-9 1928,1 20-2194,7 471 743,27-4-5346,-33-459 3317,17 104-3357,-14-104 2324,-1 0 1,2-1-1,9 21 0,-8-24-486,0 1 0,1-1 0,0 0 1,9 9-1,-15-18 1758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15:23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7495,'1'-3'3995,"4"-13"1576,-4 16-5308,0 0 0,0 0 0,0 0 0,0 0 0,0 1 0,0-1 0,0 0 0,0 1 0,0-1 0,0 1 0,-1-1 0,1 1 0,0-1 0,0 1 0,0-1 0,-1 1 0,1 0 0,0-1 0,-1 1 0,2 2 0,9 23 1214,-5 37-2299,-5-51 1371,5 292 90,-6-235-557,0-68 8,0-6-26,1-72-37,3 0 0,18-94-1,-21 159 86,-1 11-73,0 0 1,0 0-1,-1 0 1,1 0-1,0-1 1,0 1-1,0 0 1,1 0-1,-1 0 1,0 0 0,0-1-1,1 1 1,-1 0-1,0 0 1,1 0-1,-1 0 1,1 0-1,-1 0 1,1 0-1,0 0 1,0 0-1,-1 0 1,1 0-1,0 0 1,0 1 0,0-1-1,0 0 1,0 1-1,2-2 1,-3 2 333,0 11-175,-9 109-404,1-41-4307,7-35-1877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15:25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1 7944,'-15'-1'8294,"-5"3"-3128,18-1-5160,0 1-1,1-1 1,-1 1-1,1-1 1,0 1 0,-1 0-1,1 0 1,0-1-1,0 1 1,0 0-1,0 0 1,-1 4-1,-6 19 108,0 0 1,1 0-1,2 1 0,1 0 0,0 0 0,2 0 1,1 1-1,2-1 0,3 28 0,-3-49-96,0 0 0,1 0 0,-1 0 0,1 0 0,0-1 0,1 1 1,-1-1-1,1 1 0,0-1 0,0 0 0,0 0 0,1 0 0,-1-1 0,1 1 0,0-1 0,0 0 0,0 0 0,1 0 0,-1 0 0,1-1 1,-1 0-1,1 0 0,0 0 0,6 1 0,7 2 28,1-1 1,0 0-1,-1-2 1,1 0-1,22-2 0,-28 0-21,1 0 0,0-1 0,0-1 0,0 0 0,18-6 0,-25 6-27,-1 0 1,0-1-1,0 0 0,0-1 1,0 1-1,-1-1 1,1 0-1,-1 0 0,0-1 1,0 0-1,0 0 0,-1 0 1,6-8-1,-8 8-15,0 0-1,0 0 1,0 0-1,0-1 1,-1 1-1,0-1 1,0 1-1,0-1 1,-1 1 0,0-9-1,-5-58 3,4 66 22,-1-5 48,0 0 1,-2 1 0,1-1 0,-1 1 0,-1 0 0,1 0 0,-2 0 0,0 0-1,0 1 1,0 0 0,-1 1 0,-1-1 0,1 1 0,-1 1 0,-1-1-1,1 1 1,-18-10 0,21 15-12,-1 0 0,1 0-1,-1 1 1,0 0 0,1 0-1,-1 0 1,0 0 0,0 1 0,0 0-1,1 1 1,-1-1 0,0 1-1,0 0 1,1 0 0,-1 1 0,0 0-1,1 0 1,0 0 0,-1 0-1,1 1 1,0 0 0,0 0-1,0 1 1,1-1 0,-1 1 0,1 0-1,-6 7 1,-6 10-1249,-26 40 0,13-2-5516,24-30 1202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15:25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31 5605,'-13'-6'11980,"13"1"-11852,13-6 32,8 8 192,4-2 353,2 5-32,4 0-321,-4 0-160,1 0-256,-6 0-577,-4 0-1088,-3 0-1154,1 0-1089,-4 0-4067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8:15:25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10794,'-10'0'7752,"10"5"-7592,0 9 0,0 3 32,0 10 0,0 9 32,0 8-63,0 14-97,0 11-225,0 11-1184,0-2-2627,22 2-7687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E310E-D62A-48BE-B595-AD093F69FCCE}" type="datetimeFigureOut">
              <a:rPr lang="en-CA" smtClean="0"/>
              <a:t>2021-07-11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EE94C2-43B9-43A9-9999-D728DDDCAB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5619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E94C2-43B9-43A9-9999-D728DDDCAB30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98506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E94C2-43B9-43A9-9999-D728DDDCAB30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02750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E94C2-43B9-43A9-9999-D728DDDCAB30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01321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E94C2-43B9-43A9-9999-D728DDDCAB30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53762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E94C2-43B9-43A9-9999-D728DDDCAB30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82538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E94C2-43B9-43A9-9999-D728DDDCAB30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4556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E94C2-43B9-43A9-9999-D728DDDCAB30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49312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E94C2-43B9-43A9-9999-D728DDDCAB30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3089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E94C2-43B9-43A9-9999-D728DDDCAB30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4538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E94C2-43B9-43A9-9999-D728DDDCAB30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8558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E94C2-43B9-43A9-9999-D728DDDCAB30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1486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E94C2-43B9-43A9-9999-D728DDDCAB30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0576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E94C2-43B9-43A9-9999-D728DDDCAB30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5826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E94C2-43B9-43A9-9999-D728DDDCAB30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76442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E94C2-43B9-43A9-9999-D728DDDCAB30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91525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E94C2-43B9-43A9-9999-D728DDDCAB30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4553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72EEA-7110-4928-98C7-5A41C83E4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09EB68-60C5-46C8-A4D6-FDE3BCDB15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CA61F-A607-4ECE-BFA8-7E093228C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275B-2097-48DE-B656-43971ABD0F10}" type="datetimeFigureOut">
              <a:rPr lang="en-CA" smtClean="0"/>
              <a:t>2021-07-11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861BF-C5B9-4CCB-8CEF-1420EFB2D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B4838-002A-4BCF-A7B1-94ABB311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74D3-9BE8-4D9E-8186-0A1B5A8534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60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462BF-6FC2-4428-9314-2B9068CB4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D43C9E-7BD6-420D-844A-A55D07E43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6EB43-3D20-495F-BD97-95110B650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275B-2097-48DE-B656-43971ABD0F10}" type="datetimeFigureOut">
              <a:rPr lang="en-CA" smtClean="0"/>
              <a:t>2021-07-11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7BA0B-D5D2-4EEB-9FA8-4B782A155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639F6-6617-40E2-9040-2323EE212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74D3-9BE8-4D9E-8186-0A1B5A8534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0769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CF4C27-1408-4756-A4F5-6C32839FC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371D8E-37BF-4DCF-AA8B-3FAEAD049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7BBEF-CD85-4FCB-B4E8-BEE7B4E70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275B-2097-48DE-B656-43971ABD0F10}" type="datetimeFigureOut">
              <a:rPr lang="en-CA" smtClean="0"/>
              <a:t>2021-07-11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BF4F5-2740-4C66-83E5-86C7EEC9F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FED97-6F33-4C87-A391-8CAC262F3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74D3-9BE8-4D9E-8186-0A1B5A8534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8865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C20DF-3410-4592-9416-CD05A55E7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992CC-328C-4C17-A453-73DA5AC53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2DC7B-E962-4E2B-8611-902C55189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275B-2097-48DE-B656-43971ABD0F10}" type="datetimeFigureOut">
              <a:rPr lang="en-CA" smtClean="0"/>
              <a:t>2021-07-11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C98BB-AB28-44C0-BECF-73552C5B0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BD381-D774-4838-B6E0-05656966D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74D3-9BE8-4D9E-8186-0A1B5A8534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904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E6EA8-5D77-477A-8CEC-B18D774FF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4DB623-1634-4DB1-B428-3DCCEBBC1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718C8-2446-45C9-BA8D-75BF67DB9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275B-2097-48DE-B656-43971ABD0F10}" type="datetimeFigureOut">
              <a:rPr lang="en-CA" smtClean="0"/>
              <a:t>2021-07-11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0787B-E8CB-4E8A-A0A5-F265E84FE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E85CF-7928-4056-922E-7297E099A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74D3-9BE8-4D9E-8186-0A1B5A8534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0770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CF0BC-DB84-4EF6-B239-69B234948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97A2B-EEDA-40F5-A834-2D5F7D070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B5F1CD-4825-434F-ABD9-F05C279D8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28E251-BAAD-4BB4-B36A-EB7159B4C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275B-2097-48DE-B656-43971ABD0F10}" type="datetimeFigureOut">
              <a:rPr lang="en-CA" smtClean="0"/>
              <a:t>2021-07-11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D8284-6A4A-49C4-A377-AF7E7B14B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4D562-4C5F-486C-A966-04D2A042F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74D3-9BE8-4D9E-8186-0A1B5A8534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0518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4CD5F-BF94-41C9-9CEA-2ED3ABAC7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E99A67-1AF5-49C1-A2EF-A49174FEF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927E3B-E41B-42BD-B991-1A86DD52B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33EC78-EEAB-4F83-9CCD-1A22C4FEEB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033FD7-79A7-40B1-9F1D-0371109540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5A26F0-BC91-483F-86A2-92E3A6766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275B-2097-48DE-B656-43971ABD0F10}" type="datetimeFigureOut">
              <a:rPr lang="en-CA" smtClean="0"/>
              <a:t>2021-07-11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78B1BE-5378-49EC-9198-4E3FFE2E8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2F42D7-4FEA-4523-ABC5-B2099B76E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74D3-9BE8-4D9E-8186-0A1B5A8534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1147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8676-55FF-499C-8573-BA7E6E692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345FF0-F056-4AE4-86B9-E208CB5B8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275B-2097-48DE-B656-43971ABD0F10}" type="datetimeFigureOut">
              <a:rPr lang="en-CA" smtClean="0"/>
              <a:t>2021-07-11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721D87-04B5-4C60-BE73-EFA09DA97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B49DEB-6DE8-447E-B7A3-083ACBD37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74D3-9BE8-4D9E-8186-0A1B5A8534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9371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91AB0F-5821-496A-99CC-D183266AC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275B-2097-48DE-B656-43971ABD0F10}" type="datetimeFigureOut">
              <a:rPr lang="en-CA" smtClean="0"/>
              <a:t>2021-07-11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C35BEB-7E9B-4B00-92D4-E0DAF68C4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C98D97-449F-46E7-A7B2-9759577A3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74D3-9BE8-4D9E-8186-0A1B5A8534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688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A39DA-9442-4853-85F0-0B674E94F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929E9-F5C0-4A79-9975-F5BD1A936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1F185-C47D-4D2B-91CF-24EE618A4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F5B35-2CC0-4EF5-9AAC-65C27FD89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275B-2097-48DE-B656-43971ABD0F10}" type="datetimeFigureOut">
              <a:rPr lang="en-CA" smtClean="0"/>
              <a:t>2021-07-11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90D4C-A465-41D9-A1A1-AB0A6260C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3B63D0-BECA-44E2-8243-7816E1CCA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74D3-9BE8-4D9E-8186-0A1B5A8534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927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03E9F-57D1-4F9A-9572-26D8BDA1C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44291D-69C5-45F3-B714-E6E9EF7E43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0D86F6-9188-4479-83E2-BF704C0C82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71B61E-E3EF-4683-9C78-044558E7F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275B-2097-48DE-B656-43971ABD0F10}" type="datetimeFigureOut">
              <a:rPr lang="en-CA" smtClean="0"/>
              <a:t>2021-07-11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2CCA82-82CD-4994-8979-FF9552D2C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4ED23-EE0A-4443-8292-10917433D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74D3-9BE8-4D9E-8186-0A1B5A8534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8362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B86762-F64A-4BF9-8D2A-A999194B2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897DC-C0FF-4B62-936A-484892249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35DFE-19BB-4AC5-9583-4096A7FC19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5275B-2097-48DE-B656-43971ABD0F10}" type="datetimeFigureOut">
              <a:rPr lang="en-CA" smtClean="0"/>
              <a:t>2021-07-11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48660-F27C-410E-82B4-CE926C7207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11B4C-77B3-4C16-ACB6-AF2F4659E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B74D3-9BE8-4D9E-8186-0A1B5A8534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2827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13.xml"/><Relationship Id="rId21" Type="http://schemas.openxmlformats.org/officeDocument/2006/relationships/customXml" Target="../ink/ink565.xml"/><Relationship Id="rId42" Type="http://schemas.openxmlformats.org/officeDocument/2006/relationships/image" Target="../media/image87.png"/><Relationship Id="rId63" Type="http://schemas.openxmlformats.org/officeDocument/2006/relationships/customXml" Target="../ink/ink586.xml"/><Relationship Id="rId84" Type="http://schemas.openxmlformats.org/officeDocument/2006/relationships/image" Target="../media/image598.png"/><Relationship Id="rId138" Type="http://schemas.openxmlformats.org/officeDocument/2006/relationships/image" Target="../media/image625.png"/><Relationship Id="rId159" Type="http://schemas.openxmlformats.org/officeDocument/2006/relationships/customXml" Target="../ink/ink634.xml"/><Relationship Id="rId170" Type="http://schemas.openxmlformats.org/officeDocument/2006/relationships/image" Target="../media/image641.png"/><Relationship Id="rId191" Type="http://schemas.openxmlformats.org/officeDocument/2006/relationships/customXml" Target="../ink/ink650.xml"/><Relationship Id="rId205" Type="http://schemas.openxmlformats.org/officeDocument/2006/relationships/customXml" Target="../ink/ink657.xml"/><Relationship Id="rId226" Type="http://schemas.openxmlformats.org/officeDocument/2006/relationships/image" Target="../media/image669.png"/><Relationship Id="rId247" Type="http://schemas.openxmlformats.org/officeDocument/2006/relationships/customXml" Target="../ink/ink678.xml"/><Relationship Id="rId107" Type="http://schemas.openxmlformats.org/officeDocument/2006/relationships/customXml" Target="../ink/ink608.xml"/><Relationship Id="rId11" Type="http://schemas.openxmlformats.org/officeDocument/2006/relationships/customXml" Target="../ink/ink560.xml"/><Relationship Id="rId32" Type="http://schemas.openxmlformats.org/officeDocument/2006/relationships/image" Target="../media/image581.png"/><Relationship Id="rId53" Type="http://schemas.openxmlformats.org/officeDocument/2006/relationships/customXml" Target="../ink/ink581.xml"/><Relationship Id="rId74" Type="http://schemas.openxmlformats.org/officeDocument/2006/relationships/image" Target="../media/image593.png"/><Relationship Id="rId128" Type="http://schemas.openxmlformats.org/officeDocument/2006/relationships/image" Target="../media/image620.png"/><Relationship Id="rId149" Type="http://schemas.openxmlformats.org/officeDocument/2006/relationships/customXml" Target="../ink/ink629.xml"/><Relationship Id="rId5" Type="http://schemas.openxmlformats.org/officeDocument/2006/relationships/image" Target="../media/image10.tmp"/><Relationship Id="rId95" Type="http://schemas.openxmlformats.org/officeDocument/2006/relationships/customXml" Target="../ink/ink602.xml"/><Relationship Id="rId160" Type="http://schemas.openxmlformats.org/officeDocument/2006/relationships/image" Target="../media/image636.png"/><Relationship Id="rId181" Type="http://schemas.openxmlformats.org/officeDocument/2006/relationships/customXml" Target="../ink/ink645.xml"/><Relationship Id="rId216" Type="http://schemas.openxmlformats.org/officeDocument/2006/relationships/image" Target="../media/image664.png"/><Relationship Id="rId237" Type="http://schemas.openxmlformats.org/officeDocument/2006/relationships/customXml" Target="../ink/ink673.xml"/><Relationship Id="rId258" Type="http://schemas.openxmlformats.org/officeDocument/2006/relationships/image" Target="../media/image685.png"/><Relationship Id="rId22" Type="http://schemas.openxmlformats.org/officeDocument/2006/relationships/image" Target="../media/image576.png"/><Relationship Id="rId43" Type="http://schemas.openxmlformats.org/officeDocument/2006/relationships/customXml" Target="../ink/ink576.xml"/><Relationship Id="rId64" Type="http://schemas.openxmlformats.org/officeDocument/2006/relationships/image" Target="../media/image588.png"/><Relationship Id="rId118" Type="http://schemas.openxmlformats.org/officeDocument/2006/relationships/image" Target="../media/image615.png"/><Relationship Id="rId139" Type="http://schemas.openxmlformats.org/officeDocument/2006/relationships/customXml" Target="../ink/ink624.xml"/><Relationship Id="rId85" Type="http://schemas.openxmlformats.org/officeDocument/2006/relationships/customXml" Target="../ink/ink597.xml"/><Relationship Id="rId150" Type="http://schemas.openxmlformats.org/officeDocument/2006/relationships/image" Target="../media/image631.png"/><Relationship Id="rId171" Type="http://schemas.openxmlformats.org/officeDocument/2006/relationships/customXml" Target="../ink/ink640.xml"/><Relationship Id="rId192" Type="http://schemas.openxmlformats.org/officeDocument/2006/relationships/image" Target="../media/image652.png"/><Relationship Id="rId206" Type="http://schemas.openxmlformats.org/officeDocument/2006/relationships/image" Target="../media/image659.png"/><Relationship Id="rId227" Type="http://schemas.openxmlformats.org/officeDocument/2006/relationships/customXml" Target="../ink/ink668.xml"/><Relationship Id="rId248" Type="http://schemas.openxmlformats.org/officeDocument/2006/relationships/image" Target="../media/image680.png"/><Relationship Id="rId12" Type="http://schemas.openxmlformats.org/officeDocument/2006/relationships/image" Target="../media/image571.png"/><Relationship Id="rId33" Type="http://schemas.openxmlformats.org/officeDocument/2006/relationships/customXml" Target="../ink/ink571.xml"/><Relationship Id="rId108" Type="http://schemas.openxmlformats.org/officeDocument/2006/relationships/image" Target="../media/image610.png"/><Relationship Id="rId129" Type="http://schemas.openxmlformats.org/officeDocument/2006/relationships/customXml" Target="../ink/ink619.xml"/><Relationship Id="rId54" Type="http://schemas.openxmlformats.org/officeDocument/2006/relationships/image" Target="../media/image583.png"/><Relationship Id="rId75" Type="http://schemas.openxmlformats.org/officeDocument/2006/relationships/customXml" Target="../ink/ink592.xml"/><Relationship Id="rId96" Type="http://schemas.openxmlformats.org/officeDocument/2006/relationships/image" Target="../media/image604.png"/><Relationship Id="rId140" Type="http://schemas.openxmlformats.org/officeDocument/2006/relationships/image" Target="../media/image626.png"/><Relationship Id="rId161" Type="http://schemas.openxmlformats.org/officeDocument/2006/relationships/customXml" Target="../ink/ink635.xml"/><Relationship Id="rId182" Type="http://schemas.openxmlformats.org/officeDocument/2006/relationships/image" Target="../media/image647.png"/><Relationship Id="rId217" Type="http://schemas.openxmlformats.org/officeDocument/2006/relationships/customXml" Target="../ink/ink663.xml"/><Relationship Id="rId6" Type="http://schemas.openxmlformats.org/officeDocument/2006/relationships/image" Target="../media/image1910.png"/><Relationship Id="rId238" Type="http://schemas.openxmlformats.org/officeDocument/2006/relationships/image" Target="../media/image675.png"/><Relationship Id="rId259" Type="http://schemas.openxmlformats.org/officeDocument/2006/relationships/customXml" Target="../ink/ink684.xml"/><Relationship Id="rId23" Type="http://schemas.openxmlformats.org/officeDocument/2006/relationships/customXml" Target="../ink/ink566.xml"/><Relationship Id="rId119" Type="http://schemas.openxmlformats.org/officeDocument/2006/relationships/customXml" Target="../ink/ink614.xml"/><Relationship Id="rId44" Type="http://schemas.openxmlformats.org/officeDocument/2006/relationships/image" Target="../media/image112.png"/><Relationship Id="rId65" Type="http://schemas.openxmlformats.org/officeDocument/2006/relationships/customXml" Target="../ink/ink587.xml"/><Relationship Id="rId86" Type="http://schemas.openxmlformats.org/officeDocument/2006/relationships/image" Target="../media/image599.png"/><Relationship Id="rId130" Type="http://schemas.openxmlformats.org/officeDocument/2006/relationships/image" Target="../media/image621.png"/><Relationship Id="rId151" Type="http://schemas.openxmlformats.org/officeDocument/2006/relationships/customXml" Target="../ink/ink630.xml"/><Relationship Id="rId172" Type="http://schemas.openxmlformats.org/officeDocument/2006/relationships/image" Target="../media/image642.png"/><Relationship Id="rId193" Type="http://schemas.openxmlformats.org/officeDocument/2006/relationships/customXml" Target="../ink/ink651.xml"/><Relationship Id="rId207" Type="http://schemas.openxmlformats.org/officeDocument/2006/relationships/customXml" Target="../ink/ink658.xml"/><Relationship Id="rId228" Type="http://schemas.openxmlformats.org/officeDocument/2006/relationships/image" Target="../media/image670.png"/><Relationship Id="rId249" Type="http://schemas.openxmlformats.org/officeDocument/2006/relationships/customXml" Target="../ink/ink679.xml"/><Relationship Id="rId13" Type="http://schemas.openxmlformats.org/officeDocument/2006/relationships/customXml" Target="../ink/ink561.xml"/><Relationship Id="rId109" Type="http://schemas.openxmlformats.org/officeDocument/2006/relationships/customXml" Target="../ink/ink609.xml"/><Relationship Id="rId260" Type="http://schemas.openxmlformats.org/officeDocument/2006/relationships/image" Target="../media/image686.png"/><Relationship Id="rId34" Type="http://schemas.openxmlformats.org/officeDocument/2006/relationships/image" Target="../media/image582.png"/><Relationship Id="rId55" Type="http://schemas.openxmlformats.org/officeDocument/2006/relationships/customXml" Target="../ink/ink582.xml"/><Relationship Id="rId76" Type="http://schemas.openxmlformats.org/officeDocument/2006/relationships/image" Target="../media/image594.png"/><Relationship Id="rId97" Type="http://schemas.openxmlformats.org/officeDocument/2006/relationships/customXml" Target="../ink/ink603.xml"/><Relationship Id="rId120" Type="http://schemas.openxmlformats.org/officeDocument/2006/relationships/image" Target="../media/image616.png"/><Relationship Id="rId141" Type="http://schemas.openxmlformats.org/officeDocument/2006/relationships/customXml" Target="../ink/ink625.xml"/><Relationship Id="rId7" Type="http://schemas.openxmlformats.org/officeDocument/2006/relationships/image" Target="../media/image2010.png"/><Relationship Id="rId162" Type="http://schemas.openxmlformats.org/officeDocument/2006/relationships/image" Target="../media/image637.png"/><Relationship Id="rId183" Type="http://schemas.openxmlformats.org/officeDocument/2006/relationships/customXml" Target="../ink/ink646.xml"/><Relationship Id="rId218" Type="http://schemas.openxmlformats.org/officeDocument/2006/relationships/image" Target="../media/image665.png"/><Relationship Id="rId239" Type="http://schemas.openxmlformats.org/officeDocument/2006/relationships/customXml" Target="../ink/ink674.xml"/><Relationship Id="rId250" Type="http://schemas.openxmlformats.org/officeDocument/2006/relationships/image" Target="../media/image681.png"/><Relationship Id="rId24" Type="http://schemas.openxmlformats.org/officeDocument/2006/relationships/image" Target="../media/image577.png"/><Relationship Id="rId45" Type="http://schemas.openxmlformats.org/officeDocument/2006/relationships/customXml" Target="../ink/ink577.xml"/><Relationship Id="rId66" Type="http://schemas.openxmlformats.org/officeDocument/2006/relationships/image" Target="../media/image589.png"/><Relationship Id="rId87" Type="http://schemas.openxmlformats.org/officeDocument/2006/relationships/customXml" Target="../ink/ink598.xml"/><Relationship Id="rId110" Type="http://schemas.openxmlformats.org/officeDocument/2006/relationships/image" Target="../media/image611.png"/><Relationship Id="rId131" Type="http://schemas.openxmlformats.org/officeDocument/2006/relationships/customXml" Target="../ink/ink620.xml"/><Relationship Id="rId152" Type="http://schemas.openxmlformats.org/officeDocument/2006/relationships/image" Target="../media/image632.png"/><Relationship Id="rId173" Type="http://schemas.openxmlformats.org/officeDocument/2006/relationships/customXml" Target="../ink/ink641.xml"/><Relationship Id="rId194" Type="http://schemas.openxmlformats.org/officeDocument/2006/relationships/image" Target="../media/image653.png"/><Relationship Id="rId208" Type="http://schemas.openxmlformats.org/officeDocument/2006/relationships/image" Target="../media/image660.png"/><Relationship Id="rId229" Type="http://schemas.openxmlformats.org/officeDocument/2006/relationships/customXml" Target="../ink/ink669.xml"/><Relationship Id="rId240" Type="http://schemas.openxmlformats.org/officeDocument/2006/relationships/image" Target="../media/image676.png"/><Relationship Id="rId14" Type="http://schemas.openxmlformats.org/officeDocument/2006/relationships/image" Target="../media/image572.png"/><Relationship Id="rId35" Type="http://schemas.openxmlformats.org/officeDocument/2006/relationships/customXml" Target="../ink/ink572.xml"/><Relationship Id="rId56" Type="http://schemas.openxmlformats.org/officeDocument/2006/relationships/image" Target="../media/image584.png"/><Relationship Id="rId77" Type="http://schemas.openxmlformats.org/officeDocument/2006/relationships/customXml" Target="../ink/ink593.xml"/><Relationship Id="rId100" Type="http://schemas.openxmlformats.org/officeDocument/2006/relationships/image" Target="../media/image606.png"/><Relationship Id="rId8" Type="http://schemas.openxmlformats.org/officeDocument/2006/relationships/customXml" Target="../ink/ink558.xml"/><Relationship Id="rId98" Type="http://schemas.openxmlformats.org/officeDocument/2006/relationships/image" Target="../media/image605.png"/><Relationship Id="rId121" Type="http://schemas.openxmlformats.org/officeDocument/2006/relationships/customXml" Target="../ink/ink615.xml"/><Relationship Id="rId142" Type="http://schemas.openxmlformats.org/officeDocument/2006/relationships/image" Target="../media/image627.png"/><Relationship Id="rId163" Type="http://schemas.openxmlformats.org/officeDocument/2006/relationships/customXml" Target="../ink/ink636.xml"/><Relationship Id="rId184" Type="http://schemas.openxmlformats.org/officeDocument/2006/relationships/image" Target="../media/image648.png"/><Relationship Id="rId219" Type="http://schemas.openxmlformats.org/officeDocument/2006/relationships/customXml" Target="../ink/ink664.xml"/><Relationship Id="rId230" Type="http://schemas.openxmlformats.org/officeDocument/2006/relationships/image" Target="../media/image671.png"/><Relationship Id="rId251" Type="http://schemas.openxmlformats.org/officeDocument/2006/relationships/customXml" Target="../ink/ink680.xml"/><Relationship Id="rId25" Type="http://schemas.openxmlformats.org/officeDocument/2006/relationships/customXml" Target="../ink/ink567.xml"/><Relationship Id="rId46" Type="http://schemas.openxmlformats.org/officeDocument/2006/relationships/image" Target="../media/image113.png"/><Relationship Id="rId67" Type="http://schemas.openxmlformats.org/officeDocument/2006/relationships/customXml" Target="../ink/ink588.xml"/><Relationship Id="rId88" Type="http://schemas.openxmlformats.org/officeDocument/2006/relationships/image" Target="../media/image600.png"/><Relationship Id="rId111" Type="http://schemas.openxmlformats.org/officeDocument/2006/relationships/customXml" Target="../ink/ink610.xml"/><Relationship Id="rId132" Type="http://schemas.openxmlformats.org/officeDocument/2006/relationships/image" Target="../media/image622.png"/><Relationship Id="rId153" Type="http://schemas.openxmlformats.org/officeDocument/2006/relationships/customXml" Target="../ink/ink631.xml"/><Relationship Id="rId174" Type="http://schemas.openxmlformats.org/officeDocument/2006/relationships/image" Target="../media/image643.png"/><Relationship Id="rId195" Type="http://schemas.openxmlformats.org/officeDocument/2006/relationships/customXml" Target="../ink/ink652.xml"/><Relationship Id="rId209" Type="http://schemas.openxmlformats.org/officeDocument/2006/relationships/customXml" Target="../ink/ink659.xml"/><Relationship Id="rId220" Type="http://schemas.openxmlformats.org/officeDocument/2006/relationships/image" Target="../media/image666.png"/><Relationship Id="rId241" Type="http://schemas.openxmlformats.org/officeDocument/2006/relationships/customXml" Target="../ink/ink675.xml"/><Relationship Id="rId15" Type="http://schemas.openxmlformats.org/officeDocument/2006/relationships/customXml" Target="../ink/ink562.xml"/><Relationship Id="rId36" Type="http://schemas.openxmlformats.org/officeDocument/2006/relationships/image" Target="../media/image27.png"/><Relationship Id="rId57" Type="http://schemas.openxmlformats.org/officeDocument/2006/relationships/customXml" Target="../ink/ink583.xml"/><Relationship Id="rId78" Type="http://schemas.openxmlformats.org/officeDocument/2006/relationships/image" Target="../media/image595.png"/><Relationship Id="rId99" Type="http://schemas.openxmlformats.org/officeDocument/2006/relationships/customXml" Target="../ink/ink604.xml"/><Relationship Id="rId101" Type="http://schemas.openxmlformats.org/officeDocument/2006/relationships/customXml" Target="../ink/ink605.xml"/><Relationship Id="rId122" Type="http://schemas.openxmlformats.org/officeDocument/2006/relationships/image" Target="../media/image617.png"/><Relationship Id="rId143" Type="http://schemas.openxmlformats.org/officeDocument/2006/relationships/customXml" Target="../ink/ink626.xml"/><Relationship Id="rId164" Type="http://schemas.openxmlformats.org/officeDocument/2006/relationships/image" Target="../media/image638.png"/><Relationship Id="rId185" Type="http://schemas.openxmlformats.org/officeDocument/2006/relationships/customXml" Target="../ink/ink647.xml"/><Relationship Id="rId9" Type="http://schemas.openxmlformats.org/officeDocument/2006/relationships/image" Target="../media/image283.png"/><Relationship Id="rId210" Type="http://schemas.openxmlformats.org/officeDocument/2006/relationships/image" Target="../media/image661.png"/><Relationship Id="rId26" Type="http://schemas.openxmlformats.org/officeDocument/2006/relationships/image" Target="../media/image578.png"/><Relationship Id="rId231" Type="http://schemas.openxmlformats.org/officeDocument/2006/relationships/customXml" Target="../ink/ink670.xml"/><Relationship Id="rId252" Type="http://schemas.openxmlformats.org/officeDocument/2006/relationships/image" Target="../media/image682.png"/><Relationship Id="rId47" Type="http://schemas.openxmlformats.org/officeDocument/2006/relationships/customXml" Target="../ink/ink578.xml"/><Relationship Id="rId68" Type="http://schemas.openxmlformats.org/officeDocument/2006/relationships/image" Target="../media/image590.png"/><Relationship Id="rId89" Type="http://schemas.openxmlformats.org/officeDocument/2006/relationships/customXml" Target="../ink/ink599.xml"/><Relationship Id="rId112" Type="http://schemas.openxmlformats.org/officeDocument/2006/relationships/image" Target="../media/image612.png"/><Relationship Id="rId133" Type="http://schemas.openxmlformats.org/officeDocument/2006/relationships/customXml" Target="../ink/ink621.xml"/><Relationship Id="rId154" Type="http://schemas.openxmlformats.org/officeDocument/2006/relationships/image" Target="../media/image633.png"/><Relationship Id="rId175" Type="http://schemas.openxmlformats.org/officeDocument/2006/relationships/customXml" Target="../ink/ink642.xml"/><Relationship Id="rId196" Type="http://schemas.openxmlformats.org/officeDocument/2006/relationships/image" Target="../media/image654.png"/><Relationship Id="rId200" Type="http://schemas.openxmlformats.org/officeDocument/2006/relationships/image" Target="../media/image656.png"/><Relationship Id="rId16" Type="http://schemas.openxmlformats.org/officeDocument/2006/relationships/image" Target="../media/image573.png"/><Relationship Id="rId221" Type="http://schemas.openxmlformats.org/officeDocument/2006/relationships/customXml" Target="../ink/ink665.xml"/><Relationship Id="rId242" Type="http://schemas.openxmlformats.org/officeDocument/2006/relationships/image" Target="../media/image677.png"/><Relationship Id="rId37" Type="http://schemas.openxmlformats.org/officeDocument/2006/relationships/customXml" Target="../ink/ink573.xml"/><Relationship Id="rId58" Type="http://schemas.openxmlformats.org/officeDocument/2006/relationships/image" Target="../media/image585.png"/><Relationship Id="rId79" Type="http://schemas.openxmlformats.org/officeDocument/2006/relationships/customXml" Target="../ink/ink594.xml"/><Relationship Id="rId102" Type="http://schemas.openxmlformats.org/officeDocument/2006/relationships/image" Target="../media/image607.png"/><Relationship Id="rId123" Type="http://schemas.openxmlformats.org/officeDocument/2006/relationships/customXml" Target="../ink/ink616.xml"/><Relationship Id="rId144" Type="http://schemas.openxmlformats.org/officeDocument/2006/relationships/image" Target="../media/image628.png"/><Relationship Id="rId90" Type="http://schemas.openxmlformats.org/officeDocument/2006/relationships/image" Target="../media/image601.png"/><Relationship Id="rId165" Type="http://schemas.openxmlformats.org/officeDocument/2006/relationships/customXml" Target="../ink/ink637.xml"/><Relationship Id="rId186" Type="http://schemas.openxmlformats.org/officeDocument/2006/relationships/image" Target="../media/image649.png"/><Relationship Id="rId211" Type="http://schemas.openxmlformats.org/officeDocument/2006/relationships/customXml" Target="../ink/ink660.xml"/><Relationship Id="rId232" Type="http://schemas.openxmlformats.org/officeDocument/2006/relationships/image" Target="../media/image672.png"/><Relationship Id="rId253" Type="http://schemas.openxmlformats.org/officeDocument/2006/relationships/customXml" Target="../ink/ink681.xml"/><Relationship Id="rId27" Type="http://schemas.openxmlformats.org/officeDocument/2006/relationships/customXml" Target="../ink/ink568.xml"/><Relationship Id="rId48" Type="http://schemas.openxmlformats.org/officeDocument/2006/relationships/image" Target="../media/image114.png"/><Relationship Id="rId69" Type="http://schemas.openxmlformats.org/officeDocument/2006/relationships/customXml" Target="../ink/ink589.xml"/><Relationship Id="rId113" Type="http://schemas.openxmlformats.org/officeDocument/2006/relationships/customXml" Target="../ink/ink611.xml"/><Relationship Id="rId134" Type="http://schemas.openxmlformats.org/officeDocument/2006/relationships/image" Target="../media/image623.png"/><Relationship Id="rId80" Type="http://schemas.openxmlformats.org/officeDocument/2006/relationships/image" Target="../media/image596.png"/><Relationship Id="rId155" Type="http://schemas.openxmlformats.org/officeDocument/2006/relationships/customXml" Target="../ink/ink632.xml"/><Relationship Id="rId176" Type="http://schemas.openxmlformats.org/officeDocument/2006/relationships/image" Target="../media/image644.png"/><Relationship Id="rId197" Type="http://schemas.openxmlformats.org/officeDocument/2006/relationships/customXml" Target="../ink/ink653.xml"/><Relationship Id="rId201" Type="http://schemas.openxmlformats.org/officeDocument/2006/relationships/customXml" Target="../ink/ink655.xml"/><Relationship Id="rId222" Type="http://schemas.openxmlformats.org/officeDocument/2006/relationships/image" Target="../media/image667.png"/><Relationship Id="rId243" Type="http://schemas.openxmlformats.org/officeDocument/2006/relationships/customXml" Target="../ink/ink676.xml"/><Relationship Id="rId17" Type="http://schemas.openxmlformats.org/officeDocument/2006/relationships/customXml" Target="../ink/ink563.xml"/><Relationship Id="rId38" Type="http://schemas.openxmlformats.org/officeDocument/2006/relationships/image" Target="../media/image28.png"/><Relationship Id="rId59" Type="http://schemas.openxmlformats.org/officeDocument/2006/relationships/customXml" Target="../ink/ink584.xml"/><Relationship Id="rId103" Type="http://schemas.openxmlformats.org/officeDocument/2006/relationships/customXml" Target="../ink/ink606.xml"/><Relationship Id="rId124" Type="http://schemas.openxmlformats.org/officeDocument/2006/relationships/image" Target="../media/image618.png"/><Relationship Id="rId70" Type="http://schemas.openxmlformats.org/officeDocument/2006/relationships/image" Target="../media/image591.png"/><Relationship Id="rId91" Type="http://schemas.openxmlformats.org/officeDocument/2006/relationships/customXml" Target="../ink/ink600.xml"/><Relationship Id="rId145" Type="http://schemas.openxmlformats.org/officeDocument/2006/relationships/customXml" Target="../ink/ink627.xml"/><Relationship Id="rId166" Type="http://schemas.openxmlformats.org/officeDocument/2006/relationships/image" Target="../media/image639.png"/><Relationship Id="rId187" Type="http://schemas.openxmlformats.org/officeDocument/2006/relationships/customXml" Target="../ink/ink648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662.png"/><Relationship Id="rId233" Type="http://schemas.openxmlformats.org/officeDocument/2006/relationships/customXml" Target="../ink/ink671.xml"/><Relationship Id="rId254" Type="http://schemas.openxmlformats.org/officeDocument/2006/relationships/image" Target="../media/image683.png"/><Relationship Id="rId28" Type="http://schemas.openxmlformats.org/officeDocument/2006/relationships/image" Target="../media/image579.png"/><Relationship Id="rId49" Type="http://schemas.openxmlformats.org/officeDocument/2006/relationships/customXml" Target="../ink/ink579.xml"/><Relationship Id="rId114" Type="http://schemas.openxmlformats.org/officeDocument/2006/relationships/image" Target="../media/image613.png"/><Relationship Id="rId60" Type="http://schemas.openxmlformats.org/officeDocument/2006/relationships/image" Target="../media/image586.png"/><Relationship Id="rId81" Type="http://schemas.openxmlformats.org/officeDocument/2006/relationships/customXml" Target="../ink/ink595.xml"/><Relationship Id="rId135" Type="http://schemas.openxmlformats.org/officeDocument/2006/relationships/customXml" Target="../ink/ink622.xml"/><Relationship Id="rId156" Type="http://schemas.openxmlformats.org/officeDocument/2006/relationships/image" Target="../media/image634.png"/><Relationship Id="rId177" Type="http://schemas.openxmlformats.org/officeDocument/2006/relationships/customXml" Target="../ink/ink643.xml"/><Relationship Id="rId198" Type="http://schemas.openxmlformats.org/officeDocument/2006/relationships/image" Target="../media/image655.png"/><Relationship Id="rId202" Type="http://schemas.openxmlformats.org/officeDocument/2006/relationships/image" Target="../media/image657.png"/><Relationship Id="rId223" Type="http://schemas.openxmlformats.org/officeDocument/2006/relationships/customXml" Target="../ink/ink666.xml"/><Relationship Id="rId244" Type="http://schemas.openxmlformats.org/officeDocument/2006/relationships/image" Target="../media/image678.png"/><Relationship Id="rId18" Type="http://schemas.openxmlformats.org/officeDocument/2006/relationships/image" Target="../media/image574.png"/><Relationship Id="rId39" Type="http://schemas.openxmlformats.org/officeDocument/2006/relationships/customXml" Target="../ink/ink574.xml"/><Relationship Id="rId50" Type="http://schemas.openxmlformats.org/officeDocument/2006/relationships/image" Target="../media/image569.png"/><Relationship Id="rId104" Type="http://schemas.openxmlformats.org/officeDocument/2006/relationships/image" Target="../media/image608.png"/><Relationship Id="rId125" Type="http://schemas.openxmlformats.org/officeDocument/2006/relationships/customXml" Target="../ink/ink617.xml"/><Relationship Id="rId146" Type="http://schemas.openxmlformats.org/officeDocument/2006/relationships/image" Target="../media/image629.png"/><Relationship Id="rId167" Type="http://schemas.openxmlformats.org/officeDocument/2006/relationships/customXml" Target="../ink/ink638.xml"/><Relationship Id="rId188" Type="http://schemas.openxmlformats.org/officeDocument/2006/relationships/image" Target="../media/image650.png"/><Relationship Id="rId71" Type="http://schemas.openxmlformats.org/officeDocument/2006/relationships/customXml" Target="../ink/ink590.xml"/><Relationship Id="rId92" Type="http://schemas.openxmlformats.org/officeDocument/2006/relationships/image" Target="../media/image602.png"/><Relationship Id="rId213" Type="http://schemas.openxmlformats.org/officeDocument/2006/relationships/customXml" Target="../ink/ink661.xml"/><Relationship Id="rId234" Type="http://schemas.openxmlformats.org/officeDocument/2006/relationships/image" Target="../media/image673.png"/><Relationship Id="rId2" Type="http://schemas.openxmlformats.org/officeDocument/2006/relationships/notesSlide" Target="../notesSlides/notesSlide6.xml"/><Relationship Id="rId29" Type="http://schemas.openxmlformats.org/officeDocument/2006/relationships/customXml" Target="../ink/ink569.xml"/><Relationship Id="rId255" Type="http://schemas.openxmlformats.org/officeDocument/2006/relationships/customXml" Target="../ink/ink682.xml"/><Relationship Id="rId40" Type="http://schemas.openxmlformats.org/officeDocument/2006/relationships/image" Target="../media/image86.png"/><Relationship Id="rId115" Type="http://schemas.openxmlformats.org/officeDocument/2006/relationships/customXml" Target="../ink/ink612.xml"/><Relationship Id="rId136" Type="http://schemas.openxmlformats.org/officeDocument/2006/relationships/image" Target="../media/image624.png"/><Relationship Id="rId157" Type="http://schemas.openxmlformats.org/officeDocument/2006/relationships/customXml" Target="../ink/ink633.xml"/><Relationship Id="rId178" Type="http://schemas.openxmlformats.org/officeDocument/2006/relationships/image" Target="../media/image645.png"/><Relationship Id="rId61" Type="http://schemas.openxmlformats.org/officeDocument/2006/relationships/customXml" Target="../ink/ink585.xml"/><Relationship Id="rId82" Type="http://schemas.openxmlformats.org/officeDocument/2006/relationships/image" Target="../media/image597.png"/><Relationship Id="rId199" Type="http://schemas.openxmlformats.org/officeDocument/2006/relationships/customXml" Target="../ink/ink654.xml"/><Relationship Id="rId203" Type="http://schemas.openxmlformats.org/officeDocument/2006/relationships/customXml" Target="../ink/ink656.xml"/><Relationship Id="rId19" Type="http://schemas.openxmlformats.org/officeDocument/2006/relationships/customXml" Target="../ink/ink564.xml"/><Relationship Id="rId224" Type="http://schemas.openxmlformats.org/officeDocument/2006/relationships/image" Target="../media/image668.png"/><Relationship Id="rId245" Type="http://schemas.openxmlformats.org/officeDocument/2006/relationships/customXml" Target="../ink/ink677.xml"/><Relationship Id="rId30" Type="http://schemas.openxmlformats.org/officeDocument/2006/relationships/image" Target="../media/image580.png"/><Relationship Id="rId105" Type="http://schemas.openxmlformats.org/officeDocument/2006/relationships/customXml" Target="../ink/ink607.xml"/><Relationship Id="rId126" Type="http://schemas.openxmlformats.org/officeDocument/2006/relationships/image" Target="../media/image619.png"/><Relationship Id="rId147" Type="http://schemas.openxmlformats.org/officeDocument/2006/relationships/customXml" Target="../ink/ink628.xml"/><Relationship Id="rId168" Type="http://schemas.openxmlformats.org/officeDocument/2006/relationships/image" Target="../media/image640.png"/><Relationship Id="rId51" Type="http://schemas.openxmlformats.org/officeDocument/2006/relationships/customXml" Target="../ink/ink580.xml"/><Relationship Id="rId72" Type="http://schemas.openxmlformats.org/officeDocument/2006/relationships/image" Target="../media/image592.png"/><Relationship Id="rId93" Type="http://schemas.openxmlformats.org/officeDocument/2006/relationships/customXml" Target="../ink/ink601.xml"/><Relationship Id="rId189" Type="http://schemas.openxmlformats.org/officeDocument/2006/relationships/customXml" Target="../ink/ink649.xml"/><Relationship Id="rId3" Type="http://schemas.openxmlformats.org/officeDocument/2006/relationships/image" Target="../media/image2.tmp"/><Relationship Id="rId214" Type="http://schemas.openxmlformats.org/officeDocument/2006/relationships/image" Target="../media/image663.png"/><Relationship Id="rId235" Type="http://schemas.openxmlformats.org/officeDocument/2006/relationships/customXml" Target="../ink/ink672.xml"/><Relationship Id="rId256" Type="http://schemas.openxmlformats.org/officeDocument/2006/relationships/image" Target="../media/image684.png"/><Relationship Id="rId116" Type="http://schemas.openxmlformats.org/officeDocument/2006/relationships/image" Target="../media/image614.png"/><Relationship Id="rId137" Type="http://schemas.openxmlformats.org/officeDocument/2006/relationships/customXml" Target="../ink/ink623.xml"/><Relationship Id="rId158" Type="http://schemas.openxmlformats.org/officeDocument/2006/relationships/image" Target="../media/image635.png"/><Relationship Id="rId20" Type="http://schemas.openxmlformats.org/officeDocument/2006/relationships/image" Target="../media/image575.png"/><Relationship Id="rId41" Type="http://schemas.openxmlformats.org/officeDocument/2006/relationships/customXml" Target="../ink/ink575.xml"/><Relationship Id="rId62" Type="http://schemas.openxmlformats.org/officeDocument/2006/relationships/image" Target="../media/image587.png"/><Relationship Id="rId83" Type="http://schemas.openxmlformats.org/officeDocument/2006/relationships/customXml" Target="../ink/ink596.xml"/><Relationship Id="rId179" Type="http://schemas.openxmlformats.org/officeDocument/2006/relationships/customXml" Target="../ink/ink644.xml"/><Relationship Id="rId190" Type="http://schemas.openxmlformats.org/officeDocument/2006/relationships/image" Target="../media/image651.png"/><Relationship Id="rId204" Type="http://schemas.openxmlformats.org/officeDocument/2006/relationships/image" Target="../media/image658.png"/><Relationship Id="rId225" Type="http://schemas.openxmlformats.org/officeDocument/2006/relationships/customXml" Target="../ink/ink667.xml"/><Relationship Id="rId246" Type="http://schemas.openxmlformats.org/officeDocument/2006/relationships/image" Target="../media/image679.png"/><Relationship Id="rId106" Type="http://schemas.openxmlformats.org/officeDocument/2006/relationships/image" Target="../media/image609.png"/><Relationship Id="rId127" Type="http://schemas.openxmlformats.org/officeDocument/2006/relationships/customXml" Target="../ink/ink618.xml"/><Relationship Id="rId10" Type="http://schemas.openxmlformats.org/officeDocument/2006/relationships/customXml" Target="../ink/ink559.xml"/><Relationship Id="rId31" Type="http://schemas.openxmlformats.org/officeDocument/2006/relationships/customXml" Target="../ink/ink570.xml"/><Relationship Id="rId52" Type="http://schemas.openxmlformats.org/officeDocument/2006/relationships/image" Target="../media/image570.png"/><Relationship Id="rId73" Type="http://schemas.openxmlformats.org/officeDocument/2006/relationships/customXml" Target="../ink/ink591.xml"/><Relationship Id="rId94" Type="http://schemas.openxmlformats.org/officeDocument/2006/relationships/image" Target="../media/image603.png"/><Relationship Id="rId148" Type="http://schemas.openxmlformats.org/officeDocument/2006/relationships/image" Target="../media/image630.png"/><Relationship Id="rId169" Type="http://schemas.openxmlformats.org/officeDocument/2006/relationships/customXml" Target="../ink/ink639.xml"/><Relationship Id="rId4" Type="http://schemas.openxmlformats.org/officeDocument/2006/relationships/image" Target="../media/image9.tmp"/><Relationship Id="rId180" Type="http://schemas.openxmlformats.org/officeDocument/2006/relationships/image" Target="../media/image646.png"/><Relationship Id="rId215" Type="http://schemas.openxmlformats.org/officeDocument/2006/relationships/customXml" Target="../ink/ink662.xml"/><Relationship Id="rId236" Type="http://schemas.openxmlformats.org/officeDocument/2006/relationships/image" Target="../media/image674.png"/><Relationship Id="rId257" Type="http://schemas.openxmlformats.org/officeDocument/2006/relationships/customXml" Target="../ink/ink68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10.png"/><Relationship Id="rId3" Type="http://schemas.openxmlformats.org/officeDocument/2006/relationships/image" Target="../media/image2110.png"/><Relationship Id="rId7" Type="http://schemas.openxmlformats.org/officeDocument/2006/relationships/image" Target="../media/image23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10.png"/><Relationship Id="rId5" Type="http://schemas.openxmlformats.org/officeDocument/2006/relationships/image" Target="../media/image10.tmp"/><Relationship Id="rId4" Type="http://schemas.openxmlformats.org/officeDocument/2006/relationships/image" Target="../media/image9.tmp"/><Relationship Id="rId9" Type="http://schemas.openxmlformats.org/officeDocument/2006/relationships/image" Target="../media/image2510.png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740.xml"/><Relationship Id="rId21" Type="http://schemas.openxmlformats.org/officeDocument/2006/relationships/customXml" Target="../ink/ink692.xml"/><Relationship Id="rId42" Type="http://schemas.openxmlformats.org/officeDocument/2006/relationships/image" Target="../media/image704.png"/><Relationship Id="rId63" Type="http://schemas.openxmlformats.org/officeDocument/2006/relationships/customXml" Target="../ink/ink713.xml"/><Relationship Id="rId84" Type="http://schemas.openxmlformats.org/officeDocument/2006/relationships/image" Target="../media/image725.png"/><Relationship Id="rId138" Type="http://schemas.openxmlformats.org/officeDocument/2006/relationships/image" Target="../media/image752.png"/><Relationship Id="rId159" Type="http://schemas.openxmlformats.org/officeDocument/2006/relationships/customXml" Target="../ink/ink761.xml"/><Relationship Id="rId170" Type="http://schemas.openxmlformats.org/officeDocument/2006/relationships/image" Target="../media/image768.png"/><Relationship Id="rId191" Type="http://schemas.openxmlformats.org/officeDocument/2006/relationships/customXml" Target="../ink/ink777.xml"/><Relationship Id="rId205" Type="http://schemas.openxmlformats.org/officeDocument/2006/relationships/customXml" Target="../ink/ink784.xml"/><Relationship Id="rId107" Type="http://schemas.openxmlformats.org/officeDocument/2006/relationships/customXml" Target="../ink/ink735.xml"/><Relationship Id="rId11" Type="http://schemas.openxmlformats.org/officeDocument/2006/relationships/customXml" Target="../ink/ink687.xml"/><Relationship Id="rId32" Type="http://schemas.openxmlformats.org/officeDocument/2006/relationships/image" Target="../media/image699.png"/><Relationship Id="rId53" Type="http://schemas.openxmlformats.org/officeDocument/2006/relationships/customXml" Target="../ink/ink708.xml"/><Relationship Id="rId74" Type="http://schemas.openxmlformats.org/officeDocument/2006/relationships/image" Target="../media/image720.png"/><Relationship Id="rId128" Type="http://schemas.openxmlformats.org/officeDocument/2006/relationships/image" Target="../media/image747.png"/><Relationship Id="rId149" Type="http://schemas.openxmlformats.org/officeDocument/2006/relationships/customXml" Target="../ink/ink756.xml"/><Relationship Id="rId5" Type="http://schemas.openxmlformats.org/officeDocument/2006/relationships/image" Target="../media/image2910.png"/><Relationship Id="rId95" Type="http://schemas.openxmlformats.org/officeDocument/2006/relationships/customXml" Target="../ink/ink729.xml"/><Relationship Id="rId160" Type="http://schemas.openxmlformats.org/officeDocument/2006/relationships/image" Target="../media/image763.png"/><Relationship Id="rId181" Type="http://schemas.openxmlformats.org/officeDocument/2006/relationships/customXml" Target="../ink/ink772.xml"/><Relationship Id="rId22" Type="http://schemas.openxmlformats.org/officeDocument/2006/relationships/image" Target="../media/image694.png"/><Relationship Id="rId43" Type="http://schemas.openxmlformats.org/officeDocument/2006/relationships/customXml" Target="../ink/ink703.xml"/><Relationship Id="rId64" Type="http://schemas.openxmlformats.org/officeDocument/2006/relationships/image" Target="../media/image715.png"/><Relationship Id="rId118" Type="http://schemas.openxmlformats.org/officeDocument/2006/relationships/image" Target="../media/image742.png"/><Relationship Id="rId139" Type="http://schemas.openxmlformats.org/officeDocument/2006/relationships/customXml" Target="../ink/ink751.xml"/><Relationship Id="rId85" Type="http://schemas.openxmlformats.org/officeDocument/2006/relationships/customXml" Target="../ink/ink724.xml"/><Relationship Id="rId150" Type="http://schemas.openxmlformats.org/officeDocument/2006/relationships/image" Target="../media/image758.png"/><Relationship Id="rId171" Type="http://schemas.openxmlformats.org/officeDocument/2006/relationships/customXml" Target="../ink/ink767.xml"/><Relationship Id="rId192" Type="http://schemas.openxmlformats.org/officeDocument/2006/relationships/image" Target="../media/image779.png"/><Relationship Id="rId206" Type="http://schemas.openxmlformats.org/officeDocument/2006/relationships/image" Target="../media/image786.png"/><Relationship Id="rId12" Type="http://schemas.openxmlformats.org/officeDocument/2006/relationships/image" Target="../media/image689.png"/><Relationship Id="rId33" Type="http://schemas.openxmlformats.org/officeDocument/2006/relationships/customXml" Target="../ink/ink698.xml"/><Relationship Id="rId108" Type="http://schemas.openxmlformats.org/officeDocument/2006/relationships/image" Target="../media/image737.png"/><Relationship Id="rId129" Type="http://schemas.openxmlformats.org/officeDocument/2006/relationships/customXml" Target="../ink/ink746.xml"/><Relationship Id="rId54" Type="http://schemas.openxmlformats.org/officeDocument/2006/relationships/image" Target="../media/image710.png"/><Relationship Id="rId75" Type="http://schemas.openxmlformats.org/officeDocument/2006/relationships/customXml" Target="../ink/ink719.xml"/><Relationship Id="rId96" Type="http://schemas.openxmlformats.org/officeDocument/2006/relationships/image" Target="../media/image731.png"/><Relationship Id="rId140" Type="http://schemas.openxmlformats.org/officeDocument/2006/relationships/image" Target="../media/image753.png"/><Relationship Id="rId161" Type="http://schemas.openxmlformats.org/officeDocument/2006/relationships/customXml" Target="../ink/ink762.xml"/><Relationship Id="rId182" Type="http://schemas.openxmlformats.org/officeDocument/2006/relationships/image" Target="../media/image774.png"/><Relationship Id="rId6" Type="http://schemas.openxmlformats.org/officeDocument/2006/relationships/image" Target="../media/image3010.png"/><Relationship Id="rId23" Type="http://schemas.openxmlformats.org/officeDocument/2006/relationships/customXml" Target="../ink/ink693.xml"/><Relationship Id="rId119" Type="http://schemas.openxmlformats.org/officeDocument/2006/relationships/customXml" Target="../ink/ink741.xml"/><Relationship Id="rId44" Type="http://schemas.openxmlformats.org/officeDocument/2006/relationships/image" Target="../media/image705.png"/><Relationship Id="rId65" Type="http://schemas.openxmlformats.org/officeDocument/2006/relationships/customXml" Target="../ink/ink714.xml"/><Relationship Id="rId86" Type="http://schemas.openxmlformats.org/officeDocument/2006/relationships/image" Target="../media/image726.png"/><Relationship Id="rId130" Type="http://schemas.openxmlformats.org/officeDocument/2006/relationships/image" Target="../media/image748.png"/><Relationship Id="rId151" Type="http://schemas.openxmlformats.org/officeDocument/2006/relationships/customXml" Target="../ink/ink757.xml"/><Relationship Id="rId172" Type="http://schemas.openxmlformats.org/officeDocument/2006/relationships/image" Target="../media/image769.png"/><Relationship Id="rId193" Type="http://schemas.openxmlformats.org/officeDocument/2006/relationships/customXml" Target="../ink/ink778.xml"/><Relationship Id="rId207" Type="http://schemas.openxmlformats.org/officeDocument/2006/relationships/customXml" Target="../ink/ink785.xml"/><Relationship Id="rId13" Type="http://schemas.openxmlformats.org/officeDocument/2006/relationships/customXml" Target="../ink/ink688.xml"/><Relationship Id="rId109" Type="http://schemas.openxmlformats.org/officeDocument/2006/relationships/customXml" Target="../ink/ink736.xml"/><Relationship Id="rId34" Type="http://schemas.openxmlformats.org/officeDocument/2006/relationships/image" Target="../media/image700.png"/><Relationship Id="rId55" Type="http://schemas.openxmlformats.org/officeDocument/2006/relationships/customXml" Target="../ink/ink709.xml"/><Relationship Id="rId76" Type="http://schemas.openxmlformats.org/officeDocument/2006/relationships/image" Target="../media/image721.png"/><Relationship Id="rId97" Type="http://schemas.openxmlformats.org/officeDocument/2006/relationships/customXml" Target="../ink/ink730.xml"/><Relationship Id="rId120" Type="http://schemas.openxmlformats.org/officeDocument/2006/relationships/image" Target="../media/image743.png"/><Relationship Id="rId141" Type="http://schemas.openxmlformats.org/officeDocument/2006/relationships/customXml" Target="../ink/ink752.xml"/><Relationship Id="rId7" Type="http://schemas.openxmlformats.org/officeDocument/2006/relationships/customXml" Target="../ink/ink685.xml"/><Relationship Id="rId162" Type="http://schemas.openxmlformats.org/officeDocument/2006/relationships/image" Target="../media/image764.png"/><Relationship Id="rId183" Type="http://schemas.openxmlformats.org/officeDocument/2006/relationships/customXml" Target="../ink/ink773.xml"/><Relationship Id="rId24" Type="http://schemas.openxmlformats.org/officeDocument/2006/relationships/image" Target="../media/image695.png"/><Relationship Id="rId40" Type="http://schemas.openxmlformats.org/officeDocument/2006/relationships/image" Target="../media/image703.png"/><Relationship Id="rId45" Type="http://schemas.openxmlformats.org/officeDocument/2006/relationships/customXml" Target="../ink/ink704.xml"/><Relationship Id="rId66" Type="http://schemas.openxmlformats.org/officeDocument/2006/relationships/image" Target="../media/image716.png"/><Relationship Id="rId87" Type="http://schemas.openxmlformats.org/officeDocument/2006/relationships/customXml" Target="../ink/ink725.xml"/><Relationship Id="rId110" Type="http://schemas.openxmlformats.org/officeDocument/2006/relationships/image" Target="../media/image738.png"/><Relationship Id="rId115" Type="http://schemas.openxmlformats.org/officeDocument/2006/relationships/customXml" Target="../ink/ink739.xml"/><Relationship Id="rId131" Type="http://schemas.openxmlformats.org/officeDocument/2006/relationships/customXml" Target="../ink/ink747.xml"/><Relationship Id="rId136" Type="http://schemas.openxmlformats.org/officeDocument/2006/relationships/image" Target="../media/image751.png"/><Relationship Id="rId157" Type="http://schemas.openxmlformats.org/officeDocument/2006/relationships/customXml" Target="../ink/ink760.xml"/><Relationship Id="rId178" Type="http://schemas.openxmlformats.org/officeDocument/2006/relationships/image" Target="../media/image772.png"/><Relationship Id="rId61" Type="http://schemas.openxmlformats.org/officeDocument/2006/relationships/customXml" Target="../ink/ink712.xml"/><Relationship Id="rId82" Type="http://schemas.openxmlformats.org/officeDocument/2006/relationships/image" Target="../media/image724.png"/><Relationship Id="rId152" Type="http://schemas.openxmlformats.org/officeDocument/2006/relationships/image" Target="../media/image759.png"/><Relationship Id="rId173" Type="http://schemas.openxmlformats.org/officeDocument/2006/relationships/customXml" Target="../ink/ink768.xml"/><Relationship Id="rId194" Type="http://schemas.openxmlformats.org/officeDocument/2006/relationships/image" Target="../media/image780.png"/><Relationship Id="rId199" Type="http://schemas.openxmlformats.org/officeDocument/2006/relationships/customXml" Target="../ink/ink781.xml"/><Relationship Id="rId203" Type="http://schemas.openxmlformats.org/officeDocument/2006/relationships/customXml" Target="../ink/ink783.xml"/><Relationship Id="rId208" Type="http://schemas.openxmlformats.org/officeDocument/2006/relationships/image" Target="../media/image787.png"/><Relationship Id="rId19" Type="http://schemas.openxmlformats.org/officeDocument/2006/relationships/customXml" Target="../ink/ink691.xml"/><Relationship Id="rId14" Type="http://schemas.openxmlformats.org/officeDocument/2006/relationships/image" Target="../media/image690.png"/><Relationship Id="rId30" Type="http://schemas.openxmlformats.org/officeDocument/2006/relationships/image" Target="../media/image698.png"/><Relationship Id="rId35" Type="http://schemas.openxmlformats.org/officeDocument/2006/relationships/customXml" Target="../ink/ink699.xml"/><Relationship Id="rId56" Type="http://schemas.openxmlformats.org/officeDocument/2006/relationships/image" Target="../media/image711.png"/><Relationship Id="rId77" Type="http://schemas.openxmlformats.org/officeDocument/2006/relationships/customXml" Target="../ink/ink720.xml"/><Relationship Id="rId100" Type="http://schemas.openxmlformats.org/officeDocument/2006/relationships/image" Target="../media/image733.png"/><Relationship Id="rId105" Type="http://schemas.openxmlformats.org/officeDocument/2006/relationships/customXml" Target="../ink/ink734.xml"/><Relationship Id="rId126" Type="http://schemas.openxmlformats.org/officeDocument/2006/relationships/image" Target="../media/image746.png"/><Relationship Id="rId147" Type="http://schemas.openxmlformats.org/officeDocument/2006/relationships/customXml" Target="../ink/ink755.xml"/><Relationship Id="rId168" Type="http://schemas.openxmlformats.org/officeDocument/2006/relationships/image" Target="../media/image767.png"/><Relationship Id="rId8" Type="http://schemas.openxmlformats.org/officeDocument/2006/relationships/image" Target="../media/image687.png"/><Relationship Id="rId51" Type="http://schemas.openxmlformats.org/officeDocument/2006/relationships/customXml" Target="../ink/ink707.xml"/><Relationship Id="rId72" Type="http://schemas.openxmlformats.org/officeDocument/2006/relationships/image" Target="../media/image719.png"/><Relationship Id="rId93" Type="http://schemas.openxmlformats.org/officeDocument/2006/relationships/customXml" Target="../ink/ink728.xml"/><Relationship Id="rId98" Type="http://schemas.openxmlformats.org/officeDocument/2006/relationships/image" Target="../media/image732.png"/><Relationship Id="rId121" Type="http://schemas.openxmlformats.org/officeDocument/2006/relationships/customXml" Target="../ink/ink742.xml"/><Relationship Id="rId142" Type="http://schemas.openxmlformats.org/officeDocument/2006/relationships/image" Target="../media/image754.png"/><Relationship Id="rId163" Type="http://schemas.openxmlformats.org/officeDocument/2006/relationships/customXml" Target="../ink/ink763.xml"/><Relationship Id="rId184" Type="http://schemas.openxmlformats.org/officeDocument/2006/relationships/image" Target="../media/image775.png"/><Relationship Id="rId189" Type="http://schemas.openxmlformats.org/officeDocument/2006/relationships/customXml" Target="../ink/ink776.xml"/><Relationship Id="rId3" Type="http://schemas.openxmlformats.org/officeDocument/2006/relationships/image" Target="../media/image2710.png"/><Relationship Id="rId25" Type="http://schemas.openxmlformats.org/officeDocument/2006/relationships/customXml" Target="../ink/ink694.xml"/><Relationship Id="rId46" Type="http://schemas.openxmlformats.org/officeDocument/2006/relationships/image" Target="../media/image706.png"/><Relationship Id="rId67" Type="http://schemas.openxmlformats.org/officeDocument/2006/relationships/customXml" Target="../ink/ink715.xml"/><Relationship Id="rId116" Type="http://schemas.openxmlformats.org/officeDocument/2006/relationships/image" Target="../media/image741.png"/><Relationship Id="rId137" Type="http://schemas.openxmlformats.org/officeDocument/2006/relationships/customXml" Target="../ink/ink750.xml"/><Relationship Id="rId158" Type="http://schemas.openxmlformats.org/officeDocument/2006/relationships/image" Target="../media/image762.png"/><Relationship Id="rId20" Type="http://schemas.openxmlformats.org/officeDocument/2006/relationships/image" Target="../media/image693.png"/><Relationship Id="rId41" Type="http://schemas.openxmlformats.org/officeDocument/2006/relationships/customXml" Target="../ink/ink702.xml"/><Relationship Id="rId62" Type="http://schemas.openxmlformats.org/officeDocument/2006/relationships/image" Target="../media/image714.png"/><Relationship Id="rId83" Type="http://schemas.openxmlformats.org/officeDocument/2006/relationships/customXml" Target="../ink/ink723.xml"/><Relationship Id="rId88" Type="http://schemas.openxmlformats.org/officeDocument/2006/relationships/image" Target="../media/image727.png"/><Relationship Id="rId111" Type="http://schemas.openxmlformats.org/officeDocument/2006/relationships/customXml" Target="../ink/ink737.xml"/><Relationship Id="rId132" Type="http://schemas.openxmlformats.org/officeDocument/2006/relationships/image" Target="../media/image749.png"/><Relationship Id="rId153" Type="http://schemas.openxmlformats.org/officeDocument/2006/relationships/customXml" Target="../ink/ink758.xml"/><Relationship Id="rId174" Type="http://schemas.openxmlformats.org/officeDocument/2006/relationships/image" Target="../media/image770.png"/><Relationship Id="rId179" Type="http://schemas.openxmlformats.org/officeDocument/2006/relationships/customXml" Target="../ink/ink771.xml"/><Relationship Id="rId195" Type="http://schemas.openxmlformats.org/officeDocument/2006/relationships/customXml" Target="../ink/ink779.xml"/><Relationship Id="rId190" Type="http://schemas.openxmlformats.org/officeDocument/2006/relationships/image" Target="../media/image778.png"/><Relationship Id="rId204" Type="http://schemas.openxmlformats.org/officeDocument/2006/relationships/image" Target="../media/image785.png"/><Relationship Id="rId15" Type="http://schemas.openxmlformats.org/officeDocument/2006/relationships/customXml" Target="../ink/ink689.xml"/><Relationship Id="rId36" Type="http://schemas.openxmlformats.org/officeDocument/2006/relationships/image" Target="../media/image701.png"/><Relationship Id="rId57" Type="http://schemas.openxmlformats.org/officeDocument/2006/relationships/customXml" Target="../ink/ink710.xml"/><Relationship Id="rId106" Type="http://schemas.openxmlformats.org/officeDocument/2006/relationships/image" Target="../media/image736.png"/><Relationship Id="rId127" Type="http://schemas.openxmlformats.org/officeDocument/2006/relationships/customXml" Target="../ink/ink745.xml"/><Relationship Id="rId10" Type="http://schemas.openxmlformats.org/officeDocument/2006/relationships/image" Target="../media/image688.png"/><Relationship Id="rId31" Type="http://schemas.openxmlformats.org/officeDocument/2006/relationships/customXml" Target="../ink/ink697.xml"/><Relationship Id="rId52" Type="http://schemas.openxmlformats.org/officeDocument/2006/relationships/image" Target="../media/image709.png"/><Relationship Id="rId73" Type="http://schemas.openxmlformats.org/officeDocument/2006/relationships/customXml" Target="../ink/ink718.xml"/><Relationship Id="rId78" Type="http://schemas.openxmlformats.org/officeDocument/2006/relationships/image" Target="../media/image722.png"/><Relationship Id="rId94" Type="http://schemas.openxmlformats.org/officeDocument/2006/relationships/image" Target="../media/image730.png"/><Relationship Id="rId99" Type="http://schemas.openxmlformats.org/officeDocument/2006/relationships/customXml" Target="../ink/ink731.xml"/><Relationship Id="rId101" Type="http://schemas.openxmlformats.org/officeDocument/2006/relationships/customXml" Target="../ink/ink732.xml"/><Relationship Id="rId122" Type="http://schemas.openxmlformats.org/officeDocument/2006/relationships/image" Target="../media/image744.png"/><Relationship Id="rId143" Type="http://schemas.openxmlformats.org/officeDocument/2006/relationships/customXml" Target="../ink/ink753.xml"/><Relationship Id="rId148" Type="http://schemas.openxmlformats.org/officeDocument/2006/relationships/image" Target="../media/image757.png"/><Relationship Id="rId164" Type="http://schemas.openxmlformats.org/officeDocument/2006/relationships/image" Target="../media/image765.png"/><Relationship Id="rId169" Type="http://schemas.openxmlformats.org/officeDocument/2006/relationships/customXml" Target="../ink/ink766.xml"/><Relationship Id="rId185" Type="http://schemas.openxmlformats.org/officeDocument/2006/relationships/customXml" Target="../ink/ink774.xml"/><Relationship Id="rId4" Type="http://schemas.openxmlformats.org/officeDocument/2006/relationships/image" Target="../media/image2810.png"/><Relationship Id="rId9" Type="http://schemas.openxmlformats.org/officeDocument/2006/relationships/customXml" Target="../ink/ink686.xml"/><Relationship Id="rId180" Type="http://schemas.openxmlformats.org/officeDocument/2006/relationships/image" Target="../media/image773.png"/><Relationship Id="rId26" Type="http://schemas.openxmlformats.org/officeDocument/2006/relationships/image" Target="../media/image696.png"/><Relationship Id="rId47" Type="http://schemas.openxmlformats.org/officeDocument/2006/relationships/customXml" Target="../ink/ink705.xml"/><Relationship Id="rId68" Type="http://schemas.openxmlformats.org/officeDocument/2006/relationships/image" Target="../media/image717.png"/><Relationship Id="rId89" Type="http://schemas.openxmlformats.org/officeDocument/2006/relationships/customXml" Target="../ink/ink726.xml"/><Relationship Id="rId112" Type="http://schemas.openxmlformats.org/officeDocument/2006/relationships/image" Target="../media/image739.png"/><Relationship Id="rId133" Type="http://schemas.openxmlformats.org/officeDocument/2006/relationships/customXml" Target="../ink/ink748.xml"/><Relationship Id="rId154" Type="http://schemas.openxmlformats.org/officeDocument/2006/relationships/image" Target="../media/image760.png"/><Relationship Id="rId175" Type="http://schemas.openxmlformats.org/officeDocument/2006/relationships/customXml" Target="../ink/ink769.xml"/><Relationship Id="rId196" Type="http://schemas.openxmlformats.org/officeDocument/2006/relationships/image" Target="../media/image781.png"/><Relationship Id="rId200" Type="http://schemas.openxmlformats.org/officeDocument/2006/relationships/image" Target="../media/image783.png"/><Relationship Id="rId16" Type="http://schemas.openxmlformats.org/officeDocument/2006/relationships/image" Target="../media/image691.png"/><Relationship Id="rId37" Type="http://schemas.openxmlformats.org/officeDocument/2006/relationships/customXml" Target="../ink/ink700.xml"/><Relationship Id="rId58" Type="http://schemas.openxmlformats.org/officeDocument/2006/relationships/image" Target="../media/image712.png"/><Relationship Id="rId79" Type="http://schemas.openxmlformats.org/officeDocument/2006/relationships/customXml" Target="../ink/ink721.xml"/><Relationship Id="rId102" Type="http://schemas.openxmlformats.org/officeDocument/2006/relationships/image" Target="../media/image734.png"/><Relationship Id="rId123" Type="http://schemas.openxmlformats.org/officeDocument/2006/relationships/customXml" Target="../ink/ink743.xml"/><Relationship Id="rId144" Type="http://schemas.openxmlformats.org/officeDocument/2006/relationships/image" Target="../media/image755.png"/><Relationship Id="rId90" Type="http://schemas.openxmlformats.org/officeDocument/2006/relationships/image" Target="../media/image728.png"/><Relationship Id="rId165" Type="http://schemas.openxmlformats.org/officeDocument/2006/relationships/customXml" Target="../ink/ink764.xml"/><Relationship Id="rId186" Type="http://schemas.openxmlformats.org/officeDocument/2006/relationships/image" Target="../media/image776.png"/><Relationship Id="rId27" Type="http://schemas.openxmlformats.org/officeDocument/2006/relationships/customXml" Target="../ink/ink695.xml"/><Relationship Id="rId48" Type="http://schemas.openxmlformats.org/officeDocument/2006/relationships/image" Target="../media/image707.png"/><Relationship Id="rId69" Type="http://schemas.openxmlformats.org/officeDocument/2006/relationships/customXml" Target="../ink/ink716.xml"/><Relationship Id="rId113" Type="http://schemas.openxmlformats.org/officeDocument/2006/relationships/customXml" Target="../ink/ink738.xml"/><Relationship Id="rId134" Type="http://schemas.openxmlformats.org/officeDocument/2006/relationships/image" Target="../media/image750.png"/><Relationship Id="rId80" Type="http://schemas.openxmlformats.org/officeDocument/2006/relationships/image" Target="../media/image723.png"/><Relationship Id="rId155" Type="http://schemas.openxmlformats.org/officeDocument/2006/relationships/customXml" Target="../ink/ink759.xml"/><Relationship Id="rId176" Type="http://schemas.openxmlformats.org/officeDocument/2006/relationships/image" Target="../media/image771.png"/><Relationship Id="rId197" Type="http://schemas.openxmlformats.org/officeDocument/2006/relationships/customXml" Target="../ink/ink780.xml"/><Relationship Id="rId201" Type="http://schemas.openxmlformats.org/officeDocument/2006/relationships/customXml" Target="../ink/ink782.xml"/><Relationship Id="rId17" Type="http://schemas.openxmlformats.org/officeDocument/2006/relationships/customXml" Target="../ink/ink690.xml"/><Relationship Id="rId38" Type="http://schemas.openxmlformats.org/officeDocument/2006/relationships/image" Target="../media/image702.png"/><Relationship Id="rId59" Type="http://schemas.openxmlformats.org/officeDocument/2006/relationships/customXml" Target="../ink/ink711.xml"/><Relationship Id="rId103" Type="http://schemas.openxmlformats.org/officeDocument/2006/relationships/customXml" Target="../ink/ink733.xml"/><Relationship Id="rId124" Type="http://schemas.openxmlformats.org/officeDocument/2006/relationships/image" Target="../media/image745.png"/><Relationship Id="rId70" Type="http://schemas.openxmlformats.org/officeDocument/2006/relationships/image" Target="../media/image718.png"/><Relationship Id="rId91" Type="http://schemas.openxmlformats.org/officeDocument/2006/relationships/customXml" Target="../ink/ink727.xml"/><Relationship Id="rId145" Type="http://schemas.openxmlformats.org/officeDocument/2006/relationships/customXml" Target="../ink/ink754.xml"/><Relationship Id="rId166" Type="http://schemas.openxmlformats.org/officeDocument/2006/relationships/image" Target="../media/image766.png"/><Relationship Id="rId187" Type="http://schemas.openxmlformats.org/officeDocument/2006/relationships/customXml" Target="../ink/ink775.xml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697.png"/><Relationship Id="rId49" Type="http://schemas.openxmlformats.org/officeDocument/2006/relationships/customXml" Target="../ink/ink706.xml"/><Relationship Id="rId114" Type="http://schemas.openxmlformats.org/officeDocument/2006/relationships/image" Target="../media/image740.png"/><Relationship Id="rId60" Type="http://schemas.openxmlformats.org/officeDocument/2006/relationships/image" Target="../media/image713.png"/><Relationship Id="rId81" Type="http://schemas.openxmlformats.org/officeDocument/2006/relationships/customXml" Target="../ink/ink722.xml"/><Relationship Id="rId135" Type="http://schemas.openxmlformats.org/officeDocument/2006/relationships/customXml" Target="../ink/ink749.xml"/><Relationship Id="rId156" Type="http://schemas.openxmlformats.org/officeDocument/2006/relationships/image" Target="../media/image761.png"/><Relationship Id="rId177" Type="http://schemas.openxmlformats.org/officeDocument/2006/relationships/customXml" Target="../ink/ink770.xml"/><Relationship Id="rId198" Type="http://schemas.openxmlformats.org/officeDocument/2006/relationships/image" Target="../media/image782.png"/><Relationship Id="rId202" Type="http://schemas.openxmlformats.org/officeDocument/2006/relationships/image" Target="../media/image784.png"/><Relationship Id="rId18" Type="http://schemas.openxmlformats.org/officeDocument/2006/relationships/image" Target="../media/image692.png"/><Relationship Id="rId39" Type="http://schemas.openxmlformats.org/officeDocument/2006/relationships/customXml" Target="../ink/ink701.xml"/><Relationship Id="rId50" Type="http://schemas.openxmlformats.org/officeDocument/2006/relationships/image" Target="../media/image708.png"/><Relationship Id="rId104" Type="http://schemas.openxmlformats.org/officeDocument/2006/relationships/image" Target="../media/image735.png"/><Relationship Id="rId125" Type="http://schemas.openxmlformats.org/officeDocument/2006/relationships/customXml" Target="../ink/ink744.xml"/><Relationship Id="rId146" Type="http://schemas.openxmlformats.org/officeDocument/2006/relationships/image" Target="../media/image756.png"/><Relationship Id="rId167" Type="http://schemas.openxmlformats.org/officeDocument/2006/relationships/customXml" Target="../ink/ink765.xml"/><Relationship Id="rId188" Type="http://schemas.openxmlformats.org/officeDocument/2006/relationships/image" Target="../media/image777.png"/><Relationship Id="rId71" Type="http://schemas.openxmlformats.org/officeDocument/2006/relationships/customXml" Target="../ink/ink717.xml"/><Relationship Id="rId92" Type="http://schemas.openxmlformats.org/officeDocument/2006/relationships/image" Target="../media/image729.png"/><Relationship Id="rId2" Type="http://schemas.openxmlformats.org/officeDocument/2006/relationships/image" Target="../media/image2610.png"/><Relationship Id="rId29" Type="http://schemas.openxmlformats.org/officeDocument/2006/relationships/customXml" Target="../ink/ink696.xml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45.png"/><Relationship Id="rId299" Type="http://schemas.openxmlformats.org/officeDocument/2006/relationships/image" Target="../media/image937.png"/><Relationship Id="rId21" Type="http://schemas.openxmlformats.org/officeDocument/2006/relationships/image" Target="../media/image797.png"/><Relationship Id="rId63" Type="http://schemas.openxmlformats.org/officeDocument/2006/relationships/image" Target="../media/image818.png"/><Relationship Id="rId159" Type="http://schemas.openxmlformats.org/officeDocument/2006/relationships/image" Target="../media/image866.png"/><Relationship Id="rId324" Type="http://schemas.openxmlformats.org/officeDocument/2006/relationships/customXml" Target="../ink/ink945.xml"/><Relationship Id="rId366" Type="http://schemas.openxmlformats.org/officeDocument/2006/relationships/image" Target="../media/image970.png"/><Relationship Id="rId170" Type="http://schemas.openxmlformats.org/officeDocument/2006/relationships/customXml" Target="../ink/ink868.xml"/><Relationship Id="rId226" Type="http://schemas.openxmlformats.org/officeDocument/2006/relationships/customXml" Target="../ink/ink896.xml"/><Relationship Id="rId433" Type="http://schemas.openxmlformats.org/officeDocument/2006/relationships/customXml" Target="../ink/ink1000.xml"/><Relationship Id="rId268" Type="http://schemas.openxmlformats.org/officeDocument/2006/relationships/customXml" Target="../ink/ink917.xml"/><Relationship Id="rId475" Type="http://schemas.openxmlformats.org/officeDocument/2006/relationships/customXml" Target="../ink/ink1021.xml"/><Relationship Id="rId32" Type="http://schemas.openxmlformats.org/officeDocument/2006/relationships/customXml" Target="../ink/ink799.xml"/><Relationship Id="rId74" Type="http://schemas.openxmlformats.org/officeDocument/2006/relationships/customXml" Target="../ink/ink820.xml"/><Relationship Id="rId128" Type="http://schemas.openxmlformats.org/officeDocument/2006/relationships/customXml" Target="../ink/ink847.xml"/><Relationship Id="rId335" Type="http://schemas.openxmlformats.org/officeDocument/2006/relationships/image" Target="../media/image955.png"/><Relationship Id="rId377" Type="http://schemas.openxmlformats.org/officeDocument/2006/relationships/customXml" Target="../ink/ink972.xml"/><Relationship Id="rId5" Type="http://schemas.openxmlformats.org/officeDocument/2006/relationships/image" Target="../media/image789.png"/><Relationship Id="rId181" Type="http://schemas.openxmlformats.org/officeDocument/2006/relationships/image" Target="../media/image877.png"/><Relationship Id="rId237" Type="http://schemas.openxmlformats.org/officeDocument/2006/relationships/image" Target="../media/image905.png"/><Relationship Id="rId402" Type="http://schemas.openxmlformats.org/officeDocument/2006/relationships/image" Target="../media/image988.png"/><Relationship Id="rId279" Type="http://schemas.openxmlformats.org/officeDocument/2006/relationships/image" Target="../media/image927.png"/><Relationship Id="rId444" Type="http://schemas.openxmlformats.org/officeDocument/2006/relationships/image" Target="../media/image1009.png"/><Relationship Id="rId486" Type="http://schemas.openxmlformats.org/officeDocument/2006/relationships/image" Target="../media/image1030.png"/><Relationship Id="rId43" Type="http://schemas.openxmlformats.org/officeDocument/2006/relationships/image" Target="../media/image808.png"/><Relationship Id="rId139" Type="http://schemas.openxmlformats.org/officeDocument/2006/relationships/image" Target="../media/image856.png"/><Relationship Id="rId290" Type="http://schemas.openxmlformats.org/officeDocument/2006/relationships/customXml" Target="../ink/ink928.xml"/><Relationship Id="rId304" Type="http://schemas.openxmlformats.org/officeDocument/2006/relationships/customXml" Target="../ink/ink935.xml"/><Relationship Id="rId346" Type="http://schemas.openxmlformats.org/officeDocument/2006/relationships/image" Target="../media/image960.png"/><Relationship Id="rId388" Type="http://schemas.openxmlformats.org/officeDocument/2006/relationships/image" Target="../media/image981.png"/><Relationship Id="rId85" Type="http://schemas.openxmlformats.org/officeDocument/2006/relationships/image" Target="../media/image829.png"/><Relationship Id="rId150" Type="http://schemas.openxmlformats.org/officeDocument/2006/relationships/customXml" Target="../ink/ink858.xml"/><Relationship Id="rId192" Type="http://schemas.openxmlformats.org/officeDocument/2006/relationships/customXml" Target="../ink/ink879.xml"/><Relationship Id="rId206" Type="http://schemas.openxmlformats.org/officeDocument/2006/relationships/customXml" Target="../ink/ink886.xml"/><Relationship Id="rId413" Type="http://schemas.openxmlformats.org/officeDocument/2006/relationships/customXml" Target="../ink/ink990.xml"/><Relationship Id="rId248" Type="http://schemas.openxmlformats.org/officeDocument/2006/relationships/customXml" Target="../ink/ink907.xml"/><Relationship Id="rId455" Type="http://schemas.openxmlformats.org/officeDocument/2006/relationships/customXml" Target="../ink/ink1011.xml"/><Relationship Id="rId12" Type="http://schemas.openxmlformats.org/officeDocument/2006/relationships/customXml" Target="../ink/ink789.xml"/><Relationship Id="rId108" Type="http://schemas.openxmlformats.org/officeDocument/2006/relationships/customXml" Target="../ink/ink837.xml"/><Relationship Id="rId315" Type="http://schemas.openxmlformats.org/officeDocument/2006/relationships/image" Target="../media/image945.png"/><Relationship Id="rId357" Type="http://schemas.openxmlformats.org/officeDocument/2006/relationships/customXml" Target="../ink/ink962.xml"/><Relationship Id="rId54" Type="http://schemas.openxmlformats.org/officeDocument/2006/relationships/customXml" Target="../ink/ink810.xml"/><Relationship Id="rId96" Type="http://schemas.openxmlformats.org/officeDocument/2006/relationships/customXml" Target="../ink/ink831.xml"/><Relationship Id="rId161" Type="http://schemas.openxmlformats.org/officeDocument/2006/relationships/image" Target="../media/image867.png"/><Relationship Id="rId217" Type="http://schemas.openxmlformats.org/officeDocument/2006/relationships/image" Target="../media/image895.png"/><Relationship Id="rId399" Type="http://schemas.openxmlformats.org/officeDocument/2006/relationships/customXml" Target="../ink/ink983.xml"/><Relationship Id="rId259" Type="http://schemas.openxmlformats.org/officeDocument/2006/relationships/image" Target="../media/image917.png"/><Relationship Id="rId424" Type="http://schemas.openxmlformats.org/officeDocument/2006/relationships/image" Target="../media/image999.png"/><Relationship Id="rId466" Type="http://schemas.openxmlformats.org/officeDocument/2006/relationships/image" Target="../media/image1020.png"/><Relationship Id="rId23" Type="http://schemas.openxmlformats.org/officeDocument/2006/relationships/image" Target="../media/image798.png"/><Relationship Id="rId119" Type="http://schemas.openxmlformats.org/officeDocument/2006/relationships/image" Target="../media/image846.png"/><Relationship Id="rId270" Type="http://schemas.openxmlformats.org/officeDocument/2006/relationships/customXml" Target="../ink/ink918.xml"/><Relationship Id="rId326" Type="http://schemas.openxmlformats.org/officeDocument/2006/relationships/customXml" Target="../ink/ink946.xml"/><Relationship Id="rId65" Type="http://schemas.openxmlformats.org/officeDocument/2006/relationships/image" Target="../media/image819.png"/><Relationship Id="rId130" Type="http://schemas.openxmlformats.org/officeDocument/2006/relationships/customXml" Target="../ink/ink848.xml"/><Relationship Id="rId368" Type="http://schemas.openxmlformats.org/officeDocument/2006/relationships/image" Target="../media/image971.png"/><Relationship Id="rId172" Type="http://schemas.openxmlformats.org/officeDocument/2006/relationships/customXml" Target="../ink/ink869.xml"/><Relationship Id="rId228" Type="http://schemas.openxmlformats.org/officeDocument/2006/relationships/customXml" Target="../ink/ink897.xml"/><Relationship Id="rId435" Type="http://schemas.openxmlformats.org/officeDocument/2006/relationships/customXml" Target="../ink/ink1001.xml"/><Relationship Id="rId477" Type="http://schemas.openxmlformats.org/officeDocument/2006/relationships/customXml" Target="../ink/ink1022.xml"/><Relationship Id="rId281" Type="http://schemas.openxmlformats.org/officeDocument/2006/relationships/image" Target="../media/image928.png"/><Relationship Id="rId337" Type="http://schemas.openxmlformats.org/officeDocument/2006/relationships/image" Target="../media/image956.png"/><Relationship Id="rId34" Type="http://schemas.openxmlformats.org/officeDocument/2006/relationships/customXml" Target="../ink/ink800.xml"/><Relationship Id="rId76" Type="http://schemas.openxmlformats.org/officeDocument/2006/relationships/customXml" Target="../ink/ink821.xml"/><Relationship Id="rId141" Type="http://schemas.openxmlformats.org/officeDocument/2006/relationships/image" Target="../media/image857.png"/><Relationship Id="rId379" Type="http://schemas.openxmlformats.org/officeDocument/2006/relationships/customXml" Target="../ink/ink973.xml"/><Relationship Id="rId7" Type="http://schemas.openxmlformats.org/officeDocument/2006/relationships/image" Target="../media/image790.png"/><Relationship Id="rId183" Type="http://schemas.openxmlformats.org/officeDocument/2006/relationships/image" Target="../media/image878.png"/><Relationship Id="rId239" Type="http://schemas.openxmlformats.org/officeDocument/2006/relationships/image" Target="../media/image906.png"/><Relationship Id="rId390" Type="http://schemas.openxmlformats.org/officeDocument/2006/relationships/image" Target="../media/image982.png"/><Relationship Id="rId404" Type="http://schemas.openxmlformats.org/officeDocument/2006/relationships/image" Target="../media/image989.png"/><Relationship Id="rId446" Type="http://schemas.openxmlformats.org/officeDocument/2006/relationships/image" Target="../media/image1010.png"/><Relationship Id="rId250" Type="http://schemas.openxmlformats.org/officeDocument/2006/relationships/customXml" Target="../ink/ink908.xml"/><Relationship Id="rId292" Type="http://schemas.openxmlformats.org/officeDocument/2006/relationships/customXml" Target="../ink/ink929.xml"/><Relationship Id="rId306" Type="http://schemas.openxmlformats.org/officeDocument/2006/relationships/customXml" Target="../ink/ink936.xml"/><Relationship Id="rId488" Type="http://schemas.openxmlformats.org/officeDocument/2006/relationships/image" Target="../media/image1031.png"/><Relationship Id="rId45" Type="http://schemas.openxmlformats.org/officeDocument/2006/relationships/image" Target="../media/image809.png"/><Relationship Id="rId87" Type="http://schemas.openxmlformats.org/officeDocument/2006/relationships/image" Target="../media/image830.png"/><Relationship Id="rId110" Type="http://schemas.openxmlformats.org/officeDocument/2006/relationships/customXml" Target="../ink/ink838.xml"/><Relationship Id="rId348" Type="http://schemas.openxmlformats.org/officeDocument/2006/relationships/image" Target="../media/image961.png"/><Relationship Id="rId152" Type="http://schemas.openxmlformats.org/officeDocument/2006/relationships/customXml" Target="../ink/ink859.xml"/><Relationship Id="rId194" Type="http://schemas.openxmlformats.org/officeDocument/2006/relationships/customXml" Target="../ink/ink880.xml"/><Relationship Id="rId208" Type="http://schemas.openxmlformats.org/officeDocument/2006/relationships/customXml" Target="../ink/ink887.xml"/><Relationship Id="rId415" Type="http://schemas.openxmlformats.org/officeDocument/2006/relationships/customXml" Target="../ink/ink991.xml"/><Relationship Id="rId457" Type="http://schemas.openxmlformats.org/officeDocument/2006/relationships/customXml" Target="../ink/ink1012.xml"/><Relationship Id="rId261" Type="http://schemas.openxmlformats.org/officeDocument/2006/relationships/image" Target="../media/image918.png"/><Relationship Id="rId14" Type="http://schemas.openxmlformats.org/officeDocument/2006/relationships/customXml" Target="../ink/ink790.xml"/><Relationship Id="rId56" Type="http://schemas.openxmlformats.org/officeDocument/2006/relationships/customXml" Target="../ink/ink811.xml"/><Relationship Id="rId317" Type="http://schemas.openxmlformats.org/officeDocument/2006/relationships/image" Target="../media/image946.png"/><Relationship Id="rId359" Type="http://schemas.openxmlformats.org/officeDocument/2006/relationships/customXml" Target="../ink/ink963.xml"/><Relationship Id="rId98" Type="http://schemas.openxmlformats.org/officeDocument/2006/relationships/customXml" Target="../ink/ink832.xml"/><Relationship Id="rId121" Type="http://schemas.openxmlformats.org/officeDocument/2006/relationships/image" Target="../media/image847.png"/><Relationship Id="rId163" Type="http://schemas.openxmlformats.org/officeDocument/2006/relationships/image" Target="../media/image868.png"/><Relationship Id="rId219" Type="http://schemas.openxmlformats.org/officeDocument/2006/relationships/image" Target="../media/image896.png"/><Relationship Id="rId370" Type="http://schemas.openxmlformats.org/officeDocument/2006/relationships/image" Target="../media/image972.png"/><Relationship Id="rId426" Type="http://schemas.openxmlformats.org/officeDocument/2006/relationships/image" Target="../media/image1000.png"/><Relationship Id="rId230" Type="http://schemas.openxmlformats.org/officeDocument/2006/relationships/customXml" Target="../ink/ink898.xml"/><Relationship Id="rId468" Type="http://schemas.openxmlformats.org/officeDocument/2006/relationships/image" Target="../media/image1021.png"/><Relationship Id="rId25" Type="http://schemas.openxmlformats.org/officeDocument/2006/relationships/image" Target="../media/image799.png"/><Relationship Id="rId67" Type="http://schemas.openxmlformats.org/officeDocument/2006/relationships/image" Target="../media/image820.png"/><Relationship Id="rId272" Type="http://schemas.openxmlformats.org/officeDocument/2006/relationships/customXml" Target="../ink/ink919.xml"/><Relationship Id="rId328" Type="http://schemas.openxmlformats.org/officeDocument/2006/relationships/customXml" Target="../ink/ink947.xml"/><Relationship Id="rId132" Type="http://schemas.openxmlformats.org/officeDocument/2006/relationships/customXml" Target="../ink/ink849.xml"/><Relationship Id="rId174" Type="http://schemas.openxmlformats.org/officeDocument/2006/relationships/customXml" Target="../ink/ink870.xml"/><Relationship Id="rId381" Type="http://schemas.openxmlformats.org/officeDocument/2006/relationships/customXml" Target="../ink/ink974.xml"/><Relationship Id="rId241" Type="http://schemas.openxmlformats.org/officeDocument/2006/relationships/image" Target="../media/image907.png"/><Relationship Id="rId437" Type="http://schemas.openxmlformats.org/officeDocument/2006/relationships/customXml" Target="../ink/ink1002.xml"/><Relationship Id="rId479" Type="http://schemas.openxmlformats.org/officeDocument/2006/relationships/customXml" Target="../ink/ink1023.xml"/><Relationship Id="rId36" Type="http://schemas.openxmlformats.org/officeDocument/2006/relationships/customXml" Target="../ink/ink801.xml"/><Relationship Id="rId283" Type="http://schemas.openxmlformats.org/officeDocument/2006/relationships/image" Target="../media/image929.png"/><Relationship Id="rId339" Type="http://schemas.openxmlformats.org/officeDocument/2006/relationships/customXml" Target="../ink/ink953.xml"/><Relationship Id="rId490" Type="http://schemas.openxmlformats.org/officeDocument/2006/relationships/image" Target="../media/image1032.png"/><Relationship Id="rId78" Type="http://schemas.openxmlformats.org/officeDocument/2006/relationships/customXml" Target="../ink/ink822.xml"/><Relationship Id="rId101" Type="http://schemas.openxmlformats.org/officeDocument/2006/relationships/image" Target="../media/image837.png"/><Relationship Id="rId143" Type="http://schemas.openxmlformats.org/officeDocument/2006/relationships/image" Target="../media/image858.png"/><Relationship Id="rId185" Type="http://schemas.openxmlformats.org/officeDocument/2006/relationships/image" Target="../media/image879.png"/><Relationship Id="rId350" Type="http://schemas.openxmlformats.org/officeDocument/2006/relationships/image" Target="../media/image962.png"/><Relationship Id="rId406" Type="http://schemas.openxmlformats.org/officeDocument/2006/relationships/image" Target="../media/image990.png"/><Relationship Id="rId9" Type="http://schemas.openxmlformats.org/officeDocument/2006/relationships/image" Target="../media/image791.png"/><Relationship Id="rId210" Type="http://schemas.openxmlformats.org/officeDocument/2006/relationships/customXml" Target="../ink/ink888.xml"/><Relationship Id="rId392" Type="http://schemas.openxmlformats.org/officeDocument/2006/relationships/image" Target="../media/image983.png"/><Relationship Id="rId448" Type="http://schemas.openxmlformats.org/officeDocument/2006/relationships/image" Target="../media/image1011.png"/><Relationship Id="rId252" Type="http://schemas.openxmlformats.org/officeDocument/2006/relationships/customXml" Target="../ink/ink909.xml"/><Relationship Id="rId294" Type="http://schemas.openxmlformats.org/officeDocument/2006/relationships/customXml" Target="../ink/ink930.xml"/><Relationship Id="rId308" Type="http://schemas.openxmlformats.org/officeDocument/2006/relationships/customXml" Target="../ink/ink937.xml"/><Relationship Id="rId47" Type="http://schemas.openxmlformats.org/officeDocument/2006/relationships/image" Target="../media/image810.png"/><Relationship Id="rId89" Type="http://schemas.openxmlformats.org/officeDocument/2006/relationships/image" Target="../media/image831.png"/><Relationship Id="rId112" Type="http://schemas.openxmlformats.org/officeDocument/2006/relationships/customXml" Target="../ink/ink839.xml"/><Relationship Id="rId154" Type="http://schemas.openxmlformats.org/officeDocument/2006/relationships/customXml" Target="../ink/ink860.xml"/><Relationship Id="rId361" Type="http://schemas.openxmlformats.org/officeDocument/2006/relationships/customXml" Target="../ink/ink964.xml"/><Relationship Id="rId196" Type="http://schemas.openxmlformats.org/officeDocument/2006/relationships/customXml" Target="../ink/ink881.xml"/><Relationship Id="rId417" Type="http://schemas.openxmlformats.org/officeDocument/2006/relationships/customXml" Target="../ink/ink992.xml"/><Relationship Id="rId459" Type="http://schemas.openxmlformats.org/officeDocument/2006/relationships/customXml" Target="../ink/ink1013.xml"/><Relationship Id="rId16" Type="http://schemas.openxmlformats.org/officeDocument/2006/relationships/customXml" Target="../ink/ink791.xml"/><Relationship Id="rId221" Type="http://schemas.openxmlformats.org/officeDocument/2006/relationships/image" Target="../media/image897.png"/><Relationship Id="rId263" Type="http://schemas.openxmlformats.org/officeDocument/2006/relationships/image" Target="../media/image919.png"/><Relationship Id="rId319" Type="http://schemas.openxmlformats.org/officeDocument/2006/relationships/image" Target="../media/image947.png"/><Relationship Id="rId470" Type="http://schemas.openxmlformats.org/officeDocument/2006/relationships/image" Target="../media/image1022.png"/><Relationship Id="rId58" Type="http://schemas.openxmlformats.org/officeDocument/2006/relationships/customXml" Target="../ink/ink812.xml"/><Relationship Id="rId123" Type="http://schemas.openxmlformats.org/officeDocument/2006/relationships/image" Target="../media/image848.png"/><Relationship Id="rId330" Type="http://schemas.openxmlformats.org/officeDocument/2006/relationships/customXml" Target="../ink/ink948.xml"/><Relationship Id="rId165" Type="http://schemas.openxmlformats.org/officeDocument/2006/relationships/image" Target="../media/image869.png"/><Relationship Id="rId372" Type="http://schemas.openxmlformats.org/officeDocument/2006/relationships/image" Target="../media/image973.png"/><Relationship Id="rId428" Type="http://schemas.openxmlformats.org/officeDocument/2006/relationships/image" Target="../media/image1001.png"/><Relationship Id="rId232" Type="http://schemas.openxmlformats.org/officeDocument/2006/relationships/customXml" Target="../ink/ink899.xml"/><Relationship Id="rId274" Type="http://schemas.openxmlformats.org/officeDocument/2006/relationships/customXml" Target="../ink/ink920.xml"/><Relationship Id="rId481" Type="http://schemas.openxmlformats.org/officeDocument/2006/relationships/customXml" Target="../ink/ink1024.xml"/><Relationship Id="rId27" Type="http://schemas.openxmlformats.org/officeDocument/2006/relationships/image" Target="../media/image800.png"/><Relationship Id="rId69" Type="http://schemas.openxmlformats.org/officeDocument/2006/relationships/image" Target="../media/image821.png"/><Relationship Id="rId134" Type="http://schemas.openxmlformats.org/officeDocument/2006/relationships/customXml" Target="../ink/ink850.xml"/><Relationship Id="rId80" Type="http://schemas.openxmlformats.org/officeDocument/2006/relationships/customXml" Target="../ink/ink823.xml"/><Relationship Id="rId176" Type="http://schemas.openxmlformats.org/officeDocument/2006/relationships/customXml" Target="../ink/ink871.xml"/><Relationship Id="rId341" Type="http://schemas.openxmlformats.org/officeDocument/2006/relationships/customXml" Target="../ink/ink954.xml"/><Relationship Id="rId383" Type="http://schemas.openxmlformats.org/officeDocument/2006/relationships/customXml" Target="../ink/ink975.xml"/><Relationship Id="rId439" Type="http://schemas.openxmlformats.org/officeDocument/2006/relationships/customXml" Target="../ink/ink1003.xml"/><Relationship Id="rId201" Type="http://schemas.openxmlformats.org/officeDocument/2006/relationships/image" Target="../media/image887.png"/><Relationship Id="rId243" Type="http://schemas.openxmlformats.org/officeDocument/2006/relationships/image" Target="../media/image908.png"/><Relationship Id="rId285" Type="http://schemas.openxmlformats.org/officeDocument/2006/relationships/image" Target="../media/image930.png"/><Relationship Id="rId450" Type="http://schemas.openxmlformats.org/officeDocument/2006/relationships/image" Target="../media/image1012.png"/><Relationship Id="rId38" Type="http://schemas.openxmlformats.org/officeDocument/2006/relationships/customXml" Target="../ink/ink802.xml"/><Relationship Id="rId103" Type="http://schemas.openxmlformats.org/officeDocument/2006/relationships/image" Target="../media/image838.png"/><Relationship Id="rId310" Type="http://schemas.openxmlformats.org/officeDocument/2006/relationships/customXml" Target="../ink/ink938.xml"/><Relationship Id="rId492" Type="http://schemas.openxmlformats.org/officeDocument/2006/relationships/image" Target="../media/image1033.png"/><Relationship Id="rId91" Type="http://schemas.openxmlformats.org/officeDocument/2006/relationships/image" Target="../media/image832.png"/><Relationship Id="rId145" Type="http://schemas.openxmlformats.org/officeDocument/2006/relationships/image" Target="../media/image859.png"/><Relationship Id="rId187" Type="http://schemas.openxmlformats.org/officeDocument/2006/relationships/image" Target="../media/image880.png"/><Relationship Id="rId352" Type="http://schemas.openxmlformats.org/officeDocument/2006/relationships/image" Target="../media/image963.png"/><Relationship Id="rId394" Type="http://schemas.openxmlformats.org/officeDocument/2006/relationships/image" Target="../media/image984.png"/><Relationship Id="rId408" Type="http://schemas.openxmlformats.org/officeDocument/2006/relationships/image" Target="../media/image991.png"/><Relationship Id="rId212" Type="http://schemas.openxmlformats.org/officeDocument/2006/relationships/customXml" Target="../ink/ink889.xml"/><Relationship Id="rId254" Type="http://schemas.openxmlformats.org/officeDocument/2006/relationships/customXml" Target="../ink/ink910.xml"/><Relationship Id="rId49" Type="http://schemas.openxmlformats.org/officeDocument/2006/relationships/image" Target="../media/image811.png"/><Relationship Id="rId114" Type="http://schemas.openxmlformats.org/officeDocument/2006/relationships/customXml" Target="../ink/ink840.xml"/><Relationship Id="rId296" Type="http://schemas.openxmlformats.org/officeDocument/2006/relationships/customXml" Target="../ink/ink931.xml"/><Relationship Id="rId461" Type="http://schemas.openxmlformats.org/officeDocument/2006/relationships/customXml" Target="../ink/ink1014.xml"/><Relationship Id="rId60" Type="http://schemas.openxmlformats.org/officeDocument/2006/relationships/customXml" Target="../ink/ink813.xml"/><Relationship Id="rId156" Type="http://schemas.openxmlformats.org/officeDocument/2006/relationships/customXml" Target="../ink/ink861.xml"/><Relationship Id="rId198" Type="http://schemas.openxmlformats.org/officeDocument/2006/relationships/customXml" Target="../ink/ink882.xml"/><Relationship Id="rId321" Type="http://schemas.openxmlformats.org/officeDocument/2006/relationships/image" Target="../media/image948.png"/><Relationship Id="rId363" Type="http://schemas.openxmlformats.org/officeDocument/2006/relationships/customXml" Target="../ink/ink965.xml"/><Relationship Id="rId419" Type="http://schemas.openxmlformats.org/officeDocument/2006/relationships/customXml" Target="../ink/ink993.xml"/><Relationship Id="rId223" Type="http://schemas.openxmlformats.org/officeDocument/2006/relationships/image" Target="../media/image898.png"/><Relationship Id="rId430" Type="http://schemas.openxmlformats.org/officeDocument/2006/relationships/image" Target="../media/image1002.png"/><Relationship Id="rId18" Type="http://schemas.openxmlformats.org/officeDocument/2006/relationships/customXml" Target="../ink/ink792.xml"/><Relationship Id="rId265" Type="http://schemas.openxmlformats.org/officeDocument/2006/relationships/image" Target="../media/image920.png"/><Relationship Id="rId472" Type="http://schemas.openxmlformats.org/officeDocument/2006/relationships/image" Target="../media/image1023.png"/><Relationship Id="rId125" Type="http://schemas.openxmlformats.org/officeDocument/2006/relationships/image" Target="../media/image849.png"/><Relationship Id="rId167" Type="http://schemas.openxmlformats.org/officeDocument/2006/relationships/image" Target="../media/image870.png"/><Relationship Id="rId332" Type="http://schemas.openxmlformats.org/officeDocument/2006/relationships/customXml" Target="../ink/ink949.xml"/><Relationship Id="rId374" Type="http://schemas.openxmlformats.org/officeDocument/2006/relationships/image" Target="../media/image974.png"/><Relationship Id="rId71" Type="http://schemas.openxmlformats.org/officeDocument/2006/relationships/image" Target="../media/image822.png"/><Relationship Id="rId234" Type="http://schemas.openxmlformats.org/officeDocument/2006/relationships/customXml" Target="../ink/ink900.xml"/><Relationship Id="rId2" Type="http://schemas.openxmlformats.org/officeDocument/2006/relationships/notesSlide" Target="../notesSlides/notesSlide8.xml"/><Relationship Id="rId29" Type="http://schemas.openxmlformats.org/officeDocument/2006/relationships/image" Target="../media/image801.png"/><Relationship Id="rId276" Type="http://schemas.openxmlformats.org/officeDocument/2006/relationships/customXml" Target="../ink/ink921.xml"/><Relationship Id="rId441" Type="http://schemas.openxmlformats.org/officeDocument/2006/relationships/customXml" Target="../ink/ink1004.xml"/><Relationship Id="rId483" Type="http://schemas.openxmlformats.org/officeDocument/2006/relationships/customXml" Target="../ink/ink1025.xml"/><Relationship Id="rId40" Type="http://schemas.openxmlformats.org/officeDocument/2006/relationships/customXml" Target="../ink/ink803.xml"/><Relationship Id="rId136" Type="http://schemas.openxmlformats.org/officeDocument/2006/relationships/customXml" Target="../ink/ink851.xml"/><Relationship Id="rId178" Type="http://schemas.openxmlformats.org/officeDocument/2006/relationships/customXml" Target="../ink/ink872.xml"/><Relationship Id="rId301" Type="http://schemas.openxmlformats.org/officeDocument/2006/relationships/image" Target="../media/image938.png"/><Relationship Id="rId343" Type="http://schemas.openxmlformats.org/officeDocument/2006/relationships/customXml" Target="../ink/ink955.xml"/><Relationship Id="rId82" Type="http://schemas.openxmlformats.org/officeDocument/2006/relationships/customXml" Target="../ink/ink824.xml"/><Relationship Id="rId203" Type="http://schemas.openxmlformats.org/officeDocument/2006/relationships/image" Target="../media/image888.png"/><Relationship Id="rId385" Type="http://schemas.openxmlformats.org/officeDocument/2006/relationships/customXml" Target="../ink/ink976.xml"/><Relationship Id="rId245" Type="http://schemas.openxmlformats.org/officeDocument/2006/relationships/image" Target="../media/image909.png"/><Relationship Id="rId287" Type="http://schemas.openxmlformats.org/officeDocument/2006/relationships/image" Target="../media/image931.png"/><Relationship Id="rId410" Type="http://schemas.openxmlformats.org/officeDocument/2006/relationships/image" Target="../media/image992.png"/><Relationship Id="rId452" Type="http://schemas.openxmlformats.org/officeDocument/2006/relationships/image" Target="../media/image1013.png"/><Relationship Id="rId494" Type="http://schemas.openxmlformats.org/officeDocument/2006/relationships/image" Target="../media/image1034.png"/><Relationship Id="rId105" Type="http://schemas.openxmlformats.org/officeDocument/2006/relationships/image" Target="../media/image839.png"/><Relationship Id="rId147" Type="http://schemas.openxmlformats.org/officeDocument/2006/relationships/image" Target="../media/image860.png"/><Relationship Id="rId312" Type="http://schemas.openxmlformats.org/officeDocument/2006/relationships/customXml" Target="../ink/ink939.xml"/><Relationship Id="rId354" Type="http://schemas.openxmlformats.org/officeDocument/2006/relationships/image" Target="../media/image964.png"/><Relationship Id="rId51" Type="http://schemas.openxmlformats.org/officeDocument/2006/relationships/image" Target="../media/image812.png"/><Relationship Id="rId93" Type="http://schemas.openxmlformats.org/officeDocument/2006/relationships/image" Target="../media/image833.png"/><Relationship Id="rId189" Type="http://schemas.openxmlformats.org/officeDocument/2006/relationships/image" Target="../media/image881.png"/><Relationship Id="rId396" Type="http://schemas.openxmlformats.org/officeDocument/2006/relationships/image" Target="../media/image985.png"/><Relationship Id="rId214" Type="http://schemas.openxmlformats.org/officeDocument/2006/relationships/customXml" Target="../ink/ink890.xml"/><Relationship Id="rId256" Type="http://schemas.openxmlformats.org/officeDocument/2006/relationships/customXml" Target="../ink/ink911.xml"/><Relationship Id="rId298" Type="http://schemas.openxmlformats.org/officeDocument/2006/relationships/customXml" Target="../ink/ink932.xml"/><Relationship Id="rId421" Type="http://schemas.openxmlformats.org/officeDocument/2006/relationships/customXml" Target="../ink/ink994.xml"/><Relationship Id="rId463" Type="http://schemas.openxmlformats.org/officeDocument/2006/relationships/customXml" Target="../ink/ink1015.xml"/><Relationship Id="rId116" Type="http://schemas.openxmlformats.org/officeDocument/2006/relationships/customXml" Target="../ink/ink841.xml"/><Relationship Id="rId158" Type="http://schemas.openxmlformats.org/officeDocument/2006/relationships/customXml" Target="../ink/ink862.xml"/><Relationship Id="rId323" Type="http://schemas.openxmlformats.org/officeDocument/2006/relationships/image" Target="../media/image949.png"/><Relationship Id="rId20" Type="http://schemas.openxmlformats.org/officeDocument/2006/relationships/customXml" Target="../ink/ink793.xml"/><Relationship Id="rId62" Type="http://schemas.openxmlformats.org/officeDocument/2006/relationships/customXml" Target="../ink/ink814.xml"/><Relationship Id="rId365" Type="http://schemas.openxmlformats.org/officeDocument/2006/relationships/customXml" Target="../ink/ink966.xml"/><Relationship Id="rId190" Type="http://schemas.openxmlformats.org/officeDocument/2006/relationships/customXml" Target="../ink/ink878.xml"/><Relationship Id="rId204" Type="http://schemas.openxmlformats.org/officeDocument/2006/relationships/customXml" Target="../ink/ink885.xml"/><Relationship Id="rId225" Type="http://schemas.openxmlformats.org/officeDocument/2006/relationships/image" Target="../media/image899.png"/><Relationship Id="rId246" Type="http://schemas.openxmlformats.org/officeDocument/2006/relationships/customXml" Target="../ink/ink906.xml"/><Relationship Id="rId267" Type="http://schemas.openxmlformats.org/officeDocument/2006/relationships/image" Target="../media/image921.png"/><Relationship Id="rId288" Type="http://schemas.openxmlformats.org/officeDocument/2006/relationships/customXml" Target="../ink/ink927.xml"/><Relationship Id="rId411" Type="http://schemas.openxmlformats.org/officeDocument/2006/relationships/customXml" Target="../ink/ink989.xml"/><Relationship Id="rId432" Type="http://schemas.openxmlformats.org/officeDocument/2006/relationships/image" Target="../media/image1003.png"/><Relationship Id="rId453" Type="http://schemas.openxmlformats.org/officeDocument/2006/relationships/customXml" Target="../ink/ink1010.xml"/><Relationship Id="rId474" Type="http://schemas.openxmlformats.org/officeDocument/2006/relationships/image" Target="../media/image1024.png"/><Relationship Id="rId106" Type="http://schemas.openxmlformats.org/officeDocument/2006/relationships/customXml" Target="../ink/ink836.xml"/><Relationship Id="rId127" Type="http://schemas.openxmlformats.org/officeDocument/2006/relationships/image" Target="../media/image850.png"/><Relationship Id="rId313" Type="http://schemas.openxmlformats.org/officeDocument/2006/relationships/image" Target="../media/image944.png"/><Relationship Id="rId10" Type="http://schemas.openxmlformats.org/officeDocument/2006/relationships/customXml" Target="../ink/ink788.xml"/><Relationship Id="rId31" Type="http://schemas.openxmlformats.org/officeDocument/2006/relationships/image" Target="../media/image802.png"/><Relationship Id="rId52" Type="http://schemas.openxmlformats.org/officeDocument/2006/relationships/customXml" Target="../ink/ink809.xml"/><Relationship Id="rId73" Type="http://schemas.openxmlformats.org/officeDocument/2006/relationships/image" Target="../media/image823.png"/><Relationship Id="rId94" Type="http://schemas.openxmlformats.org/officeDocument/2006/relationships/customXml" Target="../ink/ink830.xml"/><Relationship Id="rId148" Type="http://schemas.openxmlformats.org/officeDocument/2006/relationships/customXml" Target="../ink/ink857.xml"/><Relationship Id="rId169" Type="http://schemas.openxmlformats.org/officeDocument/2006/relationships/image" Target="../media/image871.png"/><Relationship Id="rId334" Type="http://schemas.openxmlformats.org/officeDocument/2006/relationships/customXml" Target="../ink/ink950.xml"/><Relationship Id="rId355" Type="http://schemas.openxmlformats.org/officeDocument/2006/relationships/customXml" Target="../ink/ink961.xml"/><Relationship Id="rId376" Type="http://schemas.openxmlformats.org/officeDocument/2006/relationships/image" Target="../media/image975.png"/><Relationship Id="rId397" Type="http://schemas.openxmlformats.org/officeDocument/2006/relationships/customXml" Target="../ink/ink982.xml"/><Relationship Id="rId4" Type="http://schemas.openxmlformats.org/officeDocument/2006/relationships/image" Target="../media/image3210.png"/><Relationship Id="rId180" Type="http://schemas.openxmlformats.org/officeDocument/2006/relationships/customXml" Target="../ink/ink873.xml"/><Relationship Id="rId215" Type="http://schemas.openxmlformats.org/officeDocument/2006/relationships/image" Target="../media/image894.png"/><Relationship Id="rId236" Type="http://schemas.openxmlformats.org/officeDocument/2006/relationships/customXml" Target="../ink/ink901.xml"/><Relationship Id="rId257" Type="http://schemas.openxmlformats.org/officeDocument/2006/relationships/image" Target="../media/image916.png"/><Relationship Id="rId278" Type="http://schemas.openxmlformats.org/officeDocument/2006/relationships/customXml" Target="../ink/ink922.xml"/><Relationship Id="rId401" Type="http://schemas.openxmlformats.org/officeDocument/2006/relationships/customXml" Target="../ink/ink984.xml"/><Relationship Id="rId422" Type="http://schemas.openxmlformats.org/officeDocument/2006/relationships/image" Target="../media/image998.png"/><Relationship Id="rId443" Type="http://schemas.openxmlformats.org/officeDocument/2006/relationships/customXml" Target="../ink/ink1005.xml"/><Relationship Id="rId464" Type="http://schemas.openxmlformats.org/officeDocument/2006/relationships/image" Target="../media/image1019.png"/><Relationship Id="rId303" Type="http://schemas.openxmlformats.org/officeDocument/2006/relationships/image" Target="../media/image939.png"/><Relationship Id="rId485" Type="http://schemas.openxmlformats.org/officeDocument/2006/relationships/customXml" Target="../ink/ink1026.xml"/><Relationship Id="rId42" Type="http://schemas.openxmlformats.org/officeDocument/2006/relationships/customXml" Target="../ink/ink804.xml"/><Relationship Id="rId84" Type="http://schemas.openxmlformats.org/officeDocument/2006/relationships/customXml" Target="../ink/ink825.xml"/><Relationship Id="rId138" Type="http://schemas.openxmlformats.org/officeDocument/2006/relationships/customXml" Target="../ink/ink852.xml"/><Relationship Id="rId345" Type="http://schemas.openxmlformats.org/officeDocument/2006/relationships/customXml" Target="../ink/ink956.xml"/><Relationship Id="rId387" Type="http://schemas.openxmlformats.org/officeDocument/2006/relationships/customXml" Target="../ink/ink977.xml"/><Relationship Id="rId191" Type="http://schemas.openxmlformats.org/officeDocument/2006/relationships/image" Target="../media/image882.png"/><Relationship Id="rId205" Type="http://schemas.openxmlformats.org/officeDocument/2006/relationships/image" Target="../media/image889.png"/><Relationship Id="rId247" Type="http://schemas.openxmlformats.org/officeDocument/2006/relationships/image" Target="../media/image911.png"/><Relationship Id="rId412" Type="http://schemas.openxmlformats.org/officeDocument/2006/relationships/image" Target="../media/image993.png"/><Relationship Id="rId107" Type="http://schemas.openxmlformats.org/officeDocument/2006/relationships/image" Target="../media/image840.png"/><Relationship Id="rId289" Type="http://schemas.openxmlformats.org/officeDocument/2006/relationships/image" Target="../media/image932.png"/><Relationship Id="rId454" Type="http://schemas.openxmlformats.org/officeDocument/2006/relationships/image" Target="../media/image1014.png"/><Relationship Id="rId11" Type="http://schemas.openxmlformats.org/officeDocument/2006/relationships/image" Target="../media/image792.png"/><Relationship Id="rId53" Type="http://schemas.openxmlformats.org/officeDocument/2006/relationships/image" Target="../media/image813.png"/><Relationship Id="rId149" Type="http://schemas.openxmlformats.org/officeDocument/2006/relationships/image" Target="../media/image861.png"/><Relationship Id="rId314" Type="http://schemas.openxmlformats.org/officeDocument/2006/relationships/customXml" Target="../ink/ink940.xml"/><Relationship Id="rId356" Type="http://schemas.openxmlformats.org/officeDocument/2006/relationships/image" Target="../media/image965.png"/><Relationship Id="rId398" Type="http://schemas.openxmlformats.org/officeDocument/2006/relationships/image" Target="../media/image986.png"/><Relationship Id="rId95" Type="http://schemas.openxmlformats.org/officeDocument/2006/relationships/image" Target="../media/image834.png"/><Relationship Id="rId160" Type="http://schemas.openxmlformats.org/officeDocument/2006/relationships/customXml" Target="../ink/ink863.xml"/><Relationship Id="rId216" Type="http://schemas.openxmlformats.org/officeDocument/2006/relationships/customXml" Target="../ink/ink891.xml"/><Relationship Id="rId423" Type="http://schemas.openxmlformats.org/officeDocument/2006/relationships/customXml" Target="../ink/ink995.xml"/><Relationship Id="rId258" Type="http://schemas.openxmlformats.org/officeDocument/2006/relationships/customXml" Target="../ink/ink912.xml"/><Relationship Id="rId465" Type="http://schemas.openxmlformats.org/officeDocument/2006/relationships/customXml" Target="../ink/ink1016.xml"/><Relationship Id="rId22" Type="http://schemas.openxmlformats.org/officeDocument/2006/relationships/customXml" Target="../ink/ink794.xml"/><Relationship Id="rId64" Type="http://schemas.openxmlformats.org/officeDocument/2006/relationships/customXml" Target="../ink/ink815.xml"/><Relationship Id="rId118" Type="http://schemas.openxmlformats.org/officeDocument/2006/relationships/customXml" Target="../ink/ink842.xml"/><Relationship Id="rId325" Type="http://schemas.openxmlformats.org/officeDocument/2006/relationships/image" Target="../media/image950.png"/><Relationship Id="rId367" Type="http://schemas.openxmlformats.org/officeDocument/2006/relationships/customXml" Target="../ink/ink967.xml"/><Relationship Id="rId171" Type="http://schemas.openxmlformats.org/officeDocument/2006/relationships/image" Target="../media/image872.png"/><Relationship Id="rId227" Type="http://schemas.openxmlformats.org/officeDocument/2006/relationships/image" Target="../media/image900.png"/><Relationship Id="rId269" Type="http://schemas.openxmlformats.org/officeDocument/2006/relationships/image" Target="../media/image922.png"/><Relationship Id="rId434" Type="http://schemas.openxmlformats.org/officeDocument/2006/relationships/image" Target="../media/image1004.png"/><Relationship Id="rId476" Type="http://schemas.openxmlformats.org/officeDocument/2006/relationships/image" Target="../media/image1025.png"/><Relationship Id="rId33" Type="http://schemas.openxmlformats.org/officeDocument/2006/relationships/image" Target="../media/image803.png"/><Relationship Id="rId129" Type="http://schemas.openxmlformats.org/officeDocument/2006/relationships/image" Target="../media/image851.png"/><Relationship Id="rId280" Type="http://schemas.openxmlformats.org/officeDocument/2006/relationships/customXml" Target="../ink/ink923.xml"/><Relationship Id="rId336" Type="http://schemas.openxmlformats.org/officeDocument/2006/relationships/customXml" Target="../ink/ink951.xml"/><Relationship Id="rId75" Type="http://schemas.openxmlformats.org/officeDocument/2006/relationships/image" Target="../media/image824.png"/><Relationship Id="rId140" Type="http://schemas.openxmlformats.org/officeDocument/2006/relationships/customXml" Target="../ink/ink853.xml"/><Relationship Id="rId182" Type="http://schemas.openxmlformats.org/officeDocument/2006/relationships/customXml" Target="../ink/ink874.xml"/><Relationship Id="rId378" Type="http://schemas.openxmlformats.org/officeDocument/2006/relationships/image" Target="../media/image976.png"/><Relationship Id="rId403" Type="http://schemas.openxmlformats.org/officeDocument/2006/relationships/customXml" Target="../ink/ink985.xml"/><Relationship Id="rId6" Type="http://schemas.openxmlformats.org/officeDocument/2006/relationships/customXml" Target="../ink/ink786.xml"/><Relationship Id="rId238" Type="http://schemas.openxmlformats.org/officeDocument/2006/relationships/customXml" Target="../ink/ink902.xml"/><Relationship Id="rId445" Type="http://schemas.openxmlformats.org/officeDocument/2006/relationships/customXml" Target="../ink/ink1006.xml"/><Relationship Id="rId487" Type="http://schemas.openxmlformats.org/officeDocument/2006/relationships/customXml" Target="../ink/ink1027.xml"/><Relationship Id="rId291" Type="http://schemas.openxmlformats.org/officeDocument/2006/relationships/image" Target="../media/image933.png"/><Relationship Id="rId305" Type="http://schemas.openxmlformats.org/officeDocument/2006/relationships/image" Target="../media/image940.png"/><Relationship Id="rId347" Type="http://schemas.openxmlformats.org/officeDocument/2006/relationships/customXml" Target="../ink/ink957.xml"/><Relationship Id="rId44" Type="http://schemas.openxmlformats.org/officeDocument/2006/relationships/customXml" Target="../ink/ink805.xml"/><Relationship Id="rId86" Type="http://schemas.openxmlformats.org/officeDocument/2006/relationships/customXml" Target="../ink/ink826.xml"/><Relationship Id="rId151" Type="http://schemas.openxmlformats.org/officeDocument/2006/relationships/image" Target="../media/image862.png"/><Relationship Id="rId389" Type="http://schemas.openxmlformats.org/officeDocument/2006/relationships/customXml" Target="../ink/ink978.xml"/><Relationship Id="rId193" Type="http://schemas.openxmlformats.org/officeDocument/2006/relationships/image" Target="../media/image883.png"/><Relationship Id="rId207" Type="http://schemas.openxmlformats.org/officeDocument/2006/relationships/image" Target="../media/image890.png"/><Relationship Id="rId249" Type="http://schemas.openxmlformats.org/officeDocument/2006/relationships/image" Target="../media/image912.png"/><Relationship Id="rId414" Type="http://schemas.openxmlformats.org/officeDocument/2006/relationships/image" Target="../media/image994.png"/><Relationship Id="rId456" Type="http://schemas.openxmlformats.org/officeDocument/2006/relationships/image" Target="../media/image1015.png"/><Relationship Id="rId13" Type="http://schemas.openxmlformats.org/officeDocument/2006/relationships/image" Target="../media/image793.png"/><Relationship Id="rId109" Type="http://schemas.openxmlformats.org/officeDocument/2006/relationships/image" Target="../media/image841.png"/><Relationship Id="rId260" Type="http://schemas.openxmlformats.org/officeDocument/2006/relationships/customXml" Target="../ink/ink913.xml"/><Relationship Id="rId316" Type="http://schemas.openxmlformats.org/officeDocument/2006/relationships/customXml" Target="../ink/ink941.xml"/><Relationship Id="rId55" Type="http://schemas.openxmlformats.org/officeDocument/2006/relationships/image" Target="../media/image814.png"/><Relationship Id="rId97" Type="http://schemas.openxmlformats.org/officeDocument/2006/relationships/image" Target="../media/image835.png"/><Relationship Id="rId120" Type="http://schemas.openxmlformats.org/officeDocument/2006/relationships/customXml" Target="../ink/ink843.xml"/><Relationship Id="rId358" Type="http://schemas.openxmlformats.org/officeDocument/2006/relationships/image" Target="../media/image966.png"/><Relationship Id="rId162" Type="http://schemas.openxmlformats.org/officeDocument/2006/relationships/customXml" Target="../ink/ink864.xml"/><Relationship Id="rId218" Type="http://schemas.openxmlformats.org/officeDocument/2006/relationships/customXml" Target="../ink/ink892.xml"/><Relationship Id="rId425" Type="http://schemas.openxmlformats.org/officeDocument/2006/relationships/customXml" Target="../ink/ink996.xml"/><Relationship Id="rId467" Type="http://schemas.openxmlformats.org/officeDocument/2006/relationships/customXml" Target="../ink/ink1017.xml"/><Relationship Id="rId271" Type="http://schemas.openxmlformats.org/officeDocument/2006/relationships/image" Target="../media/image923.png"/><Relationship Id="rId24" Type="http://schemas.openxmlformats.org/officeDocument/2006/relationships/customXml" Target="../ink/ink795.xml"/><Relationship Id="rId66" Type="http://schemas.openxmlformats.org/officeDocument/2006/relationships/customXml" Target="../ink/ink816.xml"/><Relationship Id="rId131" Type="http://schemas.openxmlformats.org/officeDocument/2006/relationships/image" Target="../media/image852.png"/><Relationship Id="rId327" Type="http://schemas.openxmlformats.org/officeDocument/2006/relationships/image" Target="../media/image951.png"/><Relationship Id="rId369" Type="http://schemas.openxmlformats.org/officeDocument/2006/relationships/customXml" Target="../ink/ink968.xml"/><Relationship Id="rId173" Type="http://schemas.openxmlformats.org/officeDocument/2006/relationships/image" Target="../media/image873.png"/><Relationship Id="rId229" Type="http://schemas.openxmlformats.org/officeDocument/2006/relationships/image" Target="../media/image901.png"/><Relationship Id="rId380" Type="http://schemas.openxmlformats.org/officeDocument/2006/relationships/image" Target="../media/image977.png"/><Relationship Id="rId436" Type="http://schemas.openxmlformats.org/officeDocument/2006/relationships/image" Target="../media/image1005.png"/><Relationship Id="rId240" Type="http://schemas.openxmlformats.org/officeDocument/2006/relationships/customXml" Target="../ink/ink903.xml"/><Relationship Id="rId478" Type="http://schemas.openxmlformats.org/officeDocument/2006/relationships/image" Target="../media/image1026.png"/><Relationship Id="rId35" Type="http://schemas.openxmlformats.org/officeDocument/2006/relationships/image" Target="../media/image804.png"/><Relationship Id="rId77" Type="http://schemas.openxmlformats.org/officeDocument/2006/relationships/image" Target="../media/image825.png"/><Relationship Id="rId100" Type="http://schemas.openxmlformats.org/officeDocument/2006/relationships/customXml" Target="../ink/ink833.xml"/><Relationship Id="rId282" Type="http://schemas.openxmlformats.org/officeDocument/2006/relationships/customXml" Target="../ink/ink924.xml"/><Relationship Id="rId338" Type="http://schemas.openxmlformats.org/officeDocument/2006/relationships/customXml" Target="../ink/ink952.xml"/><Relationship Id="rId8" Type="http://schemas.openxmlformats.org/officeDocument/2006/relationships/customXml" Target="../ink/ink787.xml"/><Relationship Id="rId142" Type="http://schemas.openxmlformats.org/officeDocument/2006/relationships/customXml" Target="../ink/ink854.xml"/><Relationship Id="rId184" Type="http://schemas.openxmlformats.org/officeDocument/2006/relationships/customXml" Target="../ink/ink875.xml"/><Relationship Id="rId391" Type="http://schemas.openxmlformats.org/officeDocument/2006/relationships/customXml" Target="../ink/ink979.xml"/><Relationship Id="rId405" Type="http://schemas.openxmlformats.org/officeDocument/2006/relationships/customXml" Target="../ink/ink986.xml"/><Relationship Id="rId447" Type="http://schemas.openxmlformats.org/officeDocument/2006/relationships/customXml" Target="../ink/ink1007.xml"/><Relationship Id="rId251" Type="http://schemas.openxmlformats.org/officeDocument/2006/relationships/image" Target="../media/image913.png"/><Relationship Id="rId489" Type="http://schemas.openxmlformats.org/officeDocument/2006/relationships/customXml" Target="../ink/ink1028.xml"/><Relationship Id="rId46" Type="http://schemas.openxmlformats.org/officeDocument/2006/relationships/customXml" Target="../ink/ink806.xml"/><Relationship Id="rId293" Type="http://schemas.openxmlformats.org/officeDocument/2006/relationships/image" Target="../media/image934.png"/><Relationship Id="rId307" Type="http://schemas.openxmlformats.org/officeDocument/2006/relationships/image" Target="../media/image941.png"/><Relationship Id="rId349" Type="http://schemas.openxmlformats.org/officeDocument/2006/relationships/customXml" Target="../ink/ink958.xml"/><Relationship Id="rId88" Type="http://schemas.openxmlformats.org/officeDocument/2006/relationships/customXml" Target="../ink/ink827.xml"/><Relationship Id="rId111" Type="http://schemas.openxmlformats.org/officeDocument/2006/relationships/image" Target="../media/image842.png"/><Relationship Id="rId153" Type="http://schemas.openxmlformats.org/officeDocument/2006/relationships/image" Target="../media/image863.png"/><Relationship Id="rId195" Type="http://schemas.openxmlformats.org/officeDocument/2006/relationships/image" Target="../media/image884.png"/><Relationship Id="rId209" Type="http://schemas.openxmlformats.org/officeDocument/2006/relationships/image" Target="../media/image891.png"/><Relationship Id="rId360" Type="http://schemas.openxmlformats.org/officeDocument/2006/relationships/image" Target="../media/image967.png"/><Relationship Id="rId416" Type="http://schemas.openxmlformats.org/officeDocument/2006/relationships/image" Target="../media/image995.png"/><Relationship Id="rId220" Type="http://schemas.openxmlformats.org/officeDocument/2006/relationships/customXml" Target="../ink/ink893.xml"/><Relationship Id="rId458" Type="http://schemas.openxmlformats.org/officeDocument/2006/relationships/image" Target="../media/image1016.png"/><Relationship Id="rId15" Type="http://schemas.openxmlformats.org/officeDocument/2006/relationships/image" Target="../media/image794.png"/><Relationship Id="rId57" Type="http://schemas.openxmlformats.org/officeDocument/2006/relationships/image" Target="../media/image815.png"/><Relationship Id="rId262" Type="http://schemas.openxmlformats.org/officeDocument/2006/relationships/customXml" Target="../ink/ink914.xml"/><Relationship Id="rId318" Type="http://schemas.openxmlformats.org/officeDocument/2006/relationships/customXml" Target="../ink/ink942.xml"/><Relationship Id="rId99" Type="http://schemas.openxmlformats.org/officeDocument/2006/relationships/image" Target="../media/image836.png"/><Relationship Id="rId122" Type="http://schemas.openxmlformats.org/officeDocument/2006/relationships/customXml" Target="../ink/ink844.xml"/><Relationship Id="rId164" Type="http://schemas.openxmlformats.org/officeDocument/2006/relationships/customXml" Target="../ink/ink865.xml"/><Relationship Id="rId371" Type="http://schemas.openxmlformats.org/officeDocument/2006/relationships/customXml" Target="../ink/ink969.xml"/><Relationship Id="rId427" Type="http://schemas.openxmlformats.org/officeDocument/2006/relationships/customXml" Target="../ink/ink997.xml"/><Relationship Id="rId469" Type="http://schemas.openxmlformats.org/officeDocument/2006/relationships/customXml" Target="../ink/ink1018.xml"/><Relationship Id="rId26" Type="http://schemas.openxmlformats.org/officeDocument/2006/relationships/customXml" Target="../ink/ink796.xml"/><Relationship Id="rId231" Type="http://schemas.openxmlformats.org/officeDocument/2006/relationships/image" Target="../media/image902.png"/><Relationship Id="rId273" Type="http://schemas.openxmlformats.org/officeDocument/2006/relationships/image" Target="../media/image924.png"/><Relationship Id="rId329" Type="http://schemas.openxmlformats.org/officeDocument/2006/relationships/image" Target="../media/image952.png"/><Relationship Id="rId480" Type="http://schemas.openxmlformats.org/officeDocument/2006/relationships/image" Target="../media/image1027.png"/><Relationship Id="rId68" Type="http://schemas.openxmlformats.org/officeDocument/2006/relationships/customXml" Target="../ink/ink817.xml"/><Relationship Id="rId133" Type="http://schemas.openxmlformats.org/officeDocument/2006/relationships/image" Target="../media/image853.png"/><Relationship Id="rId175" Type="http://schemas.openxmlformats.org/officeDocument/2006/relationships/image" Target="../media/image874.png"/><Relationship Id="rId340" Type="http://schemas.openxmlformats.org/officeDocument/2006/relationships/image" Target="../media/image957.png"/><Relationship Id="rId200" Type="http://schemas.openxmlformats.org/officeDocument/2006/relationships/customXml" Target="../ink/ink883.xml"/><Relationship Id="rId382" Type="http://schemas.openxmlformats.org/officeDocument/2006/relationships/image" Target="../media/image978.png"/><Relationship Id="rId438" Type="http://schemas.openxmlformats.org/officeDocument/2006/relationships/image" Target="../media/image1006.png"/><Relationship Id="rId242" Type="http://schemas.openxmlformats.org/officeDocument/2006/relationships/customXml" Target="../ink/ink904.xml"/><Relationship Id="rId284" Type="http://schemas.openxmlformats.org/officeDocument/2006/relationships/customXml" Target="../ink/ink925.xml"/><Relationship Id="rId491" Type="http://schemas.openxmlformats.org/officeDocument/2006/relationships/customXml" Target="../ink/ink1029.xml"/><Relationship Id="rId37" Type="http://schemas.openxmlformats.org/officeDocument/2006/relationships/image" Target="../media/image805.png"/><Relationship Id="rId79" Type="http://schemas.openxmlformats.org/officeDocument/2006/relationships/image" Target="../media/image826.png"/><Relationship Id="rId102" Type="http://schemas.openxmlformats.org/officeDocument/2006/relationships/customXml" Target="../ink/ink834.xml"/><Relationship Id="rId144" Type="http://schemas.openxmlformats.org/officeDocument/2006/relationships/customXml" Target="../ink/ink855.xml"/><Relationship Id="rId90" Type="http://schemas.openxmlformats.org/officeDocument/2006/relationships/customXml" Target="../ink/ink828.xml"/><Relationship Id="rId186" Type="http://schemas.openxmlformats.org/officeDocument/2006/relationships/customXml" Target="../ink/ink876.xml"/><Relationship Id="rId351" Type="http://schemas.openxmlformats.org/officeDocument/2006/relationships/customXml" Target="../ink/ink959.xml"/><Relationship Id="rId393" Type="http://schemas.openxmlformats.org/officeDocument/2006/relationships/customXml" Target="../ink/ink980.xml"/><Relationship Id="rId407" Type="http://schemas.openxmlformats.org/officeDocument/2006/relationships/customXml" Target="../ink/ink987.xml"/><Relationship Id="rId449" Type="http://schemas.openxmlformats.org/officeDocument/2006/relationships/customXml" Target="../ink/ink1008.xml"/><Relationship Id="rId211" Type="http://schemas.openxmlformats.org/officeDocument/2006/relationships/image" Target="../media/image892.png"/><Relationship Id="rId253" Type="http://schemas.openxmlformats.org/officeDocument/2006/relationships/image" Target="../media/image914.png"/><Relationship Id="rId295" Type="http://schemas.openxmlformats.org/officeDocument/2006/relationships/image" Target="../media/image935.png"/><Relationship Id="rId309" Type="http://schemas.openxmlformats.org/officeDocument/2006/relationships/image" Target="../media/image942.png"/><Relationship Id="rId460" Type="http://schemas.openxmlformats.org/officeDocument/2006/relationships/image" Target="../media/image1017.png"/><Relationship Id="rId48" Type="http://schemas.openxmlformats.org/officeDocument/2006/relationships/customXml" Target="../ink/ink807.xml"/><Relationship Id="rId113" Type="http://schemas.openxmlformats.org/officeDocument/2006/relationships/image" Target="../media/image843.png"/><Relationship Id="rId320" Type="http://schemas.openxmlformats.org/officeDocument/2006/relationships/customXml" Target="../ink/ink943.xml"/><Relationship Id="rId155" Type="http://schemas.openxmlformats.org/officeDocument/2006/relationships/image" Target="../media/image864.png"/><Relationship Id="rId197" Type="http://schemas.openxmlformats.org/officeDocument/2006/relationships/image" Target="../media/image885.png"/><Relationship Id="rId362" Type="http://schemas.openxmlformats.org/officeDocument/2006/relationships/image" Target="../media/image968.png"/><Relationship Id="rId418" Type="http://schemas.openxmlformats.org/officeDocument/2006/relationships/image" Target="../media/image996.png"/><Relationship Id="rId222" Type="http://schemas.openxmlformats.org/officeDocument/2006/relationships/customXml" Target="../ink/ink894.xml"/><Relationship Id="rId264" Type="http://schemas.openxmlformats.org/officeDocument/2006/relationships/customXml" Target="../ink/ink915.xml"/><Relationship Id="rId471" Type="http://schemas.openxmlformats.org/officeDocument/2006/relationships/customXml" Target="../ink/ink1019.xml"/><Relationship Id="rId17" Type="http://schemas.openxmlformats.org/officeDocument/2006/relationships/image" Target="../media/image795.png"/><Relationship Id="rId59" Type="http://schemas.openxmlformats.org/officeDocument/2006/relationships/image" Target="../media/image816.png"/><Relationship Id="rId124" Type="http://schemas.openxmlformats.org/officeDocument/2006/relationships/customXml" Target="../ink/ink845.xml"/><Relationship Id="rId70" Type="http://schemas.openxmlformats.org/officeDocument/2006/relationships/customXml" Target="../ink/ink818.xml"/><Relationship Id="rId166" Type="http://schemas.openxmlformats.org/officeDocument/2006/relationships/customXml" Target="../ink/ink866.xml"/><Relationship Id="rId331" Type="http://schemas.openxmlformats.org/officeDocument/2006/relationships/image" Target="../media/image953.png"/><Relationship Id="rId373" Type="http://schemas.openxmlformats.org/officeDocument/2006/relationships/customXml" Target="../ink/ink970.xml"/><Relationship Id="rId429" Type="http://schemas.openxmlformats.org/officeDocument/2006/relationships/customXml" Target="../ink/ink998.xml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903.png"/><Relationship Id="rId440" Type="http://schemas.openxmlformats.org/officeDocument/2006/relationships/image" Target="../media/image1007.png"/><Relationship Id="rId28" Type="http://schemas.openxmlformats.org/officeDocument/2006/relationships/customXml" Target="../ink/ink797.xml"/><Relationship Id="rId275" Type="http://schemas.openxmlformats.org/officeDocument/2006/relationships/image" Target="../media/image925.png"/><Relationship Id="rId300" Type="http://schemas.openxmlformats.org/officeDocument/2006/relationships/customXml" Target="../ink/ink933.xml"/><Relationship Id="rId482" Type="http://schemas.openxmlformats.org/officeDocument/2006/relationships/image" Target="../media/image1028.png"/><Relationship Id="rId81" Type="http://schemas.openxmlformats.org/officeDocument/2006/relationships/image" Target="../media/image827.png"/><Relationship Id="rId135" Type="http://schemas.openxmlformats.org/officeDocument/2006/relationships/image" Target="../media/image854.png"/><Relationship Id="rId177" Type="http://schemas.openxmlformats.org/officeDocument/2006/relationships/image" Target="../media/image875.png"/><Relationship Id="rId342" Type="http://schemas.openxmlformats.org/officeDocument/2006/relationships/image" Target="../media/image958.png"/><Relationship Id="rId384" Type="http://schemas.openxmlformats.org/officeDocument/2006/relationships/image" Target="../media/image979.png"/><Relationship Id="rId202" Type="http://schemas.openxmlformats.org/officeDocument/2006/relationships/customXml" Target="../ink/ink884.xml"/><Relationship Id="rId244" Type="http://schemas.openxmlformats.org/officeDocument/2006/relationships/customXml" Target="../ink/ink905.xml"/><Relationship Id="rId39" Type="http://schemas.openxmlformats.org/officeDocument/2006/relationships/image" Target="../media/image806.png"/><Relationship Id="rId286" Type="http://schemas.openxmlformats.org/officeDocument/2006/relationships/customXml" Target="../ink/ink926.xml"/><Relationship Id="rId451" Type="http://schemas.openxmlformats.org/officeDocument/2006/relationships/customXml" Target="../ink/ink1009.xml"/><Relationship Id="rId493" Type="http://schemas.openxmlformats.org/officeDocument/2006/relationships/customXml" Target="../ink/ink1030.xml"/><Relationship Id="rId50" Type="http://schemas.openxmlformats.org/officeDocument/2006/relationships/customXml" Target="../ink/ink808.xml"/><Relationship Id="rId104" Type="http://schemas.openxmlformats.org/officeDocument/2006/relationships/customXml" Target="../ink/ink835.xml"/><Relationship Id="rId146" Type="http://schemas.openxmlformats.org/officeDocument/2006/relationships/customXml" Target="../ink/ink856.xml"/><Relationship Id="rId188" Type="http://schemas.openxmlformats.org/officeDocument/2006/relationships/customXml" Target="../ink/ink877.xml"/><Relationship Id="rId311" Type="http://schemas.openxmlformats.org/officeDocument/2006/relationships/image" Target="../media/image943.png"/><Relationship Id="rId353" Type="http://schemas.openxmlformats.org/officeDocument/2006/relationships/customXml" Target="../ink/ink960.xml"/><Relationship Id="rId395" Type="http://schemas.openxmlformats.org/officeDocument/2006/relationships/customXml" Target="../ink/ink981.xml"/><Relationship Id="rId409" Type="http://schemas.openxmlformats.org/officeDocument/2006/relationships/customXml" Target="../ink/ink988.xml"/><Relationship Id="rId92" Type="http://schemas.openxmlformats.org/officeDocument/2006/relationships/customXml" Target="../ink/ink829.xml"/><Relationship Id="rId213" Type="http://schemas.openxmlformats.org/officeDocument/2006/relationships/image" Target="../media/image893.png"/><Relationship Id="rId420" Type="http://schemas.openxmlformats.org/officeDocument/2006/relationships/image" Target="../media/image997.png"/><Relationship Id="rId255" Type="http://schemas.openxmlformats.org/officeDocument/2006/relationships/image" Target="../media/image915.png"/><Relationship Id="rId297" Type="http://schemas.openxmlformats.org/officeDocument/2006/relationships/image" Target="../media/image936.png"/><Relationship Id="rId462" Type="http://schemas.openxmlformats.org/officeDocument/2006/relationships/image" Target="../media/image1018.png"/><Relationship Id="rId115" Type="http://schemas.openxmlformats.org/officeDocument/2006/relationships/image" Target="../media/image844.png"/><Relationship Id="rId157" Type="http://schemas.openxmlformats.org/officeDocument/2006/relationships/image" Target="../media/image865.png"/><Relationship Id="rId322" Type="http://schemas.openxmlformats.org/officeDocument/2006/relationships/customXml" Target="../ink/ink944.xml"/><Relationship Id="rId364" Type="http://schemas.openxmlformats.org/officeDocument/2006/relationships/image" Target="../media/image969.png"/><Relationship Id="rId61" Type="http://schemas.openxmlformats.org/officeDocument/2006/relationships/image" Target="../media/image817.png"/><Relationship Id="rId199" Type="http://schemas.openxmlformats.org/officeDocument/2006/relationships/image" Target="../media/image886.png"/><Relationship Id="rId19" Type="http://schemas.openxmlformats.org/officeDocument/2006/relationships/image" Target="../media/image796.png"/><Relationship Id="rId224" Type="http://schemas.openxmlformats.org/officeDocument/2006/relationships/customXml" Target="../ink/ink895.xml"/><Relationship Id="rId266" Type="http://schemas.openxmlformats.org/officeDocument/2006/relationships/customXml" Target="../ink/ink916.xml"/><Relationship Id="rId431" Type="http://schemas.openxmlformats.org/officeDocument/2006/relationships/customXml" Target="../ink/ink999.xml"/><Relationship Id="rId473" Type="http://schemas.openxmlformats.org/officeDocument/2006/relationships/customXml" Target="../ink/ink1020.xml"/><Relationship Id="rId30" Type="http://schemas.openxmlformats.org/officeDocument/2006/relationships/customXml" Target="../ink/ink798.xml"/><Relationship Id="rId126" Type="http://schemas.openxmlformats.org/officeDocument/2006/relationships/customXml" Target="../ink/ink846.xml"/><Relationship Id="rId168" Type="http://schemas.openxmlformats.org/officeDocument/2006/relationships/customXml" Target="../ink/ink867.xml"/><Relationship Id="rId333" Type="http://schemas.openxmlformats.org/officeDocument/2006/relationships/image" Target="../media/image954.png"/><Relationship Id="rId72" Type="http://schemas.openxmlformats.org/officeDocument/2006/relationships/customXml" Target="../ink/ink819.xml"/><Relationship Id="rId375" Type="http://schemas.openxmlformats.org/officeDocument/2006/relationships/customXml" Target="../ink/ink971.xml"/><Relationship Id="rId3" Type="http://schemas.openxmlformats.org/officeDocument/2006/relationships/image" Target="../media/image788.tmp"/><Relationship Id="rId235" Type="http://schemas.openxmlformats.org/officeDocument/2006/relationships/image" Target="../media/image904.png"/><Relationship Id="rId277" Type="http://schemas.openxmlformats.org/officeDocument/2006/relationships/image" Target="../media/image926.png"/><Relationship Id="rId400" Type="http://schemas.openxmlformats.org/officeDocument/2006/relationships/image" Target="../media/image987.png"/><Relationship Id="rId442" Type="http://schemas.openxmlformats.org/officeDocument/2006/relationships/image" Target="../media/image1008.png"/><Relationship Id="rId484" Type="http://schemas.openxmlformats.org/officeDocument/2006/relationships/image" Target="../media/image1029.png"/><Relationship Id="rId137" Type="http://schemas.openxmlformats.org/officeDocument/2006/relationships/image" Target="../media/image855.png"/><Relationship Id="rId302" Type="http://schemas.openxmlformats.org/officeDocument/2006/relationships/customXml" Target="../ink/ink934.xml"/><Relationship Id="rId344" Type="http://schemas.openxmlformats.org/officeDocument/2006/relationships/image" Target="../media/image959.png"/><Relationship Id="rId41" Type="http://schemas.openxmlformats.org/officeDocument/2006/relationships/image" Target="../media/image807.png"/><Relationship Id="rId83" Type="http://schemas.openxmlformats.org/officeDocument/2006/relationships/image" Target="../media/image828.png"/><Relationship Id="rId179" Type="http://schemas.openxmlformats.org/officeDocument/2006/relationships/image" Target="../media/image876.png"/><Relationship Id="rId386" Type="http://schemas.openxmlformats.org/officeDocument/2006/relationships/image" Target="../media/image980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035.xml"/><Relationship Id="rId18" Type="http://schemas.openxmlformats.org/officeDocument/2006/relationships/image" Target="../media/image1042.png"/><Relationship Id="rId26" Type="http://schemas.openxmlformats.org/officeDocument/2006/relationships/image" Target="../media/image1046.png"/><Relationship Id="rId39" Type="http://schemas.openxmlformats.org/officeDocument/2006/relationships/customXml" Target="../ink/ink1048.xml"/><Relationship Id="rId21" Type="http://schemas.openxmlformats.org/officeDocument/2006/relationships/customXml" Target="../ink/ink1039.xml"/><Relationship Id="rId34" Type="http://schemas.openxmlformats.org/officeDocument/2006/relationships/image" Target="../media/image1050.png"/><Relationship Id="rId42" Type="http://schemas.openxmlformats.org/officeDocument/2006/relationships/image" Target="../media/image1054.png"/><Relationship Id="rId47" Type="http://schemas.openxmlformats.org/officeDocument/2006/relationships/customXml" Target="../ink/ink1052.xml"/><Relationship Id="rId50" Type="http://schemas.openxmlformats.org/officeDocument/2006/relationships/image" Target="../media/image1058.png"/><Relationship Id="rId7" Type="http://schemas.openxmlformats.org/officeDocument/2006/relationships/customXml" Target="../ink/ink1032.xm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041.png"/><Relationship Id="rId29" Type="http://schemas.openxmlformats.org/officeDocument/2006/relationships/customXml" Target="../ink/ink1043.xml"/><Relationship Id="rId11" Type="http://schemas.openxmlformats.org/officeDocument/2006/relationships/customXml" Target="../ink/ink1034.xml"/><Relationship Id="rId24" Type="http://schemas.openxmlformats.org/officeDocument/2006/relationships/image" Target="../media/image1045.png"/><Relationship Id="rId32" Type="http://schemas.openxmlformats.org/officeDocument/2006/relationships/image" Target="../media/image1049.png"/><Relationship Id="rId37" Type="http://schemas.openxmlformats.org/officeDocument/2006/relationships/customXml" Target="../ink/ink1047.xml"/><Relationship Id="rId40" Type="http://schemas.openxmlformats.org/officeDocument/2006/relationships/image" Target="../media/image1053.png"/><Relationship Id="rId45" Type="http://schemas.openxmlformats.org/officeDocument/2006/relationships/customXml" Target="../ink/ink1051.xml"/><Relationship Id="rId53" Type="http://schemas.openxmlformats.org/officeDocument/2006/relationships/customXml" Target="../ink/ink1055.xml"/><Relationship Id="rId5" Type="http://schemas.openxmlformats.org/officeDocument/2006/relationships/customXml" Target="../ink/ink1031.xml"/><Relationship Id="rId10" Type="http://schemas.openxmlformats.org/officeDocument/2006/relationships/image" Target="../media/image1038.png"/><Relationship Id="rId19" Type="http://schemas.openxmlformats.org/officeDocument/2006/relationships/customXml" Target="../ink/ink1038.xml"/><Relationship Id="rId31" Type="http://schemas.openxmlformats.org/officeDocument/2006/relationships/customXml" Target="../ink/ink1044.xml"/><Relationship Id="rId44" Type="http://schemas.openxmlformats.org/officeDocument/2006/relationships/image" Target="../media/image1055.png"/><Relationship Id="rId52" Type="http://schemas.openxmlformats.org/officeDocument/2006/relationships/image" Target="../media/image1059.png"/><Relationship Id="rId4" Type="http://schemas.openxmlformats.org/officeDocument/2006/relationships/image" Target="../media/image1035.tmp"/><Relationship Id="rId9" Type="http://schemas.openxmlformats.org/officeDocument/2006/relationships/customXml" Target="../ink/ink1033.xml"/><Relationship Id="rId14" Type="http://schemas.openxmlformats.org/officeDocument/2006/relationships/image" Target="../media/image1040.png"/><Relationship Id="rId22" Type="http://schemas.openxmlformats.org/officeDocument/2006/relationships/image" Target="../media/image1044.png"/><Relationship Id="rId27" Type="http://schemas.openxmlformats.org/officeDocument/2006/relationships/customXml" Target="../ink/ink1042.xml"/><Relationship Id="rId30" Type="http://schemas.openxmlformats.org/officeDocument/2006/relationships/image" Target="../media/image1048.png"/><Relationship Id="rId35" Type="http://schemas.openxmlformats.org/officeDocument/2006/relationships/customXml" Target="../ink/ink1046.xml"/><Relationship Id="rId43" Type="http://schemas.openxmlformats.org/officeDocument/2006/relationships/customXml" Target="../ink/ink1050.xml"/><Relationship Id="rId48" Type="http://schemas.openxmlformats.org/officeDocument/2006/relationships/image" Target="../media/image1057.png"/><Relationship Id="rId8" Type="http://schemas.openxmlformats.org/officeDocument/2006/relationships/image" Target="../media/image1037.png"/><Relationship Id="rId51" Type="http://schemas.openxmlformats.org/officeDocument/2006/relationships/customXml" Target="../ink/ink1054.xml"/><Relationship Id="rId3" Type="http://schemas.openxmlformats.org/officeDocument/2006/relationships/image" Target="../media/image788.tmp"/><Relationship Id="rId12" Type="http://schemas.openxmlformats.org/officeDocument/2006/relationships/image" Target="../media/image1039.png"/><Relationship Id="rId17" Type="http://schemas.openxmlformats.org/officeDocument/2006/relationships/customXml" Target="../ink/ink1037.xml"/><Relationship Id="rId25" Type="http://schemas.openxmlformats.org/officeDocument/2006/relationships/customXml" Target="../ink/ink1041.xml"/><Relationship Id="rId33" Type="http://schemas.openxmlformats.org/officeDocument/2006/relationships/customXml" Target="../ink/ink1045.xml"/><Relationship Id="rId38" Type="http://schemas.openxmlformats.org/officeDocument/2006/relationships/image" Target="../media/image1052.png"/><Relationship Id="rId46" Type="http://schemas.openxmlformats.org/officeDocument/2006/relationships/image" Target="../media/image1056.png"/><Relationship Id="rId20" Type="http://schemas.openxmlformats.org/officeDocument/2006/relationships/image" Target="../media/image1043.png"/><Relationship Id="rId41" Type="http://schemas.openxmlformats.org/officeDocument/2006/relationships/customXml" Target="../ink/ink1049.xml"/><Relationship Id="rId54" Type="http://schemas.openxmlformats.org/officeDocument/2006/relationships/image" Target="../media/image10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6.png"/><Relationship Id="rId15" Type="http://schemas.openxmlformats.org/officeDocument/2006/relationships/customXml" Target="../ink/ink1036.xml"/><Relationship Id="rId23" Type="http://schemas.openxmlformats.org/officeDocument/2006/relationships/customXml" Target="../ink/ink1040.xml"/><Relationship Id="rId28" Type="http://schemas.openxmlformats.org/officeDocument/2006/relationships/image" Target="../media/image1047.png"/><Relationship Id="rId36" Type="http://schemas.openxmlformats.org/officeDocument/2006/relationships/image" Target="../media/image1051.png"/><Relationship Id="rId49" Type="http://schemas.openxmlformats.org/officeDocument/2006/relationships/customXml" Target="../ink/ink1053.xml"/></Relationships>
</file>

<file path=ppt/slides/_rels/slide1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112.xml"/><Relationship Id="rId21" Type="http://schemas.openxmlformats.org/officeDocument/2006/relationships/customXml" Target="../ink/ink1064.xml"/><Relationship Id="rId324" Type="http://schemas.openxmlformats.org/officeDocument/2006/relationships/image" Target="../media/image1221.png"/><Relationship Id="rId531" Type="http://schemas.openxmlformats.org/officeDocument/2006/relationships/customXml" Target="../ink/ink1319.xml"/><Relationship Id="rId170" Type="http://schemas.openxmlformats.org/officeDocument/2006/relationships/image" Target="../media/image1144.png"/><Relationship Id="rId268" Type="http://schemas.openxmlformats.org/officeDocument/2006/relationships/image" Target="../media/image1193.png"/><Relationship Id="rId475" Type="http://schemas.openxmlformats.org/officeDocument/2006/relationships/customXml" Target="../ink/ink1291.xml"/><Relationship Id="rId32" Type="http://schemas.openxmlformats.org/officeDocument/2006/relationships/image" Target="../media/image1076.png"/><Relationship Id="rId128" Type="http://schemas.openxmlformats.org/officeDocument/2006/relationships/image" Target="../media/image1123.png"/><Relationship Id="rId335" Type="http://schemas.openxmlformats.org/officeDocument/2006/relationships/customXml" Target="../ink/ink1221.xml"/><Relationship Id="rId542" Type="http://schemas.openxmlformats.org/officeDocument/2006/relationships/image" Target="../media/image1329.png"/><Relationship Id="rId181" Type="http://schemas.openxmlformats.org/officeDocument/2006/relationships/customXml" Target="../ink/ink1144.xml"/><Relationship Id="rId402" Type="http://schemas.openxmlformats.org/officeDocument/2006/relationships/image" Target="../media/image1260.png"/><Relationship Id="rId279" Type="http://schemas.openxmlformats.org/officeDocument/2006/relationships/customXml" Target="../ink/ink1193.xml"/><Relationship Id="rId486" Type="http://schemas.openxmlformats.org/officeDocument/2006/relationships/image" Target="../media/image1301.png"/><Relationship Id="rId43" Type="http://schemas.openxmlformats.org/officeDocument/2006/relationships/customXml" Target="../ink/ink1075.xml"/><Relationship Id="rId139" Type="http://schemas.openxmlformats.org/officeDocument/2006/relationships/customXml" Target="../ink/ink1123.xml"/><Relationship Id="rId346" Type="http://schemas.openxmlformats.org/officeDocument/2006/relationships/image" Target="../media/image1232.png"/><Relationship Id="rId553" Type="http://schemas.openxmlformats.org/officeDocument/2006/relationships/customXml" Target="../ink/ink1330.xml"/><Relationship Id="rId192" Type="http://schemas.openxmlformats.org/officeDocument/2006/relationships/image" Target="../media/image1155.png"/><Relationship Id="rId206" Type="http://schemas.openxmlformats.org/officeDocument/2006/relationships/image" Target="../media/image1162.png"/><Relationship Id="rId413" Type="http://schemas.openxmlformats.org/officeDocument/2006/relationships/customXml" Target="../ink/ink1260.xml"/><Relationship Id="rId497" Type="http://schemas.openxmlformats.org/officeDocument/2006/relationships/customXml" Target="../ink/ink1302.xml"/><Relationship Id="rId357" Type="http://schemas.openxmlformats.org/officeDocument/2006/relationships/customXml" Target="../ink/ink1232.xml"/><Relationship Id="rId54" Type="http://schemas.openxmlformats.org/officeDocument/2006/relationships/image" Target="../media/image1087.png"/><Relationship Id="rId217" Type="http://schemas.openxmlformats.org/officeDocument/2006/relationships/customXml" Target="../ink/ink1162.xml"/><Relationship Id="rId564" Type="http://schemas.openxmlformats.org/officeDocument/2006/relationships/image" Target="../media/image1340.png"/><Relationship Id="rId424" Type="http://schemas.openxmlformats.org/officeDocument/2006/relationships/image" Target="../media/image1271.png"/><Relationship Id="rId270" Type="http://schemas.openxmlformats.org/officeDocument/2006/relationships/image" Target="../media/image1194.png"/><Relationship Id="rId65" Type="http://schemas.openxmlformats.org/officeDocument/2006/relationships/customXml" Target="../ink/ink1086.xml"/><Relationship Id="rId130" Type="http://schemas.openxmlformats.org/officeDocument/2006/relationships/image" Target="../media/image1124.png"/><Relationship Id="rId368" Type="http://schemas.openxmlformats.org/officeDocument/2006/relationships/image" Target="../media/image1243.png"/><Relationship Id="rId575" Type="http://schemas.openxmlformats.org/officeDocument/2006/relationships/customXml" Target="../ink/ink1341.xml"/><Relationship Id="rId228" Type="http://schemas.openxmlformats.org/officeDocument/2006/relationships/image" Target="../media/image1173.png"/><Relationship Id="rId435" Type="http://schemas.openxmlformats.org/officeDocument/2006/relationships/customXml" Target="../ink/ink1271.xml"/><Relationship Id="rId281" Type="http://schemas.openxmlformats.org/officeDocument/2006/relationships/customXml" Target="../ink/ink1194.xml"/><Relationship Id="rId502" Type="http://schemas.openxmlformats.org/officeDocument/2006/relationships/image" Target="../media/image1309.png"/><Relationship Id="rId76" Type="http://schemas.openxmlformats.org/officeDocument/2006/relationships/image" Target="../media/image1098.png"/><Relationship Id="rId141" Type="http://schemas.openxmlformats.org/officeDocument/2006/relationships/customXml" Target="../ink/ink1124.xml"/><Relationship Id="rId379" Type="http://schemas.openxmlformats.org/officeDocument/2006/relationships/customXml" Target="../ink/ink1243.xml"/><Relationship Id="rId586" Type="http://schemas.openxmlformats.org/officeDocument/2006/relationships/image" Target="../media/image1351.png"/><Relationship Id="rId7" Type="http://schemas.openxmlformats.org/officeDocument/2006/relationships/customXml" Target="../ink/ink1057.xml"/><Relationship Id="rId239" Type="http://schemas.openxmlformats.org/officeDocument/2006/relationships/customXml" Target="../ink/ink1173.xml"/><Relationship Id="rId446" Type="http://schemas.openxmlformats.org/officeDocument/2006/relationships/image" Target="../media/image1281.png"/><Relationship Id="rId292" Type="http://schemas.openxmlformats.org/officeDocument/2006/relationships/image" Target="../media/image1205.png"/><Relationship Id="rId306" Type="http://schemas.openxmlformats.org/officeDocument/2006/relationships/image" Target="../media/image1212.png"/><Relationship Id="rId45" Type="http://schemas.openxmlformats.org/officeDocument/2006/relationships/customXml" Target="../ink/ink1076.xml"/><Relationship Id="rId87" Type="http://schemas.openxmlformats.org/officeDocument/2006/relationships/customXml" Target="../ink/ink1097.xml"/><Relationship Id="rId110" Type="http://schemas.openxmlformats.org/officeDocument/2006/relationships/image" Target="../media/image1115.png"/><Relationship Id="rId348" Type="http://schemas.openxmlformats.org/officeDocument/2006/relationships/image" Target="../media/image1233.png"/><Relationship Id="rId513" Type="http://schemas.openxmlformats.org/officeDocument/2006/relationships/customXml" Target="../ink/ink1310.xml"/><Relationship Id="rId555" Type="http://schemas.openxmlformats.org/officeDocument/2006/relationships/customXml" Target="../ink/ink1331.xml"/><Relationship Id="rId152" Type="http://schemas.openxmlformats.org/officeDocument/2006/relationships/image" Target="../media/image1135.png"/><Relationship Id="rId194" Type="http://schemas.openxmlformats.org/officeDocument/2006/relationships/image" Target="../media/image1156.png"/><Relationship Id="rId208" Type="http://schemas.openxmlformats.org/officeDocument/2006/relationships/image" Target="../media/image1163.png"/><Relationship Id="rId415" Type="http://schemas.openxmlformats.org/officeDocument/2006/relationships/customXml" Target="../ink/ink1261.xml"/><Relationship Id="rId457" Type="http://schemas.openxmlformats.org/officeDocument/2006/relationships/customXml" Target="../ink/ink1282.xml"/><Relationship Id="rId261" Type="http://schemas.openxmlformats.org/officeDocument/2006/relationships/customXml" Target="../ink/ink1184.xml"/><Relationship Id="rId499" Type="http://schemas.openxmlformats.org/officeDocument/2006/relationships/customXml" Target="../ink/ink1303.xml"/><Relationship Id="rId14" Type="http://schemas.openxmlformats.org/officeDocument/2006/relationships/image" Target="../media/image1067.png"/><Relationship Id="rId56" Type="http://schemas.openxmlformats.org/officeDocument/2006/relationships/image" Target="../media/image1088.png"/><Relationship Id="rId317" Type="http://schemas.openxmlformats.org/officeDocument/2006/relationships/customXml" Target="../ink/ink1212.xml"/><Relationship Id="rId359" Type="http://schemas.openxmlformats.org/officeDocument/2006/relationships/customXml" Target="../ink/ink1233.xml"/><Relationship Id="rId524" Type="http://schemas.openxmlformats.org/officeDocument/2006/relationships/image" Target="../media/image1320.png"/><Relationship Id="rId566" Type="http://schemas.openxmlformats.org/officeDocument/2006/relationships/image" Target="../media/image1341.png"/><Relationship Id="rId98" Type="http://schemas.openxmlformats.org/officeDocument/2006/relationships/image" Target="../media/image1109.png"/><Relationship Id="rId121" Type="http://schemas.openxmlformats.org/officeDocument/2006/relationships/customXml" Target="../ink/ink1114.xml"/><Relationship Id="rId163" Type="http://schemas.openxmlformats.org/officeDocument/2006/relationships/customXml" Target="../ink/ink1135.xml"/><Relationship Id="rId219" Type="http://schemas.openxmlformats.org/officeDocument/2006/relationships/customXml" Target="../ink/ink1163.xml"/><Relationship Id="rId370" Type="http://schemas.openxmlformats.org/officeDocument/2006/relationships/image" Target="../media/image1244.png"/><Relationship Id="rId426" Type="http://schemas.openxmlformats.org/officeDocument/2006/relationships/image" Target="../media/image981.png"/><Relationship Id="rId230" Type="http://schemas.openxmlformats.org/officeDocument/2006/relationships/image" Target="../media/image1174.png"/><Relationship Id="rId468" Type="http://schemas.openxmlformats.org/officeDocument/2006/relationships/image" Target="../media/image1292.png"/><Relationship Id="rId25" Type="http://schemas.openxmlformats.org/officeDocument/2006/relationships/customXml" Target="../ink/ink1066.xml"/><Relationship Id="rId67" Type="http://schemas.openxmlformats.org/officeDocument/2006/relationships/customXml" Target="../ink/ink1087.xml"/><Relationship Id="rId272" Type="http://schemas.openxmlformats.org/officeDocument/2006/relationships/image" Target="../media/image1195.png"/><Relationship Id="rId328" Type="http://schemas.openxmlformats.org/officeDocument/2006/relationships/image" Target="../media/image1223.png"/><Relationship Id="rId535" Type="http://schemas.openxmlformats.org/officeDocument/2006/relationships/customXml" Target="../ink/ink1321.xml"/><Relationship Id="rId577" Type="http://schemas.openxmlformats.org/officeDocument/2006/relationships/customXml" Target="../ink/ink1342.xml"/><Relationship Id="rId132" Type="http://schemas.openxmlformats.org/officeDocument/2006/relationships/image" Target="../media/image1125.png"/><Relationship Id="rId174" Type="http://schemas.openxmlformats.org/officeDocument/2006/relationships/image" Target="../media/image1146.png"/><Relationship Id="rId381" Type="http://schemas.openxmlformats.org/officeDocument/2006/relationships/customXml" Target="../ink/ink1244.xml"/><Relationship Id="rId241" Type="http://schemas.openxmlformats.org/officeDocument/2006/relationships/customXml" Target="../ink/ink1174.xml"/><Relationship Id="rId437" Type="http://schemas.openxmlformats.org/officeDocument/2006/relationships/customXml" Target="../ink/ink1272.xml"/><Relationship Id="rId479" Type="http://schemas.openxmlformats.org/officeDocument/2006/relationships/customXml" Target="../ink/ink1293.xml"/><Relationship Id="rId36" Type="http://schemas.openxmlformats.org/officeDocument/2006/relationships/image" Target="../media/image1078.png"/><Relationship Id="rId283" Type="http://schemas.openxmlformats.org/officeDocument/2006/relationships/customXml" Target="../ink/ink1195.xml"/><Relationship Id="rId339" Type="http://schemas.openxmlformats.org/officeDocument/2006/relationships/customXml" Target="../ink/ink1223.xml"/><Relationship Id="rId490" Type="http://schemas.openxmlformats.org/officeDocument/2006/relationships/image" Target="../media/image1303.png"/><Relationship Id="rId504" Type="http://schemas.openxmlformats.org/officeDocument/2006/relationships/image" Target="../media/image1310.png"/><Relationship Id="rId546" Type="http://schemas.openxmlformats.org/officeDocument/2006/relationships/image" Target="../media/image1331.png"/><Relationship Id="rId78" Type="http://schemas.openxmlformats.org/officeDocument/2006/relationships/image" Target="../media/image1099.png"/><Relationship Id="rId101" Type="http://schemas.openxmlformats.org/officeDocument/2006/relationships/customXml" Target="../ink/ink1104.xml"/><Relationship Id="rId143" Type="http://schemas.openxmlformats.org/officeDocument/2006/relationships/customXml" Target="../ink/ink1125.xml"/><Relationship Id="rId185" Type="http://schemas.openxmlformats.org/officeDocument/2006/relationships/customXml" Target="../ink/ink1146.xml"/><Relationship Id="rId350" Type="http://schemas.openxmlformats.org/officeDocument/2006/relationships/image" Target="../media/image1234.png"/><Relationship Id="rId406" Type="http://schemas.openxmlformats.org/officeDocument/2006/relationships/image" Target="../media/image1262.png"/><Relationship Id="rId588" Type="http://schemas.openxmlformats.org/officeDocument/2006/relationships/image" Target="../media/image1352.png"/><Relationship Id="rId9" Type="http://schemas.openxmlformats.org/officeDocument/2006/relationships/customXml" Target="../ink/ink1058.xml"/><Relationship Id="rId210" Type="http://schemas.openxmlformats.org/officeDocument/2006/relationships/image" Target="../media/image1164.png"/><Relationship Id="rId392" Type="http://schemas.openxmlformats.org/officeDocument/2006/relationships/image" Target="../media/image1255.png"/><Relationship Id="rId448" Type="http://schemas.openxmlformats.org/officeDocument/2006/relationships/image" Target="../media/image1282.png"/><Relationship Id="rId252" Type="http://schemas.openxmlformats.org/officeDocument/2006/relationships/image" Target="../media/image1185.png"/><Relationship Id="rId294" Type="http://schemas.openxmlformats.org/officeDocument/2006/relationships/image" Target="../media/image1206.png"/><Relationship Id="rId308" Type="http://schemas.openxmlformats.org/officeDocument/2006/relationships/image" Target="../media/image1213.png"/><Relationship Id="rId515" Type="http://schemas.openxmlformats.org/officeDocument/2006/relationships/customXml" Target="../ink/ink1311.xml"/><Relationship Id="rId47" Type="http://schemas.openxmlformats.org/officeDocument/2006/relationships/customXml" Target="../ink/ink1077.xml"/><Relationship Id="rId89" Type="http://schemas.openxmlformats.org/officeDocument/2006/relationships/customXml" Target="../ink/ink1098.xml"/><Relationship Id="rId112" Type="http://schemas.openxmlformats.org/officeDocument/2006/relationships/image" Target="../media/image1116.png"/><Relationship Id="rId154" Type="http://schemas.openxmlformats.org/officeDocument/2006/relationships/image" Target="../media/image1136.png"/><Relationship Id="rId361" Type="http://schemas.openxmlformats.org/officeDocument/2006/relationships/customXml" Target="../ink/ink1234.xml"/><Relationship Id="rId557" Type="http://schemas.openxmlformats.org/officeDocument/2006/relationships/customXml" Target="../ink/ink1332.xml"/><Relationship Id="rId196" Type="http://schemas.openxmlformats.org/officeDocument/2006/relationships/image" Target="../media/image1157.png"/><Relationship Id="rId417" Type="http://schemas.openxmlformats.org/officeDocument/2006/relationships/customXml" Target="../ink/ink1262.xml"/><Relationship Id="rId459" Type="http://schemas.openxmlformats.org/officeDocument/2006/relationships/customXml" Target="../ink/ink1283.xml"/><Relationship Id="rId16" Type="http://schemas.openxmlformats.org/officeDocument/2006/relationships/image" Target="../media/image1068.png"/><Relationship Id="rId221" Type="http://schemas.openxmlformats.org/officeDocument/2006/relationships/customXml" Target="../ink/ink1164.xml"/><Relationship Id="rId263" Type="http://schemas.openxmlformats.org/officeDocument/2006/relationships/customXml" Target="../ink/ink1185.xml"/><Relationship Id="rId319" Type="http://schemas.openxmlformats.org/officeDocument/2006/relationships/customXml" Target="../ink/ink1213.xml"/><Relationship Id="rId470" Type="http://schemas.openxmlformats.org/officeDocument/2006/relationships/image" Target="../media/image1293.png"/><Relationship Id="rId526" Type="http://schemas.openxmlformats.org/officeDocument/2006/relationships/image" Target="../media/image1321.png"/><Relationship Id="rId58" Type="http://schemas.openxmlformats.org/officeDocument/2006/relationships/image" Target="../media/image1089.png"/><Relationship Id="rId123" Type="http://schemas.openxmlformats.org/officeDocument/2006/relationships/customXml" Target="../ink/ink1115.xml"/><Relationship Id="rId330" Type="http://schemas.openxmlformats.org/officeDocument/2006/relationships/image" Target="../media/image1224.png"/><Relationship Id="rId568" Type="http://schemas.openxmlformats.org/officeDocument/2006/relationships/image" Target="../media/image1342.png"/><Relationship Id="rId165" Type="http://schemas.openxmlformats.org/officeDocument/2006/relationships/customXml" Target="../ink/ink1136.xml"/><Relationship Id="rId372" Type="http://schemas.openxmlformats.org/officeDocument/2006/relationships/image" Target="../media/image1245.png"/><Relationship Id="rId428" Type="http://schemas.openxmlformats.org/officeDocument/2006/relationships/image" Target="../media/image1272.png"/><Relationship Id="rId232" Type="http://schemas.openxmlformats.org/officeDocument/2006/relationships/image" Target="../media/image1175.png"/><Relationship Id="rId274" Type="http://schemas.openxmlformats.org/officeDocument/2006/relationships/image" Target="../media/image1196.png"/><Relationship Id="rId481" Type="http://schemas.openxmlformats.org/officeDocument/2006/relationships/customXml" Target="../ink/ink1294.xml"/><Relationship Id="rId27" Type="http://schemas.openxmlformats.org/officeDocument/2006/relationships/customXml" Target="../ink/ink1067.xml"/><Relationship Id="rId69" Type="http://schemas.openxmlformats.org/officeDocument/2006/relationships/customXml" Target="../ink/ink1088.xml"/><Relationship Id="rId134" Type="http://schemas.openxmlformats.org/officeDocument/2006/relationships/image" Target="../media/image1126.png"/><Relationship Id="rId537" Type="http://schemas.openxmlformats.org/officeDocument/2006/relationships/customXml" Target="../ink/ink1322.xml"/><Relationship Id="rId579" Type="http://schemas.openxmlformats.org/officeDocument/2006/relationships/customXml" Target="../ink/ink1343.xml"/><Relationship Id="rId80" Type="http://schemas.openxmlformats.org/officeDocument/2006/relationships/image" Target="../media/image1100.png"/><Relationship Id="rId176" Type="http://schemas.openxmlformats.org/officeDocument/2006/relationships/image" Target="../media/image1147.png"/><Relationship Id="rId341" Type="http://schemas.openxmlformats.org/officeDocument/2006/relationships/customXml" Target="../ink/ink1224.xml"/><Relationship Id="rId383" Type="http://schemas.openxmlformats.org/officeDocument/2006/relationships/customXml" Target="../ink/ink1245.xml"/><Relationship Id="rId439" Type="http://schemas.openxmlformats.org/officeDocument/2006/relationships/customXml" Target="../ink/ink1273.xml"/><Relationship Id="rId590" Type="http://schemas.openxmlformats.org/officeDocument/2006/relationships/image" Target="../media/image1353.png"/><Relationship Id="rId201" Type="http://schemas.openxmlformats.org/officeDocument/2006/relationships/customXml" Target="../ink/ink1154.xml"/><Relationship Id="rId243" Type="http://schemas.openxmlformats.org/officeDocument/2006/relationships/customXml" Target="../ink/ink1175.xml"/><Relationship Id="rId285" Type="http://schemas.openxmlformats.org/officeDocument/2006/relationships/customXml" Target="../ink/ink1196.xml"/><Relationship Id="rId450" Type="http://schemas.openxmlformats.org/officeDocument/2006/relationships/image" Target="../media/image1283.png"/><Relationship Id="rId506" Type="http://schemas.openxmlformats.org/officeDocument/2006/relationships/image" Target="../media/image1311.png"/><Relationship Id="rId38" Type="http://schemas.openxmlformats.org/officeDocument/2006/relationships/image" Target="../media/image1079.png"/><Relationship Id="rId103" Type="http://schemas.openxmlformats.org/officeDocument/2006/relationships/customXml" Target="../ink/ink1105.xml"/><Relationship Id="rId310" Type="http://schemas.openxmlformats.org/officeDocument/2006/relationships/image" Target="../media/image1214.png"/><Relationship Id="rId492" Type="http://schemas.openxmlformats.org/officeDocument/2006/relationships/image" Target="../media/image1304.png"/><Relationship Id="rId548" Type="http://schemas.openxmlformats.org/officeDocument/2006/relationships/image" Target="../media/image1332.png"/><Relationship Id="rId91" Type="http://schemas.openxmlformats.org/officeDocument/2006/relationships/customXml" Target="../ink/ink1099.xml"/><Relationship Id="rId145" Type="http://schemas.openxmlformats.org/officeDocument/2006/relationships/customXml" Target="../ink/ink1126.xml"/><Relationship Id="rId187" Type="http://schemas.openxmlformats.org/officeDocument/2006/relationships/customXml" Target="../ink/ink1147.xml"/><Relationship Id="rId352" Type="http://schemas.openxmlformats.org/officeDocument/2006/relationships/image" Target="../media/image1235.png"/><Relationship Id="rId394" Type="http://schemas.openxmlformats.org/officeDocument/2006/relationships/image" Target="../media/image1256.png"/><Relationship Id="rId408" Type="http://schemas.openxmlformats.org/officeDocument/2006/relationships/image" Target="../media/image1263.png"/><Relationship Id="rId212" Type="http://schemas.openxmlformats.org/officeDocument/2006/relationships/image" Target="../media/image1165.png"/><Relationship Id="rId254" Type="http://schemas.openxmlformats.org/officeDocument/2006/relationships/image" Target="../media/image1186.png"/><Relationship Id="rId49" Type="http://schemas.openxmlformats.org/officeDocument/2006/relationships/customXml" Target="../ink/ink1078.xml"/><Relationship Id="rId114" Type="http://schemas.openxmlformats.org/officeDocument/2006/relationships/image" Target="../media/image1117.png"/><Relationship Id="rId296" Type="http://schemas.openxmlformats.org/officeDocument/2006/relationships/image" Target="../media/image1207.png"/><Relationship Id="rId461" Type="http://schemas.openxmlformats.org/officeDocument/2006/relationships/customXml" Target="../ink/ink1284.xml"/><Relationship Id="rId517" Type="http://schemas.openxmlformats.org/officeDocument/2006/relationships/customXml" Target="../ink/ink1312.xml"/><Relationship Id="rId559" Type="http://schemas.openxmlformats.org/officeDocument/2006/relationships/customXml" Target="../ink/ink1333.xml"/><Relationship Id="rId60" Type="http://schemas.openxmlformats.org/officeDocument/2006/relationships/image" Target="../media/image1090.png"/><Relationship Id="rId156" Type="http://schemas.openxmlformats.org/officeDocument/2006/relationships/image" Target="../media/image1137.png"/><Relationship Id="rId198" Type="http://schemas.openxmlformats.org/officeDocument/2006/relationships/image" Target="../media/image1158.png"/><Relationship Id="rId321" Type="http://schemas.openxmlformats.org/officeDocument/2006/relationships/customXml" Target="../ink/ink1214.xml"/><Relationship Id="rId363" Type="http://schemas.openxmlformats.org/officeDocument/2006/relationships/customXml" Target="../ink/ink1235.xml"/><Relationship Id="rId419" Type="http://schemas.openxmlformats.org/officeDocument/2006/relationships/customXml" Target="../ink/ink1263.xml"/><Relationship Id="rId570" Type="http://schemas.openxmlformats.org/officeDocument/2006/relationships/image" Target="../media/image1343.png"/><Relationship Id="rId223" Type="http://schemas.openxmlformats.org/officeDocument/2006/relationships/customXml" Target="../ink/ink1165.xml"/><Relationship Id="rId430" Type="http://schemas.openxmlformats.org/officeDocument/2006/relationships/image" Target="../media/image1273.png"/><Relationship Id="rId18" Type="http://schemas.openxmlformats.org/officeDocument/2006/relationships/image" Target="../media/image1069.png"/><Relationship Id="rId265" Type="http://schemas.openxmlformats.org/officeDocument/2006/relationships/customXml" Target="../ink/ink1186.xml"/><Relationship Id="rId472" Type="http://schemas.openxmlformats.org/officeDocument/2006/relationships/image" Target="../media/image1294.png"/><Relationship Id="rId528" Type="http://schemas.openxmlformats.org/officeDocument/2006/relationships/image" Target="../media/image1322.png"/><Relationship Id="rId125" Type="http://schemas.openxmlformats.org/officeDocument/2006/relationships/customXml" Target="../ink/ink1116.xml"/><Relationship Id="rId167" Type="http://schemas.openxmlformats.org/officeDocument/2006/relationships/customXml" Target="../ink/ink1137.xml"/><Relationship Id="rId332" Type="http://schemas.openxmlformats.org/officeDocument/2006/relationships/image" Target="../media/image1225.png"/><Relationship Id="rId374" Type="http://schemas.openxmlformats.org/officeDocument/2006/relationships/image" Target="../media/image1246.png"/><Relationship Id="rId581" Type="http://schemas.openxmlformats.org/officeDocument/2006/relationships/customXml" Target="../ink/ink1344.xml"/><Relationship Id="rId71" Type="http://schemas.openxmlformats.org/officeDocument/2006/relationships/customXml" Target="../ink/ink1089.xml"/><Relationship Id="rId234" Type="http://schemas.openxmlformats.org/officeDocument/2006/relationships/image" Target="../media/image1176.png"/><Relationship Id="rId2" Type="http://schemas.openxmlformats.org/officeDocument/2006/relationships/notesSlide" Target="../notesSlides/notesSlide10.xml"/><Relationship Id="rId29" Type="http://schemas.openxmlformats.org/officeDocument/2006/relationships/customXml" Target="../ink/ink1068.xml"/><Relationship Id="rId276" Type="http://schemas.openxmlformats.org/officeDocument/2006/relationships/image" Target="../media/image1197.png"/><Relationship Id="rId441" Type="http://schemas.openxmlformats.org/officeDocument/2006/relationships/customXml" Target="../ink/ink1274.xml"/><Relationship Id="rId483" Type="http://schemas.openxmlformats.org/officeDocument/2006/relationships/customXml" Target="../ink/ink1295.xml"/><Relationship Id="rId539" Type="http://schemas.openxmlformats.org/officeDocument/2006/relationships/customXml" Target="../ink/ink1323.xml"/><Relationship Id="rId40" Type="http://schemas.openxmlformats.org/officeDocument/2006/relationships/image" Target="../media/image1080.png"/><Relationship Id="rId136" Type="http://schemas.openxmlformats.org/officeDocument/2006/relationships/image" Target="../media/image1127.png"/><Relationship Id="rId178" Type="http://schemas.openxmlformats.org/officeDocument/2006/relationships/image" Target="../media/image1148.png"/><Relationship Id="rId301" Type="http://schemas.openxmlformats.org/officeDocument/2006/relationships/customXml" Target="../ink/ink1204.xml"/><Relationship Id="rId343" Type="http://schemas.openxmlformats.org/officeDocument/2006/relationships/customXml" Target="../ink/ink1225.xml"/><Relationship Id="rId550" Type="http://schemas.openxmlformats.org/officeDocument/2006/relationships/image" Target="../media/image1333.png"/><Relationship Id="rId82" Type="http://schemas.openxmlformats.org/officeDocument/2006/relationships/image" Target="../media/image1101.png"/><Relationship Id="rId203" Type="http://schemas.openxmlformats.org/officeDocument/2006/relationships/customXml" Target="../ink/ink1155.xml"/><Relationship Id="rId385" Type="http://schemas.openxmlformats.org/officeDocument/2006/relationships/customXml" Target="../ink/ink1246.xml"/><Relationship Id="rId592" Type="http://schemas.openxmlformats.org/officeDocument/2006/relationships/image" Target="../media/image1354.png"/><Relationship Id="rId245" Type="http://schemas.openxmlformats.org/officeDocument/2006/relationships/customXml" Target="../ink/ink1176.xml"/><Relationship Id="rId287" Type="http://schemas.openxmlformats.org/officeDocument/2006/relationships/customXml" Target="../ink/ink1197.xml"/><Relationship Id="rId410" Type="http://schemas.openxmlformats.org/officeDocument/2006/relationships/image" Target="../media/image1264.png"/><Relationship Id="rId452" Type="http://schemas.openxmlformats.org/officeDocument/2006/relationships/image" Target="../media/image1284.png"/><Relationship Id="rId494" Type="http://schemas.openxmlformats.org/officeDocument/2006/relationships/image" Target="../media/image1305.png"/><Relationship Id="rId508" Type="http://schemas.openxmlformats.org/officeDocument/2006/relationships/image" Target="../media/image1312.png"/><Relationship Id="rId105" Type="http://schemas.openxmlformats.org/officeDocument/2006/relationships/customXml" Target="../ink/ink1106.xml"/><Relationship Id="rId147" Type="http://schemas.openxmlformats.org/officeDocument/2006/relationships/customXml" Target="../ink/ink1127.xml"/><Relationship Id="rId312" Type="http://schemas.openxmlformats.org/officeDocument/2006/relationships/image" Target="../media/image1215.png"/><Relationship Id="rId354" Type="http://schemas.openxmlformats.org/officeDocument/2006/relationships/image" Target="../media/image1236.png"/><Relationship Id="rId51" Type="http://schemas.openxmlformats.org/officeDocument/2006/relationships/customXml" Target="../ink/ink1079.xml"/><Relationship Id="rId93" Type="http://schemas.openxmlformats.org/officeDocument/2006/relationships/customXml" Target="../ink/ink1100.xml"/><Relationship Id="rId189" Type="http://schemas.openxmlformats.org/officeDocument/2006/relationships/customXml" Target="../ink/ink1148.xml"/><Relationship Id="rId396" Type="http://schemas.openxmlformats.org/officeDocument/2006/relationships/image" Target="../media/image1257.png"/><Relationship Id="rId561" Type="http://schemas.openxmlformats.org/officeDocument/2006/relationships/customXml" Target="../ink/ink1334.xml"/><Relationship Id="rId214" Type="http://schemas.openxmlformats.org/officeDocument/2006/relationships/image" Target="../media/image1166.png"/><Relationship Id="rId256" Type="http://schemas.openxmlformats.org/officeDocument/2006/relationships/image" Target="../media/image1187.png"/><Relationship Id="rId298" Type="http://schemas.openxmlformats.org/officeDocument/2006/relationships/image" Target="../media/image1208.png"/><Relationship Id="rId421" Type="http://schemas.openxmlformats.org/officeDocument/2006/relationships/customXml" Target="../ink/ink1264.xml"/><Relationship Id="rId463" Type="http://schemas.openxmlformats.org/officeDocument/2006/relationships/customXml" Target="../ink/ink1285.xml"/><Relationship Id="rId519" Type="http://schemas.openxmlformats.org/officeDocument/2006/relationships/customXml" Target="../ink/ink1313.xml"/><Relationship Id="rId116" Type="http://schemas.openxmlformats.org/officeDocument/2006/relationships/image" Target="../media/image1118.png"/><Relationship Id="rId158" Type="http://schemas.openxmlformats.org/officeDocument/2006/relationships/image" Target="../media/image1138.png"/><Relationship Id="rId323" Type="http://schemas.openxmlformats.org/officeDocument/2006/relationships/customXml" Target="../ink/ink1215.xml"/><Relationship Id="rId530" Type="http://schemas.openxmlformats.org/officeDocument/2006/relationships/image" Target="../media/image1323.png"/><Relationship Id="rId20" Type="http://schemas.openxmlformats.org/officeDocument/2006/relationships/image" Target="../media/image1070.png"/><Relationship Id="rId62" Type="http://schemas.openxmlformats.org/officeDocument/2006/relationships/image" Target="../media/image1091.png"/><Relationship Id="rId365" Type="http://schemas.openxmlformats.org/officeDocument/2006/relationships/customXml" Target="../ink/ink1236.xml"/><Relationship Id="rId572" Type="http://schemas.openxmlformats.org/officeDocument/2006/relationships/image" Target="../media/image1344.png"/><Relationship Id="rId225" Type="http://schemas.openxmlformats.org/officeDocument/2006/relationships/customXml" Target="../ink/ink1166.xml"/><Relationship Id="rId267" Type="http://schemas.openxmlformats.org/officeDocument/2006/relationships/customXml" Target="../ink/ink1187.xml"/><Relationship Id="rId432" Type="http://schemas.openxmlformats.org/officeDocument/2006/relationships/image" Target="../media/image1274.png"/><Relationship Id="rId474" Type="http://schemas.openxmlformats.org/officeDocument/2006/relationships/image" Target="../media/image1295.png"/><Relationship Id="rId127" Type="http://schemas.openxmlformats.org/officeDocument/2006/relationships/customXml" Target="../ink/ink1117.xml"/><Relationship Id="rId31" Type="http://schemas.openxmlformats.org/officeDocument/2006/relationships/customXml" Target="../ink/ink1069.xml"/><Relationship Id="rId73" Type="http://schemas.openxmlformats.org/officeDocument/2006/relationships/customXml" Target="../ink/ink1090.xml"/><Relationship Id="rId169" Type="http://schemas.openxmlformats.org/officeDocument/2006/relationships/customXml" Target="../ink/ink1138.xml"/><Relationship Id="rId334" Type="http://schemas.openxmlformats.org/officeDocument/2006/relationships/image" Target="../media/image1226.png"/><Relationship Id="rId376" Type="http://schemas.openxmlformats.org/officeDocument/2006/relationships/image" Target="../media/image1247.png"/><Relationship Id="rId541" Type="http://schemas.openxmlformats.org/officeDocument/2006/relationships/customXml" Target="../ink/ink1324.xml"/><Relationship Id="rId583" Type="http://schemas.openxmlformats.org/officeDocument/2006/relationships/customXml" Target="../ink/ink1345.xml"/><Relationship Id="rId4" Type="http://schemas.openxmlformats.org/officeDocument/2006/relationships/image" Target="../media/image1062.png"/><Relationship Id="rId180" Type="http://schemas.openxmlformats.org/officeDocument/2006/relationships/image" Target="../media/image1149.png"/><Relationship Id="rId236" Type="http://schemas.openxmlformats.org/officeDocument/2006/relationships/image" Target="../media/image1177.png"/><Relationship Id="rId278" Type="http://schemas.openxmlformats.org/officeDocument/2006/relationships/image" Target="../media/image1198.png"/><Relationship Id="rId401" Type="http://schemas.openxmlformats.org/officeDocument/2006/relationships/customXml" Target="../ink/ink1254.xml"/><Relationship Id="rId443" Type="http://schemas.openxmlformats.org/officeDocument/2006/relationships/customXml" Target="../ink/ink1275.xml"/><Relationship Id="rId303" Type="http://schemas.openxmlformats.org/officeDocument/2006/relationships/customXml" Target="../ink/ink1205.xml"/><Relationship Id="rId485" Type="http://schemas.openxmlformats.org/officeDocument/2006/relationships/customXml" Target="../ink/ink1296.xml"/><Relationship Id="rId42" Type="http://schemas.openxmlformats.org/officeDocument/2006/relationships/image" Target="../media/image1081.png"/><Relationship Id="rId84" Type="http://schemas.openxmlformats.org/officeDocument/2006/relationships/image" Target="../media/image1102.png"/><Relationship Id="rId138" Type="http://schemas.openxmlformats.org/officeDocument/2006/relationships/image" Target="../media/image1128.png"/><Relationship Id="rId345" Type="http://schemas.openxmlformats.org/officeDocument/2006/relationships/customXml" Target="../ink/ink1226.xml"/><Relationship Id="rId387" Type="http://schemas.openxmlformats.org/officeDocument/2006/relationships/customXml" Target="../ink/ink1247.xml"/><Relationship Id="rId510" Type="http://schemas.openxmlformats.org/officeDocument/2006/relationships/image" Target="../media/image1313.png"/><Relationship Id="rId552" Type="http://schemas.openxmlformats.org/officeDocument/2006/relationships/image" Target="../media/image1334.png"/><Relationship Id="rId191" Type="http://schemas.openxmlformats.org/officeDocument/2006/relationships/customXml" Target="../ink/ink1149.xml"/><Relationship Id="rId205" Type="http://schemas.openxmlformats.org/officeDocument/2006/relationships/customXml" Target="../ink/ink1156.xml"/><Relationship Id="rId247" Type="http://schemas.openxmlformats.org/officeDocument/2006/relationships/customXml" Target="../ink/ink1177.xml"/><Relationship Id="rId412" Type="http://schemas.openxmlformats.org/officeDocument/2006/relationships/image" Target="../media/image1265.png"/><Relationship Id="rId107" Type="http://schemas.openxmlformats.org/officeDocument/2006/relationships/customXml" Target="../ink/ink1107.xml"/><Relationship Id="rId289" Type="http://schemas.openxmlformats.org/officeDocument/2006/relationships/customXml" Target="../ink/ink1198.xml"/><Relationship Id="rId454" Type="http://schemas.openxmlformats.org/officeDocument/2006/relationships/image" Target="../media/image1285.png"/><Relationship Id="rId496" Type="http://schemas.openxmlformats.org/officeDocument/2006/relationships/image" Target="../media/image1306.png"/><Relationship Id="rId11" Type="http://schemas.openxmlformats.org/officeDocument/2006/relationships/customXml" Target="../ink/ink1059.xml"/><Relationship Id="rId53" Type="http://schemas.openxmlformats.org/officeDocument/2006/relationships/customXml" Target="../ink/ink1080.xml"/><Relationship Id="rId149" Type="http://schemas.openxmlformats.org/officeDocument/2006/relationships/customXml" Target="../ink/ink1128.xml"/><Relationship Id="rId314" Type="http://schemas.openxmlformats.org/officeDocument/2006/relationships/image" Target="../media/image1216.png"/><Relationship Id="rId356" Type="http://schemas.openxmlformats.org/officeDocument/2006/relationships/image" Target="../media/image1237.png"/><Relationship Id="rId398" Type="http://schemas.openxmlformats.org/officeDocument/2006/relationships/image" Target="../media/image1258.png"/><Relationship Id="rId521" Type="http://schemas.openxmlformats.org/officeDocument/2006/relationships/customXml" Target="../ink/ink1314.xml"/><Relationship Id="rId563" Type="http://schemas.openxmlformats.org/officeDocument/2006/relationships/customXml" Target="../ink/ink1335.xml"/><Relationship Id="rId95" Type="http://schemas.openxmlformats.org/officeDocument/2006/relationships/customXml" Target="../ink/ink1101.xml"/><Relationship Id="rId160" Type="http://schemas.openxmlformats.org/officeDocument/2006/relationships/image" Target="../media/image1139.png"/><Relationship Id="rId216" Type="http://schemas.openxmlformats.org/officeDocument/2006/relationships/image" Target="../media/image1167.png"/><Relationship Id="rId423" Type="http://schemas.openxmlformats.org/officeDocument/2006/relationships/customXml" Target="../ink/ink1265.xml"/><Relationship Id="rId258" Type="http://schemas.openxmlformats.org/officeDocument/2006/relationships/image" Target="../media/image1188.png"/><Relationship Id="rId465" Type="http://schemas.openxmlformats.org/officeDocument/2006/relationships/customXml" Target="../ink/ink1286.xml"/><Relationship Id="rId22" Type="http://schemas.openxmlformats.org/officeDocument/2006/relationships/image" Target="../media/image1071.png"/><Relationship Id="rId64" Type="http://schemas.openxmlformats.org/officeDocument/2006/relationships/image" Target="../media/image1092.png"/><Relationship Id="rId118" Type="http://schemas.openxmlformats.org/officeDocument/2006/relationships/image" Target="../media/image1119.png"/><Relationship Id="rId325" Type="http://schemas.openxmlformats.org/officeDocument/2006/relationships/customXml" Target="../ink/ink1216.xml"/><Relationship Id="rId367" Type="http://schemas.openxmlformats.org/officeDocument/2006/relationships/customXml" Target="../ink/ink1237.xml"/><Relationship Id="rId532" Type="http://schemas.openxmlformats.org/officeDocument/2006/relationships/image" Target="../media/image1324.png"/><Relationship Id="rId574" Type="http://schemas.openxmlformats.org/officeDocument/2006/relationships/image" Target="../media/image1345.png"/><Relationship Id="rId171" Type="http://schemas.openxmlformats.org/officeDocument/2006/relationships/customXml" Target="../ink/ink1139.xml"/><Relationship Id="rId227" Type="http://schemas.openxmlformats.org/officeDocument/2006/relationships/customXml" Target="../ink/ink1167.xml"/><Relationship Id="rId269" Type="http://schemas.openxmlformats.org/officeDocument/2006/relationships/customXml" Target="../ink/ink1188.xml"/><Relationship Id="rId434" Type="http://schemas.openxmlformats.org/officeDocument/2006/relationships/image" Target="../media/image1275.png"/><Relationship Id="rId476" Type="http://schemas.openxmlformats.org/officeDocument/2006/relationships/image" Target="../media/image1296.png"/><Relationship Id="rId33" Type="http://schemas.openxmlformats.org/officeDocument/2006/relationships/customXml" Target="../ink/ink1070.xml"/><Relationship Id="rId129" Type="http://schemas.openxmlformats.org/officeDocument/2006/relationships/customXml" Target="../ink/ink1118.xml"/><Relationship Id="rId280" Type="http://schemas.openxmlformats.org/officeDocument/2006/relationships/image" Target="../media/image1199.png"/><Relationship Id="rId336" Type="http://schemas.openxmlformats.org/officeDocument/2006/relationships/image" Target="../media/image1227.png"/><Relationship Id="rId501" Type="http://schemas.openxmlformats.org/officeDocument/2006/relationships/customXml" Target="../ink/ink1304.xml"/><Relationship Id="rId543" Type="http://schemas.openxmlformats.org/officeDocument/2006/relationships/customXml" Target="../ink/ink1325.xml"/><Relationship Id="rId75" Type="http://schemas.openxmlformats.org/officeDocument/2006/relationships/customXml" Target="../ink/ink1091.xml"/><Relationship Id="rId140" Type="http://schemas.openxmlformats.org/officeDocument/2006/relationships/image" Target="../media/image1129.png"/><Relationship Id="rId182" Type="http://schemas.openxmlformats.org/officeDocument/2006/relationships/image" Target="../media/image1150.png"/><Relationship Id="rId378" Type="http://schemas.openxmlformats.org/officeDocument/2006/relationships/image" Target="../media/image1248.png"/><Relationship Id="rId403" Type="http://schemas.openxmlformats.org/officeDocument/2006/relationships/customXml" Target="../ink/ink1255.xml"/><Relationship Id="rId585" Type="http://schemas.openxmlformats.org/officeDocument/2006/relationships/customXml" Target="../ink/ink1346.xml"/><Relationship Id="rId6" Type="http://schemas.openxmlformats.org/officeDocument/2006/relationships/image" Target="../media/image1063.png"/><Relationship Id="rId238" Type="http://schemas.openxmlformats.org/officeDocument/2006/relationships/image" Target="../media/image1178.png"/><Relationship Id="rId445" Type="http://schemas.openxmlformats.org/officeDocument/2006/relationships/customXml" Target="../ink/ink1276.xml"/><Relationship Id="rId487" Type="http://schemas.openxmlformats.org/officeDocument/2006/relationships/customXml" Target="../ink/ink1297.xml"/><Relationship Id="rId291" Type="http://schemas.openxmlformats.org/officeDocument/2006/relationships/customXml" Target="../ink/ink1199.xml"/><Relationship Id="rId305" Type="http://schemas.openxmlformats.org/officeDocument/2006/relationships/customXml" Target="../ink/ink1206.xml"/><Relationship Id="rId347" Type="http://schemas.openxmlformats.org/officeDocument/2006/relationships/customXml" Target="../ink/ink1227.xml"/><Relationship Id="rId512" Type="http://schemas.openxmlformats.org/officeDocument/2006/relationships/image" Target="../media/image1314.png"/><Relationship Id="rId44" Type="http://schemas.openxmlformats.org/officeDocument/2006/relationships/image" Target="../media/image1082.png"/><Relationship Id="rId86" Type="http://schemas.openxmlformats.org/officeDocument/2006/relationships/image" Target="../media/image1103.png"/><Relationship Id="rId151" Type="http://schemas.openxmlformats.org/officeDocument/2006/relationships/customXml" Target="../ink/ink1129.xml"/><Relationship Id="rId389" Type="http://schemas.openxmlformats.org/officeDocument/2006/relationships/customXml" Target="../ink/ink1248.xml"/><Relationship Id="rId554" Type="http://schemas.openxmlformats.org/officeDocument/2006/relationships/image" Target="../media/image1335.png"/><Relationship Id="rId193" Type="http://schemas.openxmlformats.org/officeDocument/2006/relationships/customXml" Target="../ink/ink1150.xml"/><Relationship Id="rId207" Type="http://schemas.openxmlformats.org/officeDocument/2006/relationships/customXml" Target="../ink/ink1157.xml"/><Relationship Id="rId249" Type="http://schemas.openxmlformats.org/officeDocument/2006/relationships/customXml" Target="../ink/ink1178.xml"/><Relationship Id="rId414" Type="http://schemas.openxmlformats.org/officeDocument/2006/relationships/image" Target="../media/image1266.png"/><Relationship Id="rId456" Type="http://schemas.openxmlformats.org/officeDocument/2006/relationships/image" Target="../media/image1286.png"/><Relationship Id="rId498" Type="http://schemas.openxmlformats.org/officeDocument/2006/relationships/image" Target="../media/image1307.png"/><Relationship Id="rId13" Type="http://schemas.openxmlformats.org/officeDocument/2006/relationships/customXml" Target="../ink/ink1060.xml"/><Relationship Id="rId109" Type="http://schemas.openxmlformats.org/officeDocument/2006/relationships/customXml" Target="../ink/ink1108.xml"/><Relationship Id="rId260" Type="http://schemas.openxmlformats.org/officeDocument/2006/relationships/image" Target="../media/image1189.png"/><Relationship Id="rId316" Type="http://schemas.openxmlformats.org/officeDocument/2006/relationships/image" Target="../media/image1217.png"/><Relationship Id="rId523" Type="http://schemas.openxmlformats.org/officeDocument/2006/relationships/customXml" Target="../ink/ink1315.xml"/><Relationship Id="rId55" Type="http://schemas.openxmlformats.org/officeDocument/2006/relationships/customXml" Target="../ink/ink1081.xml"/><Relationship Id="rId97" Type="http://schemas.openxmlformats.org/officeDocument/2006/relationships/customXml" Target="../ink/ink1102.xml"/><Relationship Id="rId120" Type="http://schemas.openxmlformats.org/officeDocument/2006/relationships/image" Target="../media/image1120.png"/><Relationship Id="rId358" Type="http://schemas.openxmlformats.org/officeDocument/2006/relationships/image" Target="../media/image1238.png"/><Relationship Id="rId565" Type="http://schemas.openxmlformats.org/officeDocument/2006/relationships/customXml" Target="../ink/ink1336.xml"/><Relationship Id="rId162" Type="http://schemas.openxmlformats.org/officeDocument/2006/relationships/image" Target="../media/image1140.png"/><Relationship Id="rId218" Type="http://schemas.openxmlformats.org/officeDocument/2006/relationships/image" Target="../media/image1168.png"/><Relationship Id="rId425" Type="http://schemas.openxmlformats.org/officeDocument/2006/relationships/customXml" Target="../ink/ink1266.xml"/><Relationship Id="rId467" Type="http://schemas.openxmlformats.org/officeDocument/2006/relationships/customXml" Target="../ink/ink1287.xml"/><Relationship Id="rId271" Type="http://schemas.openxmlformats.org/officeDocument/2006/relationships/customXml" Target="../ink/ink1189.xml"/><Relationship Id="rId24" Type="http://schemas.openxmlformats.org/officeDocument/2006/relationships/image" Target="../media/image1072.png"/><Relationship Id="rId66" Type="http://schemas.openxmlformats.org/officeDocument/2006/relationships/image" Target="../media/image1093.png"/><Relationship Id="rId131" Type="http://schemas.openxmlformats.org/officeDocument/2006/relationships/customXml" Target="../ink/ink1119.xml"/><Relationship Id="rId327" Type="http://schemas.openxmlformats.org/officeDocument/2006/relationships/customXml" Target="../ink/ink1217.xml"/><Relationship Id="rId369" Type="http://schemas.openxmlformats.org/officeDocument/2006/relationships/customXml" Target="../ink/ink1238.xml"/><Relationship Id="rId534" Type="http://schemas.openxmlformats.org/officeDocument/2006/relationships/image" Target="../media/image1325.png"/><Relationship Id="rId576" Type="http://schemas.openxmlformats.org/officeDocument/2006/relationships/image" Target="../media/image1346.png"/><Relationship Id="rId173" Type="http://schemas.openxmlformats.org/officeDocument/2006/relationships/customXml" Target="../ink/ink1140.xml"/><Relationship Id="rId229" Type="http://schemas.openxmlformats.org/officeDocument/2006/relationships/customXml" Target="../ink/ink1168.xml"/><Relationship Id="rId380" Type="http://schemas.openxmlformats.org/officeDocument/2006/relationships/image" Target="../media/image1249.png"/><Relationship Id="rId436" Type="http://schemas.openxmlformats.org/officeDocument/2006/relationships/image" Target="../media/image1276.png"/><Relationship Id="rId240" Type="http://schemas.openxmlformats.org/officeDocument/2006/relationships/image" Target="../media/image1179.png"/><Relationship Id="rId478" Type="http://schemas.openxmlformats.org/officeDocument/2006/relationships/image" Target="../media/image1297.png"/><Relationship Id="rId35" Type="http://schemas.openxmlformats.org/officeDocument/2006/relationships/customXml" Target="../ink/ink1071.xml"/><Relationship Id="rId77" Type="http://schemas.openxmlformats.org/officeDocument/2006/relationships/customXml" Target="../ink/ink1092.xml"/><Relationship Id="rId100" Type="http://schemas.openxmlformats.org/officeDocument/2006/relationships/image" Target="../media/image1110.png"/><Relationship Id="rId282" Type="http://schemas.openxmlformats.org/officeDocument/2006/relationships/image" Target="../media/image1200.png"/><Relationship Id="rId338" Type="http://schemas.openxmlformats.org/officeDocument/2006/relationships/image" Target="../media/image1228.png"/><Relationship Id="rId503" Type="http://schemas.openxmlformats.org/officeDocument/2006/relationships/customXml" Target="../ink/ink1305.xml"/><Relationship Id="rId545" Type="http://schemas.openxmlformats.org/officeDocument/2006/relationships/customXml" Target="../ink/ink1326.xml"/><Relationship Id="rId587" Type="http://schemas.openxmlformats.org/officeDocument/2006/relationships/customXml" Target="../ink/ink1347.xml"/><Relationship Id="rId8" Type="http://schemas.openxmlformats.org/officeDocument/2006/relationships/image" Target="../media/image1064.png"/><Relationship Id="rId142" Type="http://schemas.openxmlformats.org/officeDocument/2006/relationships/image" Target="../media/image1130.png"/><Relationship Id="rId184" Type="http://schemas.openxmlformats.org/officeDocument/2006/relationships/image" Target="../media/image1151.png"/><Relationship Id="rId391" Type="http://schemas.openxmlformats.org/officeDocument/2006/relationships/customXml" Target="../ink/ink1249.xml"/><Relationship Id="rId405" Type="http://schemas.openxmlformats.org/officeDocument/2006/relationships/customXml" Target="../ink/ink1256.xml"/><Relationship Id="rId447" Type="http://schemas.openxmlformats.org/officeDocument/2006/relationships/customXml" Target="../ink/ink1277.xml"/><Relationship Id="rId251" Type="http://schemas.openxmlformats.org/officeDocument/2006/relationships/customXml" Target="../ink/ink1179.xml"/><Relationship Id="rId489" Type="http://schemas.openxmlformats.org/officeDocument/2006/relationships/customXml" Target="../ink/ink1298.xml"/><Relationship Id="rId46" Type="http://schemas.openxmlformats.org/officeDocument/2006/relationships/image" Target="../media/image1083.png"/><Relationship Id="rId293" Type="http://schemas.openxmlformats.org/officeDocument/2006/relationships/customXml" Target="../ink/ink1200.xml"/><Relationship Id="rId307" Type="http://schemas.openxmlformats.org/officeDocument/2006/relationships/customXml" Target="../ink/ink1207.xml"/><Relationship Id="rId349" Type="http://schemas.openxmlformats.org/officeDocument/2006/relationships/customXml" Target="../ink/ink1228.xml"/><Relationship Id="rId514" Type="http://schemas.openxmlformats.org/officeDocument/2006/relationships/image" Target="../media/image1315.png"/><Relationship Id="rId556" Type="http://schemas.openxmlformats.org/officeDocument/2006/relationships/image" Target="../media/image1336.png"/><Relationship Id="rId88" Type="http://schemas.openxmlformats.org/officeDocument/2006/relationships/image" Target="../media/image1104.png"/><Relationship Id="rId111" Type="http://schemas.openxmlformats.org/officeDocument/2006/relationships/customXml" Target="../ink/ink1109.xml"/><Relationship Id="rId153" Type="http://schemas.openxmlformats.org/officeDocument/2006/relationships/customXml" Target="../ink/ink1130.xml"/><Relationship Id="rId195" Type="http://schemas.openxmlformats.org/officeDocument/2006/relationships/customXml" Target="../ink/ink1151.xml"/><Relationship Id="rId209" Type="http://schemas.openxmlformats.org/officeDocument/2006/relationships/customXml" Target="../ink/ink1158.xml"/><Relationship Id="rId360" Type="http://schemas.openxmlformats.org/officeDocument/2006/relationships/image" Target="../media/image1239.png"/><Relationship Id="rId416" Type="http://schemas.openxmlformats.org/officeDocument/2006/relationships/image" Target="../media/image1267.png"/><Relationship Id="rId220" Type="http://schemas.openxmlformats.org/officeDocument/2006/relationships/image" Target="../media/image1169.png"/><Relationship Id="rId458" Type="http://schemas.openxmlformats.org/officeDocument/2006/relationships/image" Target="../media/image1287.png"/><Relationship Id="rId15" Type="http://schemas.openxmlformats.org/officeDocument/2006/relationships/customXml" Target="../ink/ink1061.xml"/><Relationship Id="rId57" Type="http://schemas.openxmlformats.org/officeDocument/2006/relationships/customXml" Target="../ink/ink1082.xml"/><Relationship Id="rId262" Type="http://schemas.openxmlformats.org/officeDocument/2006/relationships/image" Target="../media/image1190.png"/><Relationship Id="rId318" Type="http://schemas.openxmlformats.org/officeDocument/2006/relationships/image" Target="../media/image1218.png"/><Relationship Id="rId525" Type="http://schemas.openxmlformats.org/officeDocument/2006/relationships/customXml" Target="../ink/ink1316.xml"/><Relationship Id="rId567" Type="http://schemas.openxmlformats.org/officeDocument/2006/relationships/customXml" Target="../ink/ink1337.xml"/><Relationship Id="rId99" Type="http://schemas.openxmlformats.org/officeDocument/2006/relationships/customXml" Target="../ink/ink1103.xml"/><Relationship Id="rId122" Type="http://schemas.openxmlformats.org/officeDocument/2006/relationships/image" Target="../media/image1121.png"/><Relationship Id="rId164" Type="http://schemas.openxmlformats.org/officeDocument/2006/relationships/image" Target="../media/image1141.png"/><Relationship Id="rId371" Type="http://schemas.openxmlformats.org/officeDocument/2006/relationships/customXml" Target="../ink/ink1239.xml"/><Relationship Id="rId427" Type="http://schemas.openxmlformats.org/officeDocument/2006/relationships/customXml" Target="../ink/ink1267.xml"/><Relationship Id="rId469" Type="http://schemas.openxmlformats.org/officeDocument/2006/relationships/customXml" Target="../ink/ink1288.xml"/><Relationship Id="rId26" Type="http://schemas.openxmlformats.org/officeDocument/2006/relationships/image" Target="../media/image1073.png"/><Relationship Id="rId231" Type="http://schemas.openxmlformats.org/officeDocument/2006/relationships/customXml" Target="../ink/ink1169.xml"/><Relationship Id="rId273" Type="http://schemas.openxmlformats.org/officeDocument/2006/relationships/customXml" Target="../ink/ink1190.xml"/><Relationship Id="rId329" Type="http://schemas.openxmlformats.org/officeDocument/2006/relationships/customXml" Target="../ink/ink1218.xml"/><Relationship Id="rId480" Type="http://schemas.openxmlformats.org/officeDocument/2006/relationships/image" Target="../media/image1298.png"/><Relationship Id="rId536" Type="http://schemas.openxmlformats.org/officeDocument/2006/relationships/image" Target="../media/image1326.png"/><Relationship Id="rId68" Type="http://schemas.openxmlformats.org/officeDocument/2006/relationships/image" Target="../media/image1094.png"/><Relationship Id="rId133" Type="http://schemas.openxmlformats.org/officeDocument/2006/relationships/customXml" Target="../ink/ink1120.xml"/><Relationship Id="rId175" Type="http://schemas.openxmlformats.org/officeDocument/2006/relationships/customXml" Target="../ink/ink1141.xml"/><Relationship Id="rId340" Type="http://schemas.openxmlformats.org/officeDocument/2006/relationships/image" Target="../media/image1229.png"/><Relationship Id="rId578" Type="http://schemas.openxmlformats.org/officeDocument/2006/relationships/image" Target="../media/image1347.png"/><Relationship Id="rId200" Type="http://schemas.openxmlformats.org/officeDocument/2006/relationships/image" Target="../media/image1159.png"/><Relationship Id="rId382" Type="http://schemas.openxmlformats.org/officeDocument/2006/relationships/image" Target="../media/image1250.png"/><Relationship Id="rId438" Type="http://schemas.openxmlformats.org/officeDocument/2006/relationships/image" Target="../media/image1277.png"/><Relationship Id="rId242" Type="http://schemas.openxmlformats.org/officeDocument/2006/relationships/image" Target="../media/image1180.png"/><Relationship Id="rId284" Type="http://schemas.openxmlformats.org/officeDocument/2006/relationships/image" Target="../media/image1201.png"/><Relationship Id="rId491" Type="http://schemas.openxmlformats.org/officeDocument/2006/relationships/customXml" Target="../ink/ink1299.xml"/><Relationship Id="rId505" Type="http://schemas.openxmlformats.org/officeDocument/2006/relationships/customXml" Target="../ink/ink1306.xml"/><Relationship Id="rId37" Type="http://schemas.openxmlformats.org/officeDocument/2006/relationships/customXml" Target="../ink/ink1072.xml"/><Relationship Id="rId79" Type="http://schemas.openxmlformats.org/officeDocument/2006/relationships/customXml" Target="../ink/ink1093.xml"/><Relationship Id="rId102" Type="http://schemas.openxmlformats.org/officeDocument/2006/relationships/image" Target="../media/image1111.png"/><Relationship Id="rId144" Type="http://schemas.openxmlformats.org/officeDocument/2006/relationships/image" Target="../media/image1131.png"/><Relationship Id="rId547" Type="http://schemas.openxmlformats.org/officeDocument/2006/relationships/customXml" Target="../ink/ink1327.xml"/><Relationship Id="rId589" Type="http://schemas.openxmlformats.org/officeDocument/2006/relationships/customXml" Target="../ink/ink1348.xml"/><Relationship Id="rId90" Type="http://schemas.openxmlformats.org/officeDocument/2006/relationships/image" Target="../media/image1105.png"/><Relationship Id="rId186" Type="http://schemas.openxmlformats.org/officeDocument/2006/relationships/image" Target="../media/image1152.png"/><Relationship Id="rId351" Type="http://schemas.openxmlformats.org/officeDocument/2006/relationships/customXml" Target="../ink/ink1229.xml"/><Relationship Id="rId393" Type="http://schemas.openxmlformats.org/officeDocument/2006/relationships/customXml" Target="../ink/ink1250.xml"/><Relationship Id="rId407" Type="http://schemas.openxmlformats.org/officeDocument/2006/relationships/customXml" Target="../ink/ink1257.xml"/><Relationship Id="rId449" Type="http://schemas.openxmlformats.org/officeDocument/2006/relationships/customXml" Target="../ink/ink1278.xml"/><Relationship Id="rId211" Type="http://schemas.openxmlformats.org/officeDocument/2006/relationships/customXml" Target="../ink/ink1159.xml"/><Relationship Id="rId253" Type="http://schemas.openxmlformats.org/officeDocument/2006/relationships/customXml" Target="../ink/ink1180.xml"/><Relationship Id="rId295" Type="http://schemas.openxmlformats.org/officeDocument/2006/relationships/customXml" Target="../ink/ink1201.xml"/><Relationship Id="rId309" Type="http://schemas.openxmlformats.org/officeDocument/2006/relationships/customXml" Target="../ink/ink1208.xml"/><Relationship Id="rId460" Type="http://schemas.openxmlformats.org/officeDocument/2006/relationships/image" Target="../media/image1288.png"/><Relationship Id="rId516" Type="http://schemas.openxmlformats.org/officeDocument/2006/relationships/image" Target="../media/image1316.png"/><Relationship Id="rId48" Type="http://schemas.openxmlformats.org/officeDocument/2006/relationships/image" Target="../media/image1084.png"/><Relationship Id="rId113" Type="http://schemas.openxmlformats.org/officeDocument/2006/relationships/customXml" Target="../ink/ink1110.xml"/><Relationship Id="rId320" Type="http://schemas.openxmlformats.org/officeDocument/2006/relationships/image" Target="../media/image1219.png"/><Relationship Id="rId558" Type="http://schemas.openxmlformats.org/officeDocument/2006/relationships/image" Target="../media/image1337.png"/><Relationship Id="rId155" Type="http://schemas.openxmlformats.org/officeDocument/2006/relationships/customXml" Target="../ink/ink1131.xml"/><Relationship Id="rId197" Type="http://schemas.openxmlformats.org/officeDocument/2006/relationships/customXml" Target="../ink/ink1152.xml"/><Relationship Id="rId362" Type="http://schemas.openxmlformats.org/officeDocument/2006/relationships/image" Target="../media/image1240.png"/><Relationship Id="rId418" Type="http://schemas.openxmlformats.org/officeDocument/2006/relationships/image" Target="../media/image1268.png"/><Relationship Id="rId222" Type="http://schemas.openxmlformats.org/officeDocument/2006/relationships/image" Target="../media/image1170.png"/><Relationship Id="rId264" Type="http://schemas.openxmlformats.org/officeDocument/2006/relationships/image" Target="../media/image1191.png"/><Relationship Id="rId471" Type="http://schemas.openxmlformats.org/officeDocument/2006/relationships/customXml" Target="../ink/ink1289.xml"/><Relationship Id="rId17" Type="http://schemas.openxmlformats.org/officeDocument/2006/relationships/customXml" Target="../ink/ink1062.xml"/><Relationship Id="rId59" Type="http://schemas.openxmlformats.org/officeDocument/2006/relationships/customXml" Target="../ink/ink1083.xml"/><Relationship Id="rId124" Type="http://schemas.openxmlformats.org/officeDocument/2006/relationships/image" Target="../media/image859.png"/><Relationship Id="rId527" Type="http://schemas.openxmlformats.org/officeDocument/2006/relationships/customXml" Target="../ink/ink1317.xml"/><Relationship Id="rId569" Type="http://schemas.openxmlformats.org/officeDocument/2006/relationships/customXml" Target="../ink/ink1338.xml"/><Relationship Id="rId70" Type="http://schemas.openxmlformats.org/officeDocument/2006/relationships/image" Target="../media/image1095.png"/><Relationship Id="rId166" Type="http://schemas.openxmlformats.org/officeDocument/2006/relationships/image" Target="../media/image1142.png"/><Relationship Id="rId331" Type="http://schemas.openxmlformats.org/officeDocument/2006/relationships/customXml" Target="../ink/ink1219.xml"/><Relationship Id="rId373" Type="http://schemas.openxmlformats.org/officeDocument/2006/relationships/customXml" Target="../ink/ink1240.xml"/><Relationship Id="rId429" Type="http://schemas.openxmlformats.org/officeDocument/2006/relationships/customXml" Target="../ink/ink1268.xml"/><Relationship Id="rId580" Type="http://schemas.openxmlformats.org/officeDocument/2006/relationships/image" Target="../media/image1348.png"/><Relationship Id="rId1" Type="http://schemas.openxmlformats.org/officeDocument/2006/relationships/slideLayout" Target="../slideLayouts/slideLayout2.xml"/><Relationship Id="rId233" Type="http://schemas.openxmlformats.org/officeDocument/2006/relationships/customXml" Target="../ink/ink1170.xml"/><Relationship Id="rId440" Type="http://schemas.openxmlformats.org/officeDocument/2006/relationships/image" Target="../media/image1278.png"/><Relationship Id="rId28" Type="http://schemas.openxmlformats.org/officeDocument/2006/relationships/image" Target="../media/image1074.png"/><Relationship Id="rId275" Type="http://schemas.openxmlformats.org/officeDocument/2006/relationships/customXml" Target="../ink/ink1191.xml"/><Relationship Id="rId300" Type="http://schemas.openxmlformats.org/officeDocument/2006/relationships/image" Target="../media/image1209.png"/><Relationship Id="rId482" Type="http://schemas.openxmlformats.org/officeDocument/2006/relationships/image" Target="../media/image1299.png"/><Relationship Id="rId538" Type="http://schemas.openxmlformats.org/officeDocument/2006/relationships/image" Target="../media/image1327.png"/><Relationship Id="rId81" Type="http://schemas.openxmlformats.org/officeDocument/2006/relationships/customXml" Target="../ink/ink1094.xml"/><Relationship Id="rId135" Type="http://schemas.openxmlformats.org/officeDocument/2006/relationships/customXml" Target="../ink/ink1121.xml"/><Relationship Id="rId177" Type="http://schemas.openxmlformats.org/officeDocument/2006/relationships/customXml" Target="../ink/ink1142.xml"/><Relationship Id="rId342" Type="http://schemas.openxmlformats.org/officeDocument/2006/relationships/image" Target="../media/image1230.png"/><Relationship Id="rId384" Type="http://schemas.openxmlformats.org/officeDocument/2006/relationships/image" Target="../media/image1251.png"/><Relationship Id="rId591" Type="http://schemas.openxmlformats.org/officeDocument/2006/relationships/customXml" Target="../ink/ink1349.xml"/><Relationship Id="rId202" Type="http://schemas.openxmlformats.org/officeDocument/2006/relationships/image" Target="../media/image1160.png"/><Relationship Id="rId244" Type="http://schemas.openxmlformats.org/officeDocument/2006/relationships/image" Target="../media/image1181.png"/><Relationship Id="rId39" Type="http://schemas.openxmlformats.org/officeDocument/2006/relationships/customXml" Target="../ink/ink1073.xml"/><Relationship Id="rId286" Type="http://schemas.openxmlformats.org/officeDocument/2006/relationships/image" Target="../media/image1202.png"/><Relationship Id="rId451" Type="http://schemas.openxmlformats.org/officeDocument/2006/relationships/customXml" Target="../ink/ink1279.xml"/><Relationship Id="rId493" Type="http://schemas.openxmlformats.org/officeDocument/2006/relationships/customXml" Target="../ink/ink1300.xml"/><Relationship Id="rId507" Type="http://schemas.openxmlformats.org/officeDocument/2006/relationships/customXml" Target="../ink/ink1307.xml"/><Relationship Id="rId549" Type="http://schemas.openxmlformats.org/officeDocument/2006/relationships/customXml" Target="../ink/ink1328.xml"/><Relationship Id="rId50" Type="http://schemas.openxmlformats.org/officeDocument/2006/relationships/image" Target="../media/image1085.png"/><Relationship Id="rId104" Type="http://schemas.openxmlformats.org/officeDocument/2006/relationships/image" Target="../media/image1112.png"/><Relationship Id="rId146" Type="http://schemas.openxmlformats.org/officeDocument/2006/relationships/image" Target="../media/image1132.png"/><Relationship Id="rId188" Type="http://schemas.openxmlformats.org/officeDocument/2006/relationships/image" Target="../media/image1153.png"/><Relationship Id="rId311" Type="http://schemas.openxmlformats.org/officeDocument/2006/relationships/customXml" Target="../ink/ink1209.xml"/><Relationship Id="rId353" Type="http://schemas.openxmlformats.org/officeDocument/2006/relationships/customXml" Target="../ink/ink1230.xml"/><Relationship Id="rId395" Type="http://schemas.openxmlformats.org/officeDocument/2006/relationships/customXml" Target="../ink/ink1251.xml"/><Relationship Id="rId409" Type="http://schemas.openxmlformats.org/officeDocument/2006/relationships/customXml" Target="../ink/ink1258.xml"/><Relationship Id="rId560" Type="http://schemas.openxmlformats.org/officeDocument/2006/relationships/image" Target="../media/image1338.png"/><Relationship Id="rId92" Type="http://schemas.openxmlformats.org/officeDocument/2006/relationships/image" Target="../media/image1106.png"/><Relationship Id="rId213" Type="http://schemas.openxmlformats.org/officeDocument/2006/relationships/customXml" Target="../ink/ink1160.xml"/><Relationship Id="rId420" Type="http://schemas.openxmlformats.org/officeDocument/2006/relationships/image" Target="../media/image1269.png"/><Relationship Id="rId255" Type="http://schemas.openxmlformats.org/officeDocument/2006/relationships/customXml" Target="../ink/ink1181.xml"/><Relationship Id="rId297" Type="http://schemas.openxmlformats.org/officeDocument/2006/relationships/customXml" Target="../ink/ink1202.xml"/><Relationship Id="rId462" Type="http://schemas.openxmlformats.org/officeDocument/2006/relationships/image" Target="../media/image1289.png"/><Relationship Id="rId518" Type="http://schemas.openxmlformats.org/officeDocument/2006/relationships/image" Target="../media/image1317.png"/><Relationship Id="rId115" Type="http://schemas.openxmlformats.org/officeDocument/2006/relationships/customXml" Target="../ink/ink1111.xml"/><Relationship Id="rId157" Type="http://schemas.openxmlformats.org/officeDocument/2006/relationships/customXml" Target="../ink/ink1132.xml"/><Relationship Id="rId322" Type="http://schemas.openxmlformats.org/officeDocument/2006/relationships/image" Target="../media/image1220.png"/><Relationship Id="rId364" Type="http://schemas.openxmlformats.org/officeDocument/2006/relationships/image" Target="../media/image1241.png"/><Relationship Id="rId61" Type="http://schemas.openxmlformats.org/officeDocument/2006/relationships/customXml" Target="../ink/ink1084.xml"/><Relationship Id="rId199" Type="http://schemas.openxmlformats.org/officeDocument/2006/relationships/customXml" Target="../ink/ink1153.xml"/><Relationship Id="rId571" Type="http://schemas.openxmlformats.org/officeDocument/2006/relationships/customXml" Target="../ink/ink1339.xml"/><Relationship Id="rId19" Type="http://schemas.openxmlformats.org/officeDocument/2006/relationships/customXml" Target="../ink/ink1063.xml"/><Relationship Id="rId224" Type="http://schemas.openxmlformats.org/officeDocument/2006/relationships/image" Target="../media/image1171.png"/><Relationship Id="rId266" Type="http://schemas.openxmlformats.org/officeDocument/2006/relationships/image" Target="../media/image1192.png"/><Relationship Id="rId431" Type="http://schemas.openxmlformats.org/officeDocument/2006/relationships/customXml" Target="../ink/ink1269.xml"/><Relationship Id="rId473" Type="http://schemas.openxmlformats.org/officeDocument/2006/relationships/customXml" Target="../ink/ink1290.xml"/><Relationship Id="rId529" Type="http://schemas.openxmlformats.org/officeDocument/2006/relationships/customXml" Target="../ink/ink1318.xml"/><Relationship Id="rId30" Type="http://schemas.openxmlformats.org/officeDocument/2006/relationships/image" Target="../media/image1075.png"/><Relationship Id="rId126" Type="http://schemas.openxmlformats.org/officeDocument/2006/relationships/image" Target="../media/image1122.png"/><Relationship Id="rId168" Type="http://schemas.openxmlformats.org/officeDocument/2006/relationships/image" Target="../media/image1143.png"/><Relationship Id="rId333" Type="http://schemas.openxmlformats.org/officeDocument/2006/relationships/customXml" Target="../ink/ink1220.xml"/><Relationship Id="rId540" Type="http://schemas.openxmlformats.org/officeDocument/2006/relationships/image" Target="../media/image1328.png"/><Relationship Id="rId72" Type="http://schemas.openxmlformats.org/officeDocument/2006/relationships/image" Target="../media/image1096.png"/><Relationship Id="rId375" Type="http://schemas.openxmlformats.org/officeDocument/2006/relationships/customXml" Target="../ink/ink1241.xml"/><Relationship Id="rId582" Type="http://schemas.openxmlformats.org/officeDocument/2006/relationships/image" Target="../media/image1349.png"/><Relationship Id="rId3" Type="http://schemas.openxmlformats.org/officeDocument/2006/relationships/image" Target="../media/image1061.png"/><Relationship Id="rId235" Type="http://schemas.openxmlformats.org/officeDocument/2006/relationships/customXml" Target="../ink/ink1171.xml"/><Relationship Id="rId277" Type="http://schemas.openxmlformats.org/officeDocument/2006/relationships/customXml" Target="../ink/ink1192.xml"/><Relationship Id="rId400" Type="http://schemas.openxmlformats.org/officeDocument/2006/relationships/image" Target="../media/image1259.png"/><Relationship Id="rId442" Type="http://schemas.openxmlformats.org/officeDocument/2006/relationships/image" Target="../media/image1279.png"/><Relationship Id="rId484" Type="http://schemas.openxmlformats.org/officeDocument/2006/relationships/image" Target="../media/image1300.png"/><Relationship Id="rId137" Type="http://schemas.openxmlformats.org/officeDocument/2006/relationships/customXml" Target="../ink/ink1122.xml"/><Relationship Id="rId302" Type="http://schemas.openxmlformats.org/officeDocument/2006/relationships/image" Target="../media/image1210.png"/><Relationship Id="rId344" Type="http://schemas.openxmlformats.org/officeDocument/2006/relationships/image" Target="../media/image1231.png"/><Relationship Id="rId41" Type="http://schemas.openxmlformats.org/officeDocument/2006/relationships/customXml" Target="../ink/ink1074.xml"/><Relationship Id="rId83" Type="http://schemas.openxmlformats.org/officeDocument/2006/relationships/customXml" Target="../ink/ink1095.xml"/><Relationship Id="rId179" Type="http://schemas.openxmlformats.org/officeDocument/2006/relationships/customXml" Target="../ink/ink1143.xml"/><Relationship Id="rId386" Type="http://schemas.openxmlformats.org/officeDocument/2006/relationships/image" Target="../media/image1252.png"/><Relationship Id="rId551" Type="http://schemas.openxmlformats.org/officeDocument/2006/relationships/customXml" Target="../ink/ink1329.xml"/><Relationship Id="rId190" Type="http://schemas.openxmlformats.org/officeDocument/2006/relationships/image" Target="../media/image1154.png"/><Relationship Id="rId204" Type="http://schemas.openxmlformats.org/officeDocument/2006/relationships/image" Target="../media/image1161.png"/><Relationship Id="rId246" Type="http://schemas.openxmlformats.org/officeDocument/2006/relationships/image" Target="../media/image1182.png"/><Relationship Id="rId288" Type="http://schemas.openxmlformats.org/officeDocument/2006/relationships/image" Target="../media/image1203.png"/><Relationship Id="rId411" Type="http://schemas.openxmlformats.org/officeDocument/2006/relationships/customXml" Target="../ink/ink1259.xml"/><Relationship Id="rId453" Type="http://schemas.openxmlformats.org/officeDocument/2006/relationships/customXml" Target="../ink/ink1280.xml"/><Relationship Id="rId509" Type="http://schemas.openxmlformats.org/officeDocument/2006/relationships/customXml" Target="../ink/ink1308.xml"/><Relationship Id="rId106" Type="http://schemas.openxmlformats.org/officeDocument/2006/relationships/image" Target="../media/image1113.png"/><Relationship Id="rId313" Type="http://schemas.openxmlformats.org/officeDocument/2006/relationships/customXml" Target="../ink/ink1210.xml"/><Relationship Id="rId495" Type="http://schemas.openxmlformats.org/officeDocument/2006/relationships/customXml" Target="../ink/ink1301.xml"/><Relationship Id="rId10" Type="http://schemas.openxmlformats.org/officeDocument/2006/relationships/image" Target="../media/image1065.png"/><Relationship Id="rId52" Type="http://schemas.openxmlformats.org/officeDocument/2006/relationships/image" Target="../media/image1086.png"/><Relationship Id="rId94" Type="http://schemas.openxmlformats.org/officeDocument/2006/relationships/image" Target="../media/image1107.png"/><Relationship Id="rId148" Type="http://schemas.openxmlformats.org/officeDocument/2006/relationships/image" Target="../media/image1133.png"/><Relationship Id="rId355" Type="http://schemas.openxmlformats.org/officeDocument/2006/relationships/customXml" Target="../ink/ink1231.xml"/><Relationship Id="rId397" Type="http://schemas.openxmlformats.org/officeDocument/2006/relationships/customXml" Target="../ink/ink1252.xml"/><Relationship Id="rId520" Type="http://schemas.openxmlformats.org/officeDocument/2006/relationships/image" Target="../media/image1318.png"/><Relationship Id="rId562" Type="http://schemas.openxmlformats.org/officeDocument/2006/relationships/image" Target="../media/image1339.png"/><Relationship Id="rId215" Type="http://schemas.openxmlformats.org/officeDocument/2006/relationships/customXml" Target="../ink/ink1161.xml"/><Relationship Id="rId257" Type="http://schemas.openxmlformats.org/officeDocument/2006/relationships/customXml" Target="../ink/ink1182.xml"/><Relationship Id="rId422" Type="http://schemas.openxmlformats.org/officeDocument/2006/relationships/image" Target="../media/image1270.png"/><Relationship Id="rId464" Type="http://schemas.openxmlformats.org/officeDocument/2006/relationships/image" Target="../media/image1290.png"/><Relationship Id="rId299" Type="http://schemas.openxmlformats.org/officeDocument/2006/relationships/customXml" Target="../ink/ink1203.xml"/><Relationship Id="rId63" Type="http://schemas.openxmlformats.org/officeDocument/2006/relationships/customXml" Target="../ink/ink1085.xml"/><Relationship Id="rId159" Type="http://schemas.openxmlformats.org/officeDocument/2006/relationships/customXml" Target="../ink/ink1133.xml"/><Relationship Id="rId366" Type="http://schemas.openxmlformats.org/officeDocument/2006/relationships/image" Target="../media/image1242.png"/><Relationship Id="rId573" Type="http://schemas.openxmlformats.org/officeDocument/2006/relationships/customXml" Target="../ink/ink1340.xml"/><Relationship Id="rId226" Type="http://schemas.openxmlformats.org/officeDocument/2006/relationships/image" Target="../media/image1172.png"/><Relationship Id="rId433" Type="http://schemas.openxmlformats.org/officeDocument/2006/relationships/customXml" Target="../ink/ink1270.xml"/><Relationship Id="rId74" Type="http://schemas.openxmlformats.org/officeDocument/2006/relationships/image" Target="../media/image1097.png"/><Relationship Id="rId377" Type="http://schemas.openxmlformats.org/officeDocument/2006/relationships/customXml" Target="../ink/ink1242.xml"/><Relationship Id="rId500" Type="http://schemas.openxmlformats.org/officeDocument/2006/relationships/image" Target="../media/image1308.png"/><Relationship Id="rId584" Type="http://schemas.openxmlformats.org/officeDocument/2006/relationships/image" Target="../media/image1350.png"/><Relationship Id="rId5" Type="http://schemas.openxmlformats.org/officeDocument/2006/relationships/customXml" Target="../ink/ink1056.xml"/><Relationship Id="rId237" Type="http://schemas.openxmlformats.org/officeDocument/2006/relationships/customXml" Target="../ink/ink1172.xml"/><Relationship Id="rId444" Type="http://schemas.openxmlformats.org/officeDocument/2006/relationships/image" Target="../media/image1280.png"/><Relationship Id="rId290" Type="http://schemas.openxmlformats.org/officeDocument/2006/relationships/image" Target="../media/image1204.png"/><Relationship Id="rId304" Type="http://schemas.openxmlformats.org/officeDocument/2006/relationships/image" Target="../media/image1211.png"/><Relationship Id="rId388" Type="http://schemas.openxmlformats.org/officeDocument/2006/relationships/image" Target="../media/image1253.png"/><Relationship Id="rId511" Type="http://schemas.openxmlformats.org/officeDocument/2006/relationships/customXml" Target="../ink/ink1309.xml"/><Relationship Id="rId85" Type="http://schemas.openxmlformats.org/officeDocument/2006/relationships/customXml" Target="../ink/ink1096.xml"/><Relationship Id="rId150" Type="http://schemas.openxmlformats.org/officeDocument/2006/relationships/image" Target="../media/image1134.png"/><Relationship Id="rId248" Type="http://schemas.openxmlformats.org/officeDocument/2006/relationships/image" Target="../media/image1183.png"/><Relationship Id="rId455" Type="http://schemas.openxmlformats.org/officeDocument/2006/relationships/customXml" Target="../ink/ink1281.xml"/><Relationship Id="rId12" Type="http://schemas.openxmlformats.org/officeDocument/2006/relationships/image" Target="../media/image1066.png"/><Relationship Id="rId108" Type="http://schemas.openxmlformats.org/officeDocument/2006/relationships/image" Target="../media/image1114.png"/><Relationship Id="rId315" Type="http://schemas.openxmlformats.org/officeDocument/2006/relationships/customXml" Target="../ink/ink1211.xml"/><Relationship Id="rId522" Type="http://schemas.openxmlformats.org/officeDocument/2006/relationships/image" Target="../media/image1319.png"/><Relationship Id="rId96" Type="http://schemas.openxmlformats.org/officeDocument/2006/relationships/image" Target="../media/image1108.png"/><Relationship Id="rId161" Type="http://schemas.openxmlformats.org/officeDocument/2006/relationships/customXml" Target="../ink/ink1134.xml"/><Relationship Id="rId399" Type="http://schemas.openxmlformats.org/officeDocument/2006/relationships/customXml" Target="../ink/ink1253.xml"/><Relationship Id="rId259" Type="http://schemas.openxmlformats.org/officeDocument/2006/relationships/customXml" Target="../ink/ink1183.xml"/><Relationship Id="rId466" Type="http://schemas.openxmlformats.org/officeDocument/2006/relationships/image" Target="../media/image1291.png"/><Relationship Id="rId23" Type="http://schemas.openxmlformats.org/officeDocument/2006/relationships/customXml" Target="../ink/ink1065.xml"/><Relationship Id="rId119" Type="http://schemas.openxmlformats.org/officeDocument/2006/relationships/customXml" Target="../ink/ink1113.xml"/><Relationship Id="rId326" Type="http://schemas.openxmlformats.org/officeDocument/2006/relationships/image" Target="../media/image1222.png"/><Relationship Id="rId533" Type="http://schemas.openxmlformats.org/officeDocument/2006/relationships/customXml" Target="../ink/ink1320.xml"/><Relationship Id="rId172" Type="http://schemas.openxmlformats.org/officeDocument/2006/relationships/image" Target="../media/image1145.png"/><Relationship Id="rId477" Type="http://schemas.openxmlformats.org/officeDocument/2006/relationships/customXml" Target="../ink/ink1292.xml"/><Relationship Id="rId337" Type="http://schemas.openxmlformats.org/officeDocument/2006/relationships/customXml" Target="../ink/ink1222.xml"/><Relationship Id="rId34" Type="http://schemas.openxmlformats.org/officeDocument/2006/relationships/image" Target="../media/image1077.png"/><Relationship Id="rId544" Type="http://schemas.openxmlformats.org/officeDocument/2006/relationships/image" Target="../media/image1330.png"/><Relationship Id="rId183" Type="http://schemas.openxmlformats.org/officeDocument/2006/relationships/customXml" Target="../ink/ink1145.xml"/><Relationship Id="rId390" Type="http://schemas.openxmlformats.org/officeDocument/2006/relationships/image" Target="../media/image1254.png"/><Relationship Id="rId404" Type="http://schemas.openxmlformats.org/officeDocument/2006/relationships/image" Target="../media/image1261.png"/><Relationship Id="rId250" Type="http://schemas.openxmlformats.org/officeDocument/2006/relationships/image" Target="../media/image1184.png"/><Relationship Id="rId488" Type="http://schemas.openxmlformats.org/officeDocument/2006/relationships/image" Target="../media/image1302.png"/></Relationships>
</file>

<file path=ppt/slides/_rels/slide1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405.xml"/><Relationship Id="rId21" Type="http://schemas.openxmlformats.org/officeDocument/2006/relationships/customXml" Target="../ink/ink1357.xml"/><Relationship Id="rId42" Type="http://schemas.openxmlformats.org/officeDocument/2006/relationships/image" Target="../media/image1372.png"/><Relationship Id="rId47" Type="http://schemas.openxmlformats.org/officeDocument/2006/relationships/customXml" Target="../ink/ink1370.xml"/><Relationship Id="rId63" Type="http://schemas.openxmlformats.org/officeDocument/2006/relationships/customXml" Target="../ink/ink1378.xml"/><Relationship Id="rId68" Type="http://schemas.openxmlformats.org/officeDocument/2006/relationships/image" Target="../media/image1385.png"/><Relationship Id="rId84" Type="http://schemas.openxmlformats.org/officeDocument/2006/relationships/image" Target="../media/image1393.png"/><Relationship Id="rId89" Type="http://schemas.openxmlformats.org/officeDocument/2006/relationships/customXml" Target="../ink/ink1391.xml"/><Relationship Id="rId112" Type="http://schemas.openxmlformats.org/officeDocument/2006/relationships/image" Target="../media/image1407.png"/><Relationship Id="rId16" Type="http://schemas.openxmlformats.org/officeDocument/2006/relationships/image" Target="../media/image1359.png"/><Relationship Id="rId107" Type="http://schemas.openxmlformats.org/officeDocument/2006/relationships/customXml" Target="../ink/ink1400.xml"/><Relationship Id="rId11" Type="http://schemas.openxmlformats.org/officeDocument/2006/relationships/customXml" Target="../ink/ink1352.xml"/><Relationship Id="rId32" Type="http://schemas.openxmlformats.org/officeDocument/2006/relationships/image" Target="../media/image1367.png"/><Relationship Id="rId37" Type="http://schemas.openxmlformats.org/officeDocument/2006/relationships/customXml" Target="../ink/ink1365.xml"/><Relationship Id="rId53" Type="http://schemas.openxmlformats.org/officeDocument/2006/relationships/customXml" Target="../ink/ink1373.xml"/><Relationship Id="rId58" Type="http://schemas.openxmlformats.org/officeDocument/2006/relationships/image" Target="../media/image1380.png"/><Relationship Id="rId74" Type="http://schemas.openxmlformats.org/officeDocument/2006/relationships/image" Target="../media/image1388.png"/><Relationship Id="rId79" Type="http://schemas.openxmlformats.org/officeDocument/2006/relationships/customXml" Target="../ink/ink1386.xml"/><Relationship Id="rId102" Type="http://schemas.openxmlformats.org/officeDocument/2006/relationships/image" Target="../media/image1402.png"/><Relationship Id="rId123" Type="http://schemas.openxmlformats.org/officeDocument/2006/relationships/customXml" Target="../ink/ink1408.xml"/><Relationship Id="rId128" Type="http://schemas.openxmlformats.org/officeDocument/2006/relationships/image" Target="../media/image1415.png"/><Relationship Id="rId5" Type="http://schemas.openxmlformats.org/officeDocument/2006/relationships/image" Target="../media/image1061.png"/><Relationship Id="rId90" Type="http://schemas.openxmlformats.org/officeDocument/2006/relationships/image" Target="../media/image1396.png"/><Relationship Id="rId95" Type="http://schemas.openxmlformats.org/officeDocument/2006/relationships/customXml" Target="../ink/ink1394.xml"/><Relationship Id="rId22" Type="http://schemas.openxmlformats.org/officeDocument/2006/relationships/image" Target="../media/image1362.png"/><Relationship Id="rId27" Type="http://schemas.openxmlformats.org/officeDocument/2006/relationships/customXml" Target="../ink/ink1360.xml"/><Relationship Id="rId43" Type="http://schemas.openxmlformats.org/officeDocument/2006/relationships/customXml" Target="../ink/ink1368.xml"/><Relationship Id="rId48" Type="http://schemas.openxmlformats.org/officeDocument/2006/relationships/image" Target="../media/image1375.png"/><Relationship Id="rId64" Type="http://schemas.openxmlformats.org/officeDocument/2006/relationships/image" Target="../media/image1383.png"/><Relationship Id="rId69" Type="http://schemas.openxmlformats.org/officeDocument/2006/relationships/customXml" Target="../ink/ink1381.xml"/><Relationship Id="rId113" Type="http://schemas.openxmlformats.org/officeDocument/2006/relationships/customXml" Target="../ink/ink1403.xml"/><Relationship Id="rId118" Type="http://schemas.openxmlformats.org/officeDocument/2006/relationships/image" Target="../media/image1410.png"/><Relationship Id="rId80" Type="http://schemas.openxmlformats.org/officeDocument/2006/relationships/image" Target="../media/image1391.png"/><Relationship Id="rId85" Type="http://schemas.openxmlformats.org/officeDocument/2006/relationships/customXml" Target="../ink/ink1389.xml"/><Relationship Id="rId12" Type="http://schemas.openxmlformats.org/officeDocument/2006/relationships/image" Target="../media/image1357.png"/><Relationship Id="rId17" Type="http://schemas.openxmlformats.org/officeDocument/2006/relationships/customXml" Target="../ink/ink1355.xml"/><Relationship Id="rId33" Type="http://schemas.openxmlformats.org/officeDocument/2006/relationships/customXml" Target="../ink/ink1363.xml"/><Relationship Id="rId38" Type="http://schemas.openxmlformats.org/officeDocument/2006/relationships/image" Target="../media/image1370.png"/><Relationship Id="rId59" Type="http://schemas.openxmlformats.org/officeDocument/2006/relationships/customXml" Target="../ink/ink1376.xml"/><Relationship Id="rId103" Type="http://schemas.openxmlformats.org/officeDocument/2006/relationships/customXml" Target="../ink/ink1398.xml"/><Relationship Id="rId108" Type="http://schemas.openxmlformats.org/officeDocument/2006/relationships/image" Target="../media/image1405.png"/><Relationship Id="rId124" Type="http://schemas.openxmlformats.org/officeDocument/2006/relationships/image" Target="../media/image1413.png"/><Relationship Id="rId129" Type="http://schemas.openxmlformats.org/officeDocument/2006/relationships/customXml" Target="../ink/ink1411.xml"/><Relationship Id="rId54" Type="http://schemas.openxmlformats.org/officeDocument/2006/relationships/image" Target="../media/image1378.png"/><Relationship Id="rId70" Type="http://schemas.openxmlformats.org/officeDocument/2006/relationships/image" Target="../media/image1386.png"/><Relationship Id="rId75" Type="http://schemas.openxmlformats.org/officeDocument/2006/relationships/customXml" Target="../ink/ink1384.xml"/><Relationship Id="rId91" Type="http://schemas.openxmlformats.org/officeDocument/2006/relationships/customXml" Target="../ink/ink1392.xml"/><Relationship Id="rId96" Type="http://schemas.openxmlformats.org/officeDocument/2006/relationships/image" Target="../media/image13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2.png"/><Relationship Id="rId23" Type="http://schemas.openxmlformats.org/officeDocument/2006/relationships/customXml" Target="../ink/ink1358.xml"/><Relationship Id="rId28" Type="http://schemas.openxmlformats.org/officeDocument/2006/relationships/image" Target="../media/image1365.png"/><Relationship Id="rId49" Type="http://schemas.openxmlformats.org/officeDocument/2006/relationships/customXml" Target="../ink/ink1371.xml"/><Relationship Id="rId114" Type="http://schemas.openxmlformats.org/officeDocument/2006/relationships/image" Target="../media/image1408.png"/><Relationship Id="rId119" Type="http://schemas.openxmlformats.org/officeDocument/2006/relationships/customXml" Target="../ink/ink1406.xml"/><Relationship Id="rId44" Type="http://schemas.openxmlformats.org/officeDocument/2006/relationships/image" Target="../media/image1373.png"/><Relationship Id="rId60" Type="http://schemas.openxmlformats.org/officeDocument/2006/relationships/image" Target="../media/image1381.png"/><Relationship Id="rId65" Type="http://schemas.openxmlformats.org/officeDocument/2006/relationships/customXml" Target="../ink/ink1379.xml"/><Relationship Id="rId81" Type="http://schemas.openxmlformats.org/officeDocument/2006/relationships/customXml" Target="../ink/ink1387.xml"/><Relationship Id="rId86" Type="http://schemas.openxmlformats.org/officeDocument/2006/relationships/image" Target="../media/image1394.png"/><Relationship Id="rId130" Type="http://schemas.openxmlformats.org/officeDocument/2006/relationships/image" Target="../media/image1416.png"/><Relationship Id="rId13" Type="http://schemas.openxmlformats.org/officeDocument/2006/relationships/customXml" Target="../ink/ink1353.xml"/><Relationship Id="rId18" Type="http://schemas.openxmlformats.org/officeDocument/2006/relationships/image" Target="../media/image1360.png"/><Relationship Id="rId39" Type="http://schemas.openxmlformats.org/officeDocument/2006/relationships/customXml" Target="../ink/ink1366.xml"/><Relationship Id="rId109" Type="http://schemas.openxmlformats.org/officeDocument/2006/relationships/customXml" Target="../ink/ink1401.xml"/><Relationship Id="rId34" Type="http://schemas.openxmlformats.org/officeDocument/2006/relationships/image" Target="../media/image1368.png"/><Relationship Id="rId50" Type="http://schemas.openxmlformats.org/officeDocument/2006/relationships/image" Target="../media/image1376.png"/><Relationship Id="rId55" Type="http://schemas.openxmlformats.org/officeDocument/2006/relationships/customXml" Target="../ink/ink1374.xml"/><Relationship Id="rId76" Type="http://schemas.openxmlformats.org/officeDocument/2006/relationships/image" Target="../media/image1389.png"/><Relationship Id="rId97" Type="http://schemas.openxmlformats.org/officeDocument/2006/relationships/customXml" Target="../ink/ink1395.xml"/><Relationship Id="rId104" Type="http://schemas.openxmlformats.org/officeDocument/2006/relationships/image" Target="../media/image1403.png"/><Relationship Id="rId120" Type="http://schemas.openxmlformats.org/officeDocument/2006/relationships/image" Target="../media/image1411.png"/><Relationship Id="rId125" Type="http://schemas.openxmlformats.org/officeDocument/2006/relationships/customXml" Target="../ink/ink1409.xml"/><Relationship Id="rId7" Type="http://schemas.openxmlformats.org/officeDocument/2006/relationships/customXml" Target="../ink/ink1350.xml"/><Relationship Id="rId71" Type="http://schemas.openxmlformats.org/officeDocument/2006/relationships/customXml" Target="../ink/ink1382.xml"/><Relationship Id="rId92" Type="http://schemas.openxmlformats.org/officeDocument/2006/relationships/image" Target="../media/image1397.png"/><Relationship Id="rId2" Type="http://schemas.openxmlformats.org/officeDocument/2006/relationships/notesSlide" Target="../notesSlides/notesSlide11.xml"/><Relationship Id="rId29" Type="http://schemas.openxmlformats.org/officeDocument/2006/relationships/customXml" Target="../ink/ink1361.xml"/><Relationship Id="rId24" Type="http://schemas.openxmlformats.org/officeDocument/2006/relationships/image" Target="../media/image1363.png"/><Relationship Id="rId40" Type="http://schemas.openxmlformats.org/officeDocument/2006/relationships/image" Target="../media/image1371.png"/><Relationship Id="rId45" Type="http://schemas.openxmlformats.org/officeDocument/2006/relationships/customXml" Target="../ink/ink1369.xml"/><Relationship Id="rId66" Type="http://schemas.openxmlformats.org/officeDocument/2006/relationships/image" Target="../media/image1384.png"/><Relationship Id="rId87" Type="http://schemas.openxmlformats.org/officeDocument/2006/relationships/customXml" Target="../ink/ink1390.xml"/><Relationship Id="rId110" Type="http://schemas.openxmlformats.org/officeDocument/2006/relationships/image" Target="../media/image1406.png"/><Relationship Id="rId115" Type="http://schemas.openxmlformats.org/officeDocument/2006/relationships/customXml" Target="../ink/ink1404.xml"/><Relationship Id="rId131" Type="http://schemas.openxmlformats.org/officeDocument/2006/relationships/customXml" Target="../ink/ink1412.xml"/><Relationship Id="rId61" Type="http://schemas.openxmlformats.org/officeDocument/2006/relationships/customXml" Target="../ink/ink1377.xml"/><Relationship Id="rId82" Type="http://schemas.openxmlformats.org/officeDocument/2006/relationships/image" Target="../media/image1392.png"/><Relationship Id="rId19" Type="http://schemas.openxmlformats.org/officeDocument/2006/relationships/customXml" Target="../ink/ink1356.xml"/><Relationship Id="rId14" Type="http://schemas.openxmlformats.org/officeDocument/2006/relationships/image" Target="../media/image1358.png"/><Relationship Id="rId30" Type="http://schemas.openxmlformats.org/officeDocument/2006/relationships/image" Target="../media/image1366.png"/><Relationship Id="rId35" Type="http://schemas.openxmlformats.org/officeDocument/2006/relationships/customXml" Target="../ink/ink1364.xml"/><Relationship Id="rId56" Type="http://schemas.openxmlformats.org/officeDocument/2006/relationships/image" Target="../media/image1379.png"/><Relationship Id="rId77" Type="http://schemas.openxmlformats.org/officeDocument/2006/relationships/customXml" Target="../ink/ink1385.xml"/><Relationship Id="rId100" Type="http://schemas.openxmlformats.org/officeDocument/2006/relationships/image" Target="../media/image1401.png"/><Relationship Id="rId105" Type="http://schemas.openxmlformats.org/officeDocument/2006/relationships/customXml" Target="../ink/ink1399.xml"/><Relationship Id="rId126" Type="http://schemas.openxmlformats.org/officeDocument/2006/relationships/image" Target="../media/image1414.png"/><Relationship Id="rId8" Type="http://schemas.openxmlformats.org/officeDocument/2006/relationships/image" Target="../media/image696.png"/><Relationship Id="rId51" Type="http://schemas.openxmlformats.org/officeDocument/2006/relationships/customXml" Target="../ink/ink1372.xml"/><Relationship Id="rId72" Type="http://schemas.openxmlformats.org/officeDocument/2006/relationships/image" Target="../media/image1387.png"/><Relationship Id="rId93" Type="http://schemas.openxmlformats.org/officeDocument/2006/relationships/customXml" Target="../ink/ink1393.xml"/><Relationship Id="rId98" Type="http://schemas.openxmlformats.org/officeDocument/2006/relationships/image" Target="../media/image1400.png"/><Relationship Id="rId121" Type="http://schemas.openxmlformats.org/officeDocument/2006/relationships/customXml" Target="../ink/ink1407.xml"/><Relationship Id="rId3" Type="http://schemas.openxmlformats.org/officeDocument/2006/relationships/image" Target="../media/image788.tmp"/><Relationship Id="rId25" Type="http://schemas.openxmlformats.org/officeDocument/2006/relationships/customXml" Target="../ink/ink1359.xml"/><Relationship Id="rId46" Type="http://schemas.openxmlformats.org/officeDocument/2006/relationships/image" Target="../media/image1374.png"/><Relationship Id="rId67" Type="http://schemas.openxmlformats.org/officeDocument/2006/relationships/customXml" Target="../ink/ink1380.xml"/><Relationship Id="rId116" Type="http://schemas.openxmlformats.org/officeDocument/2006/relationships/image" Target="../media/image1409.png"/><Relationship Id="rId20" Type="http://schemas.openxmlformats.org/officeDocument/2006/relationships/image" Target="../media/image1361.png"/><Relationship Id="rId41" Type="http://schemas.openxmlformats.org/officeDocument/2006/relationships/customXml" Target="../ink/ink1367.xml"/><Relationship Id="rId62" Type="http://schemas.openxmlformats.org/officeDocument/2006/relationships/image" Target="../media/image1382.png"/><Relationship Id="rId83" Type="http://schemas.openxmlformats.org/officeDocument/2006/relationships/customXml" Target="../ink/ink1388.xml"/><Relationship Id="rId88" Type="http://schemas.openxmlformats.org/officeDocument/2006/relationships/image" Target="../media/image1395.png"/><Relationship Id="rId111" Type="http://schemas.openxmlformats.org/officeDocument/2006/relationships/customXml" Target="../ink/ink1402.xml"/><Relationship Id="rId132" Type="http://schemas.openxmlformats.org/officeDocument/2006/relationships/image" Target="../media/image1417.png"/><Relationship Id="rId15" Type="http://schemas.openxmlformats.org/officeDocument/2006/relationships/customXml" Target="../ink/ink1354.xml"/><Relationship Id="rId36" Type="http://schemas.openxmlformats.org/officeDocument/2006/relationships/image" Target="../media/image1369.png"/><Relationship Id="rId57" Type="http://schemas.openxmlformats.org/officeDocument/2006/relationships/customXml" Target="../ink/ink1375.xml"/><Relationship Id="rId106" Type="http://schemas.openxmlformats.org/officeDocument/2006/relationships/image" Target="../media/image1404.png"/><Relationship Id="rId127" Type="http://schemas.openxmlformats.org/officeDocument/2006/relationships/customXml" Target="../ink/ink1410.xml"/><Relationship Id="rId10" Type="http://schemas.openxmlformats.org/officeDocument/2006/relationships/image" Target="../media/image1356.png"/><Relationship Id="rId31" Type="http://schemas.openxmlformats.org/officeDocument/2006/relationships/customXml" Target="../ink/ink1362.xml"/><Relationship Id="rId52" Type="http://schemas.openxmlformats.org/officeDocument/2006/relationships/image" Target="../media/image1377.png"/><Relationship Id="rId73" Type="http://schemas.openxmlformats.org/officeDocument/2006/relationships/customXml" Target="../ink/ink1383.xml"/><Relationship Id="rId78" Type="http://schemas.openxmlformats.org/officeDocument/2006/relationships/image" Target="../media/image1390.png"/><Relationship Id="rId94" Type="http://schemas.openxmlformats.org/officeDocument/2006/relationships/image" Target="../media/image1398.png"/><Relationship Id="rId99" Type="http://schemas.openxmlformats.org/officeDocument/2006/relationships/customXml" Target="../ink/ink1396.xml"/><Relationship Id="rId101" Type="http://schemas.openxmlformats.org/officeDocument/2006/relationships/customXml" Target="../ink/ink1397.xml"/><Relationship Id="rId122" Type="http://schemas.openxmlformats.org/officeDocument/2006/relationships/image" Target="../media/image1412.png"/><Relationship Id="rId4" Type="http://schemas.openxmlformats.org/officeDocument/2006/relationships/image" Target="../media/image1355.tmp"/><Relationship Id="rId9" Type="http://schemas.openxmlformats.org/officeDocument/2006/relationships/customXml" Target="../ink/ink1351.xml"/><Relationship Id="rId26" Type="http://schemas.openxmlformats.org/officeDocument/2006/relationships/image" Target="../media/image1364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22.png"/><Relationship Id="rId18" Type="http://schemas.openxmlformats.org/officeDocument/2006/relationships/customXml" Target="../ink/ink1419.xml"/><Relationship Id="rId26" Type="http://schemas.openxmlformats.org/officeDocument/2006/relationships/customXml" Target="../ink/ink1423.xml"/><Relationship Id="rId39" Type="http://schemas.openxmlformats.org/officeDocument/2006/relationships/image" Target="../media/image1435.png"/><Relationship Id="rId21" Type="http://schemas.openxmlformats.org/officeDocument/2006/relationships/image" Target="../media/image1426.png"/><Relationship Id="rId34" Type="http://schemas.openxmlformats.org/officeDocument/2006/relationships/customXml" Target="../ink/ink1427.xml"/><Relationship Id="rId42" Type="http://schemas.openxmlformats.org/officeDocument/2006/relationships/customXml" Target="../ink/ink1431.xml"/><Relationship Id="rId7" Type="http://schemas.openxmlformats.org/officeDocument/2006/relationships/image" Target="../media/image1419.png"/><Relationship Id="rId2" Type="http://schemas.openxmlformats.org/officeDocument/2006/relationships/notesSlide" Target="../notesSlides/notesSlide12.xml"/><Relationship Id="rId16" Type="http://schemas.openxmlformats.org/officeDocument/2006/relationships/customXml" Target="../ink/ink1418.xml"/><Relationship Id="rId20" Type="http://schemas.openxmlformats.org/officeDocument/2006/relationships/customXml" Target="../ink/ink1420.xml"/><Relationship Id="rId29" Type="http://schemas.openxmlformats.org/officeDocument/2006/relationships/image" Target="../media/image1430.png"/><Relationship Id="rId41" Type="http://schemas.openxmlformats.org/officeDocument/2006/relationships/image" Target="../media/image143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13.xml"/><Relationship Id="rId11" Type="http://schemas.openxmlformats.org/officeDocument/2006/relationships/image" Target="../media/image1421.png"/><Relationship Id="rId24" Type="http://schemas.openxmlformats.org/officeDocument/2006/relationships/customXml" Target="../ink/ink1422.xml"/><Relationship Id="rId32" Type="http://schemas.openxmlformats.org/officeDocument/2006/relationships/customXml" Target="../ink/ink1426.xml"/><Relationship Id="rId37" Type="http://schemas.openxmlformats.org/officeDocument/2006/relationships/image" Target="../media/image1434.png"/><Relationship Id="rId40" Type="http://schemas.openxmlformats.org/officeDocument/2006/relationships/customXml" Target="../ink/ink1430.xml"/><Relationship Id="rId5" Type="http://schemas.openxmlformats.org/officeDocument/2006/relationships/image" Target="../media/image3910.png"/><Relationship Id="rId15" Type="http://schemas.openxmlformats.org/officeDocument/2006/relationships/image" Target="../media/image1423.png"/><Relationship Id="rId23" Type="http://schemas.openxmlformats.org/officeDocument/2006/relationships/image" Target="../media/image1427.png"/><Relationship Id="rId28" Type="http://schemas.openxmlformats.org/officeDocument/2006/relationships/customXml" Target="../ink/ink1424.xml"/><Relationship Id="rId36" Type="http://schemas.openxmlformats.org/officeDocument/2006/relationships/customXml" Target="../ink/ink1428.xml"/><Relationship Id="rId10" Type="http://schemas.openxmlformats.org/officeDocument/2006/relationships/customXml" Target="../ink/ink1415.xml"/><Relationship Id="rId19" Type="http://schemas.openxmlformats.org/officeDocument/2006/relationships/image" Target="../media/image1425.png"/><Relationship Id="rId31" Type="http://schemas.openxmlformats.org/officeDocument/2006/relationships/image" Target="../media/image1431.png"/><Relationship Id="rId4" Type="http://schemas.openxmlformats.org/officeDocument/2006/relationships/image" Target="../media/image1418.tmp"/><Relationship Id="rId9" Type="http://schemas.openxmlformats.org/officeDocument/2006/relationships/image" Target="../media/image1420.png"/><Relationship Id="rId14" Type="http://schemas.openxmlformats.org/officeDocument/2006/relationships/customXml" Target="../ink/ink1417.xml"/><Relationship Id="rId22" Type="http://schemas.openxmlformats.org/officeDocument/2006/relationships/customXml" Target="../ink/ink1421.xml"/><Relationship Id="rId27" Type="http://schemas.openxmlformats.org/officeDocument/2006/relationships/image" Target="../media/image1429.png"/><Relationship Id="rId30" Type="http://schemas.openxmlformats.org/officeDocument/2006/relationships/customXml" Target="../ink/ink1425.xml"/><Relationship Id="rId35" Type="http://schemas.openxmlformats.org/officeDocument/2006/relationships/image" Target="../media/image1433.png"/><Relationship Id="rId43" Type="http://schemas.openxmlformats.org/officeDocument/2006/relationships/image" Target="../media/image1437.png"/><Relationship Id="rId8" Type="http://schemas.openxmlformats.org/officeDocument/2006/relationships/customXml" Target="../ink/ink1414.xml"/><Relationship Id="rId3" Type="http://schemas.openxmlformats.org/officeDocument/2006/relationships/image" Target="../media/image788.tmp"/><Relationship Id="rId12" Type="http://schemas.openxmlformats.org/officeDocument/2006/relationships/customXml" Target="../ink/ink1416.xml"/><Relationship Id="rId17" Type="http://schemas.openxmlformats.org/officeDocument/2006/relationships/image" Target="../media/image1424.png"/><Relationship Id="rId25" Type="http://schemas.openxmlformats.org/officeDocument/2006/relationships/image" Target="../media/image1428.png"/><Relationship Id="rId33" Type="http://schemas.openxmlformats.org/officeDocument/2006/relationships/image" Target="../media/image1432.png"/><Relationship Id="rId38" Type="http://schemas.openxmlformats.org/officeDocument/2006/relationships/customXml" Target="../ink/ink1429.xml"/></Relationships>
</file>

<file path=ppt/slides/_rels/slide1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495.png"/><Relationship Id="rId21" Type="http://schemas.openxmlformats.org/officeDocument/2006/relationships/image" Target="../media/image1447.png"/><Relationship Id="rId42" Type="http://schemas.openxmlformats.org/officeDocument/2006/relationships/customXml" Target="../ink/ink1450.xml"/><Relationship Id="rId63" Type="http://schemas.openxmlformats.org/officeDocument/2006/relationships/image" Target="../media/image1468.png"/><Relationship Id="rId84" Type="http://schemas.openxmlformats.org/officeDocument/2006/relationships/customXml" Target="../ink/ink1471.xml"/><Relationship Id="rId138" Type="http://schemas.openxmlformats.org/officeDocument/2006/relationships/customXml" Target="../ink/ink1498.xml"/><Relationship Id="rId159" Type="http://schemas.openxmlformats.org/officeDocument/2006/relationships/image" Target="../media/image974.png"/><Relationship Id="rId170" Type="http://schemas.openxmlformats.org/officeDocument/2006/relationships/customXml" Target="../ink/ink1514.xml"/><Relationship Id="rId107" Type="http://schemas.openxmlformats.org/officeDocument/2006/relationships/image" Target="../media/image1490.png"/><Relationship Id="rId11" Type="http://schemas.openxmlformats.org/officeDocument/2006/relationships/image" Target="../media/image1442.png"/><Relationship Id="rId32" Type="http://schemas.openxmlformats.org/officeDocument/2006/relationships/customXml" Target="../ink/ink1445.xml"/><Relationship Id="rId53" Type="http://schemas.openxmlformats.org/officeDocument/2006/relationships/image" Target="../media/image1463.png"/><Relationship Id="rId74" Type="http://schemas.openxmlformats.org/officeDocument/2006/relationships/customXml" Target="../ink/ink1466.xml"/><Relationship Id="rId128" Type="http://schemas.openxmlformats.org/officeDocument/2006/relationships/customXml" Target="../ink/ink1493.xml"/><Relationship Id="rId149" Type="http://schemas.openxmlformats.org/officeDocument/2006/relationships/image" Target="../media/image1511.png"/><Relationship Id="rId5" Type="http://schemas.openxmlformats.org/officeDocument/2006/relationships/image" Target="../media/image1439.tmp"/><Relationship Id="rId95" Type="http://schemas.openxmlformats.org/officeDocument/2006/relationships/image" Target="../media/image1484.png"/><Relationship Id="rId160" Type="http://schemas.openxmlformats.org/officeDocument/2006/relationships/customXml" Target="../ink/ink1509.xml"/><Relationship Id="rId22" Type="http://schemas.openxmlformats.org/officeDocument/2006/relationships/customXml" Target="../ink/ink1440.xml"/><Relationship Id="rId43" Type="http://schemas.openxmlformats.org/officeDocument/2006/relationships/image" Target="../media/image1458.png"/><Relationship Id="rId64" Type="http://schemas.openxmlformats.org/officeDocument/2006/relationships/customXml" Target="../ink/ink1461.xml"/><Relationship Id="rId118" Type="http://schemas.openxmlformats.org/officeDocument/2006/relationships/customXml" Target="../ink/ink1488.xml"/><Relationship Id="rId139" Type="http://schemas.openxmlformats.org/officeDocument/2006/relationships/image" Target="../media/image1505.png"/><Relationship Id="rId85" Type="http://schemas.openxmlformats.org/officeDocument/2006/relationships/image" Target="../media/image1479.png"/><Relationship Id="rId150" Type="http://schemas.openxmlformats.org/officeDocument/2006/relationships/customXml" Target="../ink/ink1504.xml"/><Relationship Id="rId171" Type="http://schemas.openxmlformats.org/officeDocument/2006/relationships/image" Target="../media/image1521.png"/><Relationship Id="rId12" Type="http://schemas.openxmlformats.org/officeDocument/2006/relationships/customXml" Target="../ink/ink1435.xml"/><Relationship Id="rId33" Type="http://schemas.openxmlformats.org/officeDocument/2006/relationships/image" Target="../media/image1453.png"/><Relationship Id="rId108" Type="http://schemas.openxmlformats.org/officeDocument/2006/relationships/customXml" Target="../ink/ink1483.xml"/><Relationship Id="rId129" Type="http://schemas.openxmlformats.org/officeDocument/2006/relationships/image" Target="../media/image1500.png"/><Relationship Id="rId54" Type="http://schemas.openxmlformats.org/officeDocument/2006/relationships/customXml" Target="../ink/ink1456.xml"/><Relationship Id="rId75" Type="http://schemas.openxmlformats.org/officeDocument/2006/relationships/image" Target="../media/image1474.png"/><Relationship Id="rId96" Type="http://schemas.openxmlformats.org/officeDocument/2006/relationships/customXml" Target="../ink/ink1477.xml"/><Relationship Id="rId140" Type="http://schemas.openxmlformats.org/officeDocument/2006/relationships/customXml" Target="../ink/ink1499.xml"/><Relationship Id="rId161" Type="http://schemas.openxmlformats.org/officeDocument/2006/relationships/image" Target="../media/image1516.png"/><Relationship Id="rId6" Type="http://schemas.openxmlformats.org/officeDocument/2006/relationships/customXml" Target="../ink/ink1432.xml"/><Relationship Id="rId23" Type="http://schemas.openxmlformats.org/officeDocument/2006/relationships/image" Target="../media/image1448.png"/><Relationship Id="rId28" Type="http://schemas.openxmlformats.org/officeDocument/2006/relationships/customXml" Target="../ink/ink1443.xml"/><Relationship Id="rId49" Type="http://schemas.openxmlformats.org/officeDocument/2006/relationships/image" Target="../media/image1461.png"/><Relationship Id="rId114" Type="http://schemas.openxmlformats.org/officeDocument/2006/relationships/customXml" Target="../ink/ink1486.xml"/><Relationship Id="rId119" Type="http://schemas.openxmlformats.org/officeDocument/2006/relationships/image" Target="../media/image813.png"/><Relationship Id="rId44" Type="http://schemas.openxmlformats.org/officeDocument/2006/relationships/customXml" Target="../ink/ink1451.xml"/><Relationship Id="rId60" Type="http://schemas.openxmlformats.org/officeDocument/2006/relationships/customXml" Target="../ink/ink1459.xml"/><Relationship Id="rId65" Type="http://schemas.openxmlformats.org/officeDocument/2006/relationships/image" Target="../media/image1469.png"/><Relationship Id="rId81" Type="http://schemas.openxmlformats.org/officeDocument/2006/relationships/image" Target="../media/image1477.png"/><Relationship Id="rId86" Type="http://schemas.openxmlformats.org/officeDocument/2006/relationships/customXml" Target="../ink/ink1472.xml"/><Relationship Id="rId130" Type="http://schemas.openxmlformats.org/officeDocument/2006/relationships/customXml" Target="../ink/ink1494.xml"/><Relationship Id="rId135" Type="http://schemas.openxmlformats.org/officeDocument/2006/relationships/image" Target="../media/image1503.png"/><Relationship Id="rId151" Type="http://schemas.openxmlformats.org/officeDocument/2006/relationships/image" Target="../media/image1512.png"/><Relationship Id="rId156" Type="http://schemas.openxmlformats.org/officeDocument/2006/relationships/customXml" Target="../ink/ink1507.xml"/><Relationship Id="rId177" Type="http://schemas.openxmlformats.org/officeDocument/2006/relationships/image" Target="../media/image1524.png"/><Relationship Id="rId172" Type="http://schemas.openxmlformats.org/officeDocument/2006/relationships/customXml" Target="../ink/ink1515.xml"/><Relationship Id="rId13" Type="http://schemas.openxmlformats.org/officeDocument/2006/relationships/image" Target="../media/image1443.png"/><Relationship Id="rId18" Type="http://schemas.openxmlformats.org/officeDocument/2006/relationships/customXml" Target="../ink/ink1438.xml"/><Relationship Id="rId39" Type="http://schemas.openxmlformats.org/officeDocument/2006/relationships/image" Target="../media/image1456.png"/><Relationship Id="rId109" Type="http://schemas.openxmlformats.org/officeDocument/2006/relationships/image" Target="../media/image1491.png"/><Relationship Id="rId34" Type="http://schemas.openxmlformats.org/officeDocument/2006/relationships/customXml" Target="../ink/ink1446.xml"/><Relationship Id="rId50" Type="http://schemas.openxmlformats.org/officeDocument/2006/relationships/customXml" Target="../ink/ink1454.xml"/><Relationship Id="rId55" Type="http://schemas.openxmlformats.org/officeDocument/2006/relationships/image" Target="../media/image1464.png"/><Relationship Id="rId76" Type="http://schemas.openxmlformats.org/officeDocument/2006/relationships/customXml" Target="../ink/ink1467.xml"/><Relationship Id="rId97" Type="http://schemas.openxmlformats.org/officeDocument/2006/relationships/image" Target="../media/image1485.png"/><Relationship Id="rId104" Type="http://schemas.openxmlformats.org/officeDocument/2006/relationships/customXml" Target="../ink/ink1481.xml"/><Relationship Id="rId120" Type="http://schemas.openxmlformats.org/officeDocument/2006/relationships/customXml" Target="../ink/ink1489.xml"/><Relationship Id="rId125" Type="http://schemas.openxmlformats.org/officeDocument/2006/relationships/image" Target="../media/image1498.png"/><Relationship Id="rId141" Type="http://schemas.openxmlformats.org/officeDocument/2006/relationships/image" Target="../media/image1506.png"/><Relationship Id="rId146" Type="http://schemas.openxmlformats.org/officeDocument/2006/relationships/customXml" Target="../ink/ink1502.xml"/><Relationship Id="rId167" Type="http://schemas.openxmlformats.org/officeDocument/2006/relationships/image" Target="../media/image1519.png"/><Relationship Id="rId7" Type="http://schemas.openxmlformats.org/officeDocument/2006/relationships/image" Target="../media/image1440.png"/><Relationship Id="rId71" Type="http://schemas.openxmlformats.org/officeDocument/2006/relationships/image" Target="../media/image1472.png"/><Relationship Id="rId92" Type="http://schemas.openxmlformats.org/officeDocument/2006/relationships/customXml" Target="../ink/ink1475.xml"/><Relationship Id="rId162" Type="http://schemas.openxmlformats.org/officeDocument/2006/relationships/customXml" Target="../ink/ink1510.xml"/><Relationship Id="rId2" Type="http://schemas.openxmlformats.org/officeDocument/2006/relationships/notesSlide" Target="../notesSlides/notesSlide13.xml"/><Relationship Id="rId29" Type="http://schemas.openxmlformats.org/officeDocument/2006/relationships/image" Target="../media/image1451.png"/><Relationship Id="rId24" Type="http://schemas.openxmlformats.org/officeDocument/2006/relationships/customXml" Target="../ink/ink1441.xml"/><Relationship Id="rId40" Type="http://schemas.openxmlformats.org/officeDocument/2006/relationships/customXml" Target="../ink/ink1449.xml"/><Relationship Id="rId45" Type="http://schemas.openxmlformats.org/officeDocument/2006/relationships/image" Target="../media/image1459.png"/><Relationship Id="rId66" Type="http://schemas.openxmlformats.org/officeDocument/2006/relationships/customXml" Target="../ink/ink1462.xml"/><Relationship Id="rId87" Type="http://schemas.openxmlformats.org/officeDocument/2006/relationships/image" Target="../media/image1480.png"/><Relationship Id="rId110" Type="http://schemas.openxmlformats.org/officeDocument/2006/relationships/customXml" Target="../ink/ink1484.xml"/><Relationship Id="rId115" Type="http://schemas.openxmlformats.org/officeDocument/2006/relationships/image" Target="../media/image1494.png"/><Relationship Id="rId131" Type="http://schemas.openxmlformats.org/officeDocument/2006/relationships/image" Target="../media/image1501.png"/><Relationship Id="rId136" Type="http://schemas.openxmlformats.org/officeDocument/2006/relationships/customXml" Target="../ink/ink1497.xml"/><Relationship Id="rId157" Type="http://schemas.openxmlformats.org/officeDocument/2006/relationships/image" Target="../media/image1515.png"/><Relationship Id="rId178" Type="http://schemas.openxmlformats.org/officeDocument/2006/relationships/customXml" Target="../ink/ink1518.xml"/><Relationship Id="rId61" Type="http://schemas.openxmlformats.org/officeDocument/2006/relationships/image" Target="../media/image1467.png"/><Relationship Id="rId82" Type="http://schemas.openxmlformats.org/officeDocument/2006/relationships/customXml" Target="../ink/ink1470.xml"/><Relationship Id="rId152" Type="http://schemas.openxmlformats.org/officeDocument/2006/relationships/customXml" Target="../ink/ink1505.xml"/><Relationship Id="rId173" Type="http://schemas.openxmlformats.org/officeDocument/2006/relationships/image" Target="../media/image1522.png"/><Relationship Id="rId19" Type="http://schemas.openxmlformats.org/officeDocument/2006/relationships/image" Target="../media/image1446.png"/><Relationship Id="rId14" Type="http://schemas.openxmlformats.org/officeDocument/2006/relationships/customXml" Target="../ink/ink1436.xml"/><Relationship Id="rId30" Type="http://schemas.openxmlformats.org/officeDocument/2006/relationships/customXml" Target="../ink/ink1444.xml"/><Relationship Id="rId35" Type="http://schemas.openxmlformats.org/officeDocument/2006/relationships/image" Target="../media/image1454.png"/><Relationship Id="rId56" Type="http://schemas.openxmlformats.org/officeDocument/2006/relationships/customXml" Target="../ink/ink1457.xml"/><Relationship Id="rId77" Type="http://schemas.openxmlformats.org/officeDocument/2006/relationships/image" Target="../media/image1475.png"/><Relationship Id="rId100" Type="http://schemas.openxmlformats.org/officeDocument/2006/relationships/customXml" Target="../ink/ink1479.xml"/><Relationship Id="rId105" Type="http://schemas.openxmlformats.org/officeDocument/2006/relationships/image" Target="../media/image1489.png"/><Relationship Id="rId126" Type="http://schemas.openxmlformats.org/officeDocument/2006/relationships/customXml" Target="../ink/ink1492.xml"/><Relationship Id="rId147" Type="http://schemas.openxmlformats.org/officeDocument/2006/relationships/image" Target="../media/image1509.png"/><Relationship Id="rId168" Type="http://schemas.openxmlformats.org/officeDocument/2006/relationships/customXml" Target="../ink/ink1513.xml"/><Relationship Id="rId8" Type="http://schemas.openxmlformats.org/officeDocument/2006/relationships/customXml" Target="../ink/ink1433.xml"/><Relationship Id="rId51" Type="http://schemas.openxmlformats.org/officeDocument/2006/relationships/image" Target="../media/image1462.png"/><Relationship Id="rId72" Type="http://schemas.openxmlformats.org/officeDocument/2006/relationships/customXml" Target="../ink/ink1465.xml"/><Relationship Id="rId93" Type="http://schemas.openxmlformats.org/officeDocument/2006/relationships/image" Target="../media/image1483.png"/><Relationship Id="rId98" Type="http://schemas.openxmlformats.org/officeDocument/2006/relationships/customXml" Target="../ink/ink1478.xml"/><Relationship Id="rId121" Type="http://schemas.openxmlformats.org/officeDocument/2006/relationships/image" Target="../media/image1496.png"/><Relationship Id="rId142" Type="http://schemas.openxmlformats.org/officeDocument/2006/relationships/customXml" Target="../ink/ink1500.xml"/><Relationship Id="rId163" Type="http://schemas.openxmlformats.org/officeDocument/2006/relationships/image" Target="../media/image1517.png"/><Relationship Id="rId3" Type="http://schemas.openxmlformats.org/officeDocument/2006/relationships/image" Target="../media/image788.tmp"/><Relationship Id="rId25" Type="http://schemas.openxmlformats.org/officeDocument/2006/relationships/image" Target="../media/image1449.png"/><Relationship Id="rId46" Type="http://schemas.openxmlformats.org/officeDocument/2006/relationships/customXml" Target="../ink/ink1452.xml"/><Relationship Id="rId67" Type="http://schemas.openxmlformats.org/officeDocument/2006/relationships/image" Target="../media/image1470.png"/><Relationship Id="rId116" Type="http://schemas.openxmlformats.org/officeDocument/2006/relationships/customXml" Target="../ink/ink1487.xml"/><Relationship Id="rId137" Type="http://schemas.openxmlformats.org/officeDocument/2006/relationships/image" Target="../media/image1504.png"/><Relationship Id="rId158" Type="http://schemas.openxmlformats.org/officeDocument/2006/relationships/customXml" Target="../ink/ink1508.xml"/><Relationship Id="rId20" Type="http://schemas.openxmlformats.org/officeDocument/2006/relationships/customXml" Target="../ink/ink1439.xml"/><Relationship Id="rId41" Type="http://schemas.openxmlformats.org/officeDocument/2006/relationships/image" Target="../media/image1457.png"/><Relationship Id="rId62" Type="http://schemas.openxmlformats.org/officeDocument/2006/relationships/customXml" Target="../ink/ink1460.xml"/><Relationship Id="rId83" Type="http://schemas.openxmlformats.org/officeDocument/2006/relationships/image" Target="../media/image1478.png"/><Relationship Id="rId88" Type="http://schemas.openxmlformats.org/officeDocument/2006/relationships/customXml" Target="../ink/ink1473.xml"/><Relationship Id="rId111" Type="http://schemas.openxmlformats.org/officeDocument/2006/relationships/image" Target="../media/image1492.png"/><Relationship Id="rId132" Type="http://schemas.openxmlformats.org/officeDocument/2006/relationships/customXml" Target="../ink/ink1495.xml"/><Relationship Id="rId153" Type="http://schemas.openxmlformats.org/officeDocument/2006/relationships/image" Target="../media/image1513.png"/><Relationship Id="rId174" Type="http://schemas.openxmlformats.org/officeDocument/2006/relationships/customXml" Target="../ink/ink1516.xml"/><Relationship Id="rId179" Type="http://schemas.openxmlformats.org/officeDocument/2006/relationships/image" Target="../media/image1525.png"/><Relationship Id="rId15" Type="http://schemas.openxmlformats.org/officeDocument/2006/relationships/image" Target="../media/image1444.png"/><Relationship Id="rId36" Type="http://schemas.openxmlformats.org/officeDocument/2006/relationships/customXml" Target="../ink/ink1447.xml"/><Relationship Id="rId57" Type="http://schemas.openxmlformats.org/officeDocument/2006/relationships/image" Target="../media/image1465.png"/><Relationship Id="rId106" Type="http://schemas.openxmlformats.org/officeDocument/2006/relationships/customXml" Target="../ink/ink1482.xml"/><Relationship Id="rId127" Type="http://schemas.openxmlformats.org/officeDocument/2006/relationships/image" Target="../media/image1499.png"/><Relationship Id="rId10" Type="http://schemas.openxmlformats.org/officeDocument/2006/relationships/customXml" Target="../ink/ink1434.xml"/><Relationship Id="rId31" Type="http://schemas.openxmlformats.org/officeDocument/2006/relationships/image" Target="../media/image1452.png"/><Relationship Id="rId52" Type="http://schemas.openxmlformats.org/officeDocument/2006/relationships/customXml" Target="../ink/ink1455.xml"/><Relationship Id="rId73" Type="http://schemas.openxmlformats.org/officeDocument/2006/relationships/image" Target="../media/image1473.png"/><Relationship Id="rId78" Type="http://schemas.openxmlformats.org/officeDocument/2006/relationships/customXml" Target="../ink/ink1468.xml"/><Relationship Id="rId94" Type="http://schemas.openxmlformats.org/officeDocument/2006/relationships/customXml" Target="../ink/ink1476.xml"/><Relationship Id="rId99" Type="http://schemas.openxmlformats.org/officeDocument/2006/relationships/image" Target="../media/image1486.png"/><Relationship Id="rId101" Type="http://schemas.openxmlformats.org/officeDocument/2006/relationships/image" Target="../media/image1487.png"/><Relationship Id="rId122" Type="http://schemas.openxmlformats.org/officeDocument/2006/relationships/customXml" Target="../ink/ink1490.xml"/><Relationship Id="rId143" Type="http://schemas.openxmlformats.org/officeDocument/2006/relationships/image" Target="../media/image1507.png"/><Relationship Id="rId148" Type="http://schemas.openxmlformats.org/officeDocument/2006/relationships/customXml" Target="../ink/ink1503.xml"/><Relationship Id="rId164" Type="http://schemas.openxmlformats.org/officeDocument/2006/relationships/customXml" Target="../ink/ink1511.xml"/><Relationship Id="rId169" Type="http://schemas.openxmlformats.org/officeDocument/2006/relationships/image" Target="../media/image1520.png"/><Relationship Id="rId4" Type="http://schemas.openxmlformats.org/officeDocument/2006/relationships/image" Target="../media/image1438.tmp"/><Relationship Id="rId9" Type="http://schemas.openxmlformats.org/officeDocument/2006/relationships/image" Target="../media/image1441.png"/><Relationship Id="rId26" Type="http://schemas.openxmlformats.org/officeDocument/2006/relationships/customXml" Target="../ink/ink1442.xml"/><Relationship Id="rId47" Type="http://schemas.openxmlformats.org/officeDocument/2006/relationships/image" Target="../media/image1460.png"/><Relationship Id="rId68" Type="http://schemas.openxmlformats.org/officeDocument/2006/relationships/customXml" Target="../ink/ink1463.xml"/><Relationship Id="rId89" Type="http://schemas.openxmlformats.org/officeDocument/2006/relationships/image" Target="../media/image1481.png"/><Relationship Id="rId112" Type="http://schemas.openxmlformats.org/officeDocument/2006/relationships/customXml" Target="../ink/ink1485.xml"/><Relationship Id="rId133" Type="http://schemas.openxmlformats.org/officeDocument/2006/relationships/image" Target="../media/image1502.png"/><Relationship Id="rId154" Type="http://schemas.openxmlformats.org/officeDocument/2006/relationships/customXml" Target="../ink/ink1506.xml"/><Relationship Id="rId175" Type="http://schemas.openxmlformats.org/officeDocument/2006/relationships/image" Target="../media/image1523.png"/><Relationship Id="rId16" Type="http://schemas.openxmlformats.org/officeDocument/2006/relationships/customXml" Target="../ink/ink1437.xml"/><Relationship Id="rId37" Type="http://schemas.openxmlformats.org/officeDocument/2006/relationships/image" Target="../media/image1455.png"/><Relationship Id="rId58" Type="http://schemas.openxmlformats.org/officeDocument/2006/relationships/customXml" Target="../ink/ink1458.xml"/><Relationship Id="rId79" Type="http://schemas.openxmlformats.org/officeDocument/2006/relationships/image" Target="../media/image1476.png"/><Relationship Id="rId102" Type="http://schemas.openxmlformats.org/officeDocument/2006/relationships/customXml" Target="../ink/ink1480.xml"/><Relationship Id="rId123" Type="http://schemas.openxmlformats.org/officeDocument/2006/relationships/image" Target="../media/image1497.png"/><Relationship Id="rId144" Type="http://schemas.openxmlformats.org/officeDocument/2006/relationships/customXml" Target="../ink/ink1501.xml"/><Relationship Id="rId90" Type="http://schemas.openxmlformats.org/officeDocument/2006/relationships/customXml" Target="../ink/ink1474.xml"/><Relationship Id="rId165" Type="http://schemas.openxmlformats.org/officeDocument/2006/relationships/image" Target="../media/image1518.png"/><Relationship Id="rId27" Type="http://schemas.openxmlformats.org/officeDocument/2006/relationships/image" Target="../media/image1450.png"/><Relationship Id="rId48" Type="http://schemas.openxmlformats.org/officeDocument/2006/relationships/customXml" Target="../ink/ink1453.xml"/><Relationship Id="rId69" Type="http://schemas.openxmlformats.org/officeDocument/2006/relationships/image" Target="../media/image1471.png"/><Relationship Id="rId113" Type="http://schemas.openxmlformats.org/officeDocument/2006/relationships/image" Target="../media/image1493.png"/><Relationship Id="rId134" Type="http://schemas.openxmlformats.org/officeDocument/2006/relationships/customXml" Target="../ink/ink1496.xml"/><Relationship Id="rId80" Type="http://schemas.openxmlformats.org/officeDocument/2006/relationships/customXml" Target="../ink/ink1469.xml"/><Relationship Id="rId155" Type="http://schemas.openxmlformats.org/officeDocument/2006/relationships/image" Target="../media/image1514.png"/><Relationship Id="rId176" Type="http://schemas.openxmlformats.org/officeDocument/2006/relationships/customXml" Target="../ink/ink1517.xml"/><Relationship Id="rId17" Type="http://schemas.openxmlformats.org/officeDocument/2006/relationships/image" Target="../media/image1445.png"/><Relationship Id="rId38" Type="http://schemas.openxmlformats.org/officeDocument/2006/relationships/customXml" Target="../ink/ink1448.xml"/><Relationship Id="rId59" Type="http://schemas.openxmlformats.org/officeDocument/2006/relationships/image" Target="../media/image1466.png"/><Relationship Id="rId103" Type="http://schemas.openxmlformats.org/officeDocument/2006/relationships/image" Target="../media/image1488.png"/><Relationship Id="rId124" Type="http://schemas.openxmlformats.org/officeDocument/2006/relationships/customXml" Target="../ink/ink1491.xml"/><Relationship Id="rId70" Type="http://schemas.openxmlformats.org/officeDocument/2006/relationships/customXml" Target="../ink/ink1464.xml"/><Relationship Id="rId91" Type="http://schemas.openxmlformats.org/officeDocument/2006/relationships/image" Target="../media/image1482.png"/><Relationship Id="rId145" Type="http://schemas.openxmlformats.org/officeDocument/2006/relationships/image" Target="../media/image1508.png"/><Relationship Id="rId166" Type="http://schemas.openxmlformats.org/officeDocument/2006/relationships/customXml" Target="../ink/ink15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10.png"/><Relationship Id="rId13" Type="http://schemas.openxmlformats.org/officeDocument/2006/relationships/customXml" Target="../ink/ink1521.xml"/><Relationship Id="rId18" Type="http://schemas.openxmlformats.org/officeDocument/2006/relationships/image" Target="../media/image1534.png"/><Relationship Id="rId26" Type="http://schemas.openxmlformats.org/officeDocument/2006/relationships/image" Target="../media/image1538.png"/><Relationship Id="rId3" Type="http://schemas.openxmlformats.org/officeDocument/2006/relationships/image" Target="../media/image1526.png"/><Relationship Id="rId21" Type="http://schemas.openxmlformats.org/officeDocument/2006/relationships/customXml" Target="../ink/ink1525.xml"/><Relationship Id="rId7" Type="http://schemas.openxmlformats.org/officeDocument/2006/relationships/image" Target="../media/image1529.png"/><Relationship Id="rId12" Type="http://schemas.openxmlformats.org/officeDocument/2006/relationships/image" Target="../media/image1531.png"/><Relationship Id="rId17" Type="http://schemas.openxmlformats.org/officeDocument/2006/relationships/customXml" Target="../ink/ink1523.xml"/><Relationship Id="rId25" Type="http://schemas.openxmlformats.org/officeDocument/2006/relationships/customXml" Target="../ink/ink1527.xml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1533.png"/><Relationship Id="rId20" Type="http://schemas.openxmlformats.org/officeDocument/2006/relationships/image" Target="../media/image15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10.png"/><Relationship Id="rId11" Type="http://schemas.openxmlformats.org/officeDocument/2006/relationships/customXml" Target="../ink/ink1520.xml"/><Relationship Id="rId24" Type="http://schemas.openxmlformats.org/officeDocument/2006/relationships/image" Target="../media/image1537.png"/><Relationship Id="rId5" Type="http://schemas.openxmlformats.org/officeDocument/2006/relationships/image" Target="../media/image1528.png"/><Relationship Id="rId15" Type="http://schemas.openxmlformats.org/officeDocument/2006/relationships/customXml" Target="../ink/ink1522.xml"/><Relationship Id="rId23" Type="http://schemas.openxmlformats.org/officeDocument/2006/relationships/customXml" Target="../ink/ink1526.xml"/><Relationship Id="rId10" Type="http://schemas.openxmlformats.org/officeDocument/2006/relationships/image" Target="../media/image1530.png"/><Relationship Id="rId19" Type="http://schemas.openxmlformats.org/officeDocument/2006/relationships/customXml" Target="../ink/ink1524.xml"/><Relationship Id="rId4" Type="http://schemas.openxmlformats.org/officeDocument/2006/relationships/image" Target="../media/image1527.png"/><Relationship Id="rId9" Type="http://schemas.openxmlformats.org/officeDocument/2006/relationships/customXml" Target="../ink/ink1519.xml"/><Relationship Id="rId14" Type="http://schemas.openxmlformats.org/officeDocument/2006/relationships/image" Target="../media/image1532.png"/><Relationship Id="rId22" Type="http://schemas.openxmlformats.org/officeDocument/2006/relationships/image" Target="../media/image15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7.png"/><Relationship Id="rId7" Type="http://schemas.openxmlformats.org/officeDocument/2006/relationships/image" Target="../media/image50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10.png"/><Relationship Id="rId5" Type="http://schemas.openxmlformats.org/officeDocument/2006/relationships/image" Target="../media/image4810.png"/><Relationship Id="rId4" Type="http://schemas.openxmlformats.org/officeDocument/2006/relationships/image" Target="../media/image15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png"/><Relationship Id="rId18" Type="http://schemas.openxmlformats.org/officeDocument/2006/relationships/customXml" Target="../ink/ink7.xml"/><Relationship Id="rId26" Type="http://schemas.openxmlformats.org/officeDocument/2006/relationships/customXml" Target="../ink/ink11.xml"/><Relationship Id="rId39" Type="http://schemas.openxmlformats.org/officeDocument/2006/relationships/image" Target="../media/image22.png"/><Relationship Id="rId21" Type="http://schemas.openxmlformats.org/officeDocument/2006/relationships/image" Target="../media/image13.png"/><Relationship Id="rId34" Type="http://schemas.openxmlformats.org/officeDocument/2006/relationships/customXml" Target="../ink/ink15.xml"/><Relationship Id="rId42" Type="http://schemas.openxmlformats.org/officeDocument/2006/relationships/customXml" Target="../ink/ink19.xml"/><Relationship Id="rId47" Type="http://schemas.openxmlformats.org/officeDocument/2006/relationships/image" Target="../media/image26.png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6" Type="http://schemas.openxmlformats.org/officeDocument/2006/relationships/customXml" Target="../ink/ink6.xml"/><Relationship Id="rId29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1" Type="http://schemas.openxmlformats.org/officeDocument/2006/relationships/image" Target="../media/image8.png"/><Relationship Id="rId24" Type="http://schemas.openxmlformats.org/officeDocument/2006/relationships/customXml" Target="../ink/ink10.xml"/><Relationship Id="rId32" Type="http://schemas.openxmlformats.org/officeDocument/2006/relationships/customXml" Target="../ink/ink14.xml"/><Relationship Id="rId37" Type="http://schemas.openxmlformats.org/officeDocument/2006/relationships/image" Target="../media/image21.png"/><Relationship Id="rId40" Type="http://schemas.openxmlformats.org/officeDocument/2006/relationships/customXml" Target="../ink/ink18.xml"/><Relationship Id="rId45" Type="http://schemas.openxmlformats.org/officeDocument/2006/relationships/image" Target="../media/image25.png"/><Relationship Id="rId5" Type="http://schemas.openxmlformats.org/officeDocument/2006/relationships/image" Target="../media/image6.png"/><Relationship Id="rId15" Type="http://schemas.openxmlformats.org/officeDocument/2006/relationships/image" Target="../media/image10.png"/><Relationship Id="rId23" Type="http://schemas.openxmlformats.org/officeDocument/2006/relationships/image" Target="../media/image14.png"/><Relationship Id="rId28" Type="http://schemas.openxmlformats.org/officeDocument/2006/relationships/customXml" Target="../ink/ink12.xml"/><Relationship Id="rId36" Type="http://schemas.openxmlformats.org/officeDocument/2006/relationships/customXml" Target="../ink/ink16.xml"/><Relationship Id="rId10" Type="http://schemas.openxmlformats.org/officeDocument/2006/relationships/customXml" Target="../ink/ink3.xml"/><Relationship Id="rId19" Type="http://schemas.openxmlformats.org/officeDocument/2006/relationships/image" Target="../media/image12.png"/><Relationship Id="rId31" Type="http://schemas.openxmlformats.org/officeDocument/2006/relationships/image" Target="../media/image18.png"/><Relationship Id="rId44" Type="http://schemas.openxmlformats.org/officeDocument/2006/relationships/customXml" Target="../ink/ink20.xml"/><Relationship Id="rId4" Type="http://schemas.openxmlformats.org/officeDocument/2006/relationships/image" Target="../media/image1.tmp"/><Relationship Id="rId9" Type="http://schemas.openxmlformats.org/officeDocument/2006/relationships/image" Target="../media/image7.png"/><Relationship Id="rId14" Type="http://schemas.openxmlformats.org/officeDocument/2006/relationships/customXml" Target="../ink/ink5.xml"/><Relationship Id="rId22" Type="http://schemas.openxmlformats.org/officeDocument/2006/relationships/customXml" Target="../ink/ink9.xml"/><Relationship Id="rId27" Type="http://schemas.openxmlformats.org/officeDocument/2006/relationships/image" Target="../media/image16.png"/><Relationship Id="rId30" Type="http://schemas.openxmlformats.org/officeDocument/2006/relationships/customXml" Target="../ink/ink13.xml"/><Relationship Id="rId35" Type="http://schemas.openxmlformats.org/officeDocument/2006/relationships/image" Target="../media/image20.png"/><Relationship Id="rId43" Type="http://schemas.openxmlformats.org/officeDocument/2006/relationships/image" Target="../media/image24.png"/><Relationship Id="rId8" Type="http://schemas.openxmlformats.org/officeDocument/2006/relationships/customXml" Target="../ink/ink2.xml"/><Relationship Id="rId3" Type="http://schemas.openxmlformats.org/officeDocument/2006/relationships/image" Target="../media/image4.png"/><Relationship Id="rId12" Type="http://schemas.openxmlformats.org/officeDocument/2006/relationships/customXml" Target="../ink/ink4.xml"/><Relationship Id="rId17" Type="http://schemas.openxmlformats.org/officeDocument/2006/relationships/image" Target="../media/image11.png"/><Relationship Id="rId25" Type="http://schemas.openxmlformats.org/officeDocument/2006/relationships/image" Target="../media/image15.png"/><Relationship Id="rId33" Type="http://schemas.openxmlformats.org/officeDocument/2006/relationships/image" Target="../media/image19.png"/><Relationship Id="rId38" Type="http://schemas.openxmlformats.org/officeDocument/2006/relationships/customXml" Target="../ink/ink17.xml"/><Relationship Id="rId46" Type="http://schemas.openxmlformats.org/officeDocument/2006/relationships/customXml" Target="../ink/ink21.xml"/><Relationship Id="rId20" Type="http://schemas.openxmlformats.org/officeDocument/2006/relationships/customXml" Target="../ink/ink8.xml"/><Relationship Id="rId41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2.xml"/><Relationship Id="rId117" Type="http://schemas.openxmlformats.org/officeDocument/2006/relationships/image" Target="../media/image84.png"/><Relationship Id="rId21" Type="http://schemas.openxmlformats.org/officeDocument/2006/relationships/image" Target="../media/image36.png"/><Relationship Id="rId42" Type="http://schemas.openxmlformats.org/officeDocument/2006/relationships/customXml" Target="../ink/ink40.xml"/><Relationship Id="rId47" Type="http://schemas.openxmlformats.org/officeDocument/2006/relationships/image" Target="../media/image49.png"/><Relationship Id="rId63" Type="http://schemas.openxmlformats.org/officeDocument/2006/relationships/image" Target="../media/image57.png"/><Relationship Id="rId68" Type="http://schemas.openxmlformats.org/officeDocument/2006/relationships/customXml" Target="../ink/ink53.xml"/><Relationship Id="rId84" Type="http://schemas.openxmlformats.org/officeDocument/2006/relationships/customXml" Target="../ink/ink61.xml"/><Relationship Id="rId89" Type="http://schemas.openxmlformats.org/officeDocument/2006/relationships/image" Target="../media/image70.png"/><Relationship Id="rId112" Type="http://schemas.openxmlformats.org/officeDocument/2006/relationships/customXml" Target="../ink/ink75.xml"/><Relationship Id="rId16" Type="http://schemas.openxmlformats.org/officeDocument/2006/relationships/customXml" Target="../ink/ink27.xml"/><Relationship Id="rId107" Type="http://schemas.openxmlformats.org/officeDocument/2006/relationships/image" Target="../media/image79.png"/><Relationship Id="rId11" Type="http://schemas.openxmlformats.org/officeDocument/2006/relationships/image" Target="../media/image31.png"/><Relationship Id="rId32" Type="http://schemas.openxmlformats.org/officeDocument/2006/relationships/customXml" Target="../ink/ink35.xml"/><Relationship Id="rId37" Type="http://schemas.openxmlformats.org/officeDocument/2006/relationships/image" Target="../media/image44.png"/><Relationship Id="rId53" Type="http://schemas.openxmlformats.org/officeDocument/2006/relationships/image" Target="../media/image52.png"/><Relationship Id="rId58" Type="http://schemas.openxmlformats.org/officeDocument/2006/relationships/customXml" Target="../ink/ink48.xml"/><Relationship Id="rId74" Type="http://schemas.openxmlformats.org/officeDocument/2006/relationships/customXml" Target="../ink/ink56.xml"/><Relationship Id="rId79" Type="http://schemas.openxmlformats.org/officeDocument/2006/relationships/image" Target="../media/image65.png"/><Relationship Id="rId102" Type="http://schemas.openxmlformats.org/officeDocument/2006/relationships/customXml" Target="../ink/ink70.xml"/><Relationship Id="rId5" Type="http://schemas.openxmlformats.org/officeDocument/2006/relationships/image" Target="../media/image910.png"/><Relationship Id="rId90" Type="http://schemas.openxmlformats.org/officeDocument/2006/relationships/customXml" Target="../ink/ink64.xml"/><Relationship Id="rId95" Type="http://schemas.openxmlformats.org/officeDocument/2006/relationships/image" Target="../media/image73.png"/><Relationship Id="rId22" Type="http://schemas.openxmlformats.org/officeDocument/2006/relationships/customXml" Target="../ink/ink30.xml"/><Relationship Id="rId27" Type="http://schemas.openxmlformats.org/officeDocument/2006/relationships/image" Target="../media/image39.png"/><Relationship Id="rId43" Type="http://schemas.openxmlformats.org/officeDocument/2006/relationships/image" Target="../media/image47.png"/><Relationship Id="rId48" Type="http://schemas.openxmlformats.org/officeDocument/2006/relationships/customXml" Target="../ink/ink43.xml"/><Relationship Id="rId64" Type="http://schemas.openxmlformats.org/officeDocument/2006/relationships/customXml" Target="../ink/ink51.xml"/><Relationship Id="rId69" Type="http://schemas.openxmlformats.org/officeDocument/2006/relationships/image" Target="../media/image60.png"/><Relationship Id="rId113" Type="http://schemas.openxmlformats.org/officeDocument/2006/relationships/image" Target="../media/image82.png"/><Relationship Id="rId118" Type="http://schemas.openxmlformats.org/officeDocument/2006/relationships/customXml" Target="../ink/ink78.xml"/><Relationship Id="rId80" Type="http://schemas.openxmlformats.org/officeDocument/2006/relationships/customXml" Target="../ink/ink59.xml"/><Relationship Id="rId85" Type="http://schemas.openxmlformats.org/officeDocument/2006/relationships/image" Target="../media/image68.png"/><Relationship Id="rId12" Type="http://schemas.openxmlformats.org/officeDocument/2006/relationships/customXml" Target="../ink/ink25.xml"/><Relationship Id="rId17" Type="http://schemas.openxmlformats.org/officeDocument/2006/relationships/image" Target="../media/image34.png"/><Relationship Id="rId33" Type="http://schemas.openxmlformats.org/officeDocument/2006/relationships/image" Target="../media/image42.png"/><Relationship Id="rId38" Type="http://schemas.openxmlformats.org/officeDocument/2006/relationships/customXml" Target="../ink/ink38.xml"/><Relationship Id="rId59" Type="http://schemas.openxmlformats.org/officeDocument/2006/relationships/image" Target="../media/image55.png"/><Relationship Id="rId103" Type="http://schemas.openxmlformats.org/officeDocument/2006/relationships/image" Target="../media/image77.png"/><Relationship Id="rId108" Type="http://schemas.openxmlformats.org/officeDocument/2006/relationships/customXml" Target="../ink/ink73.xml"/><Relationship Id="rId54" Type="http://schemas.openxmlformats.org/officeDocument/2006/relationships/customXml" Target="../ink/ink46.xml"/><Relationship Id="rId70" Type="http://schemas.openxmlformats.org/officeDocument/2006/relationships/customXml" Target="../ink/ink54.xml"/><Relationship Id="rId75" Type="http://schemas.openxmlformats.org/officeDocument/2006/relationships/image" Target="../media/image63.png"/><Relationship Id="rId91" Type="http://schemas.openxmlformats.org/officeDocument/2006/relationships/image" Target="../media/image71.png"/><Relationship Id="rId96" Type="http://schemas.openxmlformats.org/officeDocument/2006/relationships/customXml" Target="../ink/ink6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2.xml"/><Relationship Id="rId23" Type="http://schemas.openxmlformats.org/officeDocument/2006/relationships/image" Target="../media/image37.png"/><Relationship Id="rId28" Type="http://schemas.openxmlformats.org/officeDocument/2006/relationships/customXml" Target="../ink/ink33.xml"/><Relationship Id="rId49" Type="http://schemas.openxmlformats.org/officeDocument/2006/relationships/image" Target="../media/image50.png"/><Relationship Id="rId114" Type="http://schemas.openxmlformats.org/officeDocument/2006/relationships/customXml" Target="../ink/ink76.xml"/><Relationship Id="rId119" Type="http://schemas.openxmlformats.org/officeDocument/2006/relationships/image" Target="../media/image85.png"/><Relationship Id="rId10" Type="http://schemas.openxmlformats.org/officeDocument/2006/relationships/customXml" Target="../ink/ink24.xml"/><Relationship Id="rId31" Type="http://schemas.openxmlformats.org/officeDocument/2006/relationships/image" Target="../media/image41.png"/><Relationship Id="rId44" Type="http://schemas.openxmlformats.org/officeDocument/2006/relationships/customXml" Target="../ink/ink41.xml"/><Relationship Id="rId52" Type="http://schemas.openxmlformats.org/officeDocument/2006/relationships/customXml" Target="../ink/ink45.xml"/><Relationship Id="rId60" Type="http://schemas.openxmlformats.org/officeDocument/2006/relationships/customXml" Target="../ink/ink49.xml"/><Relationship Id="rId65" Type="http://schemas.openxmlformats.org/officeDocument/2006/relationships/image" Target="../media/image58.png"/><Relationship Id="rId73" Type="http://schemas.openxmlformats.org/officeDocument/2006/relationships/image" Target="../media/image62.png"/><Relationship Id="rId78" Type="http://schemas.openxmlformats.org/officeDocument/2006/relationships/customXml" Target="../ink/ink58.xml"/><Relationship Id="rId81" Type="http://schemas.openxmlformats.org/officeDocument/2006/relationships/image" Target="../media/image66.png"/><Relationship Id="rId86" Type="http://schemas.openxmlformats.org/officeDocument/2006/relationships/customXml" Target="../ink/ink62.xml"/><Relationship Id="rId94" Type="http://schemas.openxmlformats.org/officeDocument/2006/relationships/customXml" Target="../ink/ink66.xml"/><Relationship Id="rId99" Type="http://schemas.openxmlformats.org/officeDocument/2006/relationships/image" Target="../media/image75.png"/><Relationship Id="rId101" Type="http://schemas.openxmlformats.org/officeDocument/2006/relationships/image" Target="../media/image76.png"/><Relationship Id="rId4" Type="http://schemas.openxmlformats.org/officeDocument/2006/relationships/image" Target="../media/image3.tmp"/><Relationship Id="rId9" Type="http://schemas.openxmlformats.org/officeDocument/2006/relationships/image" Target="../media/image30.png"/><Relationship Id="rId13" Type="http://schemas.openxmlformats.org/officeDocument/2006/relationships/image" Target="../media/image32.png"/><Relationship Id="rId18" Type="http://schemas.openxmlformats.org/officeDocument/2006/relationships/customXml" Target="../ink/ink28.xml"/><Relationship Id="rId39" Type="http://schemas.openxmlformats.org/officeDocument/2006/relationships/image" Target="../media/image45.png"/><Relationship Id="rId109" Type="http://schemas.openxmlformats.org/officeDocument/2006/relationships/image" Target="../media/image80.png"/><Relationship Id="rId34" Type="http://schemas.openxmlformats.org/officeDocument/2006/relationships/customXml" Target="../ink/ink36.xml"/><Relationship Id="rId50" Type="http://schemas.openxmlformats.org/officeDocument/2006/relationships/customXml" Target="../ink/ink44.xml"/><Relationship Id="rId55" Type="http://schemas.openxmlformats.org/officeDocument/2006/relationships/image" Target="../media/image53.png"/><Relationship Id="rId76" Type="http://schemas.openxmlformats.org/officeDocument/2006/relationships/customXml" Target="../ink/ink57.xml"/><Relationship Id="rId97" Type="http://schemas.openxmlformats.org/officeDocument/2006/relationships/image" Target="../media/image74.png"/><Relationship Id="rId104" Type="http://schemas.openxmlformats.org/officeDocument/2006/relationships/customXml" Target="../ink/ink71.xml"/><Relationship Id="rId7" Type="http://schemas.openxmlformats.org/officeDocument/2006/relationships/image" Target="../media/image29.png"/><Relationship Id="rId71" Type="http://schemas.openxmlformats.org/officeDocument/2006/relationships/image" Target="../media/image61.png"/><Relationship Id="rId92" Type="http://schemas.openxmlformats.org/officeDocument/2006/relationships/customXml" Target="../ink/ink65.xml"/><Relationship Id="rId2" Type="http://schemas.openxmlformats.org/officeDocument/2006/relationships/notesSlide" Target="../notesSlides/notesSlide1.xml"/><Relationship Id="rId29" Type="http://schemas.openxmlformats.org/officeDocument/2006/relationships/image" Target="../media/image40.png"/><Relationship Id="rId24" Type="http://schemas.openxmlformats.org/officeDocument/2006/relationships/customXml" Target="../ink/ink31.xml"/><Relationship Id="rId40" Type="http://schemas.openxmlformats.org/officeDocument/2006/relationships/customXml" Target="../ink/ink39.xml"/><Relationship Id="rId45" Type="http://schemas.openxmlformats.org/officeDocument/2006/relationships/image" Target="../media/image48.png"/><Relationship Id="rId66" Type="http://schemas.openxmlformats.org/officeDocument/2006/relationships/customXml" Target="../ink/ink52.xml"/><Relationship Id="rId87" Type="http://schemas.openxmlformats.org/officeDocument/2006/relationships/image" Target="../media/image69.png"/><Relationship Id="rId110" Type="http://schemas.openxmlformats.org/officeDocument/2006/relationships/customXml" Target="../ink/ink74.xml"/><Relationship Id="rId115" Type="http://schemas.openxmlformats.org/officeDocument/2006/relationships/image" Target="../media/image83.png"/><Relationship Id="rId61" Type="http://schemas.openxmlformats.org/officeDocument/2006/relationships/image" Target="../media/image56.png"/><Relationship Id="rId82" Type="http://schemas.openxmlformats.org/officeDocument/2006/relationships/customXml" Target="../ink/ink60.xml"/><Relationship Id="rId19" Type="http://schemas.openxmlformats.org/officeDocument/2006/relationships/image" Target="../media/image35.png"/><Relationship Id="rId14" Type="http://schemas.openxmlformats.org/officeDocument/2006/relationships/customXml" Target="../ink/ink26.xml"/><Relationship Id="rId30" Type="http://schemas.openxmlformats.org/officeDocument/2006/relationships/customXml" Target="../ink/ink34.xml"/><Relationship Id="rId35" Type="http://schemas.openxmlformats.org/officeDocument/2006/relationships/image" Target="../media/image43.png"/><Relationship Id="rId56" Type="http://schemas.openxmlformats.org/officeDocument/2006/relationships/customXml" Target="../ink/ink47.xml"/><Relationship Id="rId77" Type="http://schemas.openxmlformats.org/officeDocument/2006/relationships/image" Target="../media/image64.png"/><Relationship Id="rId100" Type="http://schemas.openxmlformats.org/officeDocument/2006/relationships/customXml" Target="../ink/ink69.xml"/><Relationship Id="rId105" Type="http://schemas.openxmlformats.org/officeDocument/2006/relationships/image" Target="../media/image78.png"/><Relationship Id="rId8" Type="http://schemas.openxmlformats.org/officeDocument/2006/relationships/customXml" Target="../ink/ink23.xml"/><Relationship Id="rId51" Type="http://schemas.openxmlformats.org/officeDocument/2006/relationships/image" Target="../media/image51.png"/><Relationship Id="rId72" Type="http://schemas.openxmlformats.org/officeDocument/2006/relationships/customXml" Target="../ink/ink55.xml"/><Relationship Id="rId93" Type="http://schemas.openxmlformats.org/officeDocument/2006/relationships/image" Target="../media/image72.png"/><Relationship Id="rId98" Type="http://schemas.openxmlformats.org/officeDocument/2006/relationships/customXml" Target="../ink/ink68.xml"/><Relationship Id="rId3" Type="http://schemas.openxmlformats.org/officeDocument/2006/relationships/image" Target="../media/image2.tmp"/><Relationship Id="rId25" Type="http://schemas.openxmlformats.org/officeDocument/2006/relationships/image" Target="../media/image38.png"/><Relationship Id="rId46" Type="http://schemas.openxmlformats.org/officeDocument/2006/relationships/customXml" Target="../ink/ink42.xml"/><Relationship Id="rId67" Type="http://schemas.openxmlformats.org/officeDocument/2006/relationships/image" Target="../media/image59.png"/><Relationship Id="rId116" Type="http://schemas.openxmlformats.org/officeDocument/2006/relationships/customXml" Target="../ink/ink77.xml"/><Relationship Id="rId20" Type="http://schemas.openxmlformats.org/officeDocument/2006/relationships/customXml" Target="../ink/ink29.xml"/><Relationship Id="rId41" Type="http://schemas.openxmlformats.org/officeDocument/2006/relationships/image" Target="../media/image46.png"/><Relationship Id="rId62" Type="http://schemas.openxmlformats.org/officeDocument/2006/relationships/customXml" Target="../ink/ink50.xml"/><Relationship Id="rId83" Type="http://schemas.openxmlformats.org/officeDocument/2006/relationships/image" Target="../media/image67.png"/><Relationship Id="rId88" Type="http://schemas.openxmlformats.org/officeDocument/2006/relationships/customXml" Target="../ink/ink63.xml"/><Relationship Id="rId111" Type="http://schemas.openxmlformats.org/officeDocument/2006/relationships/image" Target="../media/image81.png"/><Relationship Id="rId15" Type="http://schemas.openxmlformats.org/officeDocument/2006/relationships/image" Target="../media/image33.png"/><Relationship Id="rId36" Type="http://schemas.openxmlformats.org/officeDocument/2006/relationships/customXml" Target="../ink/ink37.xml"/><Relationship Id="rId57" Type="http://schemas.openxmlformats.org/officeDocument/2006/relationships/image" Target="../media/image54.png"/><Relationship Id="rId106" Type="http://schemas.openxmlformats.org/officeDocument/2006/relationships/customXml" Target="../ink/ink7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mp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83.xml"/><Relationship Id="rId18" Type="http://schemas.openxmlformats.org/officeDocument/2006/relationships/image" Target="../media/image94.png"/><Relationship Id="rId26" Type="http://schemas.openxmlformats.org/officeDocument/2006/relationships/image" Target="../media/image98.png"/><Relationship Id="rId39" Type="http://schemas.openxmlformats.org/officeDocument/2006/relationships/customXml" Target="../ink/ink96.xml"/><Relationship Id="rId21" Type="http://schemas.openxmlformats.org/officeDocument/2006/relationships/customXml" Target="../ink/ink87.xml"/><Relationship Id="rId34" Type="http://schemas.openxmlformats.org/officeDocument/2006/relationships/image" Target="../media/image102.png"/><Relationship Id="rId42" Type="http://schemas.openxmlformats.org/officeDocument/2006/relationships/image" Target="../media/image106.png"/><Relationship Id="rId47" Type="http://schemas.openxmlformats.org/officeDocument/2006/relationships/customXml" Target="../ink/ink100.xml"/><Relationship Id="rId50" Type="http://schemas.openxmlformats.org/officeDocument/2006/relationships/image" Target="../media/image110.png"/><Relationship Id="rId7" Type="http://schemas.openxmlformats.org/officeDocument/2006/relationships/customXml" Target="../ink/ink80.xm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93.png"/><Relationship Id="rId29" Type="http://schemas.openxmlformats.org/officeDocument/2006/relationships/customXml" Target="../ink/ink91.xml"/><Relationship Id="rId11" Type="http://schemas.openxmlformats.org/officeDocument/2006/relationships/customXml" Target="../ink/ink82.xml"/><Relationship Id="rId24" Type="http://schemas.openxmlformats.org/officeDocument/2006/relationships/image" Target="../media/image97.png"/><Relationship Id="rId32" Type="http://schemas.openxmlformats.org/officeDocument/2006/relationships/image" Target="../media/image101.png"/><Relationship Id="rId37" Type="http://schemas.openxmlformats.org/officeDocument/2006/relationships/customXml" Target="../ink/ink95.xml"/><Relationship Id="rId40" Type="http://schemas.openxmlformats.org/officeDocument/2006/relationships/image" Target="../media/image105.png"/><Relationship Id="rId45" Type="http://schemas.openxmlformats.org/officeDocument/2006/relationships/customXml" Target="../ink/ink99.xml"/><Relationship Id="rId5" Type="http://schemas.openxmlformats.org/officeDocument/2006/relationships/customXml" Target="../ink/ink79.xml"/><Relationship Id="rId15" Type="http://schemas.openxmlformats.org/officeDocument/2006/relationships/customXml" Target="../ink/ink84.xml"/><Relationship Id="rId23" Type="http://schemas.openxmlformats.org/officeDocument/2006/relationships/customXml" Target="../ink/ink88.xml"/><Relationship Id="rId28" Type="http://schemas.openxmlformats.org/officeDocument/2006/relationships/image" Target="../media/image99.png"/><Relationship Id="rId36" Type="http://schemas.openxmlformats.org/officeDocument/2006/relationships/image" Target="../media/image103.png"/><Relationship Id="rId49" Type="http://schemas.openxmlformats.org/officeDocument/2006/relationships/customXml" Target="../ink/ink101.xml"/><Relationship Id="rId10" Type="http://schemas.openxmlformats.org/officeDocument/2006/relationships/image" Target="../media/image90.png"/><Relationship Id="rId19" Type="http://schemas.openxmlformats.org/officeDocument/2006/relationships/customXml" Target="../ink/ink86.xml"/><Relationship Id="rId31" Type="http://schemas.openxmlformats.org/officeDocument/2006/relationships/customXml" Target="../ink/ink92.xml"/><Relationship Id="rId44" Type="http://schemas.openxmlformats.org/officeDocument/2006/relationships/image" Target="../media/image107.png"/><Relationship Id="rId52" Type="http://schemas.openxmlformats.org/officeDocument/2006/relationships/image" Target="../media/image111.png"/><Relationship Id="rId4" Type="http://schemas.openxmlformats.org/officeDocument/2006/relationships/image" Target="../media/image5.tmp"/><Relationship Id="rId9" Type="http://schemas.openxmlformats.org/officeDocument/2006/relationships/customXml" Target="../ink/ink81.xml"/><Relationship Id="rId14" Type="http://schemas.openxmlformats.org/officeDocument/2006/relationships/image" Target="../media/image92.png"/><Relationship Id="rId22" Type="http://schemas.openxmlformats.org/officeDocument/2006/relationships/image" Target="../media/image96.png"/><Relationship Id="rId27" Type="http://schemas.openxmlformats.org/officeDocument/2006/relationships/customXml" Target="../ink/ink90.xml"/><Relationship Id="rId30" Type="http://schemas.openxmlformats.org/officeDocument/2006/relationships/image" Target="../media/image100.png"/><Relationship Id="rId35" Type="http://schemas.openxmlformats.org/officeDocument/2006/relationships/customXml" Target="../ink/ink94.xml"/><Relationship Id="rId43" Type="http://schemas.openxmlformats.org/officeDocument/2006/relationships/customXml" Target="../ink/ink98.xml"/><Relationship Id="rId48" Type="http://schemas.openxmlformats.org/officeDocument/2006/relationships/image" Target="../media/image109.png"/><Relationship Id="rId8" Type="http://schemas.openxmlformats.org/officeDocument/2006/relationships/image" Target="../media/image89.png"/><Relationship Id="rId51" Type="http://schemas.openxmlformats.org/officeDocument/2006/relationships/customXml" Target="../ink/ink102.xml"/><Relationship Id="rId3" Type="http://schemas.openxmlformats.org/officeDocument/2006/relationships/image" Target="../media/image2.tmp"/><Relationship Id="rId12" Type="http://schemas.openxmlformats.org/officeDocument/2006/relationships/image" Target="../media/image91.png"/><Relationship Id="rId17" Type="http://schemas.openxmlformats.org/officeDocument/2006/relationships/customXml" Target="../ink/ink85.xml"/><Relationship Id="rId25" Type="http://schemas.openxmlformats.org/officeDocument/2006/relationships/customXml" Target="../ink/ink89.xml"/><Relationship Id="rId33" Type="http://schemas.openxmlformats.org/officeDocument/2006/relationships/customXml" Target="../ink/ink93.xml"/><Relationship Id="rId38" Type="http://schemas.openxmlformats.org/officeDocument/2006/relationships/image" Target="../media/image104.png"/><Relationship Id="rId46" Type="http://schemas.openxmlformats.org/officeDocument/2006/relationships/image" Target="../media/image108.png"/><Relationship Id="rId20" Type="http://schemas.openxmlformats.org/officeDocument/2006/relationships/image" Target="../media/image95.png"/><Relationship Id="rId41" Type="http://schemas.openxmlformats.org/officeDocument/2006/relationships/customXml" Target="../ink/ink9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57.xml"/><Relationship Id="rId299" Type="http://schemas.openxmlformats.org/officeDocument/2006/relationships/customXml" Target="../ink/ink248.xml"/><Relationship Id="rId21" Type="http://schemas.openxmlformats.org/officeDocument/2006/relationships/customXml" Target="../ink/ink109.xml"/><Relationship Id="rId63" Type="http://schemas.openxmlformats.org/officeDocument/2006/relationships/customXml" Target="../ink/ink130.xml"/><Relationship Id="rId159" Type="http://schemas.openxmlformats.org/officeDocument/2006/relationships/customXml" Target="../ink/ink178.xml"/><Relationship Id="rId324" Type="http://schemas.openxmlformats.org/officeDocument/2006/relationships/image" Target="../media/image272.png"/><Relationship Id="rId170" Type="http://schemas.openxmlformats.org/officeDocument/2006/relationships/image" Target="../media/image195.png"/><Relationship Id="rId226" Type="http://schemas.openxmlformats.org/officeDocument/2006/relationships/image" Target="../media/image223.png"/><Relationship Id="rId268" Type="http://schemas.openxmlformats.org/officeDocument/2006/relationships/image" Target="../media/image244.png"/><Relationship Id="rId32" Type="http://schemas.openxmlformats.org/officeDocument/2006/relationships/image" Target="../media/image126.png"/><Relationship Id="rId74" Type="http://schemas.openxmlformats.org/officeDocument/2006/relationships/image" Target="../media/image147.png"/><Relationship Id="rId128" Type="http://schemas.openxmlformats.org/officeDocument/2006/relationships/image" Target="../media/image174.png"/><Relationship Id="rId335" Type="http://schemas.openxmlformats.org/officeDocument/2006/relationships/customXml" Target="../ink/ink266.xml"/><Relationship Id="rId5" Type="http://schemas.openxmlformats.org/officeDocument/2006/relationships/image" Target="../media/image7.tmp"/><Relationship Id="rId181" Type="http://schemas.openxmlformats.org/officeDocument/2006/relationships/customXml" Target="../ink/ink189.xml"/><Relationship Id="rId237" Type="http://schemas.openxmlformats.org/officeDocument/2006/relationships/customXml" Target="../ink/ink217.xml"/><Relationship Id="rId279" Type="http://schemas.openxmlformats.org/officeDocument/2006/relationships/customXml" Target="../ink/ink238.xml"/><Relationship Id="rId43" Type="http://schemas.openxmlformats.org/officeDocument/2006/relationships/customXml" Target="../ink/ink120.xml"/><Relationship Id="rId139" Type="http://schemas.openxmlformats.org/officeDocument/2006/relationships/customXml" Target="../ink/ink168.xml"/><Relationship Id="rId290" Type="http://schemas.openxmlformats.org/officeDocument/2006/relationships/image" Target="../media/image255.png"/><Relationship Id="rId304" Type="http://schemas.openxmlformats.org/officeDocument/2006/relationships/image" Target="../media/image262.png"/><Relationship Id="rId85" Type="http://schemas.openxmlformats.org/officeDocument/2006/relationships/customXml" Target="../ink/ink141.xml"/><Relationship Id="rId150" Type="http://schemas.openxmlformats.org/officeDocument/2006/relationships/image" Target="../media/image185.png"/><Relationship Id="rId192" Type="http://schemas.openxmlformats.org/officeDocument/2006/relationships/image" Target="../media/image206.png"/><Relationship Id="rId206" Type="http://schemas.openxmlformats.org/officeDocument/2006/relationships/image" Target="../media/image213.png"/><Relationship Id="rId248" Type="http://schemas.openxmlformats.org/officeDocument/2006/relationships/image" Target="../media/image234.png"/><Relationship Id="rId12" Type="http://schemas.openxmlformats.org/officeDocument/2006/relationships/image" Target="../media/image116.png"/><Relationship Id="rId108" Type="http://schemas.openxmlformats.org/officeDocument/2006/relationships/image" Target="../media/image164.png"/><Relationship Id="rId315" Type="http://schemas.openxmlformats.org/officeDocument/2006/relationships/customXml" Target="../ink/ink256.xml"/><Relationship Id="rId54" Type="http://schemas.openxmlformats.org/officeDocument/2006/relationships/image" Target="../media/image137.png"/><Relationship Id="rId96" Type="http://schemas.openxmlformats.org/officeDocument/2006/relationships/image" Target="../media/image158.png"/><Relationship Id="rId161" Type="http://schemas.openxmlformats.org/officeDocument/2006/relationships/customXml" Target="../ink/ink179.xml"/><Relationship Id="rId217" Type="http://schemas.openxmlformats.org/officeDocument/2006/relationships/customXml" Target="../ink/ink207.xml"/><Relationship Id="rId259" Type="http://schemas.openxmlformats.org/officeDocument/2006/relationships/customXml" Target="../ink/ink228.xml"/><Relationship Id="rId23" Type="http://schemas.openxmlformats.org/officeDocument/2006/relationships/customXml" Target="../ink/ink110.xml"/><Relationship Id="rId119" Type="http://schemas.openxmlformats.org/officeDocument/2006/relationships/customXml" Target="../ink/ink158.xml"/><Relationship Id="rId270" Type="http://schemas.openxmlformats.org/officeDocument/2006/relationships/image" Target="../media/image245.png"/><Relationship Id="rId326" Type="http://schemas.openxmlformats.org/officeDocument/2006/relationships/image" Target="../media/image273.png"/><Relationship Id="rId65" Type="http://schemas.openxmlformats.org/officeDocument/2006/relationships/customXml" Target="../ink/ink131.xml"/><Relationship Id="rId130" Type="http://schemas.openxmlformats.org/officeDocument/2006/relationships/image" Target="../media/image175.png"/><Relationship Id="rId172" Type="http://schemas.openxmlformats.org/officeDocument/2006/relationships/image" Target="../media/image196.png"/><Relationship Id="rId228" Type="http://schemas.openxmlformats.org/officeDocument/2006/relationships/image" Target="../media/image224.png"/><Relationship Id="rId281" Type="http://schemas.openxmlformats.org/officeDocument/2006/relationships/customXml" Target="../ink/ink239.xml"/><Relationship Id="rId337" Type="http://schemas.openxmlformats.org/officeDocument/2006/relationships/customXml" Target="../ink/ink267.xml"/><Relationship Id="rId34" Type="http://schemas.openxmlformats.org/officeDocument/2006/relationships/image" Target="../media/image127.png"/><Relationship Id="rId76" Type="http://schemas.openxmlformats.org/officeDocument/2006/relationships/image" Target="../media/image148.png"/><Relationship Id="rId141" Type="http://schemas.openxmlformats.org/officeDocument/2006/relationships/customXml" Target="../ink/ink169.xml"/><Relationship Id="rId7" Type="http://schemas.openxmlformats.org/officeDocument/2006/relationships/image" Target="../media/image1510.png"/><Relationship Id="rId183" Type="http://schemas.openxmlformats.org/officeDocument/2006/relationships/customXml" Target="../ink/ink190.xml"/><Relationship Id="rId239" Type="http://schemas.openxmlformats.org/officeDocument/2006/relationships/customXml" Target="../ink/ink218.xml"/><Relationship Id="rId250" Type="http://schemas.openxmlformats.org/officeDocument/2006/relationships/image" Target="../media/image235.png"/><Relationship Id="rId292" Type="http://schemas.openxmlformats.org/officeDocument/2006/relationships/image" Target="../media/image256.png"/><Relationship Id="rId306" Type="http://schemas.openxmlformats.org/officeDocument/2006/relationships/image" Target="../media/image263.png"/><Relationship Id="rId45" Type="http://schemas.openxmlformats.org/officeDocument/2006/relationships/customXml" Target="../ink/ink121.xml"/><Relationship Id="rId87" Type="http://schemas.openxmlformats.org/officeDocument/2006/relationships/customXml" Target="../ink/ink142.xml"/><Relationship Id="rId110" Type="http://schemas.openxmlformats.org/officeDocument/2006/relationships/image" Target="../media/image165.png"/><Relationship Id="rId152" Type="http://schemas.openxmlformats.org/officeDocument/2006/relationships/image" Target="../media/image186.png"/><Relationship Id="rId194" Type="http://schemas.openxmlformats.org/officeDocument/2006/relationships/image" Target="../media/image207.png"/><Relationship Id="rId208" Type="http://schemas.openxmlformats.org/officeDocument/2006/relationships/image" Target="../media/image214.png"/><Relationship Id="rId240" Type="http://schemas.openxmlformats.org/officeDocument/2006/relationships/image" Target="../media/image230.png"/><Relationship Id="rId261" Type="http://schemas.openxmlformats.org/officeDocument/2006/relationships/customXml" Target="../ink/ink229.xml"/><Relationship Id="rId14" Type="http://schemas.openxmlformats.org/officeDocument/2006/relationships/image" Target="../media/image117.png"/><Relationship Id="rId35" Type="http://schemas.openxmlformats.org/officeDocument/2006/relationships/customXml" Target="../ink/ink116.xml"/><Relationship Id="rId56" Type="http://schemas.openxmlformats.org/officeDocument/2006/relationships/image" Target="../media/image138.png"/><Relationship Id="rId77" Type="http://schemas.openxmlformats.org/officeDocument/2006/relationships/customXml" Target="../ink/ink137.xml"/><Relationship Id="rId100" Type="http://schemas.openxmlformats.org/officeDocument/2006/relationships/image" Target="../media/image160.png"/><Relationship Id="rId282" Type="http://schemas.openxmlformats.org/officeDocument/2006/relationships/image" Target="../media/image251.png"/><Relationship Id="rId317" Type="http://schemas.openxmlformats.org/officeDocument/2006/relationships/customXml" Target="../ink/ink257.xml"/><Relationship Id="rId338" Type="http://schemas.openxmlformats.org/officeDocument/2006/relationships/image" Target="../media/image279.png"/><Relationship Id="rId8" Type="http://schemas.openxmlformats.org/officeDocument/2006/relationships/image" Target="../media/image1610.png"/><Relationship Id="rId98" Type="http://schemas.openxmlformats.org/officeDocument/2006/relationships/image" Target="../media/image159.png"/><Relationship Id="rId121" Type="http://schemas.openxmlformats.org/officeDocument/2006/relationships/customXml" Target="../ink/ink159.xml"/><Relationship Id="rId142" Type="http://schemas.openxmlformats.org/officeDocument/2006/relationships/image" Target="../media/image181.png"/><Relationship Id="rId163" Type="http://schemas.openxmlformats.org/officeDocument/2006/relationships/customXml" Target="../ink/ink180.xml"/><Relationship Id="rId184" Type="http://schemas.openxmlformats.org/officeDocument/2006/relationships/image" Target="../media/image202.png"/><Relationship Id="rId219" Type="http://schemas.openxmlformats.org/officeDocument/2006/relationships/customXml" Target="../ink/ink208.xml"/><Relationship Id="rId230" Type="http://schemas.openxmlformats.org/officeDocument/2006/relationships/image" Target="../media/image225.png"/><Relationship Id="rId251" Type="http://schemas.openxmlformats.org/officeDocument/2006/relationships/customXml" Target="../ink/ink224.xml"/><Relationship Id="rId25" Type="http://schemas.openxmlformats.org/officeDocument/2006/relationships/customXml" Target="../ink/ink111.xml"/><Relationship Id="rId46" Type="http://schemas.openxmlformats.org/officeDocument/2006/relationships/image" Target="../media/image133.png"/><Relationship Id="rId67" Type="http://schemas.openxmlformats.org/officeDocument/2006/relationships/customXml" Target="../ink/ink132.xml"/><Relationship Id="rId272" Type="http://schemas.openxmlformats.org/officeDocument/2006/relationships/image" Target="../media/image246.png"/><Relationship Id="rId293" Type="http://schemas.openxmlformats.org/officeDocument/2006/relationships/customXml" Target="../ink/ink245.xml"/><Relationship Id="rId307" Type="http://schemas.openxmlformats.org/officeDocument/2006/relationships/customXml" Target="../ink/ink252.xml"/><Relationship Id="rId328" Type="http://schemas.openxmlformats.org/officeDocument/2006/relationships/image" Target="../media/image274.png"/><Relationship Id="rId88" Type="http://schemas.openxmlformats.org/officeDocument/2006/relationships/image" Target="../media/image154.png"/><Relationship Id="rId111" Type="http://schemas.openxmlformats.org/officeDocument/2006/relationships/customXml" Target="../ink/ink154.xml"/><Relationship Id="rId132" Type="http://schemas.openxmlformats.org/officeDocument/2006/relationships/image" Target="../media/image176.png"/><Relationship Id="rId153" Type="http://schemas.openxmlformats.org/officeDocument/2006/relationships/customXml" Target="../ink/ink175.xml"/><Relationship Id="rId174" Type="http://schemas.openxmlformats.org/officeDocument/2006/relationships/image" Target="../media/image197.png"/><Relationship Id="rId195" Type="http://schemas.openxmlformats.org/officeDocument/2006/relationships/customXml" Target="../ink/ink196.xml"/><Relationship Id="rId209" Type="http://schemas.openxmlformats.org/officeDocument/2006/relationships/customXml" Target="../ink/ink203.xml"/><Relationship Id="rId220" Type="http://schemas.openxmlformats.org/officeDocument/2006/relationships/image" Target="../media/image220.png"/><Relationship Id="rId241" Type="http://schemas.openxmlformats.org/officeDocument/2006/relationships/customXml" Target="../ink/ink219.xml"/><Relationship Id="rId15" Type="http://schemas.openxmlformats.org/officeDocument/2006/relationships/customXml" Target="../ink/ink106.xml"/><Relationship Id="rId36" Type="http://schemas.openxmlformats.org/officeDocument/2006/relationships/image" Target="../media/image128.png"/><Relationship Id="rId57" Type="http://schemas.openxmlformats.org/officeDocument/2006/relationships/customXml" Target="../ink/ink127.xml"/><Relationship Id="rId262" Type="http://schemas.openxmlformats.org/officeDocument/2006/relationships/image" Target="../media/image241.png"/><Relationship Id="rId283" Type="http://schemas.openxmlformats.org/officeDocument/2006/relationships/customXml" Target="../ink/ink240.xml"/><Relationship Id="rId318" Type="http://schemas.openxmlformats.org/officeDocument/2006/relationships/image" Target="../media/image269.png"/><Relationship Id="rId339" Type="http://schemas.openxmlformats.org/officeDocument/2006/relationships/customXml" Target="../ink/ink268.xml"/><Relationship Id="rId78" Type="http://schemas.openxmlformats.org/officeDocument/2006/relationships/image" Target="../media/image149.png"/><Relationship Id="rId99" Type="http://schemas.openxmlformats.org/officeDocument/2006/relationships/customXml" Target="../ink/ink148.xml"/><Relationship Id="rId101" Type="http://schemas.openxmlformats.org/officeDocument/2006/relationships/customXml" Target="../ink/ink149.xml"/><Relationship Id="rId122" Type="http://schemas.openxmlformats.org/officeDocument/2006/relationships/image" Target="../media/image171.png"/><Relationship Id="rId143" Type="http://schemas.openxmlformats.org/officeDocument/2006/relationships/customXml" Target="../ink/ink170.xml"/><Relationship Id="rId164" Type="http://schemas.openxmlformats.org/officeDocument/2006/relationships/image" Target="../media/image192.png"/><Relationship Id="rId185" Type="http://schemas.openxmlformats.org/officeDocument/2006/relationships/customXml" Target="../ink/ink191.xml"/><Relationship Id="rId9" Type="http://schemas.openxmlformats.org/officeDocument/2006/relationships/customXml" Target="../ink/ink103.xml"/><Relationship Id="rId210" Type="http://schemas.openxmlformats.org/officeDocument/2006/relationships/image" Target="../media/image215.png"/><Relationship Id="rId26" Type="http://schemas.openxmlformats.org/officeDocument/2006/relationships/image" Target="../media/image123.png"/><Relationship Id="rId231" Type="http://schemas.openxmlformats.org/officeDocument/2006/relationships/customXml" Target="../ink/ink214.xml"/><Relationship Id="rId252" Type="http://schemas.openxmlformats.org/officeDocument/2006/relationships/image" Target="../media/image236.png"/><Relationship Id="rId273" Type="http://schemas.openxmlformats.org/officeDocument/2006/relationships/customXml" Target="../ink/ink235.xml"/><Relationship Id="rId294" Type="http://schemas.openxmlformats.org/officeDocument/2006/relationships/image" Target="../media/image257.png"/><Relationship Id="rId308" Type="http://schemas.openxmlformats.org/officeDocument/2006/relationships/image" Target="../media/image264.png"/><Relationship Id="rId329" Type="http://schemas.openxmlformats.org/officeDocument/2006/relationships/customXml" Target="../ink/ink263.xml"/><Relationship Id="rId47" Type="http://schemas.openxmlformats.org/officeDocument/2006/relationships/customXml" Target="../ink/ink122.xml"/><Relationship Id="rId68" Type="http://schemas.openxmlformats.org/officeDocument/2006/relationships/image" Target="../media/image144.png"/><Relationship Id="rId89" Type="http://schemas.openxmlformats.org/officeDocument/2006/relationships/customXml" Target="../ink/ink143.xml"/><Relationship Id="rId112" Type="http://schemas.openxmlformats.org/officeDocument/2006/relationships/image" Target="../media/image166.png"/><Relationship Id="rId133" Type="http://schemas.openxmlformats.org/officeDocument/2006/relationships/customXml" Target="../ink/ink165.xml"/><Relationship Id="rId154" Type="http://schemas.openxmlformats.org/officeDocument/2006/relationships/image" Target="../media/image187.png"/><Relationship Id="rId175" Type="http://schemas.openxmlformats.org/officeDocument/2006/relationships/customXml" Target="../ink/ink186.xml"/><Relationship Id="rId340" Type="http://schemas.openxmlformats.org/officeDocument/2006/relationships/image" Target="../media/image280.png"/><Relationship Id="rId196" Type="http://schemas.openxmlformats.org/officeDocument/2006/relationships/image" Target="../media/image208.png"/><Relationship Id="rId200" Type="http://schemas.openxmlformats.org/officeDocument/2006/relationships/image" Target="../media/image210.png"/><Relationship Id="rId16" Type="http://schemas.openxmlformats.org/officeDocument/2006/relationships/image" Target="../media/image118.png"/><Relationship Id="rId221" Type="http://schemas.openxmlformats.org/officeDocument/2006/relationships/customXml" Target="../ink/ink209.xml"/><Relationship Id="rId242" Type="http://schemas.openxmlformats.org/officeDocument/2006/relationships/image" Target="../media/image231.png"/><Relationship Id="rId263" Type="http://schemas.openxmlformats.org/officeDocument/2006/relationships/customXml" Target="../ink/ink230.xml"/><Relationship Id="rId284" Type="http://schemas.openxmlformats.org/officeDocument/2006/relationships/image" Target="../media/image252.png"/><Relationship Id="rId319" Type="http://schemas.openxmlformats.org/officeDocument/2006/relationships/customXml" Target="../ink/ink258.xml"/><Relationship Id="rId37" Type="http://schemas.openxmlformats.org/officeDocument/2006/relationships/customXml" Target="../ink/ink117.xml"/><Relationship Id="rId58" Type="http://schemas.openxmlformats.org/officeDocument/2006/relationships/image" Target="../media/image139.png"/><Relationship Id="rId79" Type="http://schemas.openxmlformats.org/officeDocument/2006/relationships/customXml" Target="../ink/ink138.xml"/><Relationship Id="rId102" Type="http://schemas.openxmlformats.org/officeDocument/2006/relationships/image" Target="../media/image161.png"/><Relationship Id="rId123" Type="http://schemas.openxmlformats.org/officeDocument/2006/relationships/customXml" Target="../ink/ink160.xml"/><Relationship Id="rId144" Type="http://schemas.openxmlformats.org/officeDocument/2006/relationships/image" Target="../media/image182.png"/><Relationship Id="rId330" Type="http://schemas.openxmlformats.org/officeDocument/2006/relationships/image" Target="../media/image275.png"/><Relationship Id="rId90" Type="http://schemas.openxmlformats.org/officeDocument/2006/relationships/image" Target="../media/image155.png"/><Relationship Id="rId165" Type="http://schemas.openxmlformats.org/officeDocument/2006/relationships/customXml" Target="../ink/ink181.xml"/><Relationship Id="rId186" Type="http://schemas.openxmlformats.org/officeDocument/2006/relationships/image" Target="../media/image203.png"/><Relationship Id="rId211" Type="http://schemas.openxmlformats.org/officeDocument/2006/relationships/customXml" Target="../ink/ink204.xml"/><Relationship Id="rId232" Type="http://schemas.openxmlformats.org/officeDocument/2006/relationships/image" Target="../media/image226.png"/><Relationship Id="rId253" Type="http://schemas.openxmlformats.org/officeDocument/2006/relationships/customXml" Target="../ink/ink225.xml"/><Relationship Id="rId274" Type="http://schemas.openxmlformats.org/officeDocument/2006/relationships/image" Target="../media/image247.png"/><Relationship Id="rId295" Type="http://schemas.openxmlformats.org/officeDocument/2006/relationships/customXml" Target="../ink/ink246.xml"/><Relationship Id="rId309" Type="http://schemas.openxmlformats.org/officeDocument/2006/relationships/customXml" Target="../ink/ink253.xml"/><Relationship Id="rId27" Type="http://schemas.openxmlformats.org/officeDocument/2006/relationships/customXml" Target="../ink/ink112.xml"/><Relationship Id="rId48" Type="http://schemas.openxmlformats.org/officeDocument/2006/relationships/image" Target="../media/image134.png"/><Relationship Id="rId69" Type="http://schemas.openxmlformats.org/officeDocument/2006/relationships/customXml" Target="../ink/ink133.xml"/><Relationship Id="rId113" Type="http://schemas.openxmlformats.org/officeDocument/2006/relationships/customXml" Target="../ink/ink155.xml"/><Relationship Id="rId134" Type="http://schemas.openxmlformats.org/officeDocument/2006/relationships/image" Target="../media/image177.png"/><Relationship Id="rId320" Type="http://schemas.openxmlformats.org/officeDocument/2006/relationships/image" Target="../media/image270.png"/><Relationship Id="rId80" Type="http://schemas.openxmlformats.org/officeDocument/2006/relationships/image" Target="../media/image150.png"/><Relationship Id="rId155" Type="http://schemas.openxmlformats.org/officeDocument/2006/relationships/customXml" Target="../ink/ink176.xml"/><Relationship Id="rId176" Type="http://schemas.openxmlformats.org/officeDocument/2006/relationships/image" Target="../media/image198.png"/><Relationship Id="rId197" Type="http://schemas.openxmlformats.org/officeDocument/2006/relationships/customXml" Target="../ink/ink197.xml"/><Relationship Id="rId341" Type="http://schemas.openxmlformats.org/officeDocument/2006/relationships/customXml" Target="../ink/ink269.xml"/><Relationship Id="rId201" Type="http://schemas.openxmlformats.org/officeDocument/2006/relationships/customXml" Target="../ink/ink199.xml"/><Relationship Id="rId222" Type="http://schemas.openxmlformats.org/officeDocument/2006/relationships/image" Target="../media/image221.png"/><Relationship Id="rId243" Type="http://schemas.openxmlformats.org/officeDocument/2006/relationships/customXml" Target="../ink/ink220.xml"/><Relationship Id="rId264" Type="http://schemas.openxmlformats.org/officeDocument/2006/relationships/image" Target="../media/image242.png"/><Relationship Id="rId285" Type="http://schemas.openxmlformats.org/officeDocument/2006/relationships/customXml" Target="../ink/ink241.xml"/><Relationship Id="rId17" Type="http://schemas.openxmlformats.org/officeDocument/2006/relationships/customXml" Target="../ink/ink107.xml"/><Relationship Id="rId38" Type="http://schemas.openxmlformats.org/officeDocument/2006/relationships/image" Target="../media/image129.png"/><Relationship Id="rId59" Type="http://schemas.openxmlformats.org/officeDocument/2006/relationships/customXml" Target="../ink/ink128.xml"/><Relationship Id="rId103" Type="http://schemas.openxmlformats.org/officeDocument/2006/relationships/customXml" Target="../ink/ink150.xml"/><Relationship Id="rId124" Type="http://schemas.openxmlformats.org/officeDocument/2006/relationships/image" Target="../media/image172.png"/><Relationship Id="rId310" Type="http://schemas.openxmlformats.org/officeDocument/2006/relationships/image" Target="../media/image265.png"/><Relationship Id="rId70" Type="http://schemas.openxmlformats.org/officeDocument/2006/relationships/image" Target="../media/image145.png"/><Relationship Id="rId91" Type="http://schemas.openxmlformats.org/officeDocument/2006/relationships/customXml" Target="../ink/ink144.xml"/><Relationship Id="rId145" Type="http://schemas.openxmlformats.org/officeDocument/2006/relationships/customXml" Target="../ink/ink171.xml"/><Relationship Id="rId166" Type="http://schemas.openxmlformats.org/officeDocument/2006/relationships/image" Target="../media/image193.png"/><Relationship Id="rId187" Type="http://schemas.openxmlformats.org/officeDocument/2006/relationships/customXml" Target="../ink/ink192.xml"/><Relationship Id="rId331" Type="http://schemas.openxmlformats.org/officeDocument/2006/relationships/customXml" Target="../ink/ink264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216.png"/><Relationship Id="rId233" Type="http://schemas.openxmlformats.org/officeDocument/2006/relationships/customXml" Target="../ink/ink215.xml"/><Relationship Id="rId254" Type="http://schemas.openxmlformats.org/officeDocument/2006/relationships/image" Target="../media/image237.png"/><Relationship Id="rId28" Type="http://schemas.openxmlformats.org/officeDocument/2006/relationships/image" Target="../media/image124.png"/><Relationship Id="rId49" Type="http://schemas.openxmlformats.org/officeDocument/2006/relationships/customXml" Target="../ink/ink123.xml"/><Relationship Id="rId114" Type="http://schemas.openxmlformats.org/officeDocument/2006/relationships/image" Target="../media/image167.png"/><Relationship Id="rId275" Type="http://schemas.openxmlformats.org/officeDocument/2006/relationships/customXml" Target="../ink/ink236.xml"/><Relationship Id="rId296" Type="http://schemas.openxmlformats.org/officeDocument/2006/relationships/image" Target="../media/image258.png"/><Relationship Id="rId300" Type="http://schemas.openxmlformats.org/officeDocument/2006/relationships/image" Target="../media/image260.png"/><Relationship Id="rId60" Type="http://schemas.openxmlformats.org/officeDocument/2006/relationships/image" Target="../media/image140.png"/><Relationship Id="rId81" Type="http://schemas.openxmlformats.org/officeDocument/2006/relationships/customXml" Target="../ink/ink139.xml"/><Relationship Id="rId135" Type="http://schemas.openxmlformats.org/officeDocument/2006/relationships/customXml" Target="../ink/ink166.xml"/><Relationship Id="rId156" Type="http://schemas.openxmlformats.org/officeDocument/2006/relationships/image" Target="../media/image188.png"/><Relationship Id="rId177" Type="http://schemas.openxmlformats.org/officeDocument/2006/relationships/customXml" Target="../ink/ink187.xml"/><Relationship Id="rId198" Type="http://schemas.openxmlformats.org/officeDocument/2006/relationships/image" Target="../media/image209.png"/><Relationship Id="rId321" Type="http://schemas.openxmlformats.org/officeDocument/2006/relationships/customXml" Target="../ink/ink259.xml"/><Relationship Id="rId342" Type="http://schemas.openxmlformats.org/officeDocument/2006/relationships/image" Target="../media/image281.png"/><Relationship Id="rId202" Type="http://schemas.openxmlformats.org/officeDocument/2006/relationships/image" Target="../media/image211.png"/><Relationship Id="rId223" Type="http://schemas.openxmlformats.org/officeDocument/2006/relationships/customXml" Target="../ink/ink210.xml"/><Relationship Id="rId244" Type="http://schemas.openxmlformats.org/officeDocument/2006/relationships/image" Target="../media/image232.png"/><Relationship Id="rId18" Type="http://schemas.openxmlformats.org/officeDocument/2006/relationships/image" Target="../media/image119.png"/><Relationship Id="rId39" Type="http://schemas.openxmlformats.org/officeDocument/2006/relationships/customXml" Target="../ink/ink118.xml"/><Relationship Id="rId265" Type="http://schemas.openxmlformats.org/officeDocument/2006/relationships/customXml" Target="../ink/ink231.xml"/><Relationship Id="rId286" Type="http://schemas.openxmlformats.org/officeDocument/2006/relationships/image" Target="../media/image253.png"/><Relationship Id="rId50" Type="http://schemas.openxmlformats.org/officeDocument/2006/relationships/image" Target="../media/image135.png"/><Relationship Id="rId104" Type="http://schemas.openxmlformats.org/officeDocument/2006/relationships/image" Target="../media/image162.png"/><Relationship Id="rId125" Type="http://schemas.openxmlformats.org/officeDocument/2006/relationships/customXml" Target="../ink/ink161.xml"/><Relationship Id="rId146" Type="http://schemas.openxmlformats.org/officeDocument/2006/relationships/image" Target="../media/image183.png"/><Relationship Id="rId167" Type="http://schemas.openxmlformats.org/officeDocument/2006/relationships/customXml" Target="../ink/ink182.xml"/><Relationship Id="rId188" Type="http://schemas.openxmlformats.org/officeDocument/2006/relationships/image" Target="../media/image204.png"/><Relationship Id="rId311" Type="http://schemas.openxmlformats.org/officeDocument/2006/relationships/customXml" Target="../ink/ink254.xml"/><Relationship Id="rId332" Type="http://schemas.openxmlformats.org/officeDocument/2006/relationships/image" Target="../media/image276.png"/><Relationship Id="rId71" Type="http://schemas.openxmlformats.org/officeDocument/2006/relationships/customXml" Target="../ink/ink134.xml"/><Relationship Id="rId92" Type="http://schemas.openxmlformats.org/officeDocument/2006/relationships/image" Target="../media/image156.png"/><Relationship Id="rId213" Type="http://schemas.openxmlformats.org/officeDocument/2006/relationships/customXml" Target="../ink/ink205.xml"/><Relationship Id="rId234" Type="http://schemas.openxmlformats.org/officeDocument/2006/relationships/image" Target="../media/image227.png"/><Relationship Id="rId2" Type="http://schemas.openxmlformats.org/officeDocument/2006/relationships/notesSlide" Target="../notesSlides/notesSlide4.xml"/><Relationship Id="rId29" Type="http://schemas.openxmlformats.org/officeDocument/2006/relationships/customXml" Target="../ink/ink113.xml"/><Relationship Id="rId255" Type="http://schemas.openxmlformats.org/officeDocument/2006/relationships/customXml" Target="../ink/ink226.xml"/><Relationship Id="rId276" Type="http://schemas.openxmlformats.org/officeDocument/2006/relationships/image" Target="../media/image248.png"/><Relationship Id="rId297" Type="http://schemas.openxmlformats.org/officeDocument/2006/relationships/customXml" Target="../ink/ink247.xml"/><Relationship Id="rId40" Type="http://schemas.openxmlformats.org/officeDocument/2006/relationships/image" Target="../media/image130.png"/><Relationship Id="rId115" Type="http://schemas.openxmlformats.org/officeDocument/2006/relationships/customXml" Target="../ink/ink156.xml"/><Relationship Id="rId136" Type="http://schemas.openxmlformats.org/officeDocument/2006/relationships/image" Target="../media/image178.png"/><Relationship Id="rId157" Type="http://schemas.openxmlformats.org/officeDocument/2006/relationships/customXml" Target="../ink/ink177.xml"/><Relationship Id="rId178" Type="http://schemas.openxmlformats.org/officeDocument/2006/relationships/image" Target="../media/image199.png"/><Relationship Id="rId301" Type="http://schemas.openxmlformats.org/officeDocument/2006/relationships/customXml" Target="../ink/ink249.xml"/><Relationship Id="rId322" Type="http://schemas.openxmlformats.org/officeDocument/2006/relationships/image" Target="../media/image271.png"/><Relationship Id="rId61" Type="http://schemas.openxmlformats.org/officeDocument/2006/relationships/customXml" Target="../ink/ink129.xml"/><Relationship Id="rId82" Type="http://schemas.openxmlformats.org/officeDocument/2006/relationships/image" Target="../media/image151.png"/><Relationship Id="rId199" Type="http://schemas.openxmlformats.org/officeDocument/2006/relationships/customXml" Target="../ink/ink198.xml"/><Relationship Id="rId203" Type="http://schemas.openxmlformats.org/officeDocument/2006/relationships/customXml" Target="../ink/ink200.xml"/><Relationship Id="rId19" Type="http://schemas.openxmlformats.org/officeDocument/2006/relationships/customXml" Target="../ink/ink108.xml"/><Relationship Id="rId224" Type="http://schemas.openxmlformats.org/officeDocument/2006/relationships/image" Target="../media/image222.png"/><Relationship Id="rId245" Type="http://schemas.openxmlformats.org/officeDocument/2006/relationships/customXml" Target="../ink/ink221.xml"/><Relationship Id="rId266" Type="http://schemas.openxmlformats.org/officeDocument/2006/relationships/image" Target="../media/image243.png"/><Relationship Id="rId287" Type="http://schemas.openxmlformats.org/officeDocument/2006/relationships/customXml" Target="../ink/ink242.xml"/><Relationship Id="rId30" Type="http://schemas.openxmlformats.org/officeDocument/2006/relationships/image" Target="../media/image125.png"/><Relationship Id="rId105" Type="http://schemas.openxmlformats.org/officeDocument/2006/relationships/customXml" Target="../ink/ink151.xml"/><Relationship Id="rId126" Type="http://schemas.openxmlformats.org/officeDocument/2006/relationships/image" Target="../media/image173.png"/><Relationship Id="rId147" Type="http://schemas.openxmlformats.org/officeDocument/2006/relationships/customXml" Target="../ink/ink172.xml"/><Relationship Id="rId168" Type="http://schemas.openxmlformats.org/officeDocument/2006/relationships/image" Target="../media/image194.png"/><Relationship Id="rId312" Type="http://schemas.openxmlformats.org/officeDocument/2006/relationships/image" Target="../media/image266.png"/><Relationship Id="rId333" Type="http://schemas.openxmlformats.org/officeDocument/2006/relationships/customXml" Target="../ink/ink265.xml"/><Relationship Id="rId51" Type="http://schemas.openxmlformats.org/officeDocument/2006/relationships/customXml" Target="../ink/ink124.xml"/><Relationship Id="rId72" Type="http://schemas.openxmlformats.org/officeDocument/2006/relationships/image" Target="../media/image146.png"/><Relationship Id="rId93" Type="http://schemas.openxmlformats.org/officeDocument/2006/relationships/customXml" Target="../ink/ink145.xml"/><Relationship Id="rId189" Type="http://schemas.openxmlformats.org/officeDocument/2006/relationships/customXml" Target="../ink/ink193.xml"/><Relationship Id="rId3" Type="http://schemas.openxmlformats.org/officeDocument/2006/relationships/image" Target="../media/image2.tmp"/><Relationship Id="rId214" Type="http://schemas.openxmlformats.org/officeDocument/2006/relationships/image" Target="../media/image217.png"/><Relationship Id="rId235" Type="http://schemas.openxmlformats.org/officeDocument/2006/relationships/customXml" Target="../ink/ink216.xml"/><Relationship Id="rId256" Type="http://schemas.openxmlformats.org/officeDocument/2006/relationships/image" Target="../media/image238.png"/><Relationship Id="rId277" Type="http://schemas.openxmlformats.org/officeDocument/2006/relationships/customXml" Target="../ink/ink237.xml"/><Relationship Id="rId298" Type="http://schemas.openxmlformats.org/officeDocument/2006/relationships/image" Target="../media/image259.png"/><Relationship Id="rId116" Type="http://schemas.openxmlformats.org/officeDocument/2006/relationships/image" Target="../media/image168.png"/><Relationship Id="rId137" Type="http://schemas.openxmlformats.org/officeDocument/2006/relationships/customXml" Target="../ink/ink167.xml"/><Relationship Id="rId158" Type="http://schemas.openxmlformats.org/officeDocument/2006/relationships/image" Target="../media/image189.png"/><Relationship Id="rId302" Type="http://schemas.openxmlformats.org/officeDocument/2006/relationships/image" Target="../media/image261.png"/><Relationship Id="rId323" Type="http://schemas.openxmlformats.org/officeDocument/2006/relationships/customXml" Target="../ink/ink260.xml"/><Relationship Id="rId20" Type="http://schemas.openxmlformats.org/officeDocument/2006/relationships/image" Target="../media/image120.png"/><Relationship Id="rId41" Type="http://schemas.openxmlformats.org/officeDocument/2006/relationships/customXml" Target="../ink/ink119.xml"/><Relationship Id="rId62" Type="http://schemas.openxmlformats.org/officeDocument/2006/relationships/image" Target="../media/image141.png"/><Relationship Id="rId83" Type="http://schemas.openxmlformats.org/officeDocument/2006/relationships/customXml" Target="../ink/ink140.xml"/><Relationship Id="rId179" Type="http://schemas.openxmlformats.org/officeDocument/2006/relationships/customXml" Target="../ink/ink188.xml"/><Relationship Id="rId190" Type="http://schemas.openxmlformats.org/officeDocument/2006/relationships/image" Target="../media/image205.png"/><Relationship Id="rId204" Type="http://schemas.openxmlformats.org/officeDocument/2006/relationships/image" Target="../media/image212.png"/><Relationship Id="rId225" Type="http://schemas.openxmlformats.org/officeDocument/2006/relationships/customXml" Target="../ink/ink211.xml"/><Relationship Id="rId246" Type="http://schemas.openxmlformats.org/officeDocument/2006/relationships/image" Target="../media/image233.png"/><Relationship Id="rId267" Type="http://schemas.openxmlformats.org/officeDocument/2006/relationships/customXml" Target="../ink/ink232.xml"/><Relationship Id="rId288" Type="http://schemas.openxmlformats.org/officeDocument/2006/relationships/image" Target="../media/image254.png"/><Relationship Id="rId106" Type="http://schemas.openxmlformats.org/officeDocument/2006/relationships/image" Target="../media/image163.png"/><Relationship Id="rId127" Type="http://schemas.openxmlformats.org/officeDocument/2006/relationships/customXml" Target="../ink/ink162.xml"/><Relationship Id="rId313" Type="http://schemas.openxmlformats.org/officeDocument/2006/relationships/customXml" Target="../ink/ink255.xml"/><Relationship Id="rId10" Type="http://schemas.openxmlformats.org/officeDocument/2006/relationships/image" Target="../media/image115.png"/><Relationship Id="rId31" Type="http://schemas.openxmlformats.org/officeDocument/2006/relationships/customXml" Target="../ink/ink114.xml"/><Relationship Id="rId52" Type="http://schemas.openxmlformats.org/officeDocument/2006/relationships/image" Target="../media/image136.png"/><Relationship Id="rId73" Type="http://schemas.openxmlformats.org/officeDocument/2006/relationships/customXml" Target="../ink/ink135.xml"/><Relationship Id="rId94" Type="http://schemas.openxmlformats.org/officeDocument/2006/relationships/image" Target="../media/image157.png"/><Relationship Id="rId148" Type="http://schemas.openxmlformats.org/officeDocument/2006/relationships/image" Target="../media/image184.png"/><Relationship Id="rId169" Type="http://schemas.openxmlformats.org/officeDocument/2006/relationships/customXml" Target="../ink/ink183.xml"/><Relationship Id="rId334" Type="http://schemas.openxmlformats.org/officeDocument/2006/relationships/image" Target="../media/image277.png"/><Relationship Id="rId4" Type="http://schemas.openxmlformats.org/officeDocument/2006/relationships/image" Target="../media/image6.tmp"/><Relationship Id="rId180" Type="http://schemas.openxmlformats.org/officeDocument/2006/relationships/image" Target="../media/image200.png"/><Relationship Id="rId215" Type="http://schemas.openxmlformats.org/officeDocument/2006/relationships/customXml" Target="../ink/ink206.xml"/><Relationship Id="rId236" Type="http://schemas.openxmlformats.org/officeDocument/2006/relationships/image" Target="../media/image228.png"/><Relationship Id="rId257" Type="http://schemas.openxmlformats.org/officeDocument/2006/relationships/customXml" Target="../ink/ink227.xml"/><Relationship Id="rId278" Type="http://schemas.openxmlformats.org/officeDocument/2006/relationships/image" Target="../media/image249.png"/><Relationship Id="rId303" Type="http://schemas.openxmlformats.org/officeDocument/2006/relationships/customXml" Target="../ink/ink250.xml"/><Relationship Id="rId42" Type="http://schemas.openxmlformats.org/officeDocument/2006/relationships/image" Target="../media/image131.png"/><Relationship Id="rId84" Type="http://schemas.openxmlformats.org/officeDocument/2006/relationships/image" Target="../media/image152.png"/><Relationship Id="rId138" Type="http://schemas.openxmlformats.org/officeDocument/2006/relationships/image" Target="../media/image179.png"/><Relationship Id="rId191" Type="http://schemas.openxmlformats.org/officeDocument/2006/relationships/customXml" Target="../ink/ink194.xml"/><Relationship Id="rId205" Type="http://schemas.openxmlformats.org/officeDocument/2006/relationships/customXml" Target="../ink/ink201.xml"/><Relationship Id="rId247" Type="http://schemas.openxmlformats.org/officeDocument/2006/relationships/customXml" Target="../ink/ink222.xml"/><Relationship Id="rId107" Type="http://schemas.openxmlformats.org/officeDocument/2006/relationships/customXml" Target="../ink/ink152.xml"/><Relationship Id="rId289" Type="http://schemas.openxmlformats.org/officeDocument/2006/relationships/customXml" Target="../ink/ink243.xml"/><Relationship Id="rId11" Type="http://schemas.openxmlformats.org/officeDocument/2006/relationships/customXml" Target="../ink/ink104.xml"/><Relationship Id="rId53" Type="http://schemas.openxmlformats.org/officeDocument/2006/relationships/customXml" Target="../ink/ink125.xml"/><Relationship Id="rId149" Type="http://schemas.openxmlformats.org/officeDocument/2006/relationships/customXml" Target="../ink/ink173.xml"/><Relationship Id="rId314" Type="http://schemas.openxmlformats.org/officeDocument/2006/relationships/image" Target="../media/image267.png"/><Relationship Id="rId95" Type="http://schemas.openxmlformats.org/officeDocument/2006/relationships/customXml" Target="../ink/ink146.xml"/><Relationship Id="rId160" Type="http://schemas.openxmlformats.org/officeDocument/2006/relationships/image" Target="../media/image190.png"/><Relationship Id="rId216" Type="http://schemas.openxmlformats.org/officeDocument/2006/relationships/image" Target="../media/image218.png"/><Relationship Id="rId258" Type="http://schemas.openxmlformats.org/officeDocument/2006/relationships/image" Target="../media/image239.png"/><Relationship Id="rId22" Type="http://schemas.openxmlformats.org/officeDocument/2006/relationships/image" Target="../media/image121.png"/><Relationship Id="rId64" Type="http://schemas.openxmlformats.org/officeDocument/2006/relationships/image" Target="../media/image142.png"/><Relationship Id="rId118" Type="http://schemas.openxmlformats.org/officeDocument/2006/relationships/image" Target="../media/image169.png"/><Relationship Id="rId325" Type="http://schemas.openxmlformats.org/officeDocument/2006/relationships/customXml" Target="../ink/ink261.xml"/><Relationship Id="rId171" Type="http://schemas.openxmlformats.org/officeDocument/2006/relationships/customXml" Target="../ink/ink184.xml"/><Relationship Id="rId227" Type="http://schemas.openxmlformats.org/officeDocument/2006/relationships/customXml" Target="../ink/ink212.xml"/><Relationship Id="rId269" Type="http://schemas.openxmlformats.org/officeDocument/2006/relationships/customXml" Target="../ink/ink233.xml"/><Relationship Id="rId33" Type="http://schemas.openxmlformats.org/officeDocument/2006/relationships/customXml" Target="../ink/ink115.xml"/><Relationship Id="rId129" Type="http://schemas.openxmlformats.org/officeDocument/2006/relationships/customXml" Target="../ink/ink163.xml"/><Relationship Id="rId280" Type="http://schemas.openxmlformats.org/officeDocument/2006/relationships/image" Target="../media/image250.png"/><Relationship Id="rId336" Type="http://schemas.openxmlformats.org/officeDocument/2006/relationships/image" Target="../media/image278.png"/><Relationship Id="rId75" Type="http://schemas.openxmlformats.org/officeDocument/2006/relationships/customXml" Target="../ink/ink136.xml"/><Relationship Id="rId140" Type="http://schemas.openxmlformats.org/officeDocument/2006/relationships/image" Target="../media/image180.png"/><Relationship Id="rId182" Type="http://schemas.openxmlformats.org/officeDocument/2006/relationships/image" Target="../media/image201.png"/><Relationship Id="rId6" Type="http://schemas.openxmlformats.org/officeDocument/2006/relationships/image" Target="../media/image8.tmp"/><Relationship Id="rId238" Type="http://schemas.openxmlformats.org/officeDocument/2006/relationships/image" Target="../media/image229.png"/><Relationship Id="rId291" Type="http://schemas.openxmlformats.org/officeDocument/2006/relationships/customXml" Target="../ink/ink244.xml"/><Relationship Id="rId305" Type="http://schemas.openxmlformats.org/officeDocument/2006/relationships/customXml" Target="../ink/ink251.xml"/><Relationship Id="rId44" Type="http://schemas.openxmlformats.org/officeDocument/2006/relationships/image" Target="../media/image132.png"/><Relationship Id="rId86" Type="http://schemas.openxmlformats.org/officeDocument/2006/relationships/image" Target="../media/image153.png"/><Relationship Id="rId151" Type="http://schemas.openxmlformats.org/officeDocument/2006/relationships/customXml" Target="../ink/ink174.xml"/><Relationship Id="rId193" Type="http://schemas.openxmlformats.org/officeDocument/2006/relationships/customXml" Target="../ink/ink195.xml"/><Relationship Id="rId207" Type="http://schemas.openxmlformats.org/officeDocument/2006/relationships/customXml" Target="../ink/ink202.xml"/><Relationship Id="rId249" Type="http://schemas.openxmlformats.org/officeDocument/2006/relationships/customXml" Target="../ink/ink223.xml"/><Relationship Id="rId13" Type="http://schemas.openxmlformats.org/officeDocument/2006/relationships/customXml" Target="../ink/ink105.xml"/><Relationship Id="rId109" Type="http://schemas.openxmlformats.org/officeDocument/2006/relationships/customXml" Target="../ink/ink153.xml"/><Relationship Id="rId260" Type="http://schemas.openxmlformats.org/officeDocument/2006/relationships/image" Target="../media/image240.png"/><Relationship Id="rId316" Type="http://schemas.openxmlformats.org/officeDocument/2006/relationships/image" Target="../media/image268.png"/><Relationship Id="rId55" Type="http://schemas.openxmlformats.org/officeDocument/2006/relationships/customXml" Target="../ink/ink126.xml"/><Relationship Id="rId97" Type="http://schemas.openxmlformats.org/officeDocument/2006/relationships/customXml" Target="../ink/ink147.xml"/><Relationship Id="rId120" Type="http://schemas.openxmlformats.org/officeDocument/2006/relationships/image" Target="../media/image170.png"/><Relationship Id="rId162" Type="http://schemas.openxmlformats.org/officeDocument/2006/relationships/image" Target="../media/image191.png"/><Relationship Id="rId218" Type="http://schemas.openxmlformats.org/officeDocument/2006/relationships/image" Target="../media/image219.png"/><Relationship Id="rId271" Type="http://schemas.openxmlformats.org/officeDocument/2006/relationships/customXml" Target="../ink/ink234.xml"/><Relationship Id="rId24" Type="http://schemas.openxmlformats.org/officeDocument/2006/relationships/image" Target="../media/image122.png"/><Relationship Id="rId66" Type="http://schemas.openxmlformats.org/officeDocument/2006/relationships/image" Target="../media/image143.png"/><Relationship Id="rId131" Type="http://schemas.openxmlformats.org/officeDocument/2006/relationships/customXml" Target="../ink/ink164.xml"/><Relationship Id="rId327" Type="http://schemas.openxmlformats.org/officeDocument/2006/relationships/customXml" Target="../ink/ink262.xml"/><Relationship Id="rId173" Type="http://schemas.openxmlformats.org/officeDocument/2006/relationships/customXml" Target="../ink/ink185.xml"/><Relationship Id="rId229" Type="http://schemas.openxmlformats.org/officeDocument/2006/relationships/customXml" Target="../ink/ink213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38.png"/><Relationship Id="rId21" Type="http://schemas.openxmlformats.org/officeDocument/2006/relationships/image" Target="../media/image290.png"/><Relationship Id="rId324" Type="http://schemas.openxmlformats.org/officeDocument/2006/relationships/customXml" Target="../ink/ink431.xml"/><Relationship Id="rId531" Type="http://schemas.openxmlformats.org/officeDocument/2006/relationships/image" Target="../media/image545.png"/><Relationship Id="rId170" Type="http://schemas.openxmlformats.org/officeDocument/2006/relationships/customXml" Target="../ink/ink354.xml"/><Relationship Id="rId268" Type="http://schemas.openxmlformats.org/officeDocument/2006/relationships/customXml" Target="../ink/ink403.xml"/><Relationship Id="rId475" Type="http://schemas.openxmlformats.org/officeDocument/2006/relationships/image" Target="../media/image517.png"/><Relationship Id="rId32" Type="http://schemas.openxmlformats.org/officeDocument/2006/relationships/customXml" Target="../ink/ink285.xml"/><Relationship Id="rId128" Type="http://schemas.openxmlformats.org/officeDocument/2006/relationships/customXml" Target="../ink/ink333.xml"/><Relationship Id="rId335" Type="http://schemas.openxmlformats.org/officeDocument/2006/relationships/image" Target="../media/image447.png"/><Relationship Id="rId542" Type="http://schemas.openxmlformats.org/officeDocument/2006/relationships/customXml" Target="../ink/ink540.xml"/><Relationship Id="rId181" Type="http://schemas.openxmlformats.org/officeDocument/2006/relationships/image" Target="../media/image370.png"/><Relationship Id="rId402" Type="http://schemas.openxmlformats.org/officeDocument/2006/relationships/customXml" Target="../ink/ink470.xml"/><Relationship Id="rId279" Type="http://schemas.openxmlformats.org/officeDocument/2006/relationships/image" Target="../media/image419.png"/><Relationship Id="rId486" Type="http://schemas.openxmlformats.org/officeDocument/2006/relationships/customXml" Target="../ink/ink512.xml"/><Relationship Id="rId43" Type="http://schemas.openxmlformats.org/officeDocument/2006/relationships/image" Target="../media/image301.png"/><Relationship Id="rId139" Type="http://schemas.openxmlformats.org/officeDocument/2006/relationships/image" Target="../media/image349.png"/><Relationship Id="rId346" Type="http://schemas.openxmlformats.org/officeDocument/2006/relationships/customXml" Target="../ink/ink442.xml"/><Relationship Id="rId553" Type="http://schemas.openxmlformats.org/officeDocument/2006/relationships/image" Target="../media/image556.png"/><Relationship Id="rId192" Type="http://schemas.openxmlformats.org/officeDocument/2006/relationships/customXml" Target="../ink/ink365.xml"/><Relationship Id="rId206" Type="http://schemas.openxmlformats.org/officeDocument/2006/relationships/customXml" Target="../ink/ink372.xml"/><Relationship Id="rId413" Type="http://schemas.openxmlformats.org/officeDocument/2006/relationships/image" Target="../media/image486.png"/><Relationship Id="rId497" Type="http://schemas.openxmlformats.org/officeDocument/2006/relationships/image" Target="../media/image528.png"/><Relationship Id="rId357" Type="http://schemas.openxmlformats.org/officeDocument/2006/relationships/image" Target="../media/image458.png"/><Relationship Id="rId54" Type="http://schemas.openxmlformats.org/officeDocument/2006/relationships/customXml" Target="../ink/ink296.xml"/><Relationship Id="rId217" Type="http://schemas.openxmlformats.org/officeDocument/2006/relationships/image" Target="../media/image388.png"/><Relationship Id="rId564" Type="http://schemas.openxmlformats.org/officeDocument/2006/relationships/customXml" Target="../ink/ink551.xml"/><Relationship Id="rId424" Type="http://schemas.openxmlformats.org/officeDocument/2006/relationships/customXml" Target="../ink/ink481.xml"/><Relationship Id="rId270" Type="http://schemas.openxmlformats.org/officeDocument/2006/relationships/customXml" Target="../ink/ink404.xml"/><Relationship Id="rId65" Type="http://schemas.openxmlformats.org/officeDocument/2006/relationships/image" Target="../media/image312.png"/><Relationship Id="rId130" Type="http://schemas.openxmlformats.org/officeDocument/2006/relationships/customXml" Target="../ink/ink334.xml"/><Relationship Id="rId368" Type="http://schemas.openxmlformats.org/officeDocument/2006/relationships/customXml" Target="../ink/ink453.xml"/><Relationship Id="rId575" Type="http://schemas.openxmlformats.org/officeDocument/2006/relationships/image" Target="../media/image567.png"/><Relationship Id="rId228" Type="http://schemas.openxmlformats.org/officeDocument/2006/relationships/customXml" Target="../ink/ink383.xml"/><Relationship Id="rId435" Type="http://schemas.openxmlformats.org/officeDocument/2006/relationships/image" Target="../media/image497.png"/><Relationship Id="rId281" Type="http://schemas.openxmlformats.org/officeDocument/2006/relationships/image" Target="../media/image420.png"/><Relationship Id="rId502" Type="http://schemas.openxmlformats.org/officeDocument/2006/relationships/customXml" Target="../ink/ink520.xml"/><Relationship Id="rId34" Type="http://schemas.openxmlformats.org/officeDocument/2006/relationships/customXml" Target="../ink/ink286.xml"/><Relationship Id="rId76" Type="http://schemas.openxmlformats.org/officeDocument/2006/relationships/customXml" Target="../ink/ink307.xml"/><Relationship Id="rId141" Type="http://schemas.openxmlformats.org/officeDocument/2006/relationships/image" Target="../media/image350.png"/><Relationship Id="rId379" Type="http://schemas.openxmlformats.org/officeDocument/2006/relationships/image" Target="../media/image469.png"/><Relationship Id="rId544" Type="http://schemas.openxmlformats.org/officeDocument/2006/relationships/customXml" Target="../ink/ink541.xml"/><Relationship Id="rId7" Type="http://schemas.openxmlformats.org/officeDocument/2006/relationships/customXml" Target="../ink/ink272.xml"/><Relationship Id="rId183" Type="http://schemas.openxmlformats.org/officeDocument/2006/relationships/image" Target="../media/image371.png"/><Relationship Id="rId239" Type="http://schemas.openxmlformats.org/officeDocument/2006/relationships/image" Target="../media/image399.png"/><Relationship Id="rId390" Type="http://schemas.openxmlformats.org/officeDocument/2006/relationships/customXml" Target="../ink/ink464.xml"/><Relationship Id="rId404" Type="http://schemas.openxmlformats.org/officeDocument/2006/relationships/customXml" Target="../ink/ink471.xml"/><Relationship Id="rId446" Type="http://schemas.openxmlformats.org/officeDocument/2006/relationships/customXml" Target="../ink/ink492.xml"/><Relationship Id="rId250" Type="http://schemas.openxmlformats.org/officeDocument/2006/relationships/customXml" Target="../ink/ink394.xml"/><Relationship Id="rId292" Type="http://schemas.openxmlformats.org/officeDocument/2006/relationships/customXml" Target="../ink/ink415.xml"/><Relationship Id="rId306" Type="http://schemas.openxmlformats.org/officeDocument/2006/relationships/customXml" Target="../ink/ink422.xml"/><Relationship Id="rId488" Type="http://schemas.openxmlformats.org/officeDocument/2006/relationships/customXml" Target="../ink/ink513.xml"/><Relationship Id="rId45" Type="http://schemas.openxmlformats.org/officeDocument/2006/relationships/image" Target="../media/image302.png"/><Relationship Id="rId87" Type="http://schemas.openxmlformats.org/officeDocument/2006/relationships/image" Target="../media/image323.png"/><Relationship Id="rId110" Type="http://schemas.openxmlformats.org/officeDocument/2006/relationships/customXml" Target="../ink/ink324.xml"/><Relationship Id="rId348" Type="http://schemas.openxmlformats.org/officeDocument/2006/relationships/customXml" Target="../ink/ink443.xml"/><Relationship Id="rId513" Type="http://schemas.openxmlformats.org/officeDocument/2006/relationships/image" Target="../media/image536.png"/><Relationship Id="rId555" Type="http://schemas.openxmlformats.org/officeDocument/2006/relationships/image" Target="../media/image557.png"/><Relationship Id="rId152" Type="http://schemas.openxmlformats.org/officeDocument/2006/relationships/customXml" Target="../ink/ink345.xml"/><Relationship Id="rId194" Type="http://schemas.openxmlformats.org/officeDocument/2006/relationships/customXml" Target="../ink/ink366.xml"/><Relationship Id="rId208" Type="http://schemas.openxmlformats.org/officeDocument/2006/relationships/customXml" Target="../ink/ink373.xml"/><Relationship Id="rId415" Type="http://schemas.openxmlformats.org/officeDocument/2006/relationships/image" Target="../media/image487.png"/><Relationship Id="rId457" Type="http://schemas.openxmlformats.org/officeDocument/2006/relationships/image" Target="../media/image508.png"/><Relationship Id="rId261" Type="http://schemas.openxmlformats.org/officeDocument/2006/relationships/image" Target="../media/image410.png"/><Relationship Id="rId499" Type="http://schemas.openxmlformats.org/officeDocument/2006/relationships/image" Target="../media/image529.png"/><Relationship Id="rId14" Type="http://schemas.openxmlformats.org/officeDocument/2006/relationships/customXml" Target="../ink/ink276.xml"/><Relationship Id="rId56" Type="http://schemas.openxmlformats.org/officeDocument/2006/relationships/customXml" Target="../ink/ink297.xml"/><Relationship Id="rId317" Type="http://schemas.openxmlformats.org/officeDocument/2006/relationships/image" Target="../media/image438.png"/><Relationship Id="rId359" Type="http://schemas.openxmlformats.org/officeDocument/2006/relationships/image" Target="../media/image459.png"/><Relationship Id="rId524" Type="http://schemas.openxmlformats.org/officeDocument/2006/relationships/customXml" Target="../ink/ink531.xml"/><Relationship Id="rId566" Type="http://schemas.openxmlformats.org/officeDocument/2006/relationships/customXml" Target="../ink/ink552.xml"/><Relationship Id="rId98" Type="http://schemas.openxmlformats.org/officeDocument/2006/relationships/customXml" Target="../ink/ink318.xml"/><Relationship Id="rId121" Type="http://schemas.openxmlformats.org/officeDocument/2006/relationships/image" Target="../media/image340.png"/><Relationship Id="rId163" Type="http://schemas.openxmlformats.org/officeDocument/2006/relationships/image" Target="../media/image361.png"/><Relationship Id="rId219" Type="http://schemas.openxmlformats.org/officeDocument/2006/relationships/image" Target="../media/image389.png"/><Relationship Id="rId370" Type="http://schemas.openxmlformats.org/officeDocument/2006/relationships/customXml" Target="../ink/ink454.xml"/><Relationship Id="rId426" Type="http://schemas.openxmlformats.org/officeDocument/2006/relationships/customXml" Target="../ink/ink482.xml"/><Relationship Id="rId230" Type="http://schemas.openxmlformats.org/officeDocument/2006/relationships/customXml" Target="../ink/ink384.xml"/><Relationship Id="rId468" Type="http://schemas.openxmlformats.org/officeDocument/2006/relationships/customXml" Target="../ink/ink503.xml"/><Relationship Id="rId25" Type="http://schemas.openxmlformats.org/officeDocument/2006/relationships/image" Target="../media/image292.png"/><Relationship Id="rId67" Type="http://schemas.openxmlformats.org/officeDocument/2006/relationships/image" Target="../media/image313.png"/><Relationship Id="rId272" Type="http://schemas.openxmlformats.org/officeDocument/2006/relationships/customXml" Target="../ink/ink405.xml"/><Relationship Id="rId328" Type="http://schemas.openxmlformats.org/officeDocument/2006/relationships/customXml" Target="../ink/ink433.xml"/><Relationship Id="rId535" Type="http://schemas.openxmlformats.org/officeDocument/2006/relationships/image" Target="../media/image547.png"/><Relationship Id="rId577" Type="http://schemas.openxmlformats.org/officeDocument/2006/relationships/image" Target="../media/image568.png"/><Relationship Id="rId132" Type="http://schemas.openxmlformats.org/officeDocument/2006/relationships/customXml" Target="../ink/ink335.xml"/><Relationship Id="rId174" Type="http://schemas.openxmlformats.org/officeDocument/2006/relationships/customXml" Target="../ink/ink356.xml"/><Relationship Id="rId381" Type="http://schemas.openxmlformats.org/officeDocument/2006/relationships/image" Target="../media/image470.png"/><Relationship Id="rId241" Type="http://schemas.openxmlformats.org/officeDocument/2006/relationships/image" Target="../media/image400.png"/><Relationship Id="rId437" Type="http://schemas.openxmlformats.org/officeDocument/2006/relationships/image" Target="../media/image498.png"/><Relationship Id="rId479" Type="http://schemas.openxmlformats.org/officeDocument/2006/relationships/image" Target="../media/image519.png"/><Relationship Id="rId36" Type="http://schemas.openxmlformats.org/officeDocument/2006/relationships/customXml" Target="../ink/ink287.xml"/><Relationship Id="rId283" Type="http://schemas.openxmlformats.org/officeDocument/2006/relationships/image" Target="../media/image421.png"/><Relationship Id="rId339" Type="http://schemas.openxmlformats.org/officeDocument/2006/relationships/image" Target="../media/image449.png"/><Relationship Id="rId490" Type="http://schemas.openxmlformats.org/officeDocument/2006/relationships/customXml" Target="../ink/ink514.xml"/><Relationship Id="rId504" Type="http://schemas.openxmlformats.org/officeDocument/2006/relationships/customXml" Target="../ink/ink521.xml"/><Relationship Id="rId546" Type="http://schemas.openxmlformats.org/officeDocument/2006/relationships/customXml" Target="../ink/ink542.xml"/><Relationship Id="rId78" Type="http://schemas.openxmlformats.org/officeDocument/2006/relationships/customXml" Target="../ink/ink308.xml"/><Relationship Id="rId101" Type="http://schemas.openxmlformats.org/officeDocument/2006/relationships/image" Target="../media/image330.png"/><Relationship Id="rId143" Type="http://schemas.openxmlformats.org/officeDocument/2006/relationships/image" Target="../media/image351.png"/><Relationship Id="rId185" Type="http://schemas.openxmlformats.org/officeDocument/2006/relationships/image" Target="../media/image372.png"/><Relationship Id="rId350" Type="http://schemas.openxmlformats.org/officeDocument/2006/relationships/customXml" Target="../ink/ink444.xml"/><Relationship Id="rId406" Type="http://schemas.openxmlformats.org/officeDocument/2006/relationships/customXml" Target="../ink/ink472.xml"/><Relationship Id="rId9" Type="http://schemas.openxmlformats.org/officeDocument/2006/relationships/image" Target="../media/image284.png"/><Relationship Id="rId210" Type="http://schemas.openxmlformats.org/officeDocument/2006/relationships/customXml" Target="../ink/ink374.xml"/><Relationship Id="rId392" Type="http://schemas.openxmlformats.org/officeDocument/2006/relationships/customXml" Target="../ink/ink465.xml"/><Relationship Id="rId448" Type="http://schemas.openxmlformats.org/officeDocument/2006/relationships/customXml" Target="../ink/ink493.xml"/><Relationship Id="rId252" Type="http://schemas.openxmlformats.org/officeDocument/2006/relationships/customXml" Target="../ink/ink395.xml"/><Relationship Id="rId294" Type="http://schemas.openxmlformats.org/officeDocument/2006/relationships/customXml" Target="../ink/ink416.xml"/><Relationship Id="rId308" Type="http://schemas.openxmlformats.org/officeDocument/2006/relationships/customXml" Target="../ink/ink423.xml"/><Relationship Id="rId515" Type="http://schemas.openxmlformats.org/officeDocument/2006/relationships/image" Target="../media/image537.png"/><Relationship Id="rId47" Type="http://schemas.openxmlformats.org/officeDocument/2006/relationships/image" Target="../media/image303.png"/><Relationship Id="rId89" Type="http://schemas.openxmlformats.org/officeDocument/2006/relationships/image" Target="../media/image324.png"/><Relationship Id="rId112" Type="http://schemas.openxmlformats.org/officeDocument/2006/relationships/customXml" Target="../ink/ink325.xml"/><Relationship Id="rId154" Type="http://schemas.openxmlformats.org/officeDocument/2006/relationships/customXml" Target="../ink/ink346.xml"/><Relationship Id="rId361" Type="http://schemas.openxmlformats.org/officeDocument/2006/relationships/image" Target="../media/image460.png"/><Relationship Id="rId557" Type="http://schemas.openxmlformats.org/officeDocument/2006/relationships/image" Target="../media/image558.png"/><Relationship Id="rId196" Type="http://schemas.openxmlformats.org/officeDocument/2006/relationships/customXml" Target="../ink/ink367.xml"/><Relationship Id="rId417" Type="http://schemas.openxmlformats.org/officeDocument/2006/relationships/image" Target="../media/image488.png"/><Relationship Id="rId459" Type="http://schemas.openxmlformats.org/officeDocument/2006/relationships/image" Target="../media/image509.png"/><Relationship Id="rId16" Type="http://schemas.openxmlformats.org/officeDocument/2006/relationships/customXml" Target="../ink/ink277.xml"/><Relationship Id="rId221" Type="http://schemas.openxmlformats.org/officeDocument/2006/relationships/image" Target="../media/image390.png"/><Relationship Id="rId263" Type="http://schemas.openxmlformats.org/officeDocument/2006/relationships/image" Target="../media/image411.png"/><Relationship Id="rId319" Type="http://schemas.openxmlformats.org/officeDocument/2006/relationships/image" Target="../media/image439.png"/><Relationship Id="rId470" Type="http://schemas.openxmlformats.org/officeDocument/2006/relationships/customXml" Target="../ink/ink504.xml"/><Relationship Id="rId526" Type="http://schemas.openxmlformats.org/officeDocument/2006/relationships/customXml" Target="../ink/ink532.xml"/><Relationship Id="rId58" Type="http://schemas.openxmlformats.org/officeDocument/2006/relationships/customXml" Target="../ink/ink298.xml"/><Relationship Id="rId123" Type="http://schemas.openxmlformats.org/officeDocument/2006/relationships/image" Target="../media/image341.png"/><Relationship Id="rId330" Type="http://schemas.openxmlformats.org/officeDocument/2006/relationships/customXml" Target="../ink/ink434.xml"/><Relationship Id="rId568" Type="http://schemas.openxmlformats.org/officeDocument/2006/relationships/customXml" Target="../ink/ink553.xml"/><Relationship Id="rId165" Type="http://schemas.openxmlformats.org/officeDocument/2006/relationships/image" Target="../media/image362.png"/><Relationship Id="rId372" Type="http://schemas.openxmlformats.org/officeDocument/2006/relationships/customXml" Target="../ink/ink455.xml"/><Relationship Id="rId428" Type="http://schemas.openxmlformats.org/officeDocument/2006/relationships/customXml" Target="../ink/ink483.xml"/><Relationship Id="rId232" Type="http://schemas.openxmlformats.org/officeDocument/2006/relationships/customXml" Target="../ink/ink385.xml"/><Relationship Id="rId274" Type="http://schemas.openxmlformats.org/officeDocument/2006/relationships/customXml" Target="../ink/ink406.xml"/><Relationship Id="rId481" Type="http://schemas.openxmlformats.org/officeDocument/2006/relationships/image" Target="../media/image520.png"/><Relationship Id="rId27" Type="http://schemas.openxmlformats.org/officeDocument/2006/relationships/image" Target="../media/image293.png"/><Relationship Id="rId69" Type="http://schemas.openxmlformats.org/officeDocument/2006/relationships/image" Target="../media/image314.png"/><Relationship Id="rId134" Type="http://schemas.openxmlformats.org/officeDocument/2006/relationships/customXml" Target="../ink/ink336.xml"/><Relationship Id="rId537" Type="http://schemas.openxmlformats.org/officeDocument/2006/relationships/image" Target="../media/image548.png"/><Relationship Id="rId80" Type="http://schemas.openxmlformats.org/officeDocument/2006/relationships/customXml" Target="../ink/ink309.xml"/><Relationship Id="rId176" Type="http://schemas.openxmlformats.org/officeDocument/2006/relationships/customXml" Target="../ink/ink357.xml"/><Relationship Id="rId341" Type="http://schemas.openxmlformats.org/officeDocument/2006/relationships/image" Target="../media/image450.png"/><Relationship Id="rId383" Type="http://schemas.openxmlformats.org/officeDocument/2006/relationships/image" Target="../media/image471.png"/><Relationship Id="rId439" Type="http://schemas.openxmlformats.org/officeDocument/2006/relationships/image" Target="../media/image499.png"/><Relationship Id="rId201" Type="http://schemas.openxmlformats.org/officeDocument/2006/relationships/image" Target="../media/image380.png"/><Relationship Id="rId243" Type="http://schemas.openxmlformats.org/officeDocument/2006/relationships/image" Target="../media/image401.png"/><Relationship Id="rId285" Type="http://schemas.openxmlformats.org/officeDocument/2006/relationships/image" Target="../media/image422.png"/><Relationship Id="rId450" Type="http://schemas.openxmlformats.org/officeDocument/2006/relationships/customXml" Target="../ink/ink494.xml"/><Relationship Id="rId506" Type="http://schemas.openxmlformats.org/officeDocument/2006/relationships/customXml" Target="../ink/ink522.xml"/><Relationship Id="rId38" Type="http://schemas.openxmlformats.org/officeDocument/2006/relationships/customXml" Target="../ink/ink288.xml"/><Relationship Id="rId103" Type="http://schemas.openxmlformats.org/officeDocument/2006/relationships/image" Target="../media/image331.png"/><Relationship Id="rId310" Type="http://schemas.openxmlformats.org/officeDocument/2006/relationships/customXml" Target="../ink/ink424.xml"/><Relationship Id="rId492" Type="http://schemas.openxmlformats.org/officeDocument/2006/relationships/customXml" Target="../ink/ink515.xml"/><Relationship Id="rId548" Type="http://schemas.openxmlformats.org/officeDocument/2006/relationships/customXml" Target="../ink/ink543.xml"/><Relationship Id="rId91" Type="http://schemas.openxmlformats.org/officeDocument/2006/relationships/image" Target="../media/image325.png"/><Relationship Id="rId145" Type="http://schemas.openxmlformats.org/officeDocument/2006/relationships/image" Target="../media/image352.png"/><Relationship Id="rId187" Type="http://schemas.openxmlformats.org/officeDocument/2006/relationships/image" Target="../media/image373.png"/><Relationship Id="rId352" Type="http://schemas.openxmlformats.org/officeDocument/2006/relationships/customXml" Target="../ink/ink445.xml"/><Relationship Id="rId394" Type="http://schemas.openxmlformats.org/officeDocument/2006/relationships/customXml" Target="../ink/ink466.xml"/><Relationship Id="rId408" Type="http://schemas.openxmlformats.org/officeDocument/2006/relationships/customXml" Target="../ink/ink473.xml"/><Relationship Id="rId212" Type="http://schemas.openxmlformats.org/officeDocument/2006/relationships/customXml" Target="../ink/ink375.xml"/><Relationship Id="rId254" Type="http://schemas.openxmlformats.org/officeDocument/2006/relationships/customXml" Target="../ink/ink396.xml"/><Relationship Id="rId49" Type="http://schemas.openxmlformats.org/officeDocument/2006/relationships/image" Target="../media/image304.png"/><Relationship Id="rId114" Type="http://schemas.openxmlformats.org/officeDocument/2006/relationships/customXml" Target="../ink/ink326.xml"/><Relationship Id="rId296" Type="http://schemas.openxmlformats.org/officeDocument/2006/relationships/customXml" Target="../ink/ink417.xml"/><Relationship Id="rId461" Type="http://schemas.openxmlformats.org/officeDocument/2006/relationships/image" Target="../media/image510.png"/><Relationship Id="rId517" Type="http://schemas.openxmlformats.org/officeDocument/2006/relationships/image" Target="../media/image538.png"/><Relationship Id="rId559" Type="http://schemas.openxmlformats.org/officeDocument/2006/relationships/image" Target="../media/image559.png"/><Relationship Id="rId60" Type="http://schemas.openxmlformats.org/officeDocument/2006/relationships/customXml" Target="../ink/ink299.xml"/><Relationship Id="rId156" Type="http://schemas.openxmlformats.org/officeDocument/2006/relationships/customXml" Target="../ink/ink347.xml"/><Relationship Id="rId198" Type="http://schemas.openxmlformats.org/officeDocument/2006/relationships/customXml" Target="../ink/ink368.xml"/><Relationship Id="rId321" Type="http://schemas.openxmlformats.org/officeDocument/2006/relationships/image" Target="../media/image440.png"/><Relationship Id="rId363" Type="http://schemas.openxmlformats.org/officeDocument/2006/relationships/image" Target="../media/image461.png"/><Relationship Id="rId419" Type="http://schemas.openxmlformats.org/officeDocument/2006/relationships/image" Target="../media/image489.png"/><Relationship Id="rId570" Type="http://schemas.openxmlformats.org/officeDocument/2006/relationships/customXml" Target="../ink/ink554.xml"/><Relationship Id="rId223" Type="http://schemas.openxmlformats.org/officeDocument/2006/relationships/image" Target="../media/image391.png"/><Relationship Id="rId430" Type="http://schemas.openxmlformats.org/officeDocument/2006/relationships/customXml" Target="../ink/ink484.xml"/><Relationship Id="rId18" Type="http://schemas.openxmlformats.org/officeDocument/2006/relationships/customXml" Target="../ink/ink278.xml"/><Relationship Id="rId265" Type="http://schemas.openxmlformats.org/officeDocument/2006/relationships/image" Target="../media/image412.png"/><Relationship Id="rId472" Type="http://schemas.openxmlformats.org/officeDocument/2006/relationships/customXml" Target="../ink/ink505.xml"/><Relationship Id="rId528" Type="http://schemas.openxmlformats.org/officeDocument/2006/relationships/customXml" Target="../ink/ink533.xml"/><Relationship Id="rId125" Type="http://schemas.openxmlformats.org/officeDocument/2006/relationships/image" Target="../media/image342.png"/><Relationship Id="rId167" Type="http://schemas.openxmlformats.org/officeDocument/2006/relationships/image" Target="../media/image363.png"/><Relationship Id="rId332" Type="http://schemas.openxmlformats.org/officeDocument/2006/relationships/customXml" Target="../ink/ink435.xml"/><Relationship Id="rId374" Type="http://schemas.openxmlformats.org/officeDocument/2006/relationships/customXml" Target="../ink/ink456.xml"/><Relationship Id="rId71" Type="http://schemas.openxmlformats.org/officeDocument/2006/relationships/image" Target="../media/image315.png"/><Relationship Id="rId234" Type="http://schemas.openxmlformats.org/officeDocument/2006/relationships/customXml" Target="../ink/ink386.xml"/><Relationship Id="rId2" Type="http://schemas.openxmlformats.org/officeDocument/2006/relationships/notesSlide" Target="../notesSlides/notesSlide5.xml"/><Relationship Id="rId29" Type="http://schemas.openxmlformats.org/officeDocument/2006/relationships/image" Target="../media/image294.png"/><Relationship Id="rId276" Type="http://schemas.openxmlformats.org/officeDocument/2006/relationships/customXml" Target="../ink/ink407.xml"/><Relationship Id="rId441" Type="http://schemas.openxmlformats.org/officeDocument/2006/relationships/image" Target="../media/image500.png"/><Relationship Id="rId483" Type="http://schemas.openxmlformats.org/officeDocument/2006/relationships/image" Target="../media/image521.png"/><Relationship Id="rId539" Type="http://schemas.openxmlformats.org/officeDocument/2006/relationships/image" Target="../media/image549.png"/><Relationship Id="rId40" Type="http://schemas.openxmlformats.org/officeDocument/2006/relationships/customXml" Target="../ink/ink289.xml"/><Relationship Id="rId136" Type="http://schemas.openxmlformats.org/officeDocument/2006/relationships/customXml" Target="../ink/ink337.xml"/><Relationship Id="rId178" Type="http://schemas.openxmlformats.org/officeDocument/2006/relationships/customXml" Target="../ink/ink358.xml"/><Relationship Id="rId301" Type="http://schemas.openxmlformats.org/officeDocument/2006/relationships/image" Target="../media/image430.png"/><Relationship Id="rId343" Type="http://schemas.openxmlformats.org/officeDocument/2006/relationships/image" Target="../media/image451.png"/><Relationship Id="rId550" Type="http://schemas.openxmlformats.org/officeDocument/2006/relationships/customXml" Target="../ink/ink544.xml"/><Relationship Id="rId82" Type="http://schemas.openxmlformats.org/officeDocument/2006/relationships/customXml" Target="../ink/ink310.xml"/><Relationship Id="rId203" Type="http://schemas.openxmlformats.org/officeDocument/2006/relationships/image" Target="../media/image381.png"/><Relationship Id="rId385" Type="http://schemas.openxmlformats.org/officeDocument/2006/relationships/image" Target="../media/image472.png"/><Relationship Id="rId245" Type="http://schemas.openxmlformats.org/officeDocument/2006/relationships/image" Target="../media/image402.png"/><Relationship Id="rId287" Type="http://schemas.openxmlformats.org/officeDocument/2006/relationships/image" Target="../media/image423.png"/><Relationship Id="rId410" Type="http://schemas.openxmlformats.org/officeDocument/2006/relationships/customXml" Target="../ink/ink474.xml"/><Relationship Id="rId452" Type="http://schemas.openxmlformats.org/officeDocument/2006/relationships/customXml" Target="../ink/ink495.xml"/><Relationship Id="rId494" Type="http://schemas.openxmlformats.org/officeDocument/2006/relationships/customXml" Target="../ink/ink516.xml"/><Relationship Id="rId508" Type="http://schemas.openxmlformats.org/officeDocument/2006/relationships/customXml" Target="../ink/ink523.xml"/><Relationship Id="rId105" Type="http://schemas.openxmlformats.org/officeDocument/2006/relationships/image" Target="../media/image332.png"/><Relationship Id="rId147" Type="http://schemas.openxmlformats.org/officeDocument/2006/relationships/image" Target="../media/image353.png"/><Relationship Id="rId312" Type="http://schemas.openxmlformats.org/officeDocument/2006/relationships/customXml" Target="../ink/ink425.xml"/><Relationship Id="rId354" Type="http://schemas.openxmlformats.org/officeDocument/2006/relationships/customXml" Target="../ink/ink446.xml"/><Relationship Id="rId51" Type="http://schemas.openxmlformats.org/officeDocument/2006/relationships/image" Target="../media/image305.png"/><Relationship Id="rId93" Type="http://schemas.openxmlformats.org/officeDocument/2006/relationships/image" Target="../media/image326.png"/><Relationship Id="rId189" Type="http://schemas.openxmlformats.org/officeDocument/2006/relationships/image" Target="../media/image374.png"/><Relationship Id="rId396" Type="http://schemas.openxmlformats.org/officeDocument/2006/relationships/customXml" Target="../ink/ink467.xml"/><Relationship Id="rId561" Type="http://schemas.openxmlformats.org/officeDocument/2006/relationships/image" Target="../media/image560.png"/><Relationship Id="rId214" Type="http://schemas.openxmlformats.org/officeDocument/2006/relationships/customXml" Target="../ink/ink376.xml"/><Relationship Id="rId256" Type="http://schemas.openxmlformats.org/officeDocument/2006/relationships/customXml" Target="../ink/ink397.xml"/><Relationship Id="rId298" Type="http://schemas.openxmlformats.org/officeDocument/2006/relationships/customXml" Target="../ink/ink418.xml"/><Relationship Id="rId421" Type="http://schemas.openxmlformats.org/officeDocument/2006/relationships/image" Target="../media/image490.png"/><Relationship Id="rId463" Type="http://schemas.openxmlformats.org/officeDocument/2006/relationships/image" Target="../media/image511.png"/><Relationship Id="rId519" Type="http://schemas.openxmlformats.org/officeDocument/2006/relationships/image" Target="../media/image539.png"/><Relationship Id="rId116" Type="http://schemas.openxmlformats.org/officeDocument/2006/relationships/customXml" Target="../ink/ink327.xml"/><Relationship Id="rId158" Type="http://schemas.openxmlformats.org/officeDocument/2006/relationships/customXml" Target="../ink/ink348.xml"/><Relationship Id="rId323" Type="http://schemas.openxmlformats.org/officeDocument/2006/relationships/image" Target="../media/image441.png"/><Relationship Id="rId530" Type="http://schemas.openxmlformats.org/officeDocument/2006/relationships/customXml" Target="../ink/ink534.xml"/><Relationship Id="rId20" Type="http://schemas.openxmlformats.org/officeDocument/2006/relationships/customXml" Target="../ink/ink279.xml"/><Relationship Id="rId62" Type="http://schemas.openxmlformats.org/officeDocument/2006/relationships/customXml" Target="../ink/ink300.xml"/><Relationship Id="rId365" Type="http://schemas.openxmlformats.org/officeDocument/2006/relationships/image" Target="../media/image462.png"/><Relationship Id="rId572" Type="http://schemas.openxmlformats.org/officeDocument/2006/relationships/customXml" Target="../ink/ink555.xml"/><Relationship Id="rId225" Type="http://schemas.openxmlformats.org/officeDocument/2006/relationships/image" Target="../media/image392.png"/><Relationship Id="rId267" Type="http://schemas.openxmlformats.org/officeDocument/2006/relationships/image" Target="../media/image413.png"/><Relationship Id="rId432" Type="http://schemas.openxmlformats.org/officeDocument/2006/relationships/customXml" Target="../ink/ink485.xml"/><Relationship Id="rId474" Type="http://schemas.openxmlformats.org/officeDocument/2006/relationships/customXml" Target="../ink/ink506.xml"/><Relationship Id="rId127" Type="http://schemas.openxmlformats.org/officeDocument/2006/relationships/image" Target="../media/image343.png"/><Relationship Id="rId31" Type="http://schemas.openxmlformats.org/officeDocument/2006/relationships/image" Target="../media/image295.png"/><Relationship Id="rId73" Type="http://schemas.openxmlformats.org/officeDocument/2006/relationships/image" Target="../media/image316.png"/><Relationship Id="rId169" Type="http://schemas.openxmlformats.org/officeDocument/2006/relationships/image" Target="../media/image364.png"/><Relationship Id="rId334" Type="http://schemas.openxmlformats.org/officeDocument/2006/relationships/customXml" Target="../ink/ink436.xml"/><Relationship Id="rId376" Type="http://schemas.openxmlformats.org/officeDocument/2006/relationships/customXml" Target="../ink/ink457.xml"/><Relationship Id="rId541" Type="http://schemas.openxmlformats.org/officeDocument/2006/relationships/image" Target="../media/image550.png"/><Relationship Id="rId4" Type="http://schemas.openxmlformats.org/officeDocument/2006/relationships/customXml" Target="../ink/ink270.xml"/><Relationship Id="rId180" Type="http://schemas.openxmlformats.org/officeDocument/2006/relationships/customXml" Target="../ink/ink359.xml"/><Relationship Id="rId236" Type="http://schemas.openxmlformats.org/officeDocument/2006/relationships/customXml" Target="../ink/ink387.xml"/><Relationship Id="rId278" Type="http://schemas.openxmlformats.org/officeDocument/2006/relationships/customXml" Target="../ink/ink408.xml"/><Relationship Id="rId401" Type="http://schemas.openxmlformats.org/officeDocument/2006/relationships/image" Target="../media/image480.png"/><Relationship Id="rId443" Type="http://schemas.openxmlformats.org/officeDocument/2006/relationships/image" Target="../media/image501.png"/><Relationship Id="rId303" Type="http://schemas.openxmlformats.org/officeDocument/2006/relationships/image" Target="../media/image431.png"/><Relationship Id="rId485" Type="http://schemas.openxmlformats.org/officeDocument/2006/relationships/image" Target="../media/image522.png"/><Relationship Id="rId42" Type="http://schemas.openxmlformats.org/officeDocument/2006/relationships/customXml" Target="../ink/ink290.xml"/><Relationship Id="rId84" Type="http://schemas.openxmlformats.org/officeDocument/2006/relationships/customXml" Target="../ink/ink311.xml"/><Relationship Id="rId138" Type="http://schemas.openxmlformats.org/officeDocument/2006/relationships/customXml" Target="../ink/ink338.xml"/><Relationship Id="rId345" Type="http://schemas.openxmlformats.org/officeDocument/2006/relationships/image" Target="../media/image452.png"/><Relationship Id="rId387" Type="http://schemas.openxmlformats.org/officeDocument/2006/relationships/image" Target="../media/image473.png"/><Relationship Id="rId510" Type="http://schemas.openxmlformats.org/officeDocument/2006/relationships/customXml" Target="../ink/ink524.xml"/><Relationship Id="rId552" Type="http://schemas.openxmlformats.org/officeDocument/2006/relationships/customXml" Target="../ink/ink545.xml"/><Relationship Id="rId191" Type="http://schemas.openxmlformats.org/officeDocument/2006/relationships/image" Target="../media/image375.png"/><Relationship Id="rId205" Type="http://schemas.openxmlformats.org/officeDocument/2006/relationships/image" Target="../media/image382.png"/><Relationship Id="rId247" Type="http://schemas.openxmlformats.org/officeDocument/2006/relationships/image" Target="../media/image403.png"/><Relationship Id="rId412" Type="http://schemas.openxmlformats.org/officeDocument/2006/relationships/customXml" Target="../ink/ink475.xml"/><Relationship Id="rId107" Type="http://schemas.openxmlformats.org/officeDocument/2006/relationships/image" Target="../media/image333.png"/><Relationship Id="rId289" Type="http://schemas.openxmlformats.org/officeDocument/2006/relationships/image" Target="../media/image424.png"/><Relationship Id="rId454" Type="http://schemas.openxmlformats.org/officeDocument/2006/relationships/customXml" Target="../ink/ink496.xml"/><Relationship Id="rId496" Type="http://schemas.openxmlformats.org/officeDocument/2006/relationships/customXml" Target="../ink/ink517.xml"/><Relationship Id="rId11" Type="http://schemas.openxmlformats.org/officeDocument/2006/relationships/image" Target="../media/image285.png"/><Relationship Id="rId53" Type="http://schemas.openxmlformats.org/officeDocument/2006/relationships/image" Target="../media/image306.png"/><Relationship Id="rId149" Type="http://schemas.openxmlformats.org/officeDocument/2006/relationships/image" Target="../media/image354.png"/><Relationship Id="rId314" Type="http://schemas.openxmlformats.org/officeDocument/2006/relationships/customXml" Target="../ink/ink426.xml"/><Relationship Id="rId356" Type="http://schemas.openxmlformats.org/officeDocument/2006/relationships/customXml" Target="../ink/ink447.xml"/><Relationship Id="rId398" Type="http://schemas.openxmlformats.org/officeDocument/2006/relationships/customXml" Target="../ink/ink468.xml"/><Relationship Id="rId521" Type="http://schemas.openxmlformats.org/officeDocument/2006/relationships/image" Target="../media/image540.png"/><Relationship Id="rId563" Type="http://schemas.openxmlformats.org/officeDocument/2006/relationships/image" Target="../media/image561.png"/><Relationship Id="rId95" Type="http://schemas.openxmlformats.org/officeDocument/2006/relationships/image" Target="../media/image327.png"/><Relationship Id="rId160" Type="http://schemas.openxmlformats.org/officeDocument/2006/relationships/customXml" Target="../ink/ink349.xml"/><Relationship Id="rId216" Type="http://schemas.openxmlformats.org/officeDocument/2006/relationships/customXml" Target="../ink/ink377.xml"/><Relationship Id="rId423" Type="http://schemas.openxmlformats.org/officeDocument/2006/relationships/image" Target="../media/image491.png"/><Relationship Id="rId258" Type="http://schemas.openxmlformats.org/officeDocument/2006/relationships/customXml" Target="../ink/ink398.xml"/><Relationship Id="rId465" Type="http://schemas.openxmlformats.org/officeDocument/2006/relationships/image" Target="../media/image512.png"/><Relationship Id="rId22" Type="http://schemas.openxmlformats.org/officeDocument/2006/relationships/customXml" Target="../ink/ink280.xml"/><Relationship Id="rId64" Type="http://schemas.openxmlformats.org/officeDocument/2006/relationships/customXml" Target="../ink/ink301.xml"/><Relationship Id="rId118" Type="http://schemas.openxmlformats.org/officeDocument/2006/relationships/customXml" Target="../ink/ink328.xml"/><Relationship Id="rId325" Type="http://schemas.openxmlformats.org/officeDocument/2006/relationships/image" Target="../media/image442.png"/><Relationship Id="rId367" Type="http://schemas.openxmlformats.org/officeDocument/2006/relationships/image" Target="../media/image463.png"/><Relationship Id="rId532" Type="http://schemas.openxmlformats.org/officeDocument/2006/relationships/customXml" Target="../ink/ink535.xml"/><Relationship Id="rId574" Type="http://schemas.openxmlformats.org/officeDocument/2006/relationships/customXml" Target="../ink/ink556.xml"/><Relationship Id="rId171" Type="http://schemas.openxmlformats.org/officeDocument/2006/relationships/image" Target="../media/image365.png"/><Relationship Id="rId227" Type="http://schemas.openxmlformats.org/officeDocument/2006/relationships/image" Target="../media/image393.png"/><Relationship Id="rId269" Type="http://schemas.openxmlformats.org/officeDocument/2006/relationships/image" Target="../media/image414.png"/><Relationship Id="rId434" Type="http://schemas.openxmlformats.org/officeDocument/2006/relationships/customXml" Target="../ink/ink486.xml"/><Relationship Id="rId476" Type="http://schemas.openxmlformats.org/officeDocument/2006/relationships/customXml" Target="../ink/ink507.xml"/><Relationship Id="rId33" Type="http://schemas.openxmlformats.org/officeDocument/2006/relationships/image" Target="../media/image296.png"/><Relationship Id="rId129" Type="http://schemas.openxmlformats.org/officeDocument/2006/relationships/image" Target="../media/image344.png"/><Relationship Id="rId280" Type="http://schemas.openxmlformats.org/officeDocument/2006/relationships/customXml" Target="../ink/ink409.xml"/><Relationship Id="rId336" Type="http://schemas.openxmlformats.org/officeDocument/2006/relationships/customXml" Target="../ink/ink437.xml"/><Relationship Id="rId501" Type="http://schemas.openxmlformats.org/officeDocument/2006/relationships/image" Target="../media/image530.png"/><Relationship Id="rId543" Type="http://schemas.openxmlformats.org/officeDocument/2006/relationships/image" Target="../media/image551.png"/><Relationship Id="rId75" Type="http://schemas.openxmlformats.org/officeDocument/2006/relationships/image" Target="../media/image317.png"/><Relationship Id="rId140" Type="http://schemas.openxmlformats.org/officeDocument/2006/relationships/customXml" Target="../ink/ink339.xml"/><Relationship Id="rId182" Type="http://schemas.openxmlformats.org/officeDocument/2006/relationships/customXml" Target="../ink/ink360.xml"/><Relationship Id="rId378" Type="http://schemas.openxmlformats.org/officeDocument/2006/relationships/customXml" Target="../ink/ink458.xml"/><Relationship Id="rId403" Type="http://schemas.openxmlformats.org/officeDocument/2006/relationships/image" Target="../media/image481.png"/><Relationship Id="rId6" Type="http://schemas.openxmlformats.org/officeDocument/2006/relationships/customXml" Target="../ink/ink271.xml"/><Relationship Id="rId238" Type="http://schemas.openxmlformats.org/officeDocument/2006/relationships/customXml" Target="../ink/ink388.xml"/><Relationship Id="rId445" Type="http://schemas.openxmlformats.org/officeDocument/2006/relationships/image" Target="../media/image502.png"/><Relationship Id="rId487" Type="http://schemas.openxmlformats.org/officeDocument/2006/relationships/image" Target="../media/image523.png"/><Relationship Id="rId291" Type="http://schemas.openxmlformats.org/officeDocument/2006/relationships/image" Target="../media/image425.png"/><Relationship Id="rId305" Type="http://schemas.openxmlformats.org/officeDocument/2006/relationships/image" Target="../media/image432.png"/><Relationship Id="rId347" Type="http://schemas.openxmlformats.org/officeDocument/2006/relationships/image" Target="../media/image453.png"/><Relationship Id="rId512" Type="http://schemas.openxmlformats.org/officeDocument/2006/relationships/customXml" Target="../ink/ink525.xml"/><Relationship Id="rId44" Type="http://schemas.openxmlformats.org/officeDocument/2006/relationships/customXml" Target="../ink/ink291.xml"/><Relationship Id="rId86" Type="http://schemas.openxmlformats.org/officeDocument/2006/relationships/customXml" Target="../ink/ink312.xml"/><Relationship Id="rId151" Type="http://schemas.openxmlformats.org/officeDocument/2006/relationships/image" Target="../media/image355.png"/><Relationship Id="rId389" Type="http://schemas.openxmlformats.org/officeDocument/2006/relationships/image" Target="../media/image474.png"/><Relationship Id="rId554" Type="http://schemas.openxmlformats.org/officeDocument/2006/relationships/customXml" Target="../ink/ink546.xml"/><Relationship Id="rId193" Type="http://schemas.openxmlformats.org/officeDocument/2006/relationships/image" Target="../media/image376.png"/><Relationship Id="rId207" Type="http://schemas.openxmlformats.org/officeDocument/2006/relationships/image" Target="../media/image383.png"/><Relationship Id="rId249" Type="http://schemas.openxmlformats.org/officeDocument/2006/relationships/image" Target="../media/image404.png"/><Relationship Id="rId414" Type="http://schemas.openxmlformats.org/officeDocument/2006/relationships/customXml" Target="../ink/ink476.xml"/><Relationship Id="rId456" Type="http://schemas.openxmlformats.org/officeDocument/2006/relationships/customXml" Target="../ink/ink497.xml"/><Relationship Id="rId498" Type="http://schemas.openxmlformats.org/officeDocument/2006/relationships/customXml" Target="../ink/ink518.xml"/><Relationship Id="rId13" Type="http://schemas.openxmlformats.org/officeDocument/2006/relationships/image" Target="../media/image286.png"/><Relationship Id="rId109" Type="http://schemas.openxmlformats.org/officeDocument/2006/relationships/image" Target="../media/image334.png"/><Relationship Id="rId260" Type="http://schemas.openxmlformats.org/officeDocument/2006/relationships/customXml" Target="../ink/ink399.xml"/><Relationship Id="rId316" Type="http://schemas.openxmlformats.org/officeDocument/2006/relationships/customXml" Target="../ink/ink427.xml"/><Relationship Id="rId523" Type="http://schemas.openxmlformats.org/officeDocument/2006/relationships/image" Target="../media/image541.png"/><Relationship Id="rId55" Type="http://schemas.openxmlformats.org/officeDocument/2006/relationships/image" Target="../media/image307.png"/><Relationship Id="rId97" Type="http://schemas.openxmlformats.org/officeDocument/2006/relationships/image" Target="../media/image328.png"/><Relationship Id="rId120" Type="http://schemas.openxmlformats.org/officeDocument/2006/relationships/customXml" Target="../ink/ink329.xml"/><Relationship Id="rId358" Type="http://schemas.openxmlformats.org/officeDocument/2006/relationships/customXml" Target="../ink/ink448.xml"/><Relationship Id="rId565" Type="http://schemas.openxmlformats.org/officeDocument/2006/relationships/image" Target="../media/image562.png"/><Relationship Id="rId162" Type="http://schemas.openxmlformats.org/officeDocument/2006/relationships/customXml" Target="../ink/ink350.xml"/><Relationship Id="rId218" Type="http://schemas.openxmlformats.org/officeDocument/2006/relationships/customXml" Target="../ink/ink378.xml"/><Relationship Id="rId425" Type="http://schemas.openxmlformats.org/officeDocument/2006/relationships/image" Target="../media/image492.png"/><Relationship Id="rId467" Type="http://schemas.openxmlformats.org/officeDocument/2006/relationships/image" Target="../media/image513.png"/><Relationship Id="rId271" Type="http://schemas.openxmlformats.org/officeDocument/2006/relationships/image" Target="../media/image415.png"/><Relationship Id="rId24" Type="http://schemas.openxmlformats.org/officeDocument/2006/relationships/customXml" Target="../ink/ink281.xml"/><Relationship Id="rId66" Type="http://schemas.openxmlformats.org/officeDocument/2006/relationships/customXml" Target="../ink/ink302.xml"/><Relationship Id="rId131" Type="http://schemas.openxmlformats.org/officeDocument/2006/relationships/image" Target="../media/image345.png"/><Relationship Id="rId327" Type="http://schemas.openxmlformats.org/officeDocument/2006/relationships/image" Target="../media/image443.png"/><Relationship Id="rId369" Type="http://schemas.openxmlformats.org/officeDocument/2006/relationships/image" Target="../media/image464.png"/><Relationship Id="rId534" Type="http://schemas.openxmlformats.org/officeDocument/2006/relationships/customXml" Target="../ink/ink536.xml"/><Relationship Id="rId576" Type="http://schemas.openxmlformats.org/officeDocument/2006/relationships/customXml" Target="../ink/ink557.xml"/><Relationship Id="rId173" Type="http://schemas.openxmlformats.org/officeDocument/2006/relationships/image" Target="../media/image366.png"/><Relationship Id="rId229" Type="http://schemas.openxmlformats.org/officeDocument/2006/relationships/image" Target="../media/image394.png"/><Relationship Id="rId380" Type="http://schemas.openxmlformats.org/officeDocument/2006/relationships/customXml" Target="../ink/ink459.xml"/><Relationship Id="rId436" Type="http://schemas.openxmlformats.org/officeDocument/2006/relationships/customXml" Target="../ink/ink487.xml"/><Relationship Id="rId240" Type="http://schemas.openxmlformats.org/officeDocument/2006/relationships/customXml" Target="../ink/ink389.xml"/><Relationship Id="rId478" Type="http://schemas.openxmlformats.org/officeDocument/2006/relationships/customXml" Target="../ink/ink508.xml"/><Relationship Id="rId35" Type="http://schemas.openxmlformats.org/officeDocument/2006/relationships/image" Target="../media/image297.png"/><Relationship Id="rId77" Type="http://schemas.openxmlformats.org/officeDocument/2006/relationships/image" Target="../media/image318.png"/><Relationship Id="rId100" Type="http://schemas.openxmlformats.org/officeDocument/2006/relationships/customXml" Target="../ink/ink319.xml"/><Relationship Id="rId282" Type="http://schemas.openxmlformats.org/officeDocument/2006/relationships/customXml" Target="../ink/ink410.xml"/><Relationship Id="rId338" Type="http://schemas.openxmlformats.org/officeDocument/2006/relationships/customXml" Target="../ink/ink438.xml"/><Relationship Id="rId503" Type="http://schemas.openxmlformats.org/officeDocument/2006/relationships/image" Target="../media/image531.png"/><Relationship Id="rId545" Type="http://schemas.openxmlformats.org/officeDocument/2006/relationships/image" Target="../media/image552.png"/><Relationship Id="rId8" Type="http://schemas.openxmlformats.org/officeDocument/2006/relationships/customXml" Target="../ink/ink273.xml"/><Relationship Id="rId142" Type="http://schemas.openxmlformats.org/officeDocument/2006/relationships/customXml" Target="../ink/ink340.xml"/><Relationship Id="rId184" Type="http://schemas.openxmlformats.org/officeDocument/2006/relationships/customXml" Target="../ink/ink361.xml"/><Relationship Id="rId391" Type="http://schemas.openxmlformats.org/officeDocument/2006/relationships/image" Target="../media/image475.png"/><Relationship Id="rId405" Type="http://schemas.openxmlformats.org/officeDocument/2006/relationships/image" Target="../media/image482.png"/><Relationship Id="rId447" Type="http://schemas.openxmlformats.org/officeDocument/2006/relationships/image" Target="../media/image503.png"/><Relationship Id="rId251" Type="http://schemas.openxmlformats.org/officeDocument/2006/relationships/image" Target="../media/image405.png"/><Relationship Id="rId489" Type="http://schemas.openxmlformats.org/officeDocument/2006/relationships/image" Target="../media/image524.png"/><Relationship Id="rId46" Type="http://schemas.openxmlformats.org/officeDocument/2006/relationships/customXml" Target="../ink/ink292.xml"/><Relationship Id="rId293" Type="http://schemas.openxmlformats.org/officeDocument/2006/relationships/image" Target="../media/image426.png"/><Relationship Id="rId307" Type="http://schemas.openxmlformats.org/officeDocument/2006/relationships/image" Target="../media/image433.png"/><Relationship Id="rId349" Type="http://schemas.openxmlformats.org/officeDocument/2006/relationships/image" Target="../media/image454.png"/><Relationship Id="rId514" Type="http://schemas.openxmlformats.org/officeDocument/2006/relationships/customXml" Target="../ink/ink526.xml"/><Relationship Id="rId556" Type="http://schemas.openxmlformats.org/officeDocument/2006/relationships/customXml" Target="../ink/ink547.xml"/><Relationship Id="rId88" Type="http://schemas.openxmlformats.org/officeDocument/2006/relationships/customXml" Target="../ink/ink313.xml"/><Relationship Id="rId111" Type="http://schemas.openxmlformats.org/officeDocument/2006/relationships/image" Target="../media/image335.png"/><Relationship Id="rId153" Type="http://schemas.openxmlformats.org/officeDocument/2006/relationships/image" Target="../media/image356.png"/><Relationship Id="rId195" Type="http://schemas.openxmlformats.org/officeDocument/2006/relationships/image" Target="../media/image377.png"/><Relationship Id="rId209" Type="http://schemas.openxmlformats.org/officeDocument/2006/relationships/image" Target="../media/image384.png"/><Relationship Id="rId360" Type="http://schemas.openxmlformats.org/officeDocument/2006/relationships/customXml" Target="../ink/ink449.xml"/><Relationship Id="rId416" Type="http://schemas.openxmlformats.org/officeDocument/2006/relationships/customXml" Target="../ink/ink477.xml"/><Relationship Id="rId220" Type="http://schemas.openxmlformats.org/officeDocument/2006/relationships/customXml" Target="../ink/ink379.xml"/><Relationship Id="rId458" Type="http://schemas.openxmlformats.org/officeDocument/2006/relationships/customXml" Target="../ink/ink498.xml"/><Relationship Id="rId15" Type="http://schemas.openxmlformats.org/officeDocument/2006/relationships/image" Target="../media/image287.png"/><Relationship Id="rId57" Type="http://schemas.openxmlformats.org/officeDocument/2006/relationships/image" Target="../media/image308.png"/><Relationship Id="rId262" Type="http://schemas.openxmlformats.org/officeDocument/2006/relationships/customXml" Target="../ink/ink400.xml"/><Relationship Id="rId318" Type="http://schemas.openxmlformats.org/officeDocument/2006/relationships/customXml" Target="../ink/ink428.xml"/><Relationship Id="rId525" Type="http://schemas.openxmlformats.org/officeDocument/2006/relationships/image" Target="../media/image542.png"/><Relationship Id="rId567" Type="http://schemas.openxmlformats.org/officeDocument/2006/relationships/image" Target="../media/image563.png"/><Relationship Id="rId99" Type="http://schemas.openxmlformats.org/officeDocument/2006/relationships/image" Target="../media/image329.png"/><Relationship Id="rId122" Type="http://schemas.openxmlformats.org/officeDocument/2006/relationships/customXml" Target="../ink/ink330.xml"/><Relationship Id="rId164" Type="http://schemas.openxmlformats.org/officeDocument/2006/relationships/customXml" Target="../ink/ink351.xml"/><Relationship Id="rId371" Type="http://schemas.openxmlformats.org/officeDocument/2006/relationships/image" Target="../media/image465.png"/><Relationship Id="rId427" Type="http://schemas.openxmlformats.org/officeDocument/2006/relationships/image" Target="../media/image493.png"/><Relationship Id="rId469" Type="http://schemas.openxmlformats.org/officeDocument/2006/relationships/image" Target="../media/image514.png"/><Relationship Id="rId26" Type="http://schemas.openxmlformats.org/officeDocument/2006/relationships/customXml" Target="../ink/ink282.xml"/><Relationship Id="rId231" Type="http://schemas.openxmlformats.org/officeDocument/2006/relationships/image" Target="../media/image395.png"/><Relationship Id="rId273" Type="http://schemas.openxmlformats.org/officeDocument/2006/relationships/image" Target="../media/image416.png"/><Relationship Id="rId329" Type="http://schemas.openxmlformats.org/officeDocument/2006/relationships/image" Target="../media/image444.png"/><Relationship Id="rId480" Type="http://schemas.openxmlformats.org/officeDocument/2006/relationships/customXml" Target="../ink/ink509.xml"/><Relationship Id="rId536" Type="http://schemas.openxmlformats.org/officeDocument/2006/relationships/customXml" Target="../ink/ink537.xml"/><Relationship Id="rId68" Type="http://schemas.openxmlformats.org/officeDocument/2006/relationships/customXml" Target="../ink/ink303.xml"/><Relationship Id="rId133" Type="http://schemas.openxmlformats.org/officeDocument/2006/relationships/image" Target="../media/image346.png"/><Relationship Id="rId175" Type="http://schemas.openxmlformats.org/officeDocument/2006/relationships/image" Target="../media/image367.png"/><Relationship Id="rId340" Type="http://schemas.openxmlformats.org/officeDocument/2006/relationships/customXml" Target="../ink/ink439.xml"/><Relationship Id="rId200" Type="http://schemas.openxmlformats.org/officeDocument/2006/relationships/customXml" Target="../ink/ink369.xml"/><Relationship Id="rId382" Type="http://schemas.openxmlformats.org/officeDocument/2006/relationships/customXml" Target="../ink/ink460.xml"/><Relationship Id="rId438" Type="http://schemas.openxmlformats.org/officeDocument/2006/relationships/customXml" Target="../ink/ink488.xml"/><Relationship Id="rId242" Type="http://schemas.openxmlformats.org/officeDocument/2006/relationships/customXml" Target="../ink/ink390.xml"/><Relationship Id="rId284" Type="http://schemas.openxmlformats.org/officeDocument/2006/relationships/customXml" Target="../ink/ink411.xml"/><Relationship Id="rId491" Type="http://schemas.openxmlformats.org/officeDocument/2006/relationships/image" Target="../media/image525.png"/><Relationship Id="rId505" Type="http://schemas.openxmlformats.org/officeDocument/2006/relationships/image" Target="../media/image532.png"/><Relationship Id="rId37" Type="http://schemas.openxmlformats.org/officeDocument/2006/relationships/image" Target="../media/image298.png"/><Relationship Id="rId79" Type="http://schemas.openxmlformats.org/officeDocument/2006/relationships/image" Target="../media/image319.png"/><Relationship Id="rId102" Type="http://schemas.openxmlformats.org/officeDocument/2006/relationships/customXml" Target="../ink/ink320.xml"/><Relationship Id="rId144" Type="http://schemas.openxmlformats.org/officeDocument/2006/relationships/customXml" Target="../ink/ink341.xml"/><Relationship Id="rId547" Type="http://schemas.openxmlformats.org/officeDocument/2006/relationships/image" Target="../media/image553.png"/><Relationship Id="rId90" Type="http://schemas.openxmlformats.org/officeDocument/2006/relationships/customXml" Target="../ink/ink314.xml"/><Relationship Id="rId186" Type="http://schemas.openxmlformats.org/officeDocument/2006/relationships/customXml" Target="../ink/ink362.xml"/><Relationship Id="rId351" Type="http://schemas.openxmlformats.org/officeDocument/2006/relationships/image" Target="../media/image455.png"/><Relationship Id="rId393" Type="http://schemas.openxmlformats.org/officeDocument/2006/relationships/image" Target="../media/image476.png"/><Relationship Id="rId407" Type="http://schemas.openxmlformats.org/officeDocument/2006/relationships/image" Target="../media/image483.png"/><Relationship Id="rId449" Type="http://schemas.openxmlformats.org/officeDocument/2006/relationships/image" Target="../media/image504.png"/><Relationship Id="rId211" Type="http://schemas.openxmlformats.org/officeDocument/2006/relationships/image" Target="../media/image385.png"/><Relationship Id="rId253" Type="http://schemas.openxmlformats.org/officeDocument/2006/relationships/image" Target="../media/image406.png"/><Relationship Id="rId295" Type="http://schemas.openxmlformats.org/officeDocument/2006/relationships/image" Target="../media/image427.png"/><Relationship Id="rId309" Type="http://schemas.openxmlformats.org/officeDocument/2006/relationships/image" Target="../media/image434.png"/><Relationship Id="rId460" Type="http://schemas.openxmlformats.org/officeDocument/2006/relationships/customXml" Target="../ink/ink499.xml"/><Relationship Id="rId516" Type="http://schemas.openxmlformats.org/officeDocument/2006/relationships/customXml" Target="../ink/ink527.xml"/><Relationship Id="rId48" Type="http://schemas.openxmlformats.org/officeDocument/2006/relationships/customXml" Target="../ink/ink293.xml"/><Relationship Id="rId113" Type="http://schemas.openxmlformats.org/officeDocument/2006/relationships/image" Target="../media/image336.png"/><Relationship Id="rId320" Type="http://schemas.openxmlformats.org/officeDocument/2006/relationships/customXml" Target="../ink/ink429.xml"/><Relationship Id="rId558" Type="http://schemas.openxmlformats.org/officeDocument/2006/relationships/customXml" Target="../ink/ink548.xml"/><Relationship Id="rId155" Type="http://schemas.openxmlformats.org/officeDocument/2006/relationships/image" Target="../media/image357.png"/><Relationship Id="rId197" Type="http://schemas.openxmlformats.org/officeDocument/2006/relationships/image" Target="../media/image378.png"/><Relationship Id="rId362" Type="http://schemas.openxmlformats.org/officeDocument/2006/relationships/customXml" Target="../ink/ink450.xml"/><Relationship Id="rId418" Type="http://schemas.openxmlformats.org/officeDocument/2006/relationships/customXml" Target="../ink/ink478.xml"/><Relationship Id="rId222" Type="http://schemas.openxmlformats.org/officeDocument/2006/relationships/customXml" Target="../ink/ink380.xml"/><Relationship Id="rId264" Type="http://schemas.openxmlformats.org/officeDocument/2006/relationships/customXml" Target="../ink/ink401.xml"/><Relationship Id="rId471" Type="http://schemas.openxmlformats.org/officeDocument/2006/relationships/image" Target="../media/image515.png"/><Relationship Id="rId17" Type="http://schemas.openxmlformats.org/officeDocument/2006/relationships/image" Target="../media/image288.png"/><Relationship Id="rId59" Type="http://schemas.openxmlformats.org/officeDocument/2006/relationships/image" Target="../media/image309.png"/><Relationship Id="rId124" Type="http://schemas.openxmlformats.org/officeDocument/2006/relationships/customXml" Target="../ink/ink331.xml"/><Relationship Id="rId527" Type="http://schemas.openxmlformats.org/officeDocument/2006/relationships/image" Target="../media/image543.png"/><Relationship Id="rId569" Type="http://schemas.openxmlformats.org/officeDocument/2006/relationships/image" Target="../media/image564.png"/><Relationship Id="rId70" Type="http://schemas.openxmlformats.org/officeDocument/2006/relationships/customXml" Target="../ink/ink304.xml"/><Relationship Id="rId166" Type="http://schemas.openxmlformats.org/officeDocument/2006/relationships/customXml" Target="../ink/ink352.xml"/><Relationship Id="rId331" Type="http://schemas.openxmlformats.org/officeDocument/2006/relationships/image" Target="../media/image445.png"/><Relationship Id="rId373" Type="http://schemas.openxmlformats.org/officeDocument/2006/relationships/image" Target="../media/image466.png"/><Relationship Id="rId429" Type="http://schemas.openxmlformats.org/officeDocument/2006/relationships/image" Target="../media/image494.png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396.png"/><Relationship Id="rId440" Type="http://schemas.openxmlformats.org/officeDocument/2006/relationships/customXml" Target="../ink/ink489.xml"/><Relationship Id="rId28" Type="http://schemas.openxmlformats.org/officeDocument/2006/relationships/customXml" Target="../ink/ink283.xml"/><Relationship Id="rId275" Type="http://schemas.openxmlformats.org/officeDocument/2006/relationships/image" Target="../media/image417.png"/><Relationship Id="rId300" Type="http://schemas.openxmlformats.org/officeDocument/2006/relationships/customXml" Target="../ink/ink419.xml"/><Relationship Id="rId482" Type="http://schemas.openxmlformats.org/officeDocument/2006/relationships/customXml" Target="../ink/ink510.xml"/><Relationship Id="rId538" Type="http://schemas.openxmlformats.org/officeDocument/2006/relationships/customXml" Target="../ink/ink538.xml"/><Relationship Id="rId81" Type="http://schemas.openxmlformats.org/officeDocument/2006/relationships/image" Target="../media/image320.png"/><Relationship Id="rId135" Type="http://schemas.openxmlformats.org/officeDocument/2006/relationships/image" Target="../media/image347.png"/><Relationship Id="rId177" Type="http://schemas.openxmlformats.org/officeDocument/2006/relationships/image" Target="../media/image368.png"/><Relationship Id="rId342" Type="http://schemas.openxmlformats.org/officeDocument/2006/relationships/customXml" Target="../ink/ink440.xml"/><Relationship Id="rId384" Type="http://schemas.openxmlformats.org/officeDocument/2006/relationships/customXml" Target="../ink/ink461.xml"/><Relationship Id="rId202" Type="http://schemas.openxmlformats.org/officeDocument/2006/relationships/customXml" Target="../ink/ink370.xml"/><Relationship Id="rId244" Type="http://schemas.openxmlformats.org/officeDocument/2006/relationships/customXml" Target="../ink/ink391.xml"/><Relationship Id="rId39" Type="http://schemas.openxmlformats.org/officeDocument/2006/relationships/image" Target="../media/image299.png"/><Relationship Id="rId286" Type="http://schemas.openxmlformats.org/officeDocument/2006/relationships/customXml" Target="../ink/ink412.xml"/><Relationship Id="rId451" Type="http://schemas.openxmlformats.org/officeDocument/2006/relationships/image" Target="../media/image505.png"/><Relationship Id="rId493" Type="http://schemas.openxmlformats.org/officeDocument/2006/relationships/image" Target="../media/image526.png"/><Relationship Id="rId507" Type="http://schemas.openxmlformats.org/officeDocument/2006/relationships/image" Target="../media/image533.png"/><Relationship Id="rId549" Type="http://schemas.openxmlformats.org/officeDocument/2006/relationships/image" Target="../media/image554.png"/><Relationship Id="rId50" Type="http://schemas.openxmlformats.org/officeDocument/2006/relationships/customXml" Target="../ink/ink294.xml"/><Relationship Id="rId104" Type="http://schemas.openxmlformats.org/officeDocument/2006/relationships/customXml" Target="../ink/ink321.xml"/><Relationship Id="rId146" Type="http://schemas.openxmlformats.org/officeDocument/2006/relationships/customXml" Target="../ink/ink342.xml"/><Relationship Id="rId188" Type="http://schemas.openxmlformats.org/officeDocument/2006/relationships/customXml" Target="../ink/ink363.xml"/><Relationship Id="rId311" Type="http://schemas.openxmlformats.org/officeDocument/2006/relationships/image" Target="../media/image435.png"/><Relationship Id="rId353" Type="http://schemas.openxmlformats.org/officeDocument/2006/relationships/image" Target="../media/image456.png"/><Relationship Id="rId395" Type="http://schemas.openxmlformats.org/officeDocument/2006/relationships/image" Target="../media/image477.png"/><Relationship Id="rId409" Type="http://schemas.openxmlformats.org/officeDocument/2006/relationships/image" Target="../media/image484.png"/><Relationship Id="rId560" Type="http://schemas.openxmlformats.org/officeDocument/2006/relationships/customXml" Target="../ink/ink549.xml"/><Relationship Id="rId92" Type="http://schemas.openxmlformats.org/officeDocument/2006/relationships/customXml" Target="../ink/ink315.xml"/><Relationship Id="rId213" Type="http://schemas.openxmlformats.org/officeDocument/2006/relationships/image" Target="../media/image386.png"/><Relationship Id="rId420" Type="http://schemas.openxmlformats.org/officeDocument/2006/relationships/customXml" Target="../ink/ink479.xml"/><Relationship Id="rId255" Type="http://schemas.openxmlformats.org/officeDocument/2006/relationships/image" Target="../media/image407.png"/><Relationship Id="rId297" Type="http://schemas.openxmlformats.org/officeDocument/2006/relationships/image" Target="../media/image428.png"/><Relationship Id="rId462" Type="http://schemas.openxmlformats.org/officeDocument/2006/relationships/customXml" Target="../ink/ink500.xml"/><Relationship Id="rId518" Type="http://schemas.openxmlformats.org/officeDocument/2006/relationships/customXml" Target="../ink/ink528.xml"/><Relationship Id="rId115" Type="http://schemas.openxmlformats.org/officeDocument/2006/relationships/image" Target="../media/image337.png"/><Relationship Id="rId157" Type="http://schemas.openxmlformats.org/officeDocument/2006/relationships/image" Target="../media/image358.png"/><Relationship Id="rId322" Type="http://schemas.openxmlformats.org/officeDocument/2006/relationships/customXml" Target="../ink/ink430.xml"/><Relationship Id="rId364" Type="http://schemas.openxmlformats.org/officeDocument/2006/relationships/customXml" Target="../ink/ink451.xml"/><Relationship Id="rId61" Type="http://schemas.openxmlformats.org/officeDocument/2006/relationships/image" Target="../media/image310.png"/><Relationship Id="rId199" Type="http://schemas.openxmlformats.org/officeDocument/2006/relationships/image" Target="../media/image379.png"/><Relationship Id="rId571" Type="http://schemas.openxmlformats.org/officeDocument/2006/relationships/image" Target="../media/image565.png"/><Relationship Id="rId19" Type="http://schemas.openxmlformats.org/officeDocument/2006/relationships/image" Target="../media/image289.png"/><Relationship Id="rId224" Type="http://schemas.openxmlformats.org/officeDocument/2006/relationships/customXml" Target="../ink/ink381.xml"/><Relationship Id="rId266" Type="http://schemas.openxmlformats.org/officeDocument/2006/relationships/customXml" Target="../ink/ink402.xml"/><Relationship Id="rId431" Type="http://schemas.openxmlformats.org/officeDocument/2006/relationships/image" Target="../media/image495.png"/><Relationship Id="rId473" Type="http://schemas.openxmlformats.org/officeDocument/2006/relationships/image" Target="../media/image516.png"/><Relationship Id="rId529" Type="http://schemas.openxmlformats.org/officeDocument/2006/relationships/image" Target="../media/image544.png"/><Relationship Id="rId30" Type="http://schemas.openxmlformats.org/officeDocument/2006/relationships/customXml" Target="../ink/ink284.xml"/><Relationship Id="rId126" Type="http://schemas.openxmlformats.org/officeDocument/2006/relationships/customXml" Target="../ink/ink332.xml"/><Relationship Id="rId168" Type="http://schemas.openxmlformats.org/officeDocument/2006/relationships/customXml" Target="../ink/ink353.xml"/><Relationship Id="rId333" Type="http://schemas.openxmlformats.org/officeDocument/2006/relationships/image" Target="../media/image446.png"/><Relationship Id="rId540" Type="http://schemas.openxmlformats.org/officeDocument/2006/relationships/customXml" Target="../ink/ink539.xml"/><Relationship Id="rId72" Type="http://schemas.openxmlformats.org/officeDocument/2006/relationships/customXml" Target="../ink/ink305.xml"/><Relationship Id="rId375" Type="http://schemas.openxmlformats.org/officeDocument/2006/relationships/image" Target="../media/image467.png"/><Relationship Id="rId3" Type="http://schemas.openxmlformats.org/officeDocument/2006/relationships/image" Target="../media/image282.png"/><Relationship Id="rId235" Type="http://schemas.openxmlformats.org/officeDocument/2006/relationships/image" Target="../media/image397.png"/><Relationship Id="rId277" Type="http://schemas.openxmlformats.org/officeDocument/2006/relationships/image" Target="../media/image418.png"/><Relationship Id="rId400" Type="http://schemas.openxmlformats.org/officeDocument/2006/relationships/customXml" Target="../ink/ink469.xml"/><Relationship Id="rId442" Type="http://schemas.openxmlformats.org/officeDocument/2006/relationships/customXml" Target="../ink/ink490.xml"/><Relationship Id="rId484" Type="http://schemas.openxmlformats.org/officeDocument/2006/relationships/customXml" Target="../ink/ink511.xml"/><Relationship Id="rId137" Type="http://schemas.openxmlformats.org/officeDocument/2006/relationships/image" Target="../media/image348.png"/><Relationship Id="rId302" Type="http://schemas.openxmlformats.org/officeDocument/2006/relationships/customXml" Target="../ink/ink420.xml"/><Relationship Id="rId344" Type="http://schemas.openxmlformats.org/officeDocument/2006/relationships/customXml" Target="../ink/ink441.xml"/><Relationship Id="rId41" Type="http://schemas.openxmlformats.org/officeDocument/2006/relationships/image" Target="../media/image300.png"/><Relationship Id="rId83" Type="http://schemas.openxmlformats.org/officeDocument/2006/relationships/image" Target="../media/image321.png"/><Relationship Id="rId179" Type="http://schemas.openxmlformats.org/officeDocument/2006/relationships/image" Target="../media/image369.png"/><Relationship Id="rId386" Type="http://schemas.openxmlformats.org/officeDocument/2006/relationships/customXml" Target="../ink/ink462.xml"/><Relationship Id="rId551" Type="http://schemas.openxmlformats.org/officeDocument/2006/relationships/image" Target="../media/image555.png"/><Relationship Id="rId190" Type="http://schemas.openxmlformats.org/officeDocument/2006/relationships/customXml" Target="../ink/ink364.xml"/><Relationship Id="rId204" Type="http://schemas.openxmlformats.org/officeDocument/2006/relationships/customXml" Target="../ink/ink371.xml"/><Relationship Id="rId246" Type="http://schemas.openxmlformats.org/officeDocument/2006/relationships/customXml" Target="../ink/ink392.xml"/><Relationship Id="rId288" Type="http://schemas.openxmlformats.org/officeDocument/2006/relationships/customXml" Target="../ink/ink413.xml"/><Relationship Id="rId411" Type="http://schemas.openxmlformats.org/officeDocument/2006/relationships/image" Target="../media/image485.png"/><Relationship Id="rId453" Type="http://schemas.openxmlformats.org/officeDocument/2006/relationships/image" Target="../media/image506.png"/><Relationship Id="rId509" Type="http://schemas.openxmlformats.org/officeDocument/2006/relationships/image" Target="../media/image534.png"/><Relationship Id="rId106" Type="http://schemas.openxmlformats.org/officeDocument/2006/relationships/customXml" Target="../ink/ink322.xml"/><Relationship Id="rId313" Type="http://schemas.openxmlformats.org/officeDocument/2006/relationships/image" Target="../media/image436.png"/><Relationship Id="rId495" Type="http://schemas.openxmlformats.org/officeDocument/2006/relationships/image" Target="../media/image527.png"/><Relationship Id="rId10" Type="http://schemas.openxmlformats.org/officeDocument/2006/relationships/customXml" Target="../ink/ink274.xml"/><Relationship Id="rId52" Type="http://schemas.openxmlformats.org/officeDocument/2006/relationships/customXml" Target="../ink/ink295.xml"/><Relationship Id="rId94" Type="http://schemas.openxmlformats.org/officeDocument/2006/relationships/customXml" Target="../ink/ink316.xml"/><Relationship Id="rId148" Type="http://schemas.openxmlformats.org/officeDocument/2006/relationships/customXml" Target="../ink/ink343.xml"/><Relationship Id="rId355" Type="http://schemas.openxmlformats.org/officeDocument/2006/relationships/image" Target="../media/image457.png"/><Relationship Id="rId397" Type="http://schemas.openxmlformats.org/officeDocument/2006/relationships/image" Target="../media/image478.png"/><Relationship Id="rId520" Type="http://schemas.openxmlformats.org/officeDocument/2006/relationships/customXml" Target="../ink/ink529.xml"/><Relationship Id="rId562" Type="http://schemas.openxmlformats.org/officeDocument/2006/relationships/customXml" Target="../ink/ink550.xml"/><Relationship Id="rId215" Type="http://schemas.openxmlformats.org/officeDocument/2006/relationships/image" Target="../media/image387.png"/><Relationship Id="rId257" Type="http://schemas.openxmlformats.org/officeDocument/2006/relationships/image" Target="../media/image408.png"/><Relationship Id="rId422" Type="http://schemas.openxmlformats.org/officeDocument/2006/relationships/customXml" Target="../ink/ink480.xml"/><Relationship Id="rId464" Type="http://schemas.openxmlformats.org/officeDocument/2006/relationships/customXml" Target="../ink/ink501.xml"/><Relationship Id="rId299" Type="http://schemas.openxmlformats.org/officeDocument/2006/relationships/image" Target="../media/image429.png"/><Relationship Id="rId63" Type="http://schemas.openxmlformats.org/officeDocument/2006/relationships/image" Target="../media/image311.png"/><Relationship Id="rId159" Type="http://schemas.openxmlformats.org/officeDocument/2006/relationships/image" Target="../media/image359.png"/><Relationship Id="rId366" Type="http://schemas.openxmlformats.org/officeDocument/2006/relationships/customXml" Target="../ink/ink452.xml"/><Relationship Id="rId573" Type="http://schemas.openxmlformats.org/officeDocument/2006/relationships/image" Target="../media/image566.png"/><Relationship Id="rId226" Type="http://schemas.openxmlformats.org/officeDocument/2006/relationships/customXml" Target="../ink/ink382.xml"/><Relationship Id="rId433" Type="http://schemas.openxmlformats.org/officeDocument/2006/relationships/image" Target="../media/image496.png"/><Relationship Id="rId74" Type="http://schemas.openxmlformats.org/officeDocument/2006/relationships/customXml" Target="../ink/ink306.xml"/><Relationship Id="rId377" Type="http://schemas.openxmlformats.org/officeDocument/2006/relationships/image" Target="../media/image468.png"/><Relationship Id="rId500" Type="http://schemas.openxmlformats.org/officeDocument/2006/relationships/customXml" Target="../ink/ink519.xml"/><Relationship Id="rId5" Type="http://schemas.openxmlformats.org/officeDocument/2006/relationships/image" Target="../media/image283.png"/><Relationship Id="rId237" Type="http://schemas.openxmlformats.org/officeDocument/2006/relationships/image" Target="../media/image398.png"/><Relationship Id="rId444" Type="http://schemas.openxmlformats.org/officeDocument/2006/relationships/customXml" Target="../ink/ink491.xml"/><Relationship Id="rId290" Type="http://schemas.openxmlformats.org/officeDocument/2006/relationships/customXml" Target="../ink/ink414.xml"/><Relationship Id="rId304" Type="http://schemas.openxmlformats.org/officeDocument/2006/relationships/customXml" Target="../ink/ink421.xml"/><Relationship Id="rId388" Type="http://schemas.openxmlformats.org/officeDocument/2006/relationships/customXml" Target="../ink/ink463.xml"/><Relationship Id="rId511" Type="http://schemas.openxmlformats.org/officeDocument/2006/relationships/image" Target="../media/image535.png"/><Relationship Id="rId85" Type="http://schemas.openxmlformats.org/officeDocument/2006/relationships/image" Target="../media/image322.png"/><Relationship Id="rId150" Type="http://schemas.openxmlformats.org/officeDocument/2006/relationships/customXml" Target="../ink/ink344.xml"/><Relationship Id="rId248" Type="http://schemas.openxmlformats.org/officeDocument/2006/relationships/customXml" Target="../ink/ink393.xml"/><Relationship Id="rId455" Type="http://schemas.openxmlformats.org/officeDocument/2006/relationships/image" Target="../media/image507.png"/><Relationship Id="rId12" Type="http://schemas.openxmlformats.org/officeDocument/2006/relationships/customXml" Target="../ink/ink275.xml"/><Relationship Id="rId108" Type="http://schemas.openxmlformats.org/officeDocument/2006/relationships/customXml" Target="../ink/ink323.xml"/><Relationship Id="rId315" Type="http://schemas.openxmlformats.org/officeDocument/2006/relationships/image" Target="../media/image437.png"/><Relationship Id="rId522" Type="http://schemas.openxmlformats.org/officeDocument/2006/relationships/customXml" Target="../ink/ink530.xml"/><Relationship Id="rId96" Type="http://schemas.openxmlformats.org/officeDocument/2006/relationships/customXml" Target="../ink/ink317.xml"/><Relationship Id="rId161" Type="http://schemas.openxmlformats.org/officeDocument/2006/relationships/image" Target="../media/image360.png"/><Relationship Id="rId399" Type="http://schemas.openxmlformats.org/officeDocument/2006/relationships/image" Target="../media/image479.png"/><Relationship Id="rId259" Type="http://schemas.openxmlformats.org/officeDocument/2006/relationships/image" Target="../media/image409.png"/><Relationship Id="rId466" Type="http://schemas.openxmlformats.org/officeDocument/2006/relationships/customXml" Target="../ink/ink502.xml"/><Relationship Id="rId23" Type="http://schemas.openxmlformats.org/officeDocument/2006/relationships/image" Target="../media/image291.png"/><Relationship Id="rId119" Type="http://schemas.openxmlformats.org/officeDocument/2006/relationships/image" Target="../media/image339.png"/><Relationship Id="rId326" Type="http://schemas.openxmlformats.org/officeDocument/2006/relationships/customXml" Target="../ink/ink432.xml"/><Relationship Id="rId533" Type="http://schemas.openxmlformats.org/officeDocument/2006/relationships/image" Target="../media/image546.png"/><Relationship Id="rId172" Type="http://schemas.openxmlformats.org/officeDocument/2006/relationships/customXml" Target="../ink/ink355.xml"/><Relationship Id="rId477" Type="http://schemas.openxmlformats.org/officeDocument/2006/relationships/image" Target="../media/image518.png"/><Relationship Id="rId337" Type="http://schemas.openxmlformats.org/officeDocument/2006/relationships/image" Target="../media/image4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0B3B9DBC-97CC-4A18-B4A6-66E240292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F4492644-1D84-449E-94E4-5FC5C873D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227"/>
            <a:ext cx="12188952" cy="45518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61A2F2-AA17-4F46-A308-BE09813067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42" y="637953"/>
            <a:ext cx="8272458" cy="3189507"/>
          </a:xfrm>
        </p:spPr>
        <p:txBody>
          <a:bodyPr>
            <a:normAutofit/>
          </a:bodyPr>
          <a:lstStyle/>
          <a:p>
            <a:pPr algn="l"/>
            <a:r>
              <a:rPr lang="en-US" sz="7400" dirty="0">
                <a:solidFill>
                  <a:srgbClr val="FFFFFF"/>
                </a:solidFill>
              </a:rPr>
              <a:t>Deutsch-</a:t>
            </a:r>
            <a:r>
              <a:rPr lang="en-US" sz="7400" dirty="0" err="1">
                <a:solidFill>
                  <a:srgbClr val="FFFFFF"/>
                </a:solidFill>
              </a:rPr>
              <a:t>Jozsa</a:t>
            </a:r>
            <a:r>
              <a:rPr lang="en-US" sz="7400" dirty="0">
                <a:solidFill>
                  <a:srgbClr val="FFFFFF"/>
                </a:solidFill>
              </a:rPr>
              <a:t> Algorithm</a:t>
            </a:r>
            <a:endParaRPr lang="en-CA" sz="7400" dirty="0">
              <a:solidFill>
                <a:srgbClr val="FFFFFF"/>
              </a:solidFill>
            </a:endParaRPr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94EE1A74-DEBF-434E-8B5E-7AB296ECB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7747" y="4208147"/>
            <a:ext cx="339126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8C7C4D4B-92D9-4FA4-A294-749E8574F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098333"/>
            <a:ext cx="201857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8">
            <a:extLst>
              <a:ext uri="{FF2B5EF4-FFF2-40B4-BE49-F238E27FC236}">
                <a16:creationId xmlns:a16="http://schemas.microsoft.com/office/drawing/2014/main" id="{BADA3358-2A3F-41B0-A458-6FD1DB3AF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048" y="4098334"/>
            <a:ext cx="893301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82330F-6836-4A2E-A70F-6F4CA57CB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42" y="4377268"/>
            <a:ext cx="7970903" cy="1280582"/>
          </a:xfrm>
        </p:spPr>
        <p:txBody>
          <a:bodyPr anchor="t">
            <a:normAutofit/>
          </a:bodyPr>
          <a:lstStyle/>
          <a:p>
            <a:pPr algn="l"/>
            <a:r>
              <a:rPr lang="en-US" sz="3200" dirty="0">
                <a:solidFill>
                  <a:srgbClr val="FEFFFF"/>
                </a:solidFill>
              </a:rPr>
              <a:t>A demo algo that shows the usefulness of QC</a:t>
            </a:r>
            <a:endParaRPr lang="en-CA" sz="3200" dirty="0">
              <a:solidFill>
                <a:srgbClr val="FEFFFF"/>
              </a:solidFill>
            </a:endParaRP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E4737216-37B2-43AD-AB08-05BFCCEFC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6873" y="4377267"/>
            <a:ext cx="312207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945191-0D81-41FE-91C7-9B599EDA9DBD}"/>
              </a:ext>
            </a:extLst>
          </p:cNvPr>
          <p:cNvSpPr txBox="1"/>
          <p:nvPr/>
        </p:nvSpPr>
        <p:spPr>
          <a:xfrm>
            <a:off x="9269097" y="5164732"/>
            <a:ext cx="2809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不正经讲师：理科宅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Hunt</a:t>
            </a:r>
            <a:endParaRPr lang="en-CA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443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654C3-0CE7-419C-B8B9-BF325F9A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Quantum Circuit</a:t>
            </a:r>
            <a:endParaRPr lang="en-CA" sz="4000" dirty="0">
              <a:solidFill>
                <a:srgbClr val="FFFFFF"/>
              </a:solidFill>
            </a:endParaRPr>
          </a:p>
        </p:txBody>
      </p:sp>
      <p:pic>
        <p:nvPicPr>
          <p:cNvPr id="19" name="Picture 18" descr="Diagram, schematic&#10;&#10;Description automatically generated">
            <a:extLst>
              <a:ext uri="{FF2B5EF4-FFF2-40B4-BE49-F238E27FC236}">
                <a16:creationId xmlns:a16="http://schemas.microsoft.com/office/drawing/2014/main" id="{34836C5A-0128-40BE-B17C-8810230207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323" y="3522688"/>
            <a:ext cx="5103678" cy="2006915"/>
          </a:xfrm>
          <a:prstGeom prst="rect">
            <a:avLst/>
          </a:prstGeom>
        </p:spPr>
      </p:pic>
      <p:pic>
        <p:nvPicPr>
          <p:cNvPr id="20" name="Picture 19" descr="Logo&#10;&#10;Description automatically generated with low confidence">
            <a:extLst>
              <a:ext uri="{FF2B5EF4-FFF2-40B4-BE49-F238E27FC236}">
                <a16:creationId xmlns:a16="http://schemas.microsoft.com/office/drawing/2014/main" id="{6A7DA862-4E20-4891-A52B-E5D99ED918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988" y="3224553"/>
            <a:ext cx="3701808" cy="969846"/>
          </a:xfrm>
          <a:prstGeom prst="rect">
            <a:avLst/>
          </a:prstGeom>
        </p:spPr>
      </p:pic>
      <p:pic>
        <p:nvPicPr>
          <p:cNvPr id="21" name="Picture 20" descr="Text&#10;&#10;Description automatically generated">
            <a:extLst>
              <a:ext uri="{FF2B5EF4-FFF2-40B4-BE49-F238E27FC236}">
                <a16:creationId xmlns:a16="http://schemas.microsoft.com/office/drawing/2014/main" id="{7C26353B-C3D5-4DF7-B2DF-02381A3DC3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905" y="4983617"/>
            <a:ext cx="3657363" cy="9517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61E1C9D-FAB3-410B-B952-B0553DC6E101}"/>
                  </a:ext>
                </a:extLst>
              </p:cNvPr>
              <p:cNvSpPr txBox="1"/>
              <p:nvPr/>
            </p:nvSpPr>
            <p:spPr>
              <a:xfrm>
                <a:off x="7622091" y="2937407"/>
                <a:ext cx="15727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CA" dirty="0"/>
                  <a:t> is constant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61E1C9D-FAB3-410B-B952-B0553DC6E1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2091" y="2937407"/>
                <a:ext cx="1572710" cy="369332"/>
              </a:xfrm>
              <a:prstGeom prst="rect">
                <a:avLst/>
              </a:prstGeom>
              <a:blipFill>
                <a:blip r:embed="rId6"/>
                <a:stretch>
                  <a:fillRect l="-3101" t="-10000" r="-2713" b="-2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D5E2171-C091-4A3A-9727-F5AB2B81D19C}"/>
                  </a:ext>
                </a:extLst>
              </p:cNvPr>
              <p:cNvSpPr txBox="1"/>
              <p:nvPr/>
            </p:nvSpPr>
            <p:spPr>
              <a:xfrm>
                <a:off x="7622091" y="4736180"/>
                <a:ext cx="19621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CA" dirty="0"/>
                  <a:t> is balanced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D5E2171-C091-4A3A-9727-F5AB2B81D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2091" y="4736180"/>
                <a:ext cx="1962175" cy="369332"/>
              </a:xfrm>
              <a:prstGeom prst="rect">
                <a:avLst/>
              </a:prstGeom>
              <a:blipFill>
                <a:blip r:embed="rId7"/>
                <a:stretch>
                  <a:fillRect l="-2484" t="-9836" b="-245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3482A1A-C181-47CA-B23A-6396599B7A0A}"/>
                  </a:ext>
                </a:extLst>
              </p14:cNvPr>
              <p14:cNvContentPartPr/>
              <p14:nvPr/>
            </p14:nvContentPartPr>
            <p14:xfrm>
              <a:off x="2311440" y="1439173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3482A1A-C181-47CA-B23A-6396599B7A0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02440" y="143017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C6C5335-C427-49DE-BE3F-D11132D189BE}"/>
                  </a:ext>
                </a:extLst>
              </p14:cNvPr>
              <p14:cNvContentPartPr/>
              <p14:nvPr/>
            </p14:nvContentPartPr>
            <p14:xfrm>
              <a:off x="4216200" y="1286893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C6C5335-C427-49DE-BE3F-D11132D189B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207560" y="1277893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736A2277-DD2B-43C6-A13C-AAEEC5ADD76F}"/>
              </a:ext>
            </a:extLst>
          </p:cNvPr>
          <p:cNvGrpSpPr/>
          <p:nvPr/>
        </p:nvGrpSpPr>
        <p:grpSpPr>
          <a:xfrm>
            <a:off x="6784800" y="2157373"/>
            <a:ext cx="886680" cy="437040"/>
            <a:chOff x="6784800" y="2157373"/>
            <a:chExt cx="886680" cy="43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BEC21C4-FECB-43EE-B09C-B85B412D5838}"/>
                    </a:ext>
                  </a:extLst>
                </p14:cNvPr>
                <p14:cNvContentPartPr/>
                <p14:nvPr/>
              </p14:nvContentPartPr>
              <p14:xfrm>
                <a:off x="6784800" y="2178973"/>
                <a:ext cx="51840" cy="4111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BEC21C4-FECB-43EE-B09C-B85B412D583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775800" y="2170333"/>
                  <a:ext cx="6948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704477A-284A-4D95-8A10-A9811D3AF7BE}"/>
                    </a:ext>
                  </a:extLst>
                </p14:cNvPr>
                <p14:cNvContentPartPr/>
                <p14:nvPr/>
              </p14:nvContentPartPr>
              <p14:xfrm>
                <a:off x="6946080" y="2245933"/>
                <a:ext cx="130320" cy="1645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704477A-284A-4D95-8A10-A9811D3AF7B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937080" y="2236933"/>
                  <a:ext cx="14796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0BB6AAC-0235-49D5-93D6-3FAFBD512A4D}"/>
                    </a:ext>
                  </a:extLst>
                </p14:cNvPr>
                <p14:cNvContentPartPr/>
                <p14:nvPr/>
              </p14:nvContentPartPr>
              <p14:xfrm>
                <a:off x="6964080" y="2157373"/>
                <a:ext cx="59400" cy="4118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0BB6AAC-0235-49D5-93D6-3FAFBD512A4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955080" y="2148373"/>
                  <a:ext cx="7704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D95101D-A2B8-415A-AE2C-17B07877CB75}"/>
                    </a:ext>
                  </a:extLst>
                </p14:cNvPr>
                <p14:cNvContentPartPr/>
                <p14:nvPr/>
              </p14:nvContentPartPr>
              <p14:xfrm>
                <a:off x="7046160" y="2437453"/>
                <a:ext cx="107640" cy="1069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D95101D-A2B8-415A-AE2C-17B07877CB7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037160" y="2428813"/>
                  <a:ext cx="1252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37CBCFB-1DB7-47B0-856E-83156ECD7F64}"/>
                    </a:ext>
                  </a:extLst>
                </p14:cNvPr>
                <p14:cNvContentPartPr/>
                <p14:nvPr/>
              </p14:nvContentPartPr>
              <p14:xfrm>
                <a:off x="7181160" y="2172493"/>
                <a:ext cx="179280" cy="4219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37CBCFB-1DB7-47B0-856E-83156ECD7F6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172160" y="2163493"/>
                  <a:ext cx="19692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235C300-8860-4468-BA4B-48ACCEF2061C}"/>
                    </a:ext>
                  </a:extLst>
                </p14:cNvPr>
                <p14:cNvContentPartPr/>
                <p14:nvPr/>
              </p14:nvContentPartPr>
              <p14:xfrm>
                <a:off x="7502280" y="2361133"/>
                <a:ext cx="156240" cy="151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235C300-8860-4468-BA4B-48ACCEF2061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493640" y="2352493"/>
                  <a:ext cx="17388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0CE4655-C968-4836-8AE2-F9C9D5A4C3F7}"/>
                    </a:ext>
                  </a:extLst>
                </p14:cNvPr>
                <p14:cNvContentPartPr/>
                <p14:nvPr/>
              </p14:nvContentPartPr>
              <p14:xfrm>
                <a:off x="7518840" y="2415853"/>
                <a:ext cx="152640" cy="18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0CE4655-C968-4836-8AE2-F9C9D5A4C3F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510200" y="2406853"/>
                  <a:ext cx="17028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9293C1C-6564-4C61-AEFB-3593B3BF319D}"/>
              </a:ext>
            </a:extLst>
          </p:cNvPr>
          <p:cNvGrpSpPr/>
          <p:nvPr/>
        </p:nvGrpSpPr>
        <p:grpSpPr>
          <a:xfrm>
            <a:off x="7907640" y="2195173"/>
            <a:ext cx="506880" cy="415800"/>
            <a:chOff x="7907640" y="2195173"/>
            <a:chExt cx="506880" cy="41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C529DF3-B632-4AFA-A40D-638D560B70A1}"/>
                    </a:ext>
                  </a:extLst>
                </p14:cNvPr>
                <p14:cNvContentPartPr/>
                <p14:nvPr/>
              </p14:nvContentPartPr>
              <p14:xfrm>
                <a:off x="7907640" y="2245933"/>
                <a:ext cx="120600" cy="2829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C529DF3-B632-4AFA-A40D-638D560B70A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899000" y="2236933"/>
                  <a:ext cx="13824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2ADBC53-3D62-47BC-8786-C9233F78B46E}"/>
                    </a:ext>
                  </a:extLst>
                </p14:cNvPr>
                <p14:cNvContentPartPr/>
                <p14:nvPr/>
              </p14:nvContentPartPr>
              <p14:xfrm>
                <a:off x="8029320" y="2371933"/>
                <a:ext cx="162720" cy="12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2ADBC53-3D62-47BC-8786-C9233F78B46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020320" y="2363293"/>
                  <a:ext cx="1803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B3D43BB-7111-4621-919D-54AFC873A35B}"/>
                    </a:ext>
                  </a:extLst>
                </p14:cNvPr>
                <p14:cNvContentPartPr/>
                <p14:nvPr/>
              </p14:nvContentPartPr>
              <p14:xfrm>
                <a:off x="8248920" y="2293453"/>
                <a:ext cx="12600" cy="2239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B3D43BB-7111-4621-919D-54AFC873A35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240280" y="2284813"/>
                  <a:ext cx="302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FA0551A-20A9-48AC-9374-A568909217B8}"/>
                    </a:ext>
                  </a:extLst>
                </p14:cNvPr>
                <p14:cNvContentPartPr/>
                <p14:nvPr/>
              </p14:nvContentPartPr>
              <p14:xfrm>
                <a:off x="8302920" y="2195173"/>
                <a:ext cx="111600" cy="4158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FA0551A-20A9-48AC-9374-A568909217B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294280" y="2186533"/>
                  <a:ext cx="129240" cy="433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7A5A77C-21B3-4FD6-BD32-B32D9ABEA664}"/>
                  </a:ext>
                </a:extLst>
              </p14:cNvPr>
              <p14:cNvContentPartPr/>
              <p14:nvPr/>
            </p14:nvContentPartPr>
            <p14:xfrm>
              <a:off x="8436840" y="1893133"/>
              <a:ext cx="203400" cy="3193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7A5A77C-21B3-4FD6-BD32-B32D9ABEA664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8428200" y="1884493"/>
                <a:ext cx="221040" cy="336960"/>
              </a:xfrm>
              <a:prstGeom prst="rect">
                <a:avLst/>
              </a:prstGeom>
            </p:spPr>
          </p:pic>
        </mc:Fallback>
      </mc:AlternateContent>
      <p:grpSp>
        <p:nvGrpSpPr>
          <p:cNvPr id="95" name="Group 94">
            <a:extLst>
              <a:ext uri="{FF2B5EF4-FFF2-40B4-BE49-F238E27FC236}">
                <a16:creationId xmlns:a16="http://schemas.microsoft.com/office/drawing/2014/main" id="{9FB72402-9B4D-4A21-8283-DED6A34375AC}"/>
              </a:ext>
            </a:extLst>
          </p:cNvPr>
          <p:cNvGrpSpPr/>
          <p:nvPr/>
        </p:nvGrpSpPr>
        <p:grpSpPr>
          <a:xfrm>
            <a:off x="8610000" y="879373"/>
            <a:ext cx="3368520" cy="1944000"/>
            <a:chOff x="8610000" y="879373"/>
            <a:chExt cx="3368520" cy="194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B7ED33B-521A-438C-958D-AC629E8CA06D}"/>
                    </a:ext>
                  </a:extLst>
                </p14:cNvPr>
                <p14:cNvContentPartPr/>
                <p14:nvPr/>
              </p14:nvContentPartPr>
              <p14:xfrm>
                <a:off x="8610000" y="1997533"/>
                <a:ext cx="79920" cy="2718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B7ED33B-521A-438C-958D-AC629E8CA06D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601360" y="1988533"/>
                  <a:ext cx="9756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1F93819-BC92-4D13-92B3-4AE410A5060E}"/>
                    </a:ext>
                  </a:extLst>
                </p14:cNvPr>
                <p14:cNvContentPartPr/>
                <p14:nvPr/>
              </p14:nvContentPartPr>
              <p14:xfrm>
                <a:off x="8680560" y="2124253"/>
                <a:ext cx="94320" cy="1332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1F93819-BC92-4D13-92B3-4AE410A5060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671920" y="2115613"/>
                  <a:ext cx="11196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62951CE-8FE4-4A3F-B519-4F222197AE2A}"/>
                    </a:ext>
                  </a:extLst>
                </p14:cNvPr>
                <p14:cNvContentPartPr/>
                <p14:nvPr/>
              </p14:nvContentPartPr>
              <p14:xfrm>
                <a:off x="8796840" y="2052253"/>
                <a:ext cx="70200" cy="2646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62951CE-8FE4-4A3F-B519-4F222197AE2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787840" y="2043253"/>
                  <a:ext cx="8784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60BCB58-AACA-418C-9770-1037F61C9836}"/>
                    </a:ext>
                  </a:extLst>
                </p14:cNvPr>
                <p14:cNvContentPartPr/>
                <p14:nvPr/>
              </p14:nvContentPartPr>
              <p14:xfrm>
                <a:off x="9120840" y="2491453"/>
                <a:ext cx="338760" cy="72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60BCB58-AACA-418C-9770-1037F61C983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111840" y="2482453"/>
                  <a:ext cx="3564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018678D-DA3E-45C7-BB54-AE0E52D9E5BD}"/>
                    </a:ext>
                  </a:extLst>
                </p14:cNvPr>
                <p14:cNvContentPartPr/>
                <p14:nvPr/>
              </p14:nvContentPartPr>
              <p14:xfrm>
                <a:off x="9085920" y="2476333"/>
                <a:ext cx="113040" cy="2322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018678D-DA3E-45C7-BB54-AE0E52D9E5B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077280" y="2467693"/>
                  <a:ext cx="13068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5A4FC5F-4C92-4E11-9F83-1C1FAFF4CB2E}"/>
                    </a:ext>
                  </a:extLst>
                </p14:cNvPr>
                <p14:cNvContentPartPr/>
                <p14:nvPr/>
              </p14:nvContentPartPr>
              <p14:xfrm>
                <a:off x="9201120" y="2572813"/>
                <a:ext cx="150120" cy="1612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5A4FC5F-4C92-4E11-9F83-1C1FAFF4CB2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192480" y="2564173"/>
                  <a:ext cx="16776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02507E6-F70B-4990-A784-E437748CB724}"/>
                    </a:ext>
                  </a:extLst>
                </p14:cNvPr>
                <p14:cNvContentPartPr/>
                <p14:nvPr/>
              </p14:nvContentPartPr>
              <p14:xfrm>
                <a:off x="8893320" y="2338453"/>
                <a:ext cx="995760" cy="1407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02507E6-F70B-4990-A784-E437748CB72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884680" y="2329453"/>
                  <a:ext cx="101340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763AA37-81FA-4D24-B9FC-981F8E11736D}"/>
                    </a:ext>
                  </a:extLst>
                </p14:cNvPr>
                <p14:cNvContentPartPr/>
                <p14:nvPr/>
              </p14:nvContentPartPr>
              <p14:xfrm>
                <a:off x="9117960" y="1949653"/>
                <a:ext cx="61200" cy="3254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763AA37-81FA-4D24-B9FC-981F8E11736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109320" y="1941013"/>
                  <a:ext cx="7884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E909B9C-0C7B-42CD-8E6D-6F59AD76C746}"/>
                    </a:ext>
                  </a:extLst>
                </p14:cNvPr>
                <p14:cNvContentPartPr/>
                <p14:nvPr/>
              </p14:nvContentPartPr>
              <p14:xfrm>
                <a:off x="9173400" y="2074573"/>
                <a:ext cx="83160" cy="1490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E909B9C-0C7B-42CD-8E6D-6F59AD76C74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164400" y="2065573"/>
                  <a:ext cx="1008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685D7DE-50DB-4EC1-AB19-96C5D61607C5}"/>
                    </a:ext>
                  </a:extLst>
                </p14:cNvPr>
                <p14:cNvContentPartPr/>
                <p14:nvPr/>
              </p14:nvContentPartPr>
              <p14:xfrm>
                <a:off x="9286800" y="2003293"/>
                <a:ext cx="119880" cy="3096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685D7DE-50DB-4EC1-AB19-96C5D61607C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278160" y="1994653"/>
                  <a:ext cx="13752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041EAF3-1FE1-4D53-9855-26AB85683D15}"/>
                    </a:ext>
                  </a:extLst>
                </p14:cNvPr>
                <p14:cNvContentPartPr/>
                <p14:nvPr/>
              </p14:nvContentPartPr>
              <p14:xfrm>
                <a:off x="9457080" y="2147653"/>
                <a:ext cx="150480" cy="122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041EAF3-1FE1-4D53-9855-26AB85683D1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448080" y="2138653"/>
                  <a:ext cx="16812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AF106E4-4980-4095-B21F-3046DC89043E}"/>
                    </a:ext>
                  </a:extLst>
                </p14:cNvPr>
                <p14:cNvContentPartPr/>
                <p14:nvPr/>
              </p14:nvContentPartPr>
              <p14:xfrm>
                <a:off x="9512160" y="2052973"/>
                <a:ext cx="56520" cy="2786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AF106E4-4980-4095-B21F-3046DC89043E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503520" y="2044333"/>
                  <a:ext cx="7416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E7E5F49-0D45-4489-9ED2-581BDDE97BFD}"/>
                    </a:ext>
                  </a:extLst>
                </p14:cNvPr>
                <p14:cNvContentPartPr/>
                <p14:nvPr/>
              </p14:nvContentPartPr>
              <p14:xfrm>
                <a:off x="9644640" y="2056933"/>
                <a:ext cx="48960" cy="3024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E7E5F49-0D45-4489-9ED2-581BDDE97BFD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636000" y="2048293"/>
                  <a:ext cx="6660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A3A63AD-6F31-4247-B5E3-BDF850CBCFDE}"/>
                    </a:ext>
                  </a:extLst>
                </p14:cNvPr>
                <p14:cNvContentPartPr/>
                <p14:nvPr/>
              </p14:nvContentPartPr>
              <p14:xfrm>
                <a:off x="9733200" y="2135773"/>
                <a:ext cx="46800" cy="2318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A3A63AD-6F31-4247-B5E3-BDF850CBCFDE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724200" y="2126773"/>
                  <a:ext cx="6444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C00F34F-5516-4D6B-87A0-E460948B1A2E}"/>
                    </a:ext>
                  </a:extLst>
                </p14:cNvPr>
                <p14:cNvContentPartPr/>
                <p14:nvPr/>
              </p14:nvContentPartPr>
              <p14:xfrm>
                <a:off x="9716640" y="2076013"/>
                <a:ext cx="219960" cy="3294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C00F34F-5516-4D6B-87A0-E460948B1A2E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707640" y="2067013"/>
                  <a:ext cx="23760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E0C6A17-3818-408F-8073-296FB47BBDEA}"/>
                    </a:ext>
                  </a:extLst>
                </p14:cNvPr>
                <p14:cNvContentPartPr/>
                <p14:nvPr/>
              </p14:nvContentPartPr>
              <p14:xfrm>
                <a:off x="8890800" y="1901413"/>
                <a:ext cx="167760" cy="8578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E0C6A17-3818-408F-8073-296FB47BBDEA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882160" y="1892413"/>
                  <a:ext cx="185400" cy="87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5B9784B-CA9B-4E8A-B3DE-1998D232514C}"/>
                    </a:ext>
                  </a:extLst>
                </p14:cNvPr>
                <p14:cNvContentPartPr/>
                <p14:nvPr/>
              </p14:nvContentPartPr>
              <p14:xfrm>
                <a:off x="9833640" y="1977733"/>
                <a:ext cx="193680" cy="8240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5B9784B-CA9B-4E8A-B3DE-1998D232514C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824640" y="1968733"/>
                  <a:ext cx="211320" cy="84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971C459-BEB2-4896-B412-BA7874436CC4}"/>
                    </a:ext>
                  </a:extLst>
                </p14:cNvPr>
                <p14:cNvContentPartPr/>
                <p14:nvPr/>
              </p14:nvContentPartPr>
              <p14:xfrm>
                <a:off x="10139280" y="2079973"/>
                <a:ext cx="144000" cy="6861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971C459-BEB2-4896-B412-BA7874436CC4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0130640" y="2070973"/>
                  <a:ext cx="161640" cy="70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87B8C05-CA0F-4C00-A922-DB92BC3C44C2}"/>
                    </a:ext>
                  </a:extLst>
                </p14:cNvPr>
                <p14:cNvContentPartPr/>
                <p14:nvPr/>
              </p14:nvContentPartPr>
              <p14:xfrm>
                <a:off x="10677120" y="2547973"/>
                <a:ext cx="224280" cy="342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87B8C05-CA0F-4C00-A922-DB92BC3C44C2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0668480" y="2539333"/>
                  <a:ext cx="2419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1411B40-79AB-48E7-9826-8CBF64B44AA3}"/>
                    </a:ext>
                  </a:extLst>
                </p14:cNvPr>
                <p14:cNvContentPartPr/>
                <p14:nvPr/>
              </p14:nvContentPartPr>
              <p14:xfrm>
                <a:off x="10660560" y="2545093"/>
                <a:ext cx="63360" cy="2556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1411B40-79AB-48E7-9826-8CBF64B44AA3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0651920" y="2536093"/>
                  <a:ext cx="8100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833FA18-9536-4B50-AE31-7791D6C339C3}"/>
                    </a:ext>
                  </a:extLst>
                </p14:cNvPr>
                <p14:cNvContentPartPr/>
                <p14:nvPr/>
              </p14:nvContentPartPr>
              <p14:xfrm>
                <a:off x="10752360" y="2661373"/>
                <a:ext cx="109440" cy="1256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833FA18-9536-4B50-AE31-7791D6C339C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0743720" y="2652373"/>
                  <a:ext cx="1270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57F8C79-EB52-450B-94AC-6474AB7B1223}"/>
                    </a:ext>
                  </a:extLst>
                </p14:cNvPr>
                <p14:cNvContentPartPr/>
                <p14:nvPr/>
              </p14:nvContentPartPr>
              <p14:xfrm>
                <a:off x="10274280" y="2421613"/>
                <a:ext cx="870120" cy="1407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57F8C79-EB52-450B-94AC-6474AB7B1223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0265280" y="2412973"/>
                  <a:ext cx="88776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C6633DB-9D1E-484F-8D61-A1643F58F204}"/>
                    </a:ext>
                  </a:extLst>
                </p14:cNvPr>
                <p14:cNvContentPartPr/>
                <p14:nvPr/>
              </p14:nvContentPartPr>
              <p14:xfrm>
                <a:off x="10408920" y="2081053"/>
                <a:ext cx="39960" cy="3272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C6633DB-9D1E-484F-8D61-A1643F58F204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0399920" y="2072053"/>
                  <a:ext cx="5760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4E5C42E-8758-4075-B2B5-7918AB5A665C}"/>
                    </a:ext>
                  </a:extLst>
                </p14:cNvPr>
                <p14:cNvContentPartPr/>
                <p14:nvPr/>
              </p14:nvContentPartPr>
              <p14:xfrm>
                <a:off x="10469760" y="2206693"/>
                <a:ext cx="110520" cy="1062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4E5C42E-8758-4075-B2B5-7918AB5A665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460760" y="2198053"/>
                  <a:ext cx="12816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D0F1E22-394C-4380-8B40-24F5D9D80D2E}"/>
                    </a:ext>
                  </a:extLst>
                </p14:cNvPr>
                <p14:cNvContentPartPr/>
                <p14:nvPr/>
              </p14:nvContentPartPr>
              <p14:xfrm>
                <a:off x="10588920" y="2124613"/>
                <a:ext cx="117720" cy="2764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D0F1E22-394C-4380-8B40-24F5D9D80D2E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579920" y="2115973"/>
                  <a:ext cx="13536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A62CB75-E498-41C4-95FB-BE523AB04D8B}"/>
                    </a:ext>
                  </a:extLst>
                </p14:cNvPr>
                <p14:cNvContentPartPr/>
                <p14:nvPr/>
              </p14:nvContentPartPr>
              <p14:xfrm>
                <a:off x="10771080" y="2275813"/>
                <a:ext cx="149400" cy="54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A62CB75-E498-41C4-95FB-BE523AB04D8B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762440" y="2266813"/>
                  <a:ext cx="16704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AB6D847-23D3-48F5-97A4-8E3B1D467996}"/>
                    </a:ext>
                  </a:extLst>
                </p14:cNvPr>
                <p14:cNvContentPartPr/>
                <p14:nvPr/>
              </p14:nvContentPartPr>
              <p14:xfrm>
                <a:off x="10929120" y="2162413"/>
                <a:ext cx="60120" cy="2955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AB6D847-23D3-48F5-97A4-8E3B1D467996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0920120" y="2153413"/>
                  <a:ext cx="7776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E60E0D6-67D0-430D-B6F7-FC1AA48D7961}"/>
                    </a:ext>
                  </a:extLst>
                </p14:cNvPr>
                <p14:cNvContentPartPr/>
                <p14:nvPr/>
              </p14:nvContentPartPr>
              <p14:xfrm>
                <a:off x="11047200" y="2232973"/>
                <a:ext cx="41040" cy="2070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E60E0D6-67D0-430D-B6F7-FC1AA48D7961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1038200" y="2223973"/>
                  <a:ext cx="5868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310F2E7-62E7-481E-B6ED-BCFEE0F9C70D}"/>
                    </a:ext>
                  </a:extLst>
                </p14:cNvPr>
                <p14:cNvContentPartPr/>
                <p14:nvPr/>
              </p14:nvContentPartPr>
              <p14:xfrm>
                <a:off x="11087880" y="2166013"/>
                <a:ext cx="102600" cy="2912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310F2E7-62E7-481E-B6ED-BCFEE0F9C70D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1079240" y="2157013"/>
                  <a:ext cx="12024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D684645-4F4E-48B7-A64A-C216EF734009}"/>
                    </a:ext>
                  </a:extLst>
                </p14:cNvPr>
                <p14:cNvContentPartPr/>
                <p14:nvPr/>
              </p14:nvContentPartPr>
              <p14:xfrm>
                <a:off x="11208480" y="2102653"/>
                <a:ext cx="211320" cy="7207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D684645-4F4E-48B7-A64A-C216EF73400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1199480" y="2094013"/>
                  <a:ext cx="228960" cy="73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658B10D-26F6-4B7C-94D6-0ECBBF1685B7}"/>
                    </a:ext>
                  </a:extLst>
                </p14:cNvPr>
                <p14:cNvContentPartPr/>
                <p14:nvPr/>
              </p14:nvContentPartPr>
              <p14:xfrm>
                <a:off x="9470760" y="1521253"/>
                <a:ext cx="277200" cy="2995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658B10D-26F6-4B7C-94D6-0ECBBF1685B7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9461760" y="1512253"/>
                  <a:ext cx="29484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71C4467-D406-4864-A0CF-52ECA3B7F7ED}"/>
                    </a:ext>
                  </a:extLst>
                </p14:cNvPr>
                <p14:cNvContentPartPr/>
                <p14:nvPr/>
              </p14:nvContentPartPr>
              <p14:xfrm>
                <a:off x="9334320" y="1033453"/>
                <a:ext cx="29160" cy="2804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71C4467-D406-4864-A0CF-52ECA3B7F7E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9325680" y="1024453"/>
                  <a:ext cx="4680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26F8B46-E86F-4DAC-8CA6-9722FC991413}"/>
                    </a:ext>
                  </a:extLst>
                </p14:cNvPr>
                <p14:cNvContentPartPr/>
                <p14:nvPr/>
              </p14:nvContentPartPr>
              <p14:xfrm>
                <a:off x="9431520" y="961813"/>
                <a:ext cx="140760" cy="1573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26F8B46-E86F-4DAC-8CA6-9722FC991413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9422880" y="953173"/>
                  <a:ext cx="15840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8122C9B-1DFC-4866-84D1-F66226848BC8}"/>
                    </a:ext>
                  </a:extLst>
                </p14:cNvPr>
                <p14:cNvContentPartPr/>
                <p14:nvPr/>
              </p14:nvContentPartPr>
              <p14:xfrm>
                <a:off x="9559680" y="1008613"/>
                <a:ext cx="60120" cy="3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8122C9B-1DFC-4866-84D1-F66226848BC8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9551040" y="999613"/>
                  <a:ext cx="77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2BCBC30-4BDA-4A34-8AED-D967730FA1CE}"/>
                    </a:ext>
                  </a:extLst>
                </p14:cNvPr>
                <p14:cNvContentPartPr/>
                <p14:nvPr/>
              </p14:nvContentPartPr>
              <p14:xfrm>
                <a:off x="9561840" y="944893"/>
                <a:ext cx="68760" cy="1983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2BCBC30-4BDA-4A34-8AED-D967730FA1CE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9553200" y="935893"/>
                  <a:ext cx="864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0C06C50-78D2-4229-8190-C8C0D042200F}"/>
                    </a:ext>
                  </a:extLst>
                </p14:cNvPr>
                <p14:cNvContentPartPr/>
                <p14:nvPr/>
              </p14:nvContentPartPr>
              <p14:xfrm>
                <a:off x="9807000" y="1127773"/>
                <a:ext cx="141120" cy="2516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0C06C50-78D2-4229-8190-C8C0D042200F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9798360" y="1118773"/>
                  <a:ext cx="15876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FFCD595-4AC6-4AAD-8170-D2617DCD38E4}"/>
                    </a:ext>
                  </a:extLst>
                </p14:cNvPr>
                <p14:cNvContentPartPr/>
                <p14:nvPr/>
              </p14:nvContentPartPr>
              <p14:xfrm>
                <a:off x="9913920" y="1202293"/>
                <a:ext cx="158400" cy="1724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FFCD595-4AC6-4AAD-8170-D2617DCD38E4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9905280" y="1193653"/>
                  <a:ext cx="17604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6F606D1-1341-42B6-8BE1-6E3CEC3AF7BE}"/>
                    </a:ext>
                  </a:extLst>
                </p14:cNvPr>
                <p14:cNvContentPartPr/>
                <p14:nvPr/>
              </p14:nvContentPartPr>
              <p14:xfrm>
                <a:off x="10051080" y="1224253"/>
                <a:ext cx="110160" cy="1018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6F606D1-1341-42B6-8BE1-6E3CEC3AF7BE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0042440" y="1215253"/>
                  <a:ext cx="12780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6DBB02F-ED0B-4E5B-B24F-094F925167B3}"/>
                    </a:ext>
                  </a:extLst>
                </p14:cNvPr>
                <p14:cNvContentPartPr/>
                <p14:nvPr/>
              </p14:nvContentPartPr>
              <p14:xfrm>
                <a:off x="10061160" y="1073053"/>
                <a:ext cx="100800" cy="2894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6DBB02F-ED0B-4E5B-B24F-094F925167B3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0052160" y="1064413"/>
                  <a:ext cx="11844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82F9A6A7-CC96-4C31-98EB-E773ECDCD32B}"/>
                    </a:ext>
                  </a:extLst>
                </p14:cNvPr>
                <p14:cNvContentPartPr/>
                <p14:nvPr/>
              </p14:nvContentPartPr>
              <p14:xfrm>
                <a:off x="10171320" y="1064413"/>
                <a:ext cx="157320" cy="2685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82F9A6A7-CC96-4C31-98EB-E773ECDCD32B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0162680" y="1055413"/>
                  <a:ext cx="17496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45DDA60-15AC-444C-A7F8-BFBF7F4EAABF}"/>
                    </a:ext>
                  </a:extLst>
                </p14:cNvPr>
                <p14:cNvContentPartPr/>
                <p14:nvPr/>
              </p14:nvContentPartPr>
              <p14:xfrm>
                <a:off x="10294080" y="1062253"/>
                <a:ext cx="118440" cy="3441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45DDA60-15AC-444C-A7F8-BFBF7F4EAABF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0285080" y="1053613"/>
                  <a:ext cx="13608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AFE811A-5EF2-46BF-974F-6ABC5E98D0DC}"/>
                    </a:ext>
                  </a:extLst>
                </p14:cNvPr>
                <p14:cNvContentPartPr/>
                <p14:nvPr/>
              </p14:nvContentPartPr>
              <p14:xfrm>
                <a:off x="10935600" y="1616653"/>
                <a:ext cx="146160" cy="3153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AFE811A-5EF2-46BF-974F-6ABC5E98D0DC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0926960" y="1608013"/>
                  <a:ext cx="16380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E4CD3FB-804E-4714-B18A-0481AA34AA27}"/>
                    </a:ext>
                  </a:extLst>
                </p14:cNvPr>
                <p14:cNvContentPartPr/>
                <p14:nvPr/>
              </p14:nvContentPartPr>
              <p14:xfrm>
                <a:off x="10945680" y="1776853"/>
                <a:ext cx="182520" cy="1533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E4CD3FB-804E-4714-B18A-0481AA34AA27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0936680" y="1767853"/>
                  <a:ext cx="20016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0393219-1DCA-4123-B85B-0ECB5772FE41}"/>
                    </a:ext>
                  </a:extLst>
                </p14:cNvPr>
                <p14:cNvContentPartPr/>
                <p14:nvPr/>
              </p14:nvContentPartPr>
              <p14:xfrm>
                <a:off x="10951800" y="1105813"/>
                <a:ext cx="125640" cy="2264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0393219-1DCA-4123-B85B-0ECB5772FE41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0943160" y="1097173"/>
                  <a:ext cx="14328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09274F5-8934-4B39-AF8A-E9D151E31928}"/>
                    </a:ext>
                  </a:extLst>
                </p14:cNvPr>
                <p14:cNvContentPartPr/>
                <p14:nvPr/>
              </p14:nvContentPartPr>
              <p14:xfrm>
                <a:off x="11116320" y="999613"/>
                <a:ext cx="104760" cy="1195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09274F5-8934-4B39-AF8A-E9D151E31928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1107680" y="990973"/>
                  <a:ext cx="1224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B6B1DA6-199D-4E1B-804E-9F0E0D760790}"/>
                    </a:ext>
                  </a:extLst>
                </p14:cNvPr>
                <p14:cNvContentPartPr/>
                <p14:nvPr/>
              </p14:nvContentPartPr>
              <p14:xfrm>
                <a:off x="11252040" y="879373"/>
                <a:ext cx="155520" cy="2167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B6B1DA6-199D-4E1B-804E-9F0E0D76079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1243400" y="870733"/>
                  <a:ext cx="17316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FFF7F25-00B7-4C11-AC70-2DF113B883F7}"/>
                    </a:ext>
                  </a:extLst>
                </p14:cNvPr>
                <p14:cNvContentPartPr/>
                <p14:nvPr/>
              </p14:nvContentPartPr>
              <p14:xfrm>
                <a:off x="11433120" y="1124173"/>
                <a:ext cx="155520" cy="3646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FFF7F25-00B7-4C11-AC70-2DF113B883F7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1424480" y="1115533"/>
                  <a:ext cx="17316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952186E-C632-4363-8A5F-618433F3E530}"/>
                    </a:ext>
                  </a:extLst>
                </p14:cNvPr>
                <p14:cNvContentPartPr/>
                <p14:nvPr/>
              </p14:nvContentPartPr>
              <p14:xfrm>
                <a:off x="11428080" y="1319653"/>
                <a:ext cx="64440" cy="93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952186E-C632-4363-8A5F-618433F3E530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1419440" y="1310653"/>
                  <a:ext cx="8208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2085080-F38E-4088-B581-3CB0DD42164B}"/>
                    </a:ext>
                  </a:extLst>
                </p14:cNvPr>
                <p14:cNvContentPartPr/>
                <p14:nvPr/>
              </p14:nvContentPartPr>
              <p14:xfrm>
                <a:off x="11523120" y="1217053"/>
                <a:ext cx="144360" cy="2239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2085080-F38E-4088-B581-3CB0DD42164B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1514120" y="1208413"/>
                  <a:ext cx="16200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C6573D0-B592-45F5-BE5F-802C4539EBCA}"/>
                    </a:ext>
                  </a:extLst>
                </p14:cNvPr>
                <p14:cNvContentPartPr/>
                <p14:nvPr/>
              </p14:nvContentPartPr>
              <p14:xfrm>
                <a:off x="11651280" y="1293733"/>
                <a:ext cx="103320" cy="1274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C6573D0-B592-45F5-BE5F-802C4539EBCA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1642280" y="1285093"/>
                  <a:ext cx="1209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F4F7E8BF-277D-4A63-95DF-84EEF6796FA4}"/>
                    </a:ext>
                  </a:extLst>
                </p14:cNvPr>
                <p14:cNvContentPartPr/>
                <p14:nvPr/>
              </p14:nvContentPartPr>
              <p14:xfrm>
                <a:off x="11664600" y="1124893"/>
                <a:ext cx="73080" cy="3013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F4F7E8BF-277D-4A63-95DF-84EEF6796FA4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1655600" y="1115893"/>
                  <a:ext cx="9072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0E5927BF-22BE-4979-90EF-66A18D83AF08}"/>
                    </a:ext>
                  </a:extLst>
                </p14:cNvPr>
                <p14:cNvContentPartPr/>
                <p14:nvPr/>
              </p14:nvContentPartPr>
              <p14:xfrm>
                <a:off x="11764680" y="1120933"/>
                <a:ext cx="90000" cy="3056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0E5927BF-22BE-4979-90EF-66A18D83AF08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1756040" y="1111933"/>
                  <a:ext cx="10764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7B006A1E-DD3A-42C6-9530-6FD18EDCDF65}"/>
                    </a:ext>
                  </a:extLst>
                </p14:cNvPr>
                <p14:cNvContentPartPr/>
                <p14:nvPr/>
              </p14:nvContentPartPr>
              <p14:xfrm>
                <a:off x="11846760" y="1260973"/>
                <a:ext cx="131760" cy="104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7B006A1E-DD3A-42C6-9530-6FD18EDCDF65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1837760" y="1252333"/>
                  <a:ext cx="1494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F8B7325-7765-4AE3-8523-F5902EB76341}"/>
                    </a:ext>
                  </a:extLst>
                </p14:cNvPr>
                <p14:cNvContentPartPr/>
                <p14:nvPr/>
              </p14:nvContentPartPr>
              <p14:xfrm>
                <a:off x="11855400" y="1153693"/>
                <a:ext cx="107640" cy="4096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F8B7325-7765-4AE3-8523-F5902EB76341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1846400" y="1144693"/>
                  <a:ext cx="125280" cy="42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EBDEC77-0708-4852-9C94-9A1BF47F75FB}"/>
              </a:ext>
            </a:extLst>
          </p:cNvPr>
          <p:cNvGrpSpPr/>
          <p:nvPr/>
        </p:nvGrpSpPr>
        <p:grpSpPr>
          <a:xfrm>
            <a:off x="5210160" y="2203093"/>
            <a:ext cx="1379520" cy="429120"/>
            <a:chOff x="5210160" y="2203093"/>
            <a:chExt cx="1379520" cy="42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AB4B88D8-DEFA-4110-B8BE-7491D77BCD04}"/>
                    </a:ext>
                  </a:extLst>
                </p14:cNvPr>
                <p14:cNvContentPartPr/>
                <p14:nvPr/>
              </p14:nvContentPartPr>
              <p14:xfrm>
                <a:off x="5210160" y="2310373"/>
                <a:ext cx="324720" cy="2926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AB4B88D8-DEFA-4110-B8BE-7491D77BCD04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5201520" y="2301373"/>
                  <a:ext cx="34236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EAAC8DD8-D36A-4D48-A8FE-66EDE67B424C}"/>
                    </a:ext>
                  </a:extLst>
                </p14:cNvPr>
                <p14:cNvContentPartPr/>
                <p14:nvPr/>
              </p14:nvContentPartPr>
              <p14:xfrm>
                <a:off x="5546760" y="2370133"/>
                <a:ext cx="151920" cy="2397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EAAC8DD8-D36A-4D48-A8FE-66EDE67B424C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5538120" y="2361493"/>
                  <a:ext cx="16956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56D77BF4-BB0E-42B4-96F9-D08A3FFD0957}"/>
                    </a:ext>
                  </a:extLst>
                </p14:cNvPr>
                <p14:cNvContentPartPr/>
                <p14:nvPr/>
              </p14:nvContentPartPr>
              <p14:xfrm>
                <a:off x="5697960" y="2339173"/>
                <a:ext cx="149400" cy="2930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56D77BF4-BB0E-42B4-96F9-D08A3FFD0957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5689320" y="2330173"/>
                  <a:ext cx="16704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330C2D19-CC9C-4E2D-B0E8-32D1D1F7389F}"/>
                    </a:ext>
                  </a:extLst>
                </p14:cNvPr>
                <p14:cNvContentPartPr/>
                <p14:nvPr/>
              </p14:nvContentPartPr>
              <p14:xfrm>
                <a:off x="5836200" y="2363293"/>
                <a:ext cx="180360" cy="162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330C2D19-CC9C-4E2D-B0E8-32D1D1F7389F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5827200" y="2354293"/>
                  <a:ext cx="19800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6D5811E1-154B-4974-92CD-E26A0C2FBB77}"/>
                    </a:ext>
                  </a:extLst>
                </p14:cNvPr>
                <p14:cNvContentPartPr/>
                <p14:nvPr/>
              </p14:nvContentPartPr>
              <p14:xfrm>
                <a:off x="5890200" y="2269693"/>
                <a:ext cx="104040" cy="3384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6D5811E1-154B-4974-92CD-E26A0C2FBB77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5881200" y="2260693"/>
                  <a:ext cx="12168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D823299-636B-4BCA-81BC-797E2E8191BE}"/>
                    </a:ext>
                  </a:extLst>
                </p14:cNvPr>
                <p14:cNvContentPartPr/>
                <p14:nvPr/>
              </p14:nvContentPartPr>
              <p14:xfrm>
                <a:off x="5988120" y="2383453"/>
                <a:ext cx="105840" cy="1958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D823299-636B-4BCA-81BC-797E2E8191BE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5979120" y="2374453"/>
                  <a:ext cx="12348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AF284D2F-CF25-4318-B80F-F62682AD0821}"/>
                    </a:ext>
                  </a:extLst>
                </p14:cNvPr>
                <p14:cNvContentPartPr/>
                <p14:nvPr/>
              </p14:nvContentPartPr>
              <p14:xfrm>
                <a:off x="6112320" y="2309653"/>
                <a:ext cx="301680" cy="2984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AF284D2F-CF25-4318-B80F-F62682AD0821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6103680" y="2300653"/>
                  <a:ext cx="3193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1101D9B-F882-4581-A963-7E6D9A2588F0}"/>
                    </a:ext>
                  </a:extLst>
                </p14:cNvPr>
                <p14:cNvContentPartPr/>
                <p14:nvPr/>
              </p14:nvContentPartPr>
              <p14:xfrm>
                <a:off x="6330840" y="2203093"/>
                <a:ext cx="258840" cy="4276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1101D9B-F882-4581-A963-7E6D9A2588F0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6321840" y="2194453"/>
                  <a:ext cx="276480" cy="44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0F2D031-1FE9-4294-ADC0-FDDF0393621D}"/>
                    </a:ext>
                  </a:extLst>
                </p14:cNvPr>
                <p14:cNvContentPartPr/>
                <p14:nvPr/>
              </p14:nvContentPartPr>
              <p14:xfrm>
                <a:off x="6515160" y="2504413"/>
                <a:ext cx="29160" cy="183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0F2D031-1FE9-4294-ADC0-FDDF0393621D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6506520" y="2495413"/>
                  <a:ext cx="468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183A978D-F973-4761-B569-02DA145D5775}"/>
              </a:ext>
            </a:extLst>
          </p:cNvPr>
          <p:cNvGrpSpPr/>
          <p:nvPr/>
        </p:nvGrpSpPr>
        <p:grpSpPr>
          <a:xfrm>
            <a:off x="5498520" y="6095773"/>
            <a:ext cx="1183680" cy="449640"/>
            <a:chOff x="5498520" y="6095773"/>
            <a:chExt cx="1183680" cy="44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A838F9D-1860-4EFC-90AB-789EF31D3E2D}"/>
                    </a:ext>
                  </a:extLst>
                </p14:cNvPr>
                <p14:cNvContentPartPr/>
                <p14:nvPr/>
              </p14:nvContentPartPr>
              <p14:xfrm>
                <a:off x="5498520" y="6333733"/>
                <a:ext cx="203400" cy="1555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A838F9D-1860-4EFC-90AB-789EF31D3E2D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5489880" y="6324733"/>
                  <a:ext cx="22104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EC586F19-7F84-4977-A3B7-D124236B9B30}"/>
                    </a:ext>
                  </a:extLst>
                </p14:cNvPr>
                <p14:cNvContentPartPr/>
                <p14:nvPr/>
              </p14:nvContentPartPr>
              <p14:xfrm>
                <a:off x="5563680" y="6101173"/>
                <a:ext cx="110880" cy="4402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EC586F19-7F84-4977-A3B7-D124236B9B30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5555040" y="6092173"/>
                  <a:ext cx="12852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1F59F1F-6262-43FD-949A-6A3B41F26119}"/>
                    </a:ext>
                  </a:extLst>
                </p14:cNvPr>
                <p14:cNvContentPartPr/>
                <p14:nvPr/>
              </p14:nvContentPartPr>
              <p14:xfrm>
                <a:off x="5725680" y="6309613"/>
                <a:ext cx="128520" cy="1756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81F59F1F-6262-43FD-949A-6A3B41F26119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5716680" y="6300973"/>
                  <a:ext cx="1461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1BC57A07-8613-4286-B91E-B90C49864D10}"/>
                    </a:ext>
                  </a:extLst>
                </p14:cNvPr>
                <p14:cNvContentPartPr/>
                <p14:nvPr/>
              </p14:nvContentPartPr>
              <p14:xfrm>
                <a:off x="5896320" y="6095773"/>
                <a:ext cx="106920" cy="4039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1BC57A07-8613-4286-B91E-B90C49864D10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5887680" y="6087133"/>
                  <a:ext cx="12456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568B0FE1-CF9B-4624-B2FE-94413A964639}"/>
                    </a:ext>
                  </a:extLst>
                </p14:cNvPr>
                <p14:cNvContentPartPr/>
                <p14:nvPr/>
              </p14:nvContentPartPr>
              <p14:xfrm>
                <a:off x="5966160" y="6291973"/>
                <a:ext cx="148680" cy="1951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568B0FE1-CF9B-4624-B2FE-94413A964639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5957520" y="6283333"/>
                  <a:ext cx="16632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C5DFDE8F-6B49-43C4-998B-E09FD56F35F2}"/>
                    </a:ext>
                  </a:extLst>
                </p14:cNvPr>
                <p14:cNvContentPartPr/>
                <p14:nvPr/>
              </p14:nvContentPartPr>
              <p14:xfrm>
                <a:off x="6118800" y="6281533"/>
                <a:ext cx="135360" cy="2638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C5DFDE8F-6B49-43C4-998B-E09FD56F35F2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6110160" y="6272893"/>
                  <a:ext cx="15300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548198D3-99FD-41EC-A294-B830D430108C}"/>
                    </a:ext>
                  </a:extLst>
                </p14:cNvPr>
                <p14:cNvContentPartPr/>
                <p14:nvPr/>
              </p14:nvContentPartPr>
              <p14:xfrm>
                <a:off x="6258120" y="6320413"/>
                <a:ext cx="216360" cy="1933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548198D3-99FD-41EC-A294-B830D430108C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6249120" y="6311773"/>
                  <a:ext cx="23400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F542630-8832-4AA7-AFD6-66B09915C6D3}"/>
                    </a:ext>
                  </a:extLst>
                </p14:cNvPr>
                <p14:cNvContentPartPr/>
                <p14:nvPr/>
              </p14:nvContentPartPr>
              <p14:xfrm>
                <a:off x="6429120" y="6340573"/>
                <a:ext cx="106560" cy="1692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F542630-8832-4AA7-AFD6-66B09915C6D3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6420120" y="6331573"/>
                  <a:ext cx="12420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AA84371A-89FC-4169-B5FB-F6C48591C0F8}"/>
                    </a:ext>
                  </a:extLst>
                </p14:cNvPr>
                <p14:cNvContentPartPr/>
                <p14:nvPr/>
              </p14:nvContentPartPr>
              <p14:xfrm>
                <a:off x="6516240" y="6160573"/>
                <a:ext cx="165960" cy="3808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AA84371A-89FC-4169-B5FB-F6C48591C0F8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6507600" y="6151573"/>
                  <a:ext cx="18360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1CE76E49-AC48-45CC-B359-4FDD768E79A5}"/>
                    </a:ext>
                  </a:extLst>
                </p14:cNvPr>
                <p14:cNvContentPartPr/>
                <p14:nvPr/>
              </p14:nvContentPartPr>
              <p14:xfrm>
                <a:off x="6658800" y="6454693"/>
                <a:ext cx="12600" cy="72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1CE76E49-AC48-45CC-B359-4FDD768E79A5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6649800" y="6445693"/>
                  <a:ext cx="30240" cy="2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C406DE89-238B-4502-9400-D7F0961C4FAD}"/>
              </a:ext>
            </a:extLst>
          </p:cNvPr>
          <p:cNvGrpSpPr/>
          <p:nvPr/>
        </p:nvGrpSpPr>
        <p:grpSpPr>
          <a:xfrm>
            <a:off x="6961200" y="5932693"/>
            <a:ext cx="4884840" cy="828720"/>
            <a:chOff x="6961200" y="5932693"/>
            <a:chExt cx="4884840" cy="82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E44FA812-C174-4594-8949-FBB321C8344A}"/>
                    </a:ext>
                  </a:extLst>
                </p14:cNvPr>
                <p14:cNvContentPartPr/>
                <p14:nvPr/>
              </p14:nvContentPartPr>
              <p14:xfrm>
                <a:off x="6961200" y="6119893"/>
                <a:ext cx="51120" cy="4536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E44FA812-C174-4594-8949-FBB321C8344A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6952560" y="6110893"/>
                  <a:ext cx="68760" cy="47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BE684FB3-47D6-464E-966F-DBAC8537A476}"/>
                    </a:ext>
                  </a:extLst>
                </p14:cNvPr>
                <p14:cNvContentPartPr/>
                <p14:nvPr/>
              </p14:nvContentPartPr>
              <p14:xfrm>
                <a:off x="7089360" y="6261733"/>
                <a:ext cx="173880" cy="1702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BE684FB3-47D6-464E-966F-DBAC8537A476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7080360" y="6253093"/>
                  <a:ext cx="1915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60E71BF8-6FD5-4606-9F0C-D8C830D150CA}"/>
                    </a:ext>
                  </a:extLst>
                </p14:cNvPr>
                <p14:cNvContentPartPr/>
                <p14:nvPr/>
              </p14:nvContentPartPr>
              <p14:xfrm>
                <a:off x="7149120" y="6190813"/>
                <a:ext cx="36720" cy="3434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60E71BF8-6FD5-4606-9F0C-D8C830D150CA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7140120" y="6182173"/>
                  <a:ext cx="5436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FADC6D4B-C798-4B79-94E2-C5B499775200}"/>
                    </a:ext>
                  </a:extLst>
                </p14:cNvPr>
                <p14:cNvContentPartPr/>
                <p14:nvPr/>
              </p14:nvContentPartPr>
              <p14:xfrm>
                <a:off x="7247400" y="6411493"/>
                <a:ext cx="111600" cy="1231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FADC6D4B-C798-4B79-94E2-C5B499775200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7238760" y="6402493"/>
                  <a:ext cx="1292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1CB39566-49C6-466D-86C9-8FD63E57BA6D}"/>
                    </a:ext>
                  </a:extLst>
                </p14:cNvPr>
                <p14:cNvContentPartPr/>
                <p14:nvPr/>
              </p14:nvContentPartPr>
              <p14:xfrm>
                <a:off x="7363320" y="6164533"/>
                <a:ext cx="190440" cy="4266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1CB39566-49C6-466D-86C9-8FD63E57BA6D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7354680" y="6155533"/>
                  <a:ext cx="20808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C8CB7317-9846-4187-8794-51EB42527F65}"/>
                    </a:ext>
                  </a:extLst>
                </p14:cNvPr>
                <p14:cNvContentPartPr/>
                <p14:nvPr/>
              </p14:nvContentPartPr>
              <p14:xfrm>
                <a:off x="7786320" y="6279733"/>
                <a:ext cx="125280" cy="212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C8CB7317-9846-4187-8794-51EB42527F65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7777320" y="6270733"/>
                  <a:ext cx="14292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E6D08298-FCFA-4E4F-9DB3-F34675BCB000}"/>
                    </a:ext>
                  </a:extLst>
                </p14:cNvPr>
                <p14:cNvContentPartPr/>
                <p14:nvPr/>
              </p14:nvContentPartPr>
              <p14:xfrm>
                <a:off x="7727640" y="6380173"/>
                <a:ext cx="146160" cy="111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E6D08298-FCFA-4E4F-9DB3-F34675BCB000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7719000" y="6371173"/>
                  <a:ext cx="16380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069C4A7B-A2F2-42C5-A8C2-E51DF8034201}"/>
                    </a:ext>
                  </a:extLst>
                </p14:cNvPr>
                <p14:cNvContentPartPr/>
                <p14:nvPr/>
              </p14:nvContentPartPr>
              <p14:xfrm>
                <a:off x="8078640" y="6244093"/>
                <a:ext cx="60120" cy="3560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069C4A7B-A2F2-42C5-A8C2-E51DF8034201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8070000" y="6235093"/>
                  <a:ext cx="7776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86FFDD16-91AB-4FD9-B586-B21675FB63A2}"/>
                    </a:ext>
                  </a:extLst>
                </p14:cNvPr>
                <p14:cNvContentPartPr/>
                <p14:nvPr/>
              </p14:nvContentPartPr>
              <p14:xfrm>
                <a:off x="8184840" y="6410053"/>
                <a:ext cx="144000" cy="1512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86FFDD16-91AB-4FD9-B586-B21675FB63A2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8176200" y="6401053"/>
                  <a:ext cx="16164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ACA1170C-1DFE-484F-96CA-3B0F90E77363}"/>
                    </a:ext>
                  </a:extLst>
                </p14:cNvPr>
                <p14:cNvContentPartPr/>
                <p14:nvPr/>
              </p14:nvContentPartPr>
              <p14:xfrm>
                <a:off x="8374920" y="6230773"/>
                <a:ext cx="180360" cy="4456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ACA1170C-1DFE-484F-96CA-3B0F90E77363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8365920" y="6222133"/>
                  <a:ext cx="198000" cy="46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696B81AA-6EAA-49B4-AEAF-C6DA76EF0AAE}"/>
                    </a:ext>
                  </a:extLst>
                </p14:cNvPr>
                <p14:cNvContentPartPr/>
                <p14:nvPr/>
              </p14:nvContentPartPr>
              <p14:xfrm>
                <a:off x="8574720" y="5932693"/>
                <a:ext cx="172440" cy="33840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696B81AA-6EAA-49B4-AEAF-C6DA76EF0AAE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8566080" y="5923693"/>
                  <a:ext cx="19008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BD590E9F-3A60-4C1D-8AE3-8DE3380953C7}"/>
                    </a:ext>
                  </a:extLst>
                </p14:cNvPr>
                <p14:cNvContentPartPr/>
                <p14:nvPr/>
              </p14:nvContentPartPr>
              <p14:xfrm>
                <a:off x="8748240" y="6033133"/>
                <a:ext cx="30240" cy="2160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BD590E9F-3A60-4C1D-8AE3-8DE3380953C7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8739240" y="6024493"/>
                  <a:ext cx="478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6D0EE537-3EFB-44DB-904D-7D9CFB17E5D7}"/>
                    </a:ext>
                  </a:extLst>
                </p14:cNvPr>
                <p14:cNvContentPartPr/>
                <p14:nvPr/>
              </p14:nvContentPartPr>
              <p14:xfrm>
                <a:off x="8814840" y="6130693"/>
                <a:ext cx="75240" cy="910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6D0EE537-3EFB-44DB-904D-7D9CFB17E5D7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8805840" y="6121693"/>
                  <a:ext cx="9288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32573BEB-8998-4EB4-9A57-9C0ACCEBC35D}"/>
                    </a:ext>
                  </a:extLst>
                </p14:cNvPr>
                <p14:cNvContentPartPr/>
                <p14:nvPr/>
              </p14:nvContentPartPr>
              <p14:xfrm>
                <a:off x="8939040" y="6061933"/>
                <a:ext cx="57960" cy="2390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32573BEB-8998-4EB4-9A57-9C0ACCEBC35D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8930400" y="6053293"/>
                  <a:ext cx="7560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AEB86C52-722E-4C10-9459-7F7C6908A280}"/>
                    </a:ext>
                  </a:extLst>
                </p14:cNvPr>
                <p14:cNvContentPartPr/>
                <p14:nvPr/>
              </p14:nvContentPartPr>
              <p14:xfrm>
                <a:off x="9104640" y="6127453"/>
                <a:ext cx="75600" cy="54900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AEB86C52-722E-4C10-9459-7F7C6908A280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9095640" y="6118813"/>
                  <a:ext cx="93240" cy="56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F6BA1300-9236-4642-A47B-5A1A6F7FD164}"/>
                    </a:ext>
                  </a:extLst>
                </p14:cNvPr>
                <p14:cNvContentPartPr/>
                <p14:nvPr/>
              </p14:nvContentPartPr>
              <p14:xfrm>
                <a:off x="9531960" y="6511213"/>
                <a:ext cx="232200" cy="273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F6BA1300-9236-4642-A47B-5A1A6F7FD164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9523320" y="6502573"/>
                  <a:ext cx="24984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9C7866D0-9277-4776-9BB7-A11437233AC4}"/>
                    </a:ext>
                  </a:extLst>
                </p14:cNvPr>
                <p14:cNvContentPartPr/>
                <p14:nvPr/>
              </p14:nvContentPartPr>
              <p14:xfrm>
                <a:off x="9492360" y="6515533"/>
                <a:ext cx="95400" cy="2458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9C7866D0-9277-4776-9BB7-A11437233AC4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9483360" y="6506533"/>
                  <a:ext cx="1130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6F83E55E-F509-4DCD-BB83-17886460939D}"/>
                    </a:ext>
                  </a:extLst>
                </p14:cNvPr>
                <p14:cNvContentPartPr/>
                <p14:nvPr/>
              </p14:nvContentPartPr>
              <p14:xfrm>
                <a:off x="9596040" y="6588973"/>
                <a:ext cx="159480" cy="1443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6F83E55E-F509-4DCD-BB83-17886460939D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9587040" y="6579973"/>
                  <a:ext cx="17712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991F3F97-5661-4E25-88E2-F208BD8AAF68}"/>
                    </a:ext>
                  </a:extLst>
                </p14:cNvPr>
                <p14:cNvContentPartPr/>
                <p14:nvPr/>
              </p14:nvContentPartPr>
              <p14:xfrm>
                <a:off x="9217680" y="6407893"/>
                <a:ext cx="767880" cy="511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991F3F97-5661-4E25-88E2-F208BD8AAF68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9208680" y="6398893"/>
                  <a:ext cx="78552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2B397AC2-C2C4-44F6-89C7-4CE87745C914}"/>
                    </a:ext>
                  </a:extLst>
                </p14:cNvPr>
                <p14:cNvContentPartPr/>
                <p14:nvPr/>
              </p14:nvContentPartPr>
              <p14:xfrm>
                <a:off x="9285720" y="6097213"/>
                <a:ext cx="15840" cy="26028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2B397AC2-C2C4-44F6-89C7-4CE87745C914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9277080" y="6088573"/>
                  <a:ext cx="3348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D5D53954-215D-4F33-A245-FCBA9FE293ED}"/>
                    </a:ext>
                  </a:extLst>
                </p14:cNvPr>
                <p14:cNvContentPartPr/>
                <p14:nvPr/>
              </p14:nvContentPartPr>
              <p14:xfrm>
                <a:off x="9336480" y="6175333"/>
                <a:ext cx="132840" cy="15192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D5D53954-215D-4F33-A245-FCBA9FE293ED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9327840" y="6166693"/>
                  <a:ext cx="15048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11BE25DD-FC62-41C1-BF6D-1F3229A1FE5E}"/>
                    </a:ext>
                  </a:extLst>
                </p14:cNvPr>
                <p14:cNvContentPartPr/>
                <p14:nvPr/>
              </p14:nvContentPartPr>
              <p14:xfrm>
                <a:off x="9488040" y="6054013"/>
                <a:ext cx="109440" cy="30348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11BE25DD-FC62-41C1-BF6D-1F3229A1FE5E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9479400" y="6045373"/>
                  <a:ext cx="12708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7B7A92E4-1D8F-4C7E-9274-4774F73D67E3}"/>
                    </a:ext>
                  </a:extLst>
                </p14:cNvPr>
                <p14:cNvContentPartPr/>
                <p14:nvPr/>
              </p14:nvContentPartPr>
              <p14:xfrm>
                <a:off x="9676680" y="6187213"/>
                <a:ext cx="137160" cy="111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7B7A92E4-1D8F-4C7E-9274-4774F73D67E3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9668040" y="6178573"/>
                  <a:ext cx="15480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92AF7F46-0DD0-49D3-B32C-017451E08362}"/>
                    </a:ext>
                  </a:extLst>
                </p14:cNvPr>
                <p14:cNvContentPartPr/>
                <p14:nvPr/>
              </p14:nvContentPartPr>
              <p14:xfrm>
                <a:off x="9820320" y="6070933"/>
                <a:ext cx="48960" cy="24984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92AF7F46-0DD0-49D3-B32C-017451E08362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9811680" y="6062293"/>
                  <a:ext cx="6660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1CEA0DCC-D080-4949-AE1B-5AC7B72BDF23}"/>
                    </a:ext>
                  </a:extLst>
                </p14:cNvPr>
                <p14:cNvContentPartPr/>
                <p14:nvPr/>
              </p14:nvContentPartPr>
              <p14:xfrm>
                <a:off x="9917520" y="6159493"/>
                <a:ext cx="32400" cy="20196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1CEA0DCC-D080-4949-AE1B-5AC7B72BDF23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9908520" y="6150493"/>
                  <a:ext cx="5004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D44C867C-18DE-4913-9252-90C8D28DB525}"/>
                    </a:ext>
                  </a:extLst>
                </p14:cNvPr>
                <p14:cNvContentPartPr/>
                <p14:nvPr/>
              </p14:nvContentPartPr>
              <p14:xfrm>
                <a:off x="9970440" y="6093613"/>
                <a:ext cx="138240" cy="30852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D44C867C-18DE-4913-9252-90C8D28DB525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9961800" y="6084973"/>
                  <a:ext cx="15588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341E6618-2E96-4C7E-BA2A-F776896B20DA}"/>
                    </a:ext>
                  </a:extLst>
                </p14:cNvPr>
                <p14:cNvContentPartPr/>
                <p14:nvPr/>
              </p14:nvContentPartPr>
              <p14:xfrm>
                <a:off x="10141800" y="6194053"/>
                <a:ext cx="125280" cy="50328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341E6618-2E96-4C7E-BA2A-F776896B20DA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0132800" y="6185413"/>
                  <a:ext cx="142920" cy="52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C00A8A0A-DCB5-4DF4-AD9D-116F1DD5629C}"/>
                    </a:ext>
                  </a:extLst>
                </p14:cNvPr>
                <p14:cNvContentPartPr/>
                <p14:nvPr/>
              </p14:nvContentPartPr>
              <p14:xfrm>
                <a:off x="10443480" y="6184693"/>
                <a:ext cx="123840" cy="48492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C00A8A0A-DCB5-4DF4-AD9D-116F1DD5629C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0434480" y="6175693"/>
                  <a:ext cx="141480" cy="50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09C3BEBF-2F57-424F-9B3E-E919B9DD8365}"/>
                    </a:ext>
                  </a:extLst>
                </p14:cNvPr>
                <p14:cNvContentPartPr/>
                <p14:nvPr/>
              </p14:nvContentPartPr>
              <p14:xfrm>
                <a:off x="11195160" y="6534253"/>
                <a:ext cx="171360" cy="936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09C3BEBF-2F57-424F-9B3E-E919B9DD8365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1186160" y="6525253"/>
                  <a:ext cx="18900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5CBF65C5-A543-4FF1-B244-FF2A2B5B5B4B}"/>
                    </a:ext>
                  </a:extLst>
                </p14:cNvPr>
                <p14:cNvContentPartPr/>
                <p14:nvPr/>
              </p14:nvContentPartPr>
              <p14:xfrm>
                <a:off x="11112360" y="6500413"/>
                <a:ext cx="76680" cy="25884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5CBF65C5-A543-4FF1-B244-FF2A2B5B5B4B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1103360" y="6491413"/>
                  <a:ext cx="9432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DEA1DABC-8023-4031-B8D3-A90B3598CB5C}"/>
                    </a:ext>
                  </a:extLst>
                </p14:cNvPr>
                <p14:cNvContentPartPr/>
                <p14:nvPr/>
              </p14:nvContentPartPr>
              <p14:xfrm>
                <a:off x="11235840" y="6581773"/>
                <a:ext cx="107640" cy="15840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DEA1DABC-8023-4031-B8D3-A90B3598CB5C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1227200" y="6573133"/>
                  <a:ext cx="1252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3BB74BA4-903E-4E78-8C01-C9AAACFE9C88}"/>
                    </a:ext>
                  </a:extLst>
                </p14:cNvPr>
                <p14:cNvContentPartPr/>
                <p14:nvPr/>
              </p14:nvContentPartPr>
              <p14:xfrm>
                <a:off x="10673880" y="6411853"/>
                <a:ext cx="936360" cy="6984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3BB74BA4-903E-4E78-8C01-C9AAACFE9C88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0665240" y="6403213"/>
                  <a:ext cx="95400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B24CBAF2-AA82-4ADB-93D4-A0CD22C4FD61}"/>
                    </a:ext>
                  </a:extLst>
                </p14:cNvPr>
                <p14:cNvContentPartPr/>
                <p14:nvPr/>
              </p14:nvContentPartPr>
              <p14:xfrm>
                <a:off x="10717440" y="6072013"/>
                <a:ext cx="58680" cy="30852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B24CBAF2-AA82-4ADB-93D4-A0CD22C4FD61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10708440" y="6063373"/>
                  <a:ext cx="7632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BC77E470-B090-4ACC-8728-E5509569E47E}"/>
                    </a:ext>
                  </a:extLst>
                </p14:cNvPr>
                <p14:cNvContentPartPr/>
                <p14:nvPr/>
              </p14:nvContentPartPr>
              <p14:xfrm>
                <a:off x="10791960" y="6190093"/>
                <a:ext cx="118440" cy="13500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BC77E470-B090-4ACC-8728-E5509569E47E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10783320" y="6181093"/>
                  <a:ext cx="13608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8F8C5ACA-8CEB-4A77-96BE-456B70CFF676}"/>
                    </a:ext>
                  </a:extLst>
                </p14:cNvPr>
                <p14:cNvContentPartPr/>
                <p14:nvPr/>
              </p14:nvContentPartPr>
              <p14:xfrm>
                <a:off x="10933440" y="6106213"/>
                <a:ext cx="146520" cy="28080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8F8C5ACA-8CEB-4A77-96BE-456B70CFF676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10924440" y="6097213"/>
                  <a:ext cx="16416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62E04F09-E7DD-4D88-841F-870FB9F6E187}"/>
                    </a:ext>
                  </a:extLst>
                </p14:cNvPr>
                <p14:cNvContentPartPr/>
                <p14:nvPr/>
              </p14:nvContentPartPr>
              <p14:xfrm>
                <a:off x="11164200" y="6255973"/>
                <a:ext cx="125280" cy="1728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62E04F09-E7DD-4D88-841F-870FB9F6E187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1155560" y="6246973"/>
                  <a:ext cx="14292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CEA659C3-C92C-4E6C-891B-42CBFC6754BE}"/>
                    </a:ext>
                  </a:extLst>
                </p14:cNvPr>
                <p14:cNvContentPartPr/>
                <p14:nvPr/>
              </p14:nvContentPartPr>
              <p14:xfrm>
                <a:off x="11343120" y="6162373"/>
                <a:ext cx="37800" cy="21492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CEA659C3-C92C-4E6C-891B-42CBFC6754BE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1334120" y="6153733"/>
                  <a:ext cx="5544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6827CAB7-88A4-4158-8801-9AE62B4C281C}"/>
                    </a:ext>
                  </a:extLst>
                </p14:cNvPr>
                <p14:cNvContentPartPr/>
                <p14:nvPr/>
              </p14:nvContentPartPr>
              <p14:xfrm>
                <a:off x="11434920" y="6192253"/>
                <a:ext cx="24480" cy="21312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6827CAB7-88A4-4158-8801-9AE62B4C281C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1425920" y="6183613"/>
                  <a:ext cx="4212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2169ABF5-748D-4B78-AABF-5F39DE3D61E0}"/>
                    </a:ext>
                  </a:extLst>
                </p14:cNvPr>
                <p14:cNvContentPartPr/>
                <p14:nvPr/>
              </p14:nvContentPartPr>
              <p14:xfrm>
                <a:off x="11508720" y="6184333"/>
                <a:ext cx="92160" cy="27468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2169ABF5-748D-4B78-AABF-5F39DE3D61E0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11500080" y="6175333"/>
                  <a:ext cx="10980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3713487D-1175-46E5-9FF5-0DE53099D3CB}"/>
                    </a:ext>
                  </a:extLst>
                </p14:cNvPr>
                <p14:cNvContentPartPr/>
                <p14:nvPr/>
              </p14:nvContentPartPr>
              <p14:xfrm>
                <a:off x="11689800" y="6127813"/>
                <a:ext cx="156240" cy="59472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3713487D-1175-46E5-9FF5-0DE53099D3CB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11681160" y="6118813"/>
                  <a:ext cx="173880" cy="612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8430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654C3-0CE7-419C-B8B9-BF325F9A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Quantum Circuit</a:t>
            </a:r>
            <a:endParaRPr lang="en-CA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83A94A-86FD-4485-8C6B-1FB6EDCCBD07}"/>
                  </a:ext>
                </a:extLst>
              </p:cNvPr>
              <p:cNvSpPr txBox="1"/>
              <p:nvPr/>
            </p:nvSpPr>
            <p:spPr>
              <a:xfrm>
                <a:off x="2565903" y="2613194"/>
                <a:ext cx="7852035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CA" sz="2500" b="1" dirty="0"/>
                  <a:t> </a:t>
                </a:r>
                <a:r>
                  <a:rPr lang="en-CA" sz="2500" dirty="0"/>
                  <a:t>is constant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CA" sz="2500" dirty="0"/>
                  <a:t> measurement IS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|0⟩</m:t>
                    </m:r>
                  </m:oMath>
                </a14:m>
                <a:r>
                  <a:rPr lang="en-CA" sz="2500" dirty="0"/>
                  <a:t>.</a:t>
                </a:r>
                <a:endParaRPr lang="en-CA" sz="25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CA" sz="2500" b="1" dirty="0"/>
                  <a:t> </a:t>
                </a:r>
                <a:r>
                  <a:rPr lang="en-CA" sz="2500" dirty="0"/>
                  <a:t>is balanced </a:t>
                </a:r>
                <a14:m>
                  <m:oMath xmlns:m="http://schemas.openxmlformats.org/officeDocument/2006/math">
                    <m:r>
                      <a:rPr lang="en-US" sz="2500" i="1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CA" sz="2500" dirty="0"/>
                  <a:t> measurement IS NOT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|0⟩</m:t>
                    </m:r>
                  </m:oMath>
                </a14:m>
                <a:r>
                  <a:rPr lang="en-CA" sz="2500" dirty="0"/>
                  <a:t>.</a:t>
                </a:r>
                <a:endParaRPr lang="en-CA" sz="25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83A94A-86FD-4485-8C6B-1FB6EDCCB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903" y="2613194"/>
                <a:ext cx="7852035" cy="861774"/>
              </a:xfrm>
              <a:prstGeom prst="rect">
                <a:avLst/>
              </a:prstGeom>
              <a:blipFill>
                <a:blip r:embed="rId3"/>
                <a:stretch>
                  <a:fillRect l="-1165" t="-5674" b="-1631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 descr="Logo&#10;&#10;Description automatically generated with low confidence">
            <a:extLst>
              <a:ext uri="{FF2B5EF4-FFF2-40B4-BE49-F238E27FC236}">
                <a16:creationId xmlns:a16="http://schemas.microsoft.com/office/drawing/2014/main" id="{6D814532-F292-4655-B9D2-774734576F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322" y="4198136"/>
            <a:ext cx="3701808" cy="969846"/>
          </a:xfrm>
          <a:prstGeom prst="rect">
            <a:avLst/>
          </a:prstGeom>
        </p:spPr>
      </p:pic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55A1EF4F-1888-42CB-AAC9-D0BD08A0E8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821" y="4216252"/>
            <a:ext cx="3657363" cy="9517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63C61A1-9F50-4344-BA3E-5B113D5E501A}"/>
                  </a:ext>
                </a:extLst>
              </p:cNvPr>
              <p:cNvSpPr txBox="1"/>
              <p:nvPr/>
            </p:nvSpPr>
            <p:spPr>
              <a:xfrm>
                <a:off x="2057425" y="3910990"/>
                <a:ext cx="15727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CA" dirty="0"/>
                  <a:t> is constant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63C61A1-9F50-4344-BA3E-5B113D5E5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25" y="3910990"/>
                <a:ext cx="1572710" cy="369332"/>
              </a:xfrm>
              <a:prstGeom prst="rect">
                <a:avLst/>
              </a:prstGeom>
              <a:blipFill>
                <a:blip r:embed="rId6"/>
                <a:stretch>
                  <a:fillRect l="-3502" t="-10000" r="-2724" b="-2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FCAE812-24C5-4380-93EA-79DC3AE0CC90}"/>
                  </a:ext>
                </a:extLst>
              </p:cNvPr>
              <p:cNvSpPr txBox="1"/>
              <p:nvPr/>
            </p:nvSpPr>
            <p:spPr>
              <a:xfrm>
                <a:off x="7947007" y="3968815"/>
                <a:ext cx="19621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CA" dirty="0"/>
                  <a:t> is balanced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FCAE812-24C5-4380-93EA-79DC3AE0C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7007" y="3968815"/>
                <a:ext cx="1962175" cy="369332"/>
              </a:xfrm>
              <a:prstGeom prst="rect">
                <a:avLst/>
              </a:prstGeom>
              <a:blipFill>
                <a:blip r:embed="rId7"/>
                <a:stretch>
                  <a:fillRect l="-2795" t="-8197" b="-245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72CB1E3-9B0B-43B1-8EF7-F17283AB2CB0}"/>
              </a:ext>
            </a:extLst>
          </p:cNvPr>
          <p:cNvCxnSpPr>
            <a:cxnSpLocks/>
          </p:cNvCxnSpPr>
          <p:nvPr/>
        </p:nvCxnSpPr>
        <p:spPr>
          <a:xfrm flipV="1">
            <a:off x="2718303" y="4995612"/>
            <a:ext cx="0" cy="5899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BA998D8-B32B-4EB2-B1E1-2977E30D076B}"/>
                  </a:ext>
                </a:extLst>
              </p:cNvPr>
              <p:cNvSpPr txBox="1"/>
              <p:nvPr/>
            </p:nvSpPr>
            <p:spPr>
              <a:xfrm>
                <a:off x="1154338" y="5742115"/>
                <a:ext cx="3301995" cy="4648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𝑏𝑖𝑡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0)=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BA998D8-B32B-4EB2-B1E1-2977E30D0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338" y="5742115"/>
                <a:ext cx="3301995" cy="464871"/>
              </a:xfrm>
              <a:prstGeom prst="rect">
                <a:avLst/>
              </a:prstGeom>
              <a:blipFill>
                <a:blip r:embed="rId8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4933E19-FE69-4122-ACAF-285780B83402}"/>
              </a:ext>
            </a:extLst>
          </p:cNvPr>
          <p:cNvCxnSpPr>
            <a:cxnSpLocks/>
          </p:cNvCxnSpPr>
          <p:nvPr/>
        </p:nvCxnSpPr>
        <p:spPr>
          <a:xfrm flipV="1">
            <a:off x="8754165" y="4905118"/>
            <a:ext cx="0" cy="7709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7F04CFF-83CC-4B41-A269-4506F316545F}"/>
                  </a:ext>
                </a:extLst>
              </p:cNvPr>
              <p:cNvSpPr txBox="1"/>
              <p:nvPr/>
            </p:nvSpPr>
            <p:spPr>
              <a:xfrm>
                <a:off x="7357536" y="5702525"/>
                <a:ext cx="3301995" cy="1018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𝑏𝑖𝑡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b="0" dirty="0"/>
                  <a:t> </a:t>
                </a:r>
              </a:p>
              <a:p>
                <a:r>
                  <a:rPr lang="en-US" b="0" dirty="0"/>
                  <a:t>Thus,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𝑏𝑖𝑡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0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7F04CFF-83CC-4B41-A269-4506F3165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7536" y="5702525"/>
                <a:ext cx="3301995" cy="1018869"/>
              </a:xfrm>
              <a:prstGeom prst="rect">
                <a:avLst/>
              </a:prstGeom>
              <a:blipFill>
                <a:blip r:embed="rId9"/>
                <a:stretch>
                  <a:fillRect l="-166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0467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654C3-0CE7-419C-B8B9-BF325F9A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Deutsch-</a:t>
            </a:r>
            <a:r>
              <a:rPr lang="en-US" sz="4000" dirty="0" err="1">
                <a:solidFill>
                  <a:srgbClr val="FFFFFF"/>
                </a:solidFill>
              </a:rPr>
              <a:t>Jozsa</a:t>
            </a:r>
            <a:r>
              <a:rPr lang="en-US" sz="4000" dirty="0">
                <a:solidFill>
                  <a:srgbClr val="FFFFFF"/>
                </a:solidFill>
              </a:rPr>
              <a:t> Algorithm – Problem Description</a:t>
            </a:r>
            <a:endParaRPr lang="en-CA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5A73821-4F75-405A-A6EA-15AF1A824F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9322" y="2482448"/>
                <a:ext cx="10280198" cy="223992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→{0,1}</m:t>
                    </m:r>
                  </m:oMath>
                </a14:m>
                <a:r>
                  <a:rPr lang="en-US" dirty="0"/>
                  <a:t> is called constant if all bit strings have the same output; It is called balanced if the outputs of half bit strings are different from the other half.</a:t>
                </a:r>
              </a:p>
              <a:p>
                <a:r>
                  <a:rPr lang="en-US" dirty="0"/>
                  <a:t>Given an unknown function (but guaranteed to be constant or balanced)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→{0,1}</m:t>
                    </m:r>
                  </m:oMath>
                </a14:m>
                <a:r>
                  <a:rPr lang="en-CA" dirty="0"/>
                  <a:t>, determine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CA" dirty="0"/>
                  <a:t> is constant or balanced.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5A73821-4F75-405A-A6EA-15AF1A824F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9322" y="2482448"/>
                <a:ext cx="10280198" cy="2239925"/>
              </a:xfrm>
              <a:blipFill>
                <a:blip r:embed="rId2"/>
                <a:stretch>
                  <a:fillRect l="-1068" t="-4348" r="-119" b="-326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704BA38-4EC9-46C8-A90E-D17D1F69A468}"/>
              </a:ext>
            </a:extLst>
          </p:cNvPr>
          <p:cNvCxnSpPr>
            <a:cxnSpLocks/>
          </p:cNvCxnSpPr>
          <p:nvPr/>
        </p:nvCxnSpPr>
        <p:spPr>
          <a:xfrm>
            <a:off x="3402814" y="5494059"/>
            <a:ext cx="52321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A765B102-7833-4D21-9880-D6F6AA192A24}"/>
                  </a:ext>
                </a:extLst>
              </p:cNvPr>
              <p:cNvSpPr/>
              <p:nvPr/>
            </p:nvSpPr>
            <p:spPr>
              <a:xfrm>
                <a:off x="2640813" y="5112480"/>
                <a:ext cx="702734" cy="7453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CA" b="1" dirty="0"/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A765B102-7833-4D21-9880-D6F6AA192A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0813" y="5112480"/>
                <a:ext cx="702734" cy="74537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18F4D8F8-8DB2-4FE3-BC8B-B80AD5FD99EE}"/>
                  </a:ext>
                </a:extLst>
              </p:cNvPr>
              <p:cNvSpPr/>
              <p:nvPr/>
            </p:nvSpPr>
            <p:spPr>
              <a:xfrm>
                <a:off x="3985291" y="5110877"/>
                <a:ext cx="702734" cy="7453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CA" b="1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18F4D8F8-8DB2-4FE3-BC8B-B80AD5FD99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5291" y="5110877"/>
                <a:ext cx="702734" cy="74537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71CE69C-A5A9-4A29-B07F-58FE4F410F72}"/>
              </a:ext>
            </a:extLst>
          </p:cNvPr>
          <p:cNvCxnSpPr>
            <a:cxnSpLocks/>
          </p:cNvCxnSpPr>
          <p:nvPr/>
        </p:nvCxnSpPr>
        <p:spPr>
          <a:xfrm>
            <a:off x="3402814" y="6437584"/>
            <a:ext cx="52321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718DEF0F-A0EE-409A-82A5-224122063D5D}"/>
                  </a:ext>
                </a:extLst>
              </p:cNvPr>
              <p:cNvSpPr/>
              <p:nvPr/>
            </p:nvSpPr>
            <p:spPr>
              <a:xfrm>
                <a:off x="2640813" y="6056005"/>
                <a:ext cx="702734" cy="7453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CA" b="1" dirty="0"/>
              </a:p>
            </p:txBody>
          </p:sp>
        </mc:Choice>
        <mc:Fallback xmlns="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718DEF0F-A0EE-409A-82A5-224122063D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0813" y="6056005"/>
                <a:ext cx="702734" cy="74537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578EF68C-669E-41FE-97B2-02D17A097626}"/>
              </a:ext>
            </a:extLst>
          </p:cNvPr>
          <p:cNvSpPr/>
          <p:nvPr/>
        </p:nvSpPr>
        <p:spPr>
          <a:xfrm>
            <a:off x="3985291" y="6054402"/>
            <a:ext cx="702734" cy="745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  <a:endParaRPr lang="en-CA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D6F9AA0-86D6-448B-8E45-84DD5B9B196D}"/>
              </a:ext>
            </a:extLst>
          </p:cNvPr>
          <p:cNvSpPr txBox="1"/>
          <p:nvPr/>
        </p:nvSpPr>
        <p:spPr>
          <a:xfrm>
            <a:off x="3200401" y="4712779"/>
            <a:ext cx="1058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constant</a:t>
            </a:r>
            <a:endParaRPr lang="en-CA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26A85BF-EC9A-40B4-8B0C-3E299C099C0B}"/>
              </a:ext>
            </a:extLst>
          </p:cNvPr>
          <p:cNvSpPr txBox="1"/>
          <p:nvPr/>
        </p:nvSpPr>
        <p:spPr>
          <a:xfrm>
            <a:off x="7720107" y="4722373"/>
            <a:ext cx="1058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balanced</a:t>
            </a:r>
            <a:endParaRPr lang="en-CA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1BE15D-2DCF-4E42-BF6C-49C0C9491323}"/>
              </a:ext>
            </a:extLst>
          </p:cNvPr>
          <p:cNvSpPr txBox="1"/>
          <p:nvPr/>
        </p:nvSpPr>
        <p:spPr>
          <a:xfrm>
            <a:off x="3462867" y="577065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</a:t>
            </a:r>
            <a:endParaRPr lang="en-CA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046347F-B8B3-4D10-AC8B-EBEC1BFD509D}"/>
              </a:ext>
            </a:extLst>
          </p:cNvPr>
          <p:cNvCxnSpPr>
            <a:cxnSpLocks/>
          </p:cNvCxnSpPr>
          <p:nvPr/>
        </p:nvCxnSpPr>
        <p:spPr>
          <a:xfrm>
            <a:off x="7613258" y="5799882"/>
            <a:ext cx="52321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6939B84E-4196-457C-838A-CB56CDE1947F}"/>
                  </a:ext>
                </a:extLst>
              </p:cNvPr>
              <p:cNvSpPr/>
              <p:nvPr/>
            </p:nvSpPr>
            <p:spPr>
              <a:xfrm>
                <a:off x="6851257" y="5418303"/>
                <a:ext cx="702734" cy="7453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CA" b="1" dirty="0"/>
              </a:p>
            </p:txBody>
          </p:sp>
        </mc:Choice>
        <mc:Fallback xmlns="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6939B84E-4196-457C-838A-CB56CDE194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1257" y="5418303"/>
                <a:ext cx="702734" cy="74537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>
            <a:extLst>
              <a:ext uri="{FF2B5EF4-FFF2-40B4-BE49-F238E27FC236}">
                <a16:creationId xmlns:a16="http://schemas.microsoft.com/office/drawing/2014/main" id="{8C1AD76E-4507-4D0D-8324-0E45B8B043D2}"/>
              </a:ext>
            </a:extLst>
          </p:cNvPr>
          <p:cNvSpPr/>
          <p:nvPr/>
        </p:nvSpPr>
        <p:spPr>
          <a:xfrm>
            <a:off x="8195735" y="5416700"/>
            <a:ext cx="2144576" cy="745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half 0s half 1s</a:t>
            </a:r>
            <a:endParaRPr lang="en-CA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6D007794-1274-44F1-8568-F3418CA7398E}"/>
                  </a:ext>
                </a:extLst>
              </p14:cNvPr>
              <p14:cNvContentPartPr/>
              <p14:nvPr/>
            </p14:nvContentPartPr>
            <p14:xfrm>
              <a:off x="5396640" y="2077093"/>
              <a:ext cx="198360" cy="2131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6D007794-1274-44F1-8568-F3418CA7398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87640" y="2068093"/>
                <a:ext cx="216000" cy="23076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4F9CBC79-F580-43EA-98BC-48908CB476BD}"/>
              </a:ext>
            </a:extLst>
          </p:cNvPr>
          <p:cNvGrpSpPr/>
          <p:nvPr/>
        </p:nvGrpSpPr>
        <p:grpSpPr>
          <a:xfrm>
            <a:off x="2289120" y="1654093"/>
            <a:ext cx="2758680" cy="852480"/>
            <a:chOff x="2289120" y="1654093"/>
            <a:chExt cx="2758680" cy="85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37A0FB4-692B-46D2-B6EC-958AD390E579}"/>
                    </a:ext>
                  </a:extLst>
                </p14:cNvPr>
                <p14:cNvContentPartPr/>
                <p14:nvPr/>
              </p14:nvContentPartPr>
              <p14:xfrm>
                <a:off x="2289120" y="1914733"/>
                <a:ext cx="256680" cy="5288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37A0FB4-692B-46D2-B6EC-958AD390E57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280480" y="1906093"/>
                  <a:ext cx="274320" cy="54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92C9BC5-2C3C-443E-A031-3763CB989403}"/>
                    </a:ext>
                  </a:extLst>
                </p14:cNvPr>
                <p14:cNvContentPartPr/>
                <p14:nvPr/>
              </p14:nvContentPartPr>
              <p14:xfrm>
                <a:off x="2302440" y="2138653"/>
                <a:ext cx="235440" cy="14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92C9BC5-2C3C-443E-A031-3763CB98940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293440" y="2129653"/>
                  <a:ext cx="2530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0010424-1441-444C-963E-9DD9C1AAF407}"/>
                    </a:ext>
                  </a:extLst>
                </p14:cNvPr>
                <p14:cNvContentPartPr/>
                <p14:nvPr/>
              </p14:nvContentPartPr>
              <p14:xfrm>
                <a:off x="2588640" y="2024533"/>
                <a:ext cx="91800" cy="4305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0010424-1441-444C-963E-9DD9C1AAF40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579640" y="2015533"/>
                  <a:ext cx="109440" cy="4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F7B22D0-15D9-4860-9E9B-11B6AE0F871D}"/>
                    </a:ext>
                  </a:extLst>
                </p14:cNvPr>
                <p14:cNvContentPartPr/>
                <p14:nvPr/>
              </p14:nvContentPartPr>
              <p14:xfrm>
                <a:off x="2852520" y="2104813"/>
                <a:ext cx="137520" cy="171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F7B22D0-15D9-4860-9E9B-11B6AE0F871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843520" y="2095813"/>
                  <a:ext cx="1551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08A05F8-F398-4C6A-91E8-EDDBB89F0E6C}"/>
                    </a:ext>
                  </a:extLst>
                </p14:cNvPr>
                <p14:cNvContentPartPr/>
                <p14:nvPr/>
              </p14:nvContentPartPr>
              <p14:xfrm>
                <a:off x="3099840" y="2096893"/>
                <a:ext cx="15840" cy="2390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08A05F8-F398-4C6A-91E8-EDDBB89F0E6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090840" y="2087893"/>
                  <a:ext cx="3348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C6BFD1D-8952-417F-8F9D-6A1158E58910}"/>
                    </a:ext>
                  </a:extLst>
                </p14:cNvPr>
                <p14:cNvContentPartPr/>
                <p14:nvPr/>
              </p14:nvContentPartPr>
              <p14:xfrm>
                <a:off x="3265440" y="2141893"/>
                <a:ext cx="117720" cy="1688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C6BFD1D-8952-417F-8F9D-6A1158E5891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256440" y="2133253"/>
                  <a:ext cx="1353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93A14BE-1E9D-4DC1-BC4D-8BD132270E92}"/>
                    </a:ext>
                  </a:extLst>
                </p14:cNvPr>
                <p14:cNvContentPartPr/>
                <p14:nvPr/>
              </p14:nvContentPartPr>
              <p14:xfrm>
                <a:off x="3518160" y="2227933"/>
                <a:ext cx="42480" cy="111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93A14BE-1E9D-4DC1-BC4D-8BD132270E9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509520" y="2219293"/>
                  <a:ext cx="6012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6928970-14EF-4D34-BB4E-69B10DCFC859}"/>
                    </a:ext>
                  </a:extLst>
                </p14:cNvPr>
                <p14:cNvContentPartPr/>
                <p14:nvPr/>
              </p14:nvContentPartPr>
              <p14:xfrm>
                <a:off x="3693840" y="2205253"/>
                <a:ext cx="171360" cy="72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6928970-14EF-4D34-BB4E-69B10DCFC85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684840" y="2196253"/>
                  <a:ext cx="18900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47D3DB8-014E-468B-B33A-D6163719E882}"/>
                    </a:ext>
                  </a:extLst>
                </p14:cNvPr>
                <p14:cNvContentPartPr/>
                <p14:nvPr/>
              </p14:nvContentPartPr>
              <p14:xfrm>
                <a:off x="3924600" y="2185093"/>
                <a:ext cx="14760" cy="104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47D3DB8-014E-468B-B33A-D6163719E88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915960" y="2176453"/>
                  <a:ext cx="324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576D1F7-ACEE-49FB-8CCF-EF14BCE94894}"/>
                    </a:ext>
                  </a:extLst>
                </p14:cNvPr>
                <p14:cNvContentPartPr/>
                <p14:nvPr/>
              </p14:nvContentPartPr>
              <p14:xfrm>
                <a:off x="4109280" y="2116693"/>
                <a:ext cx="83160" cy="1670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576D1F7-ACEE-49FB-8CCF-EF14BCE9489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100280" y="2107693"/>
                  <a:ext cx="10080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A9462E5-62DB-4D8F-A459-7D9615AC2764}"/>
                    </a:ext>
                  </a:extLst>
                </p14:cNvPr>
                <p14:cNvContentPartPr/>
                <p14:nvPr/>
              </p14:nvContentPartPr>
              <p14:xfrm>
                <a:off x="4311240" y="2011213"/>
                <a:ext cx="4680" cy="183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A9462E5-62DB-4D8F-A459-7D9615AC2764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302600" y="2002573"/>
                  <a:ext cx="223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48DFD15-B72B-4749-8AB0-5358333D76CC}"/>
                    </a:ext>
                  </a:extLst>
                </p14:cNvPr>
                <p14:cNvContentPartPr/>
                <p14:nvPr/>
              </p14:nvContentPartPr>
              <p14:xfrm>
                <a:off x="4315560" y="2016253"/>
                <a:ext cx="6840" cy="2577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48DFD15-B72B-4749-8AB0-5358333D76C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306560" y="2007613"/>
                  <a:ext cx="2448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DD6C0C0-6A11-48FD-AC70-074D48CA0C0E}"/>
                    </a:ext>
                  </a:extLst>
                </p14:cNvPr>
                <p14:cNvContentPartPr/>
                <p14:nvPr/>
              </p14:nvContentPartPr>
              <p14:xfrm>
                <a:off x="4509960" y="1971253"/>
                <a:ext cx="201960" cy="5353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DD6C0C0-6A11-48FD-AC70-074D48CA0C0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500960" y="1962253"/>
                  <a:ext cx="219600" cy="55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D369F97-E84B-414D-849C-B960D56DDA2E}"/>
                    </a:ext>
                  </a:extLst>
                </p14:cNvPr>
                <p14:cNvContentPartPr/>
                <p14:nvPr/>
              </p14:nvContentPartPr>
              <p14:xfrm>
                <a:off x="4878600" y="2130733"/>
                <a:ext cx="169200" cy="223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D369F97-E84B-414D-849C-B960D56DDA2E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869960" y="2121733"/>
                  <a:ext cx="1868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0C43348-A0A5-4055-813F-97F4D292A7E3}"/>
                    </a:ext>
                  </a:extLst>
                </p14:cNvPr>
                <p14:cNvContentPartPr/>
                <p14:nvPr/>
              </p14:nvContentPartPr>
              <p14:xfrm>
                <a:off x="4925040" y="2193373"/>
                <a:ext cx="121680" cy="93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0C43348-A0A5-4055-813F-97F4D292A7E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916400" y="2184373"/>
                  <a:ext cx="13932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1B60476-7DCE-4FE3-9F60-118FFEA1083C}"/>
                    </a:ext>
                  </a:extLst>
                </p14:cNvPr>
                <p14:cNvContentPartPr/>
                <p14:nvPr/>
              </p14:nvContentPartPr>
              <p14:xfrm>
                <a:off x="2878800" y="1867213"/>
                <a:ext cx="1404000" cy="1594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1B60476-7DCE-4FE3-9F60-118FFEA1083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870160" y="1858573"/>
                  <a:ext cx="142164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B498790-C450-4EE8-B634-B6B06BCDE856}"/>
                    </a:ext>
                  </a:extLst>
                </p14:cNvPr>
                <p14:cNvContentPartPr/>
                <p14:nvPr/>
              </p14:nvContentPartPr>
              <p14:xfrm>
                <a:off x="3416640" y="1654093"/>
                <a:ext cx="135360" cy="1627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B498790-C450-4EE8-B634-B6B06BCDE85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407640" y="1645453"/>
                  <a:ext cx="153000" cy="18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B20D8B6-394D-4822-BA9C-11E0BDBF2C99}"/>
              </a:ext>
            </a:extLst>
          </p:cNvPr>
          <p:cNvGrpSpPr/>
          <p:nvPr/>
        </p:nvGrpSpPr>
        <p:grpSpPr>
          <a:xfrm>
            <a:off x="82680" y="107173"/>
            <a:ext cx="493920" cy="227880"/>
            <a:chOff x="82680" y="107173"/>
            <a:chExt cx="493920" cy="22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0817A09-EBE9-46A1-842A-214F91CCFD20}"/>
                    </a:ext>
                  </a:extLst>
                </p14:cNvPr>
                <p14:cNvContentPartPr/>
                <p14:nvPr/>
              </p14:nvContentPartPr>
              <p14:xfrm>
                <a:off x="82680" y="107173"/>
                <a:ext cx="137160" cy="2278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0817A09-EBE9-46A1-842A-214F91CCFD2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4040" y="98173"/>
                  <a:ext cx="15480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4D2CE26-C485-4345-823C-E6E4BF7BABED}"/>
                    </a:ext>
                  </a:extLst>
                </p14:cNvPr>
                <p14:cNvContentPartPr/>
                <p14:nvPr/>
              </p14:nvContentPartPr>
              <p14:xfrm>
                <a:off x="271680" y="210493"/>
                <a:ext cx="128520" cy="54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4D2CE26-C485-4345-823C-E6E4BF7BABE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62680" y="201853"/>
                  <a:ext cx="14616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6C1F9E5-4297-4286-8419-E3B576857475}"/>
                    </a:ext>
                  </a:extLst>
                </p14:cNvPr>
                <p14:cNvContentPartPr/>
                <p14:nvPr/>
              </p14:nvContentPartPr>
              <p14:xfrm>
                <a:off x="305880" y="274213"/>
                <a:ext cx="77760" cy="151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6C1F9E5-4297-4286-8419-E3B57685747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97240" y="265213"/>
                  <a:ext cx="9540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01A839E-2BEF-45BD-83BF-2F603B45AF3C}"/>
                    </a:ext>
                  </a:extLst>
                </p14:cNvPr>
                <p14:cNvContentPartPr/>
                <p14:nvPr/>
              </p14:nvContentPartPr>
              <p14:xfrm>
                <a:off x="454920" y="161893"/>
                <a:ext cx="121680" cy="1605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01A839E-2BEF-45BD-83BF-2F603B45AF3C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46280" y="152893"/>
                  <a:ext cx="139320" cy="17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C768853-324E-45C3-8920-768BEF488D0D}"/>
              </a:ext>
            </a:extLst>
          </p:cNvPr>
          <p:cNvGrpSpPr/>
          <p:nvPr/>
        </p:nvGrpSpPr>
        <p:grpSpPr>
          <a:xfrm>
            <a:off x="911040" y="40573"/>
            <a:ext cx="1159920" cy="1283400"/>
            <a:chOff x="911040" y="40573"/>
            <a:chExt cx="1159920" cy="128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30457EC-0B43-4B04-A33E-820BBF3637E3}"/>
                    </a:ext>
                  </a:extLst>
                </p14:cNvPr>
                <p14:cNvContentPartPr/>
                <p14:nvPr/>
              </p14:nvContentPartPr>
              <p14:xfrm>
                <a:off x="1054680" y="115093"/>
                <a:ext cx="13680" cy="25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30457EC-0B43-4B04-A33E-820BBF3637E3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45680" y="106453"/>
                  <a:ext cx="3132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C2407A3-6EEE-41DE-98BC-D2ED9677FE74}"/>
                    </a:ext>
                  </a:extLst>
                </p14:cNvPr>
                <p14:cNvContentPartPr/>
                <p14:nvPr/>
              </p14:nvContentPartPr>
              <p14:xfrm>
                <a:off x="922200" y="40573"/>
                <a:ext cx="190800" cy="3502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C2407A3-6EEE-41DE-98BC-D2ED9677FE74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13200" y="31933"/>
                  <a:ext cx="20844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835F40A-270B-4B62-8905-86A8E503FE84}"/>
                    </a:ext>
                  </a:extLst>
                </p14:cNvPr>
                <p14:cNvContentPartPr/>
                <p14:nvPr/>
              </p14:nvContentPartPr>
              <p14:xfrm>
                <a:off x="911040" y="210493"/>
                <a:ext cx="193680" cy="212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835F40A-270B-4B62-8905-86A8E503FE84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02400" y="201853"/>
                  <a:ext cx="21132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25A5E6B-F638-4CEC-B02E-B54C904EA000}"/>
                    </a:ext>
                  </a:extLst>
                </p14:cNvPr>
                <p14:cNvContentPartPr/>
                <p14:nvPr/>
              </p14:nvContentPartPr>
              <p14:xfrm>
                <a:off x="1130640" y="101773"/>
                <a:ext cx="69120" cy="2980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25A5E6B-F638-4CEC-B02E-B54C904EA000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122000" y="92773"/>
                  <a:ext cx="8676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A7A0332-F7FF-4206-B855-836A9AD422EF}"/>
                    </a:ext>
                  </a:extLst>
                </p14:cNvPr>
                <p14:cNvContentPartPr/>
                <p14:nvPr/>
              </p14:nvContentPartPr>
              <p14:xfrm>
                <a:off x="1249080" y="196813"/>
                <a:ext cx="88920" cy="1440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A7A0332-F7FF-4206-B855-836A9AD422EF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240440" y="187813"/>
                  <a:ext cx="10656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C49149B-B982-4FED-BABD-227DDD96BEA2}"/>
                    </a:ext>
                  </a:extLst>
                </p14:cNvPr>
                <p14:cNvContentPartPr/>
                <p14:nvPr/>
              </p14:nvContentPartPr>
              <p14:xfrm>
                <a:off x="1390200" y="231373"/>
                <a:ext cx="77040" cy="964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C49149B-B982-4FED-BABD-227DDD96BEA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381560" y="222373"/>
                  <a:ext cx="946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E80A347-D506-4010-A804-8A3F9EA060C0}"/>
                    </a:ext>
                  </a:extLst>
                </p14:cNvPr>
                <p14:cNvContentPartPr/>
                <p14:nvPr/>
              </p14:nvContentPartPr>
              <p14:xfrm>
                <a:off x="1528440" y="123013"/>
                <a:ext cx="60120" cy="3045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E80A347-D506-4010-A804-8A3F9EA060C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519440" y="114013"/>
                  <a:ext cx="7776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A94F0A8-97B7-4EB9-8D09-9B49F97B6E32}"/>
                    </a:ext>
                  </a:extLst>
                </p14:cNvPr>
                <p14:cNvContentPartPr/>
                <p14:nvPr/>
              </p14:nvContentPartPr>
              <p14:xfrm>
                <a:off x="1701600" y="234253"/>
                <a:ext cx="152640" cy="54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A94F0A8-97B7-4EB9-8D09-9B49F97B6E32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692960" y="225613"/>
                  <a:ext cx="1702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CEF60FC-73D4-4996-8213-2E85078A3899}"/>
                    </a:ext>
                  </a:extLst>
                </p14:cNvPr>
                <p14:cNvContentPartPr/>
                <p14:nvPr/>
              </p14:nvContentPartPr>
              <p14:xfrm>
                <a:off x="1731480" y="283213"/>
                <a:ext cx="121680" cy="93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CEF60FC-73D4-4996-8213-2E85078A3899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722840" y="274213"/>
                  <a:ext cx="13932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BCB4CE6-F2FD-4F38-AFED-B539FE1C0303}"/>
                    </a:ext>
                  </a:extLst>
                </p14:cNvPr>
                <p14:cNvContentPartPr/>
                <p14:nvPr/>
              </p14:nvContentPartPr>
              <p14:xfrm>
                <a:off x="1959000" y="211213"/>
                <a:ext cx="111960" cy="1144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BCB4CE6-F2FD-4F38-AFED-B539FE1C030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950360" y="202213"/>
                  <a:ext cx="12960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C377E2F-1C94-4591-A5CE-03B83833EC62}"/>
                    </a:ext>
                  </a:extLst>
                </p14:cNvPr>
                <p14:cNvContentPartPr/>
                <p14:nvPr/>
              </p14:nvContentPartPr>
              <p14:xfrm>
                <a:off x="947400" y="451693"/>
                <a:ext cx="197280" cy="2966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C377E2F-1C94-4591-A5CE-03B83833EC62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38400" y="443053"/>
                  <a:ext cx="21492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C275517-25A2-4396-B444-12FB7DA73B78}"/>
                    </a:ext>
                  </a:extLst>
                </p14:cNvPr>
                <p14:cNvContentPartPr/>
                <p14:nvPr/>
              </p14:nvContentPartPr>
              <p14:xfrm>
                <a:off x="1131720" y="507853"/>
                <a:ext cx="74520" cy="2696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C275517-25A2-4396-B444-12FB7DA73B7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123080" y="498853"/>
                  <a:ext cx="9216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97B4EA2-B246-4CE0-ADF7-692EB8A4CC50}"/>
                    </a:ext>
                  </a:extLst>
                </p14:cNvPr>
                <p14:cNvContentPartPr/>
                <p14:nvPr/>
              </p14:nvContentPartPr>
              <p14:xfrm>
                <a:off x="1216680" y="576253"/>
                <a:ext cx="111960" cy="1616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97B4EA2-B246-4CE0-ADF7-692EB8A4CC50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208040" y="567613"/>
                  <a:ext cx="1296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C02290B-E5C4-4D57-8F29-54EBC38AA2FD}"/>
                    </a:ext>
                  </a:extLst>
                </p14:cNvPr>
                <p14:cNvContentPartPr/>
                <p14:nvPr/>
              </p14:nvContentPartPr>
              <p14:xfrm>
                <a:off x="1380480" y="577333"/>
                <a:ext cx="18000" cy="1663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C02290B-E5C4-4D57-8F29-54EBC38AA2FD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371480" y="568693"/>
                  <a:ext cx="3564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F0153EA-932E-4127-BF5C-0978D4857289}"/>
                    </a:ext>
                  </a:extLst>
                </p14:cNvPr>
                <p14:cNvContentPartPr/>
                <p14:nvPr/>
              </p14:nvContentPartPr>
              <p14:xfrm>
                <a:off x="1480920" y="555373"/>
                <a:ext cx="62280" cy="2649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F0153EA-932E-4127-BF5C-0978D4857289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471920" y="546373"/>
                  <a:ext cx="7992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4667463-3B57-4247-8D92-D64FEE6ACDF4}"/>
                    </a:ext>
                  </a:extLst>
                </p14:cNvPr>
                <p14:cNvContentPartPr/>
                <p14:nvPr/>
              </p14:nvContentPartPr>
              <p14:xfrm>
                <a:off x="1703760" y="565453"/>
                <a:ext cx="154800" cy="212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4667463-3B57-4247-8D92-D64FEE6ACDF4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695120" y="556453"/>
                  <a:ext cx="17244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FF6B0D6-A227-4DAF-9B48-AB2510DA7121}"/>
                    </a:ext>
                  </a:extLst>
                </p14:cNvPr>
                <p14:cNvContentPartPr/>
                <p14:nvPr/>
              </p14:nvContentPartPr>
              <p14:xfrm>
                <a:off x="1720320" y="643933"/>
                <a:ext cx="119520" cy="104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FF6B0D6-A227-4DAF-9B48-AB2510DA7121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711680" y="634933"/>
                  <a:ext cx="13716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3A5D540-27E3-4FAC-9B06-EBACFCD1C6AB}"/>
                    </a:ext>
                  </a:extLst>
                </p14:cNvPr>
                <p14:cNvContentPartPr/>
                <p14:nvPr/>
              </p14:nvContentPartPr>
              <p14:xfrm>
                <a:off x="1938120" y="557533"/>
                <a:ext cx="116280" cy="1173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3A5D540-27E3-4FAC-9B06-EBACFCD1C6AB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929120" y="548533"/>
                  <a:ext cx="13392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4023478-E65A-475A-855E-AC3BB2901158}"/>
                    </a:ext>
                  </a:extLst>
                </p14:cNvPr>
                <p14:cNvContentPartPr/>
                <p14:nvPr/>
              </p14:nvContentPartPr>
              <p14:xfrm>
                <a:off x="943080" y="803773"/>
                <a:ext cx="212400" cy="2278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4023478-E65A-475A-855E-AC3BB2901158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934080" y="795133"/>
                  <a:ext cx="23004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2D524B2-7280-4BBB-BB1D-5F749BCB10BA}"/>
                    </a:ext>
                  </a:extLst>
                </p14:cNvPr>
                <p14:cNvContentPartPr/>
                <p14:nvPr/>
              </p14:nvContentPartPr>
              <p14:xfrm>
                <a:off x="1164840" y="813853"/>
                <a:ext cx="69120" cy="2408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2D524B2-7280-4BBB-BB1D-5F749BCB10BA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156200" y="804853"/>
                  <a:ext cx="8676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CC38E22-FB96-42E3-8620-A79E2337C2C1}"/>
                    </a:ext>
                  </a:extLst>
                </p14:cNvPr>
                <p14:cNvContentPartPr/>
                <p14:nvPr/>
              </p14:nvContentPartPr>
              <p14:xfrm>
                <a:off x="1274280" y="882253"/>
                <a:ext cx="50040" cy="2160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CC38E22-FB96-42E3-8620-A79E2337C2C1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265640" y="873613"/>
                  <a:ext cx="676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A523E9B-9D69-4305-BA37-4030A857CDBF}"/>
                    </a:ext>
                  </a:extLst>
                </p14:cNvPr>
                <p14:cNvContentPartPr/>
                <p14:nvPr/>
              </p14:nvContentPartPr>
              <p14:xfrm>
                <a:off x="1336200" y="919333"/>
                <a:ext cx="129600" cy="1432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A523E9B-9D69-4305-BA37-4030A857CDBF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327200" y="910693"/>
                  <a:ext cx="14724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93FCAB4-692B-4279-8505-993F7D7B4F09}"/>
                    </a:ext>
                  </a:extLst>
                </p14:cNvPr>
                <p14:cNvContentPartPr/>
                <p14:nvPr/>
              </p14:nvContentPartPr>
              <p14:xfrm>
                <a:off x="1461120" y="886573"/>
                <a:ext cx="49680" cy="1998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93FCAB4-692B-4279-8505-993F7D7B4F09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452120" y="877933"/>
                  <a:ext cx="6732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4D70F96-6F0F-4DFE-8EC9-C548D0C47FD1}"/>
                    </a:ext>
                  </a:extLst>
                </p14:cNvPr>
                <p14:cNvContentPartPr/>
                <p14:nvPr/>
              </p14:nvContentPartPr>
              <p14:xfrm>
                <a:off x="1662000" y="895213"/>
                <a:ext cx="119520" cy="709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4D70F96-6F0F-4DFE-8EC9-C548D0C47FD1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653000" y="886573"/>
                  <a:ext cx="13716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370639C-F56F-404E-83C3-EA18CB1D931C}"/>
                    </a:ext>
                  </a:extLst>
                </p14:cNvPr>
                <p14:cNvContentPartPr/>
                <p14:nvPr/>
              </p14:nvContentPartPr>
              <p14:xfrm>
                <a:off x="1887360" y="885493"/>
                <a:ext cx="151560" cy="1198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370639C-F56F-404E-83C3-EA18CB1D931C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878360" y="876493"/>
                  <a:ext cx="1692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3A6AA3BC-B0D9-4CB7-AF87-17C1D948AC5D}"/>
                    </a:ext>
                  </a:extLst>
                </p14:cNvPr>
                <p14:cNvContentPartPr/>
                <p14:nvPr/>
              </p14:nvContentPartPr>
              <p14:xfrm>
                <a:off x="926520" y="1086013"/>
                <a:ext cx="227880" cy="2106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3A6AA3BC-B0D9-4CB7-AF87-17C1D948AC5D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917520" y="1077373"/>
                  <a:ext cx="24552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516F896-7ECF-4792-8D7F-077FDF78FAF9}"/>
                    </a:ext>
                  </a:extLst>
                </p14:cNvPr>
                <p14:cNvContentPartPr/>
                <p14:nvPr/>
              </p14:nvContentPartPr>
              <p14:xfrm>
                <a:off x="1207680" y="1092853"/>
                <a:ext cx="53640" cy="1944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516F896-7ECF-4792-8D7F-077FDF78FAF9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198680" y="1084213"/>
                  <a:ext cx="7128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D717DCA-85B5-4C79-98E2-0B3E6F00889A}"/>
                    </a:ext>
                  </a:extLst>
                </p14:cNvPr>
                <p14:cNvContentPartPr/>
                <p14:nvPr/>
              </p14:nvContentPartPr>
              <p14:xfrm>
                <a:off x="1321800" y="1145413"/>
                <a:ext cx="25920" cy="1706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D717DCA-85B5-4C79-98E2-0B3E6F00889A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313160" y="1136773"/>
                  <a:ext cx="4356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A24CE01-0A35-4D68-B365-8A29D262D6CA}"/>
                    </a:ext>
                  </a:extLst>
                </p14:cNvPr>
                <p14:cNvContentPartPr/>
                <p14:nvPr/>
              </p14:nvContentPartPr>
              <p14:xfrm>
                <a:off x="1426920" y="1161613"/>
                <a:ext cx="13680" cy="1116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A24CE01-0A35-4D68-B365-8A29D262D6CA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417920" y="1152973"/>
                  <a:ext cx="3132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9D79848-3782-46BC-AC8C-6B7B72FC61AD}"/>
                    </a:ext>
                  </a:extLst>
                </p14:cNvPr>
                <p14:cNvContentPartPr/>
                <p14:nvPr/>
              </p14:nvContentPartPr>
              <p14:xfrm>
                <a:off x="1515120" y="1108333"/>
                <a:ext cx="49320" cy="2156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9D79848-3782-46BC-AC8C-6B7B72FC61AD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506120" y="1099333"/>
                  <a:ext cx="6696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3F61005-DBAD-42D5-B0B1-AF361584CB73}"/>
                    </a:ext>
                  </a:extLst>
                </p14:cNvPr>
                <p14:cNvContentPartPr/>
                <p14:nvPr/>
              </p14:nvContentPartPr>
              <p14:xfrm>
                <a:off x="1685040" y="1107973"/>
                <a:ext cx="126360" cy="669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3F61005-DBAD-42D5-B0B1-AF361584CB73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676400" y="1098973"/>
                  <a:ext cx="14400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E31A1D6-DB07-4540-A4E9-1EE3E6912D83}"/>
                    </a:ext>
                  </a:extLst>
                </p14:cNvPr>
                <p14:cNvContentPartPr/>
                <p14:nvPr/>
              </p14:nvContentPartPr>
              <p14:xfrm>
                <a:off x="1925880" y="1074853"/>
                <a:ext cx="121680" cy="1404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E31A1D6-DB07-4540-A4E9-1EE3E6912D83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916880" y="1066213"/>
                  <a:ext cx="139320" cy="15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E2081B3B-FC83-49E5-AEEC-0CBDF5127D34}"/>
              </a:ext>
            </a:extLst>
          </p:cNvPr>
          <p:cNvGrpSpPr/>
          <p:nvPr/>
        </p:nvGrpSpPr>
        <p:grpSpPr>
          <a:xfrm>
            <a:off x="2425920" y="426493"/>
            <a:ext cx="924840" cy="356040"/>
            <a:chOff x="2425920" y="426493"/>
            <a:chExt cx="924840" cy="35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CC9906D-708B-4B81-9763-2A7CA6D5EB80}"/>
                    </a:ext>
                  </a:extLst>
                </p14:cNvPr>
                <p14:cNvContentPartPr/>
                <p14:nvPr/>
              </p14:nvContentPartPr>
              <p14:xfrm>
                <a:off x="2425920" y="426493"/>
                <a:ext cx="230040" cy="3168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CC9906D-708B-4B81-9763-2A7CA6D5EB80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2417280" y="417853"/>
                  <a:ext cx="24768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8236F81E-B274-4370-92B5-7F5560076DC8}"/>
                    </a:ext>
                  </a:extLst>
                </p14:cNvPr>
                <p14:cNvContentPartPr/>
                <p14:nvPr/>
              </p14:nvContentPartPr>
              <p14:xfrm>
                <a:off x="2663160" y="515053"/>
                <a:ext cx="118080" cy="2185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8236F81E-B274-4370-92B5-7F5560076DC8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2654520" y="506053"/>
                  <a:ext cx="1357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6355BC7-32DF-4A0F-A4B9-26A1BFB04FDD}"/>
                    </a:ext>
                  </a:extLst>
                </p14:cNvPr>
                <p14:cNvContentPartPr/>
                <p14:nvPr/>
              </p14:nvContentPartPr>
              <p14:xfrm>
                <a:off x="2811480" y="527653"/>
                <a:ext cx="114840" cy="1854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6355BC7-32DF-4A0F-A4B9-26A1BFB04FDD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2802840" y="518653"/>
                  <a:ext cx="13248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F2E7BFE-5770-4618-A9F9-6CE2B470B11A}"/>
                    </a:ext>
                  </a:extLst>
                </p14:cNvPr>
                <p14:cNvContentPartPr/>
                <p14:nvPr/>
              </p14:nvContentPartPr>
              <p14:xfrm>
                <a:off x="2903280" y="553573"/>
                <a:ext cx="104040" cy="122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F2E7BFE-5770-4618-A9F9-6CE2B470B11A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2894280" y="544573"/>
                  <a:ext cx="12168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69543BC-CA93-4D25-807A-576B12010121}"/>
                    </a:ext>
                  </a:extLst>
                </p14:cNvPr>
                <p14:cNvContentPartPr/>
                <p14:nvPr/>
              </p14:nvContentPartPr>
              <p14:xfrm>
                <a:off x="2899680" y="457093"/>
                <a:ext cx="119520" cy="3045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69543BC-CA93-4D25-807A-576B12010121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2891040" y="448093"/>
                  <a:ext cx="13716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0520733-C4B3-4349-9C75-9E3F1A8BC504}"/>
                    </a:ext>
                  </a:extLst>
                </p14:cNvPr>
                <p14:cNvContentPartPr/>
                <p14:nvPr/>
              </p14:nvContentPartPr>
              <p14:xfrm>
                <a:off x="2981400" y="545653"/>
                <a:ext cx="229680" cy="1947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0520733-C4B3-4349-9C75-9E3F1A8BC504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2972760" y="536653"/>
                  <a:ext cx="24732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D6C8D2E-8440-46FF-9170-53895CDCFF42}"/>
                    </a:ext>
                  </a:extLst>
                </p14:cNvPr>
                <p14:cNvContentPartPr/>
                <p14:nvPr/>
              </p14:nvContentPartPr>
              <p14:xfrm>
                <a:off x="3245640" y="557533"/>
                <a:ext cx="101880" cy="381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D6C8D2E-8440-46FF-9170-53895CDCFF42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236640" y="548533"/>
                  <a:ext cx="11952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06B9FFE-5584-4BB9-A5D3-9539B4ECDC3D}"/>
                    </a:ext>
                  </a:extLst>
                </p14:cNvPr>
                <p14:cNvContentPartPr/>
                <p14:nvPr/>
              </p14:nvContentPartPr>
              <p14:xfrm>
                <a:off x="3291720" y="453133"/>
                <a:ext cx="59040" cy="3294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06B9FFE-5584-4BB9-A5D3-9539B4ECDC3D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283080" y="444133"/>
                  <a:ext cx="76680" cy="34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DAB4CC8C-C891-45E0-B1DD-87E0C728F180}"/>
              </a:ext>
            </a:extLst>
          </p:cNvPr>
          <p:cNvGrpSpPr/>
          <p:nvPr/>
        </p:nvGrpSpPr>
        <p:grpSpPr>
          <a:xfrm>
            <a:off x="4291440" y="30853"/>
            <a:ext cx="1160640" cy="1157040"/>
            <a:chOff x="4291440" y="30853"/>
            <a:chExt cx="1160640" cy="115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34E938BE-85D6-4E51-8848-C9BE6AF021C9}"/>
                    </a:ext>
                  </a:extLst>
                </p14:cNvPr>
                <p14:cNvContentPartPr/>
                <p14:nvPr/>
              </p14:nvContentPartPr>
              <p14:xfrm>
                <a:off x="5336880" y="160813"/>
                <a:ext cx="115200" cy="1558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34E938BE-85D6-4E51-8848-C9BE6AF021C9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5328240" y="152173"/>
                  <a:ext cx="1328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C9845EEA-F54F-4231-9F30-EB0FC861BC08}"/>
                    </a:ext>
                  </a:extLst>
                </p14:cNvPr>
                <p14:cNvContentPartPr/>
                <p14:nvPr/>
              </p14:nvContentPartPr>
              <p14:xfrm>
                <a:off x="4320960" y="30853"/>
                <a:ext cx="198000" cy="2876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C9845EEA-F54F-4231-9F30-EB0FC861BC08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4312320" y="21853"/>
                  <a:ext cx="21564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3BB180A6-6157-4E44-BB53-C7AE6931DA7F}"/>
                    </a:ext>
                  </a:extLst>
                </p14:cNvPr>
                <p14:cNvContentPartPr/>
                <p14:nvPr/>
              </p14:nvContentPartPr>
              <p14:xfrm>
                <a:off x="4507080" y="90973"/>
                <a:ext cx="84960" cy="1807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3BB180A6-6157-4E44-BB53-C7AE6931DA7F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498080" y="81973"/>
                  <a:ext cx="10260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04870550-DF0E-49ED-9AD6-BAE36997D2F2}"/>
                    </a:ext>
                  </a:extLst>
                </p14:cNvPr>
                <p14:cNvContentPartPr/>
                <p14:nvPr/>
              </p14:nvContentPartPr>
              <p14:xfrm>
                <a:off x="4630200" y="139933"/>
                <a:ext cx="80640" cy="820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04870550-DF0E-49ED-9AD6-BAE36997D2F2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4621560" y="131293"/>
                  <a:ext cx="982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7146135F-9B44-4967-9E48-FCAC6F3DACEB}"/>
                    </a:ext>
                  </a:extLst>
                </p14:cNvPr>
                <p14:cNvContentPartPr/>
                <p14:nvPr/>
              </p14:nvContentPartPr>
              <p14:xfrm>
                <a:off x="4750800" y="132013"/>
                <a:ext cx="74880" cy="1083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7146135F-9B44-4967-9E48-FCAC6F3DACEB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4741800" y="123373"/>
                  <a:ext cx="925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9C19993-1164-4B68-AA11-9FCE7DEB83BA}"/>
                    </a:ext>
                  </a:extLst>
                </p14:cNvPr>
                <p14:cNvContentPartPr/>
                <p14:nvPr/>
              </p14:nvContentPartPr>
              <p14:xfrm>
                <a:off x="4882920" y="67573"/>
                <a:ext cx="70920" cy="2368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9C19993-1164-4B68-AA11-9FCE7DEB83BA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4873920" y="58573"/>
                  <a:ext cx="8856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AEDC2A7-2A7B-46BC-9EA9-31B98D4EF90A}"/>
                    </a:ext>
                  </a:extLst>
                </p14:cNvPr>
                <p14:cNvContentPartPr/>
                <p14:nvPr/>
              </p14:nvContentPartPr>
              <p14:xfrm>
                <a:off x="5031240" y="181693"/>
                <a:ext cx="144000" cy="590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6AEDC2A7-2A7B-46BC-9EA9-31B98D4EF90A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5022240" y="173053"/>
                  <a:ext cx="16164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56768BE4-532B-4375-89DE-9440F5EE0E9A}"/>
                    </a:ext>
                  </a:extLst>
                </p14:cNvPr>
                <p14:cNvContentPartPr/>
                <p14:nvPr/>
              </p14:nvContentPartPr>
              <p14:xfrm>
                <a:off x="4295760" y="382933"/>
                <a:ext cx="172440" cy="2473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56768BE4-532B-4375-89DE-9440F5EE0E9A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4287120" y="374293"/>
                  <a:ext cx="19008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61A48854-E3B0-422F-BFC4-E52FB3EF72C5}"/>
                    </a:ext>
                  </a:extLst>
                </p14:cNvPr>
                <p14:cNvContentPartPr/>
                <p14:nvPr/>
              </p14:nvContentPartPr>
              <p14:xfrm>
                <a:off x="4526160" y="435133"/>
                <a:ext cx="88920" cy="2210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61A48854-E3B0-422F-BFC4-E52FB3EF72C5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4517520" y="426133"/>
                  <a:ext cx="10656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B7D68369-EB8A-4364-8426-3D951E354693}"/>
                    </a:ext>
                  </a:extLst>
                </p14:cNvPr>
                <p14:cNvContentPartPr/>
                <p14:nvPr/>
              </p14:nvContentPartPr>
              <p14:xfrm>
                <a:off x="4622640" y="472213"/>
                <a:ext cx="101880" cy="1188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B7D68369-EB8A-4364-8426-3D951E354693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4613640" y="463573"/>
                  <a:ext cx="11952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8C9FE568-181B-4C69-89D4-DBF3BE848700}"/>
                    </a:ext>
                  </a:extLst>
                </p14:cNvPr>
                <p14:cNvContentPartPr/>
                <p14:nvPr/>
              </p14:nvContentPartPr>
              <p14:xfrm>
                <a:off x="4785000" y="441973"/>
                <a:ext cx="30240" cy="1872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8C9FE568-181B-4C69-89D4-DBF3BE848700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4776000" y="433333"/>
                  <a:ext cx="4788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135A92DB-2EA4-4A86-B7BF-DA2B37500269}"/>
                    </a:ext>
                  </a:extLst>
                </p14:cNvPr>
                <p14:cNvContentPartPr/>
                <p14:nvPr/>
              </p14:nvContentPartPr>
              <p14:xfrm>
                <a:off x="4841160" y="386173"/>
                <a:ext cx="102240" cy="3106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135A92DB-2EA4-4A86-B7BF-DA2B37500269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4832160" y="377533"/>
                  <a:ext cx="11988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7FFA6B2-6255-474A-A64E-562AEF1DEB10}"/>
                    </a:ext>
                  </a:extLst>
                </p14:cNvPr>
                <p14:cNvContentPartPr/>
                <p14:nvPr/>
              </p14:nvContentPartPr>
              <p14:xfrm>
                <a:off x="4319160" y="649693"/>
                <a:ext cx="159120" cy="2188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7FFA6B2-6255-474A-A64E-562AEF1DEB10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4310520" y="641053"/>
                  <a:ext cx="17676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83506EC-452B-4327-93EF-73B0C0AE3412}"/>
                    </a:ext>
                  </a:extLst>
                </p14:cNvPr>
                <p14:cNvContentPartPr/>
                <p14:nvPr/>
              </p14:nvContentPartPr>
              <p14:xfrm>
                <a:off x="4538400" y="697213"/>
                <a:ext cx="64440" cy="1926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83506EC-452B-4327-93EF-73B0C0AE3412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4529760" y="688213"/>
                  <a:ext cx="8208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1B8FE016-72A3-4860-86CD-75DA40295ACC}"/>
                    </a:ext>
                  </a:extLst>
                </p14:cNvPr>
                <p14:cNvContentPartPr/>
                <p14:nvPr/>
              </p14:nvContentPartPr>
              <p14:xfrm>
                <a:off x="4633440" y="732133"/>
                <a:ext cx="21240" cy="1573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1B8FE016-72A3-4860-86CD-75DA40295ACC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4624800" y="723493"/>
                  <a:ext cx="3888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86AC70A2-19BB-46E7-8E14-CDA03A2E4FC0}"/>
                    </a:ext>
                  </a:extLst>
                </p14:cNvPr>
                <p14:cNvContentPartPr/>
                <p14:nvPr/>
              </p14:nvContentPartPr>
              <p14:xfrm>
                <a:off x="4736400" y="766693"/>
                <a:ext cx="81360" cy="1015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86AC70A2-19BB-46E7-8E14-CDA03A2E4FC0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4727400" y="758053"/>
                  <a:ext cx="9900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4A3ED08C-C111-4121-B919-36A4EC259198}"/>
                    </a:ext>
                  </a:extLst>
                </p14:cNvPr>
                <p14:cNvContentPartPr/>
                <p14:nvPr/>
              </p14:nvContentPartPr>
              <p14:xfrm>
                <a:off x="4821360" y="747253"/>
                <a:ext cx="66600" cy="1872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4A3ED08C-C111-4121-B919-36A4EC259198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4812360" y="738253"/>
                  <a:ext cx="8424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F49A6174-6D8C-43B1-A74C-605D2AC57742}"/>
                    </a:ext>
                  </a:extLst>
                </p14:cNvPr>
                <p14:cNvContentPartPr/>
                <p14:nvPr/>
              </p14:nvContentPartPr>
              <p14:xfrm>
                <a:off x="4291440" y="941653"/>
                <a:ext cx="228960" cy="2012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F49A6174-6D8C-43B1-A74C-605D2AC57742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4282440" y="933013"/>
                  <a:ext cx="24660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557973F4-5A76-417F-9AA0-4FE1D1242BE9}"/>
                    </a:ext>
                  </a:extLst>
                </p14:cNvPr>
                <p14:cNvContentPartPr/>
                <p14:nvPr/>
              </p14:nvContentPartPr>
              <p14:xfrm>
                <a:off x="4513920" y="933013"/>
                <a:ext cx="90360" cy="2354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557973F4-5A76-417F-9AA0-4FE1D1242BE9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4504920" y="924373"/>
                  <a:ext cx="10800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D4CA198-2406-4B46-A7F1-A77AFAEBB8D9}"/>
                    </a:ext>
                  </a:extLst>
                </p14:cNvPr>
                <p14:cNvContentPartPr/>
                <p14:nvPr/>
              </p14:nvContentPartPr>
              <p14:xfrm>
                <a:off x="4631280" y="982693"/>
                <a:ext cx="29160" cy="1623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D4CA198-2406-4B46-A7F1-A77AFAEBB8D9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4622640" y="974053"/>
                  <a:ext cx="468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356AC2DF-B280-45BA-B8A8-96429C57E59A}"/>
                    </a:ext>
                  </a:extLst>
                </p14:cNvPr>
                <p14:cNvContentPartPr/>
                <p14:nvPr/>
              </p14:nvContentPartPr>
              <p14:xfrm>
                <a:off x="4714080" y="996733"/>
                <a:ext cx="28080" cy="1404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356AC2DF-B280-45BA-B8A8-96429C57E59A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4705440" y="987733"/>
                  <a:ext cx="4572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06852EB2-9821-406E-A606-D4100E8C2C88}"/>
                    </a:ext>
                  </a:extLst>
                </p14:cNvPr>
                <p14:cNvContentPartPr/>
                <p14:nvPr/>
              </p14:nvContentPartPr>
              <p14:xfrm>
                <a:off x="4787160" y="991693"/>
                <a:ext cx="58680" cy="1962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06852EB2-9821-406E-A606-D4100E8C2C88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4778160" y="983053"/>
                  <a:ext cx="763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4B762268-DCF3-4B39-8405-E380C54885F3}"/>
                    </a:ext>
                  </a:extLst>
                </p14:cNvPr>
                <p14:cNvContentPartPr/>
                <p14:nvPr/>
              </p14:nvContentPartPr>
              <p14:xfrm>
                <a:off x="5035560" y="520453"/>
                <a:ext cx="124200" cy="14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4B762268-DCF3-4B39-8405-E380C54885F3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5026560" y="511813"/>
                  <a:ext cx="14184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8B01A612-3CC1-49E0-A44E-71B2FF7D1C27}"/>
                    </a:ext>
                  </a:extLst>
                </p14:cNvPr>
                <p14:cNvContentPartPr/>
                <p14:nvPr/>
              </p14:nvContentPartPr>
              <p14:xfrm>
                <a:off x="5039880" y="562213"/>
                <a:ext cx="111960" cy="104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8B01A612-3CC1-49E0-A44E-71B2FF7D1C27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5031240" y="553573"/>
                  <a:ext cx="1296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7090C9F0-678F-4ADB-A18D-C54CA8D10855}"/>
                    </a:ext>
                  </a:extLst>
                </p14:cNvPr>
                <p14:cNvContentPartPr/>
                <p14:nvPr/>
              </p14:nvContentPartPr>
              <p14:xfrm>
                <a:off x="4994520" y="808813"/>
                <a:ext cx="158400" cy="720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7090C9F0-678F-4ADB-A18D-C54CA8D10855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4985880" y="800173"/>
                  <a:ext cx="17604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F13325E3-0145-4D57-A615-3A849CB3FB5B}"/>
                    </a:ext>
                  </a:extLst>
                </p14:cNvPr>
                <p14:cNvContentPartPr/>
                <p14:nvPr/>
              </p14:nvContentPartPr>
              <p14:xfrm>
                <a:off x="5006760" y="1023373"/>
                <a:ext cx="131760" cy="111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F13325E3-0145-4D57-A615-3A849CB3FB5B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4998120" y="1014733"/>
                  <a:ext cx="14940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E16A8E9F-AD2F-4E58-91B3-D1486EE9B1A8}"/>
                    </a:ext>
                  </a:extLst>
                </p14:cNvPr>
                <p14:cNvContentPartPr/>
                <p14:nvPr/>
              </p14:nvContentPartPr>
              <p14:xfrm>
                <a:off x="5010000" y="1049293"/>
                <a:ext cx="140760" cy="262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E16A8E9F-AD2F-4E58-91B3-D1486EE9B1A8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5001360" y="1040653"/>
                  <a:ext cx="1584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074EB142-F678-434E-ABE9-860FE10152F9}"/>
                    </a:ext>
                  </a:extLst>
                </p14:cNvPr>
                <p14:cNvContentPartPr/>
                <p14:nvPr/>
              </p14:nvContentPartPr>
              <p14:xfrm>
                <a:off x="5396640" y="421813"/>
                <a:ext cx="33480" cy="2116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074EB142-F678-434E-ABE9-860FE10152F9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5387640" y="412813"/>
                  <a:ext cx="51120" cy="22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E7DDC5F1-6B23-4A68-9026-03FDC292B9C6}"/>
              </a:ext>
            </a:extLst>
          </p:cNvPr>
          <p:cNvGrpSpPr/>
          <p:nvPr/>
        </p:nvGrpSpPr>
        <p:grpSpPr>
          <a:xfrm>
            <a:off x="5350920" y="784693"/>
            <a:ext cx="85680" cy="373320"/>
            <a:chOff x="5350920" y="784693"/>
            <a:chExt cx="85680" cy="37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C3B8933C-3451-4541-8F59-4521C0BDF458}"/>
                    </a:ext>
                  </a:extLst>
                </p14:cNvPr>
                <p14:cNvContentPartPr/>
                <p14:nvPr/>
              </p14:nvContentPartPr>
              <p14:xfrm>
                <a:off x="5350920" y="784693"/>
                <a:ext cx="85680" cy="1126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C3B8933C-3451-4541-8F59-4521C0BDF458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5342280" y="776053"/>
                  <a:ext cx="10332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1BF09E03-EAC2-49AE-B878-4AB3EF4CD17D}"/>
                    </a:ext>
                  </a:extLst>
                </p14:cNvPr>
                <p14:cNvContentPartPr/>
                <p14:nvPr/>
              </p14:nvContentPartPr>
              <p14:xfrm>
                <a:off x="5355600" y="978733"/>
                <a:ext cx="13680" cy="1792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1BF09E03-EAC2-49AE-B878-4AB3EF4CD17D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5346960" y="970093"/>
                  <a:ext cx="31320" cy="19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C8AD9B0E-5F98-4354-9785-56D63BCBD7B9}"/>
              </a:ext>
            </a:extLst>
          </p:cNvPr>
          <p:cNvGrpSpPr/>
          <p:nvPr/>
        </p:nvGrpSpPr>
        <p:grpSpPr>
          <a:xfrm>
            <a:off x="5818560" y="452053"/>
            <a:ext cx="1213920" cy="445680"/>
            <a:chOff x="5818560" y="452053"/>
            <a:chExt cx="1213920" cy="44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DDF54E00-C654-4F7B-B94D-7471370F59AE}"/>
                    </a:ext>
                  </a:extLst>
                </p14:cNvPr>
                <p14:cNvContentPartPr/>
                <p14:nvPr/>
              </p14:nvContentPartPr>
              <p14:xfrm>
                <a:off x="5818560" y="666253"/>
                <a:ext cx="143640" cy="13824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DDF54E00-C654-4F7B-B94D-7471370F59AE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5809560" y="657253"/>
                  <a:ext cx="16128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BECD0191-4ED4-4C4C-9F5A-18EB66E4FF10}"/>
                    </a:ext>
                  </a:extLst>
                </p14:cNvPr>
                <p14:cNvContentPartPr/>
                <p14:nvPr/>
              </p14:nvContentPartPr>
              <p14:xfrm>
                <a:off x="5867160" y="519013"/>
                <a:ext cx="83160" cy="3466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BECD0191-4ED4-4C4C-9F5A-18EB66E4FF10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5858160" y="510373"/>
                  <a:ext cx="10080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9BE89778-DE35-42FA-8164-3B22D38579B1}"/>
                    </a:ext>
                  </a:extLst>
                </p14:cNvPr>
                <p14:cNvContentPartPr/>
                <p14:nvPr/>
              </p14:nvContentPartPr>
              <p14:xfrm>
                <a:off x="5962920" y="676333"/>
                <a:ext cx="115920" cy="1407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9BE89778-DE35-42FA-8164-3B22D38579B1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5954280" y="667693"/>
                  <a:ext cx="13356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E682E6C8-7181-4225-B22A-07FE4BB72116}"/>
                    </a:ext>
                  </a:extLst>
                </p14:cNvPr>
                <p14:cNvContentPartPr/>
                <p14:nvPr/>
              </p14:nvContentPartPr>
              <p14:xfrm>
                <a:off x="6153720" y="452053"/>
                <a:ext cx="144360" cy="3830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E682E6C8-7181-4225-B22A-07FE4BB72116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6144720" y="443413"/>
                  <a:ext cx="16200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CA889690-147D-48B0-A508-014F27421D27}"/>
                    </a:ext>
                  </a:extLst>
                </p14:cNvPr>
                <p14:cNvContentPartPr/>
                <p14:nvPr/>
              </p14:nvContentPartPr>
              <p14:xfrm>
                <a:off x="6232560" y="619813"/>
                <a:ext cx="152280" cy="2163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CA889690-147D-48B0-A508-014F27421D27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6223560" y="610813"/>
                  <a:ext cx="16992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59F731C9-8FB8-492A-B1DD-899F69724B02}"/>
                    </a:ext>
                  </a:extLst>
                </p14:cNvPr>
                <p14:cNvContentPartPr/>
                <p14:nvPr/>
              </p14:nvContentPartPr>
              <p14:xfrm>
                <a:off x="6408960" y="628093"/>
                <a:ext cx="130680" cy="20808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59F731C9-8FB8-492A-B1DD-899F69724B02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6399960" y="619093"/>
                  <a:ext cx="14832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BE5CE457-02A2-453C-971E-C3BE5D98BD71}"/>
                    </a:ext>
                  </a:extLst>
                </p14:cNvPr>
                <p14:cNvContentPartPr/>
                <p14:nvPr/>
              </p14:nvContentPartPr>
              <p14:xfrm>
                <a:off x="6540720" y="622693"/>
                <a:ext cx="300240" cy="2314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BE5CE457-02A2-453C-971E-C3BE5D98BD71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6531720" y="613693"/>
                  <a:ext cx="31788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5E5CBD8B-50D9-4562-B649-D0D4A8AF8B0E}"/>
                    </a:ext>
                  </a:extLst>
                </p14:cNvPr>
                <p14:cNvContentPartPr/>
                <p14:nvPr/>
              </p14:nvContentPartPr>
              <p14:xfrm>
                <a:off x="6829800" y="682093"/>
                <a:ext cx="129600" cy="1954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5E5CBD8B-50D9-4562-B649-D0D4A8AF8B0E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6821160" y="673453"/>
                  <a:ext cx="14724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C8369A65-10D1-4D48-B4B3-73F21209FE16}"/>
                    </a:ext>
                  </a:extLst>
                </p14:cNvPr>
                <p14:cNvContentPartPr/>
                <p14:nvPr/>
              </p14:nvContentPartPr>
              <p14:xfrm>
                <a:off x="6950400" y="510733"/>
                <a:ext cx="82080" cy="3870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C8369A65-10D1-4D48-B4B3-73F21209FE16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6941400" y="502093"/>
                  <a:ext cx="99720" cy="404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41785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654C3-0CE7-419C-B8B9-BF325F9A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Quantum Circuit</a:t>
            </a:r>
            <a:endParaRPr lang="en-CA" sz="4000" dirty="0">
              <a:solidFill>
                <a:srgbClr val="FFFFFF"/>
              </a:solidFill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22971493-C7BF-4AF2-A1B4-2217D4EDA2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225"/>
          <a:stretch/>
        </p:blipFill>
        <p:spPr>
          <a:xfrm>
            <a:off x="1350632" y="3199980"/>
            <a:ext cx="4627654" cy="25404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16E422C-3221-42E0-919C-D14A270007D7}"/>
                  </a:ext>
                </a:extLst>
              </p:cNvPr>
              <p:cNvSpPr txBox="1"/>
              <p:nvPr/>
            </p:nvSpPr>
            <p:spPr>
              <a:xfrm>
                <a:off x="1601569" y="6096157"/>
                <a:ext cx="4279168" cy="5078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|"/>
                          <m:endChr m:val="⟩"/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d>
                        <m:dPr>
                          <m:begChr m:val="|"/>
                          <m:endChr m:val="⟩"/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↦</m:t>
                      </m:r>
                      <m:d>
                        <m:dPr>
                          <m:begChr m:val="|"/>
                          <m:endChr m:val="⟩"/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5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)⟩</m:t>
                      </m:r>
                    </m:oMath>
                  </m:oMathPara>
                </a14:m>
                <a:endParaRPr lang="en-CA" sz="25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16E422C-3221-42E0-919C-D14A27000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569" y="6096157"/>
                <a:ext cx="4279168" cy="507896"/>
              </a:xfrm>
              <a:prstGeom prst="rect">
                <a:avLst/>
              </a:prstGeom>
              <a:blipFill>
                <a:blip r:embed="rId4"/>
                <a:stretch>
                  <a:fillRect b="-1204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0FD6197-D00D-4CCB-9709-5EB36CADA5BC}"/>
                  </a:ext>
                </a:extLst>
              </p:cNvPr>
              <p:cNvSpPr txBox="1"/>
              <p:nvPr/>
            </p:nvSpPr>
            <p:spPr>
              <a:xfrm>
                <a:off x="6213716" y="3400834"/>
                <a:ext cx="5138447" cy="1827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500" dirty="0"/>
                  <a:t>In classical algorithm, we need to evaluate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CA" sz="2500" dirty="0"/>
                  <a:t>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CA" sz="2500" dirty="0"/>
                  <a:t> times.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500" dirty="0"/>
                  <a:t>In Deutsch-</a:t>
                </a:r>
                <a:r>
                  <a:rPr lang="en-CA" sz="2500" dirty="0" err="1"/>
                  <a:t>Jozsa</a:t>
                </a:r>
                <a:r>
                  <a:rPr lang="en-CA" sz="2500" dirty="0"/>
                  <a:t>, we only need to evaluate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CA" sz="2500" dirty="0"/>
                  <a:t> once.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0FD6197-D00D-4CCB-9709-5EB36CADA5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3716" y="3400834"/>
                <a:ext cx="5138447" cy="1827103"/>
              </a:xfrm>
              <a:prstGeom prst="rect">
                <a:avLst/>
              </a:prstGeom>
              <a:blipFill>
                <a:blip r:embed="rId5"/>
                <a:stretch>
                  <a:fillRect l="-1661" t="-2667" b="-7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8E4F2CFD-1470-4A88-A9FD-C76F42FA9769}"/>
              </a:ext>
            </a:extLst>
          </p:cNvPr>
          <p:cNvGrpSpPr/>
          <p:nvPr/>
        </p:nvGrpSpPr>
        <p:grpSpPr>
          <a:xfrm>
            <a:off x="4847640" y="119053"/>
            <a:ext cx="169200" cy="260280"/>
            <a:chOff x="4847640" y="119053"/>
            <a:chExt cx="169200" cy="26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8ED97AA-871D-41E1-B95A-852842D55B3B}"/>
                    </a:ext>
                  </a:extLst>
                </p14:cNvPr>
                <p14:cNvContentPartPr/>
                <p14:nvPr/>
              </p14:nvContentPartPr>
              <p14:xfrm>
                <a:off x="4847640" y="197893"/>
                <a:ext cx="136080" cy="1814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8ED97AA-871D-41E1-B95A-852842D55B3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839000" y="188893"/>
                  <a:ext cx="15372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9EAE359-946A-42F8-B4BB-C2980F79994A}"/>
                    </a:ext>
                  </a:extLst>
                </p14:cNvPr>
                <p14:cNvContentPartPr/>
                <p14:nvPr/>
              </p14:nvContentPartPr>
              <p14:xfrm>
                <a:off x="4976880" y="119053"/>
                <a:ext cx="36720" cy="183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9EAE359-946A-42F8-B4BB-C2980F79994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968240" y="110413"/>
                  <a:ext cx="543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ADF82AD-EE72-43F2-A786-B40C4B4C0158}"/>
                    </a:ext>
                  </a:extLst>
                </p14:cNvPr>
                <p14:cNvContentPartPr/>
                <p14:nvPr/>
              </p14:nvContentPartPr>
              <p14:xfrm>
                <a:off x="5011080" y="334693"/>
                <a:ext cx="5760" cy="360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ADF82AD-EE72-43F2-A786-B40C4B4C015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002440" y="326053"/>
                  <a:ext cx="23400" cy="53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A4DC991-B9EA-4F75-8990-F995B5F93634}"/>
                  </a:ext>
                </a:extLst>
              </p14:cNvPr>
              <p14:cNvContentPartPr/>
              <p14:nvPr/>
            </p14:nvContentPartPr>
            <p14:xfrm>
              <a:off x="5155800" y="209413"/>
              <a:ext cx="281880" cy="2282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A4DC991-B9EA-4F75-8990-F995B5F9363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147160" y="200773"/>
                <a:ext cx="299520" cy="24588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8E467B3C-85F2-4160-8578-0FC693D0A4DC}"/>
              </a:ext>
            </a:extLst>
          </p:cNvPr>
          <p:cNvGrpSpPr/>
          <p:nvPr/>
        </p:nvGrpSpPr>
        <p:grpSpPr>
          <a:xfrm>
            <a:off x="5829360" y="183493"/>
            <a:ext cx="585720" cy="250200"/>
            <a:chOff x="5829360" y="183493"/>
            <a:chExt cx="585720" cy="250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7B9B6D1-005D-4BA4-B64D-925A7E6CE7DD}"/>
                    </a:ext>
                  </a:extLst>
                </p14:cNvPr>
                <p14:cNvContentPartPr/>
                <p14:nvPr/>
              </p14:nvContentPartPr>
              <p14:xfrm>
                <a:off x="5829360" y="183493"/>
                <a:ext cx="142560" cy="2502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7B9B6D1-005D-4BA4-B64D-925A7E6CE7D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820720" y="174493"/>
                  <a:ext cx="16020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76C6DB9-2FD4-48CE-967E-474D8E48480F}"/>
                    </a:ext>
                  </a:extLst>
                </p14:cNvPr>
                <p14:cNvContentPartPr/>
                <p14:nvPr/>
              </p14:nvContentPartPr>
              <p14:xfrm>
                <a:off x="6063720" y="282133"/>
                <a:ext cx="125280" cy="93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76C6DB9-2FD4-48CE-967E-474D8E48480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054720" y="273133"/>
                  <a:ext cx="14292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5415A9E-40FC-46A0-9244-1D52E10CDD7D}"/>
                    </a:ext>
                  </a:extLst>
                </p14:cNvPr>
                <p14:cNvContentPartPr/>
                <p14:nvPr/>
              </p14:nvContentPartPr>
              <p14:xfrm>
                <a:off x="6074520" y="337933"/>
                <a:ext cx="139320" cy="162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5415A9E-40FC-46A0-9244-1D52E10CDD7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065880" y="328933"/>
                  <a:ext cx="15696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672E25D-E026-40AF-9F28-1D7645170E22}"/>
                    </a:ext>
                  </a:extLst>
                </p14:cNvPr>
                <p14:cNvContentPartPr/>
                <p14:nvPr/>
              </p14:nvContentPartPr>
              <p14:xfrm>
                <a:off x="6279360" y="219493"/>
                <a:ext cx="135720" cy="2131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672E25D-E026-40AF-9F28-1D7645170E2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270360" y="210493"/>
                  <a:ext cx="153360" cy="23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FCBD8E0-A337-4774-A955-6CD87E7C0C45}"/>
              </a:ext>
            </a:extLst>
          </p:cNvPr>
          <p:cNvGrpSpPr/>
          <p:nvPr/>
        </p:nvGrpSpPr>
        <p:grpSpPr>
          <a:xfrm>
            <a:off x="6843120" y="135253"/>
            <a:ext cx="415800" cy="268560"/>
            <a:chOff x="6843120" y="135253"/>
            <a:chExt cx="415800" cy="26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2B7C0A0-6113-47A5-AA41-DBB86D169236}"/>
                    </a:ext>
                  </a:extLst>
                </p14:cNvPr>
                <p14:cNvContentPartPr/>
                <p14:nvPr/>
              </p14:nvContentPartPr>
              <p14:xfrm>
                <a:off x="6882720" y="267373"/>
                <a:ext cx="268920" cy="133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2B7C0A0-6113-47A5-AA41-DBB86D16923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873720" y="258373"/>
                  <a:ext cx="2865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2FCE847-E182-44BE-A3DA-E515B9442615}"/>
                    </a:ext>
                  </a:extLst>
                </p14:cNvPr>
                <p14:cNvContentPartPr/>
                <p14:nvPr/>
              </p14:nvContentPartPr>
              <p14:xfrm>
                <a:off x="6843120" y="333973"/>
                <a:ext cx="325080" cy="291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2FCE847-E182-44BE-A3DA-E515B944261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834480" y="324973"/>
                  <a:ext cx="34272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6664ABC-1218-41D9-847F-F0AE5639578A}"/>
                    </a:ext>
                  </a:extLst>
                </p14:cNvPr>
                <p14:cNvContentPartPr/>
                <p14:nvPr/>
              </p14:nvContentPartPr>
              <p14:xfrm>
                <a:off x="6988560" y="135253"/>
                <a:ext cx="270360" cy="2685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6664ABC-1218-41D9-847F-F0AE5639578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979920" y="126253"/>
                  <a:ext cx="288000" cy="28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2558BDE-DF6E-4FF0-9CC6-64731F5F2B56}"/>
              </a:ext>
            </a:extLst>
          </p:cNvPr>
          <p:cNvGrpSpPr/>
          <p:nvPr/>
        </p:nvGrpSpPr>
        <p:grpSpPr>
          <a:xfrm>
            <a:off x="7623960" y="154693"/>
            <a:ext cx="1086840" cy="402120"/>
            <a:chOff x="7623960" y="154693"/>
            <a:chExt cx="1086840" cy="40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8C65806-C2EA-4CE4-BB9E-F76015C5CF87}"/>
                    </a:ext>
                  </a:extLst>
                </p14:cNvPr>
                <p14:cNvContentPartPr/>
                <p14:nvPr/>
              </p14:nvContentPartPr>
              <p14:xfrm>
                <a:off x="7623960" y="214813"/>
                <a:ext cx="135000" cy="1904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8C65806-C2EA-4CE4-BB9E-F76015C5CF8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614960" y="206173"/>
                  <a:ext cx="1526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48BBC7F-81CF-4E1B-BEEC-D67C23A0C7F8}"/>
                    </a:ext>
                  </a:extLst>
                </p14:cNvPr>
                <p14:cNvContentPartPr/>
                <p14:nvPr/>
              </p14:nvContentPartPr>
              <p14:xfrm>
                <a:off x="7764000" y="254413"/>
                <a:ext cx="173880" cy="1695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48BBC7F-81CF-4E1B-BEEC-D67C23A0C7F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755360" y="245773"/>
                  <a:ext cx="19152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CD2BB07-5FAF-4C09-87E5-A468590F7AC3}"/>
                    </a:ext>
                  </a:extLst>
                </p14:cNvPr>
                <p14:cNvContentPartPr/>
                <p14:nvPr/>
              </p14:nvContentPartPr>
              <p14:xfrm>
                <a:off x="7949760" y="236413"/>
                <a:ext cx="122760" cy="144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CD2BB07-5FAF-4C09-87E5-A468590F7AC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940760" y="227413"/>
                  <a:ext cx="1404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557CDAE-DC4F-47E3-9B34-24D7B6C7E6F6}"/>
                    </a:ext>
                  </a:extLst>
                </p14:cNvPr>
                <p14:cNvContentPartPr/>
                <p14:nvPr/>
              </p14:nvContentPartPr>
              <p14:xfrm>
                <a:off x="7998720" y="154693"/>
                <a:ext cx="63720" cy="3128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557CDAE-DC4F-47E3-9B34-24D7B6C7E6F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990080" y="145693"/>
                  <a:ext cx="8136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0E2C4D2-6A71-42D7-BBF9-CDCB383B745B}"/>
                    </a:ext>
                  </a:extLst>
                </p14:cNvPr>
                <p14:cNvContentPartPr/>
                <p14:nvPr/>
              </p14:nvContentPartPr>
              <p14:xfrm>
                <a:off x="8112840" y="213373"/>
                <a:ext cx="136440" cy="3434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0E2C4D2-6A71-42D7-BBF9-CDCB383B745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103840" y="204373"/>
                  <a:ext cx="15408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D5F0112-EA84-45B4-AFAC-AAD47A195604}"/>
                    </a:ext>
                  </a:extLst>
                </p14:cNvPr>
                <p14:cNvContentPartPr/>
                <p14:nvPr/>
              </p14:nvContentPartPr>
              <p14:xfrm>
                <a:off x="8216880" y="281053"/>
                <a:ext cx="160560" cy="2044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D5F0112-EA84-45B4-AFAC-AAD47A19560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208240" y="272413"/>
                  <a:ext cx="17820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D1B52F3-8D01-4301-9B06-45EA2033ED0E}"/>
                    </a:ext>
                  </a:extLst>
                </p14:cNvPr>
                <p14:cNvContentPartPr/>
                <p14:nvPr/>
              </p14:nvContentPartPr>
              <p14:xfrm>
                <a:off x="8399040" y="287173"/>
                <a:ext cx="111960" cy="82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D1B52F3-8D01-4301-9B06-45EA2033ED0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390400" y="278173"/>
                  <a:ext cx="1296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0D78749-3183-48B8-88C6-643D10137B1E}"/>
                    </a:ext>
                  </a:extLst>
                </p14:cNvPr>
                <p14:cNvContentPartPr/>
                <p14:nvPr/>
              </p14:nvContentPartPr>
              <p14:xfrm>
                <a:off x="8427480" y="163693"/>
                <a:ext cx="283320" cy="2678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0D78749-3183-48B8-88C6-643D10137B1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418840" y="155053"/>
                  <a:ext cx="30096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997C4B9-2423-4E35-BFCD-CFFB05AACEB2}"/>
                    </a:ext>
                  </a:extLst>
                </p14:cNvPr>
                <p14:cNvContentPartPr/>
                <p14:nvPr/>
              </p14:nvContentPartPr>
              <p14:xfrm>
                <a:off x="8669760" y="371413"/>
                <a:ext cx="19080" cy="183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997C4B9-2423-4E35-BFCD-CFFB05AACEB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660760" y="362773"/>
                  <a:ext cx="3672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35A2CCCC-4C37-4C83-9053-89AEC9705F36}"/>
              </a:ext>
            </a:extLst>
          </p:cNvPr>
          <p:cNvGrpSpPr/>
          <p:nvPr/>
        </p:nvGrpSpPr>
        <p:grpSpPr>
          <a:xfrm>
            <a:off x="8905920" y="117253"/>
            <a:ext cx="777960" cy="383040"/>
            <a:chOff x="8905920" y="117253"/>
            <a:chExt cx="777960" cy="38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CABD17E-C21C-459F-B80B-CB3804BBA959}"/>
                    </a:ext>
                  </a:extLst>
                </p14:cNvPr>
                <p14:cNvContentPartPr/>
                <p14:nvPr/>
              </p14:nvContentPartPr>
              <p14:xfrm>
                <a:off x="8905920" y="262333"/>
                <a:ext cx="155160" cy="2372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CABD17E-C21C-459F-B80B-CB3804BBA95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897280" y="253333"/>
                  <a:ext cx="17280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059E746-31BE-481A-B29D-39298AEAB2BC}"/>
                    </a:ext>
                  </a:extLst>
                </p14:cNvPr>
                <p14:cNvContentPartPr/>
                <p14:nvPr/>
              </p14:nvContentPartPr>
              <p14:xfrm>
                <a:off x="9113640" y="117253"/>
                <a:ext cx="75240" cy="1195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059E746-31BE-481A-B29D-39298AEAB2B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105000" y="108253"/>
                  <a:ext cx="9288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8DB9800-B671-4F84-8C55-7494E65D40D3}"/>
                    </a:ext>
                  </a:extLst>
                </p14:cNvPr>
                <p14:cNvContentPartPr/>
                <p14:nvPr/>
              </p14:nvContentPartPr>
              <p14:xfrm>
                <a:off x="9257280" y="339733"/>
                <a:ext cx="126360" cy="43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8DB9800-B671-4F84-8C55-7494E65D40D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248280" y="331093"/>
                  <a:ext cx="1440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4B91668-A9D6-4DC6-852B-96F1FD9FB7A3}"/>
                    </a:ext>
                  </a:extLst>
                </p14:cNvPr>
                <p14:cNvContentPartPr/>
                <p14:nvPr/>
              </p14:nvContentPartPr>
              <p14:xfrm>
                <a:off x="9271680" y="389413"/>
                <a:ext cx="98640" cy="32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4B91668-A9D6-4DC6-852B-96F1FD9FB7A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262680" y="380773"/>
                  <a:ext cx="11628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D5F41A7-3840-4E3A-9B1D-7FA0829AD2B3}"/>
                    </a:ext>
                  </a:extLst>
                </p14:cNvPr>
                <p14:cNvContentPartPr/>
                <p14:nvPr/>
              </p14:nvContentPartPr>
              <p14:xfrm>
                <a:off x="9533760" y="242533"/>
                <a:ext cx="150120" cy="1314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D5F41A7-3840-4E3A-9B1D-7FA0829AD2B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525120" y="233533"/>
                  <a:ext cx="16776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B6F2F46-E383-4AD7-B499-38475EEA8914}"/>
                    </a:ext>
                  </a:extLst>
                </p14:cNvPr>
                <p14:cNvContentPartPr/>
                <p14:nvPr/>
              </p14:nvContentPartPr>
              <p14:xfrm>
                <a:off x="9621600" y="261253"/>
                <a:ext cx="31320" cy="2390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B6F2F46-E383-4AD7-B499-38475EEA891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612600" y="252253"/>
                  <a:ext cx="48960" cy="256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6B12980F-884C-4FDC-8A4D-602BF9EBEF5E}"/>
                  </a:ext>
                </a:extLst>
              </p14:cNvPr>
              <p14:cNvContentPartPr/>
              <p14:nvPr/>
            </p14:nvContentPartPr>
            <p14:xfrm>
              <a:off x="5132760" y="2541853"/>
              <a:ext cx="195840" cy="1440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6B12980F-884C-4FDC-8A4D-602BF9EBEF5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123760" y="2533213"/>
                <a:ext cx="21348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E541F09F-DD14-4450-B392-C53B11455324}"/>
                  </a:ext>
                </a:extLst>
              </p14:cNvPr>
              <p14:cNvContentPartPr/>
              <p14:nvPr/>
            </p14:nvContentPartPr>
            <p14:xfrm>
              <a:off x="6055800" y="1571653"/>
              <a:ext cx="236160" cy="27000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E541F09F-DD14-4450-B392-C53B11455324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046800" y="1562653"/>
                <a:ext cx="25380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CA221981-4698-46A7-AEF4-37125E8A2504}"/>
                  </a:ext>
                </a:extLst>
              </p14:cNvPr>
              <p14:cNvContentPartPr/>
              <p14:nvPr/>
            </p14:nvContentPartPr>
            <p14:xfrm>
              <a:off x="6309240" y="1658053"/>
              <a:ext cx="110520" cy="20196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CA221981-4698-46A7-AEF4-37125E8A2504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300240" y="1649053"/>
                <a:ext cx="12816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59DA22CF-13AA-4B38-AF3B-7CE86CF88B89}"/>
                  </a:ext>
                </a:extLst>
              </p14:cNvPr>
              <p14:cNvContentPartPr/>
              <p14:nvPr/>
            </p14:nvContentPartPr>
            <p14:xfrm>
              <a:off x="6451440" y="1627813"/>
              <a:ext cx="152640" cy="17820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59DA22CF-13AA-4B38-AF3B-7CE86CF88B8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442440" y="1618813"/>
                <a:ext cx="17028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3532420E-0873-486F-BCD7-FC1E2E4DE85B}"/>
                  </a:ext>
                </a:extLst>
              </p14:cNvPr>
              <p14:cNvContentPartPr/>
              <p14:nvPr/>
            </p14:nvContentPartPr>
            <p14:xfrm>
              <a:off x="6601200" y="1544293"/>
              <a:ext cx="140760" cy="30024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3532420E-0873-486F-BCD7-FC1E2E4DE85B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592560" y="1535293"/>
                <a:ext cx="15840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DB2BD399-AFAF-4FE4-94BC-E010580ABE39}"/>
                  </a:ext>
                </a:extLst>
              </p14:cNvPr>
              <p14:cNvContentPartPr/>
              <p14:nvPr/>
            </p14:nvContentPartPr>
            <p14:xfrm>
              <a:off x="6703440" y="1685053"/>
              <a:ext cx="99720" cy="16452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DB2BD399-AFAF-4FE4-94BC-E010580ABE39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694440" y="1676413"/>
                <a:ext cx="11736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6F24D132-5E49-4B98-9377-33FDAEF86ECF}"/>
                  </a:ext>
                </a:extLst>
              </p14:cNvPr>
              <p14:cNvContentPartPr/>
              <p14:nvPr/>
            </p14:nvContentPartPr>
            <p14:xfrm>
              <a:off x="6797760" y="1661293"/>
              <a:ext cx="136080" cy="22320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6F24D132-5E49-4B98-9377-33FDAEF86EC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789120" y="1652653"/>
                <a:ext cx="15372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0FCC0903-8367-4B98-82CD-B293E9CBBE08}"/>
                  </a:ext>
                </a:extLst>
              </p14:cNvPr>
              <p14:cNvContentPartPr/>
              <p14:nvPr/>
            </p14:nvContentPartPr>
            <p14:xfrm>
              <a:off x="7014480" y="1654453"/>
              <a:ext cx="122760" cy="1224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0FCC0903-8367-4B98-82CD-B293E9CBBE08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005480" y="1645813"/>
                <a:ext cx="14040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735A0A2C-8282-4AA3-8DF4-06DC4EEF7DD3}"/>
                  </a:ext>
                </a:extLst>
              </p14:cNvPr>
              <p14:cNvContentPartPr/>
              <p14:nvPr/>
            </p14:nvContentPartPr>
            <p14:xfrm>
              <a:off x="7027800" y="1501453"/>
              <a:ext cx="100800" cy="39708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735A0A2C-8282-4AA3-8DF4-06DC4EEF7DD3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018800" y="1492813"/>
                <a:ext cx="118440" cy="41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516D4867-3219-41C7-903E-3B8E9309E86E}"/>
                  </a:ext>
                </a:extLst>
              </p14:cNvPr>
              <p14:cNvContentPartPr/>
              <p14:nvPr/>
            </p14:nvContentPartPr>
            <p14:xfrm>
              <a:off x="8525040" y="2398933"/>
              <a:ext cx="333720" cy="4320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516D4867-3219-41C7-903E-3B8E9309E86E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516040" y="2389933"/>
                <a:ext cx="351360" cy="60840"/>
              </a:xfrm>
              <a:prstGeom prst="rect">
                <a:avLst/>
              </a:prstGeom>
            </p:spPr>
          </p:pic>
        </mc:Fallback>
      </mc:AlternateContent>
      <p:grpSp>
        <p:nvGrpSpPr>
          <p:cNvPr id="98" name="Group 97">
            <a:extLst>
              <a:ext uri="{FF2B5EF4-FFF2-40B4-BE49-F238E27FC236}">
                <a16:creationId xmlns:a16="http://schemas.microsoft.com/office/drawing/2014/main" id="{9634F668-4B5A-47A1-A9EA-6652BC1B6B89}"/>
              </a:ext>
            </a:extLst>
          </p:cNvPr>
          <p:cNvGrpSpPr/>
          <p:nvPr/>
        </p:nvGrpSpPr>
        <p:grpSpPr>
          <a:xfrm>
            <a:off x="9112560" y="1353493"/>
            <a:ext cx="1988640" cy="537840"/>
            <a:chOff x="9112560" y="1353493"/>
            <a:chExt cx="1988640" cy="53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4526C91-5BE7-4C71-A128-FE8C75560478}"/>
                    </a:ext>
                  </a:extLst>
                </p14:cNvPr>
                <p14:cNvContentPartPr/>
                <p14:nvPr/>
              </p14:nvContentPartPr>
              <p14:xfrm>
                <a:off x="9147840" y="1684333"/>
                <a:ext cx="249840" cy="342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4526C91-5BE7-4C71-A128-FE8C7556047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138840" y="1675693"/>
                  <a:ext cx="2674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CE6E48B-F7B3-4A5E-A876-719D92C8504B}"/>
                    </a:ext>
                  </a:extLst>
                </p14:cNvPr>
                <p14:cNvContentPartPr/>
                <p14:nvPr/>
              </p14:nvContentPartPr>
              <p14:xfrm>
                <a:off x="9112560" y="1787653"/>
                <a:ext cx="361440" cy="291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CE6E48B-F7B3-4A5E-A876-719D92C8504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103560" y="1779013"/>
                  <a:ext cx="3790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4E84087-C1B8-448E-95B0-40AE25680A2F}"/>
                    </a:ext>
                  </a:extLst>
                </p14:cNvPr>
                <p14:cNvContentPartPr/>
                <p14:nvPr/>
              </p14:nvContentPartPr>
              <p14:xfrm>
                <a:off x="9239640" y="1529893"/>
                <a:ext cx="294120" cy="3276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4E84087-C1B8-448E-95B0-40AE25680A2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231000" y="1521253"/>
                  <a:ext cx="31176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2CCDDE7-2A6B-4A01-90B8-03CA155BE43D}"/>
                    </a:ext>
                  </a:extLst>
                </p14:cNvPr>
                <p14:cNvContentPartPr/>
                <p14:nvPr/>
              </p14:nvContentPartPr>
              <p14:xfrm>
                <a:off x="9703320" y="1685773"/>
                <a:ext cx="200880" cy="1281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2CCDDE7-2A6B-4A01-90B8-03CA155BE43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694320" y="1677133"/>
                  <a:ext cx="21852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8AD3666-6501-4821-ABC5-8C375252EBD6}"/>
                    </a:ext>
                  </a:extLst>
                </p14:cNvPr>
                <p14:cNvContentPartPr/>
                <p14:nvPr/>
              </p14:nvContentPartPr>
              <p14:xfrm>
                <a:off x="9797280" y="1428013"/>
                <a:ext cx="122760" cy="3888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8AD3666-6501-4821-ABC5-8C375252EBD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788280" y="1419013"/>
                  <a:ext cx="14040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C37A58A-8864-4CF3-83F0-3225C23C926E}"/>
                    </a:ext>
                  </a:extLst>
                </p14:cNvPr>
                <p14:cNvContentPartPr/>
                <p14:nvPr/>
              </p14:nvContentPartPr>
              <p14:xfrm>
                <a:off x="9916440" y="1604053"/>
                <a:ext cx="185760" cy="1648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C37A58A-8864-4CF3-83F0-3225C23C926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907440" y="1595413"/>
                  <a:ext cx="2034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94103C9-F3AE-4522-9B5B-ABB855BF73A5}"/>
                    </a:ext>
                  </a:extLst>
                </p14:cNvPr>
                <p14:cNvContentPartPr/>
                <p14:nvPr/>
              </p14:nvContentPartPr>
              <p14:xfrm>
                <a:off x="10143600" y="1388053"/>
                <a:ext cx="192600" cy="4456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94103C9-F3AE-4522-9B5B-ABB855BF73A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134960" y="1379413"/>
                  <a:ext cx="210240" cy="46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0A4D967-CC3D-4DFF-9DB4-C2F10E5C1E1D}"/>
                    </a:ext>
                  </a:extLst>
                </p14:cNvPr>
                <p14:cNvContentPartPr/>
                <p14:nvPr/>
              </p14:nvContentPartPr>
              <p14:xfrm>
                <a:off x="10222080" y="1578853"/>
                <a:ext cx="173880" cy="2426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0A4D967-CC3D-4DFF-9DB4-C2F10E5C1E1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213440" y="1569853"/>
                  <a:ext cx="19152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FD836C4A-4AFF-4F3F-94F9-F5906BA1779F}"/>
                    </a:ext>
                  </a:extLst>
                </p14:cNvPr>
                <p14:cNvContentPartPr/>
                <p14:nvPr/>
              </p14:nvContentPartPr>
              <p14:xfrm>
                <a:off x="10411800" y="1598653"/>
                <a:ext cx="133200" cy="2160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FD836C4A-4AFF-4F3F-94F9-F5906BA1779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403160" y="1590013"/>
                  <a:ext cx="15084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4442C8D-B501-495D-8254-780971787BEA}"/>
                    </a:ext>
                  </a:extLst>
                </p14:cNvPr>
                <p14:cNvContentPartPr/>
                <p14:nvPr/>
              </p14:nvContentPartPr>
              <p14:xfrm>
                <a:off x="10611240" y="1578493"/>
                <a:ext cx="253080" cy="2592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4442C8D-B501-495D-8254-780971787BE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602600" y="1569853"/>
                  <a:ext cx="27072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4A7F5BA-A0FB-4EA5-9177-F17C1E5CA2B8}"/>
                    </a:ext>
                  </a:extLst>
                </p14:cNvPr>
                <p14:cNvContentPartPr/>
                <p14:nvPr/>
              </p14:nvContentPartPr>
              <p14:xfrm>
                <a:off x="10886280" y="1665253"/>
                <a:ext cx="123840" cy="1695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4A7F5BA-A0FB-4EA5-9177-F17C1E5CA2B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877280" y="1656613"/>
                  <a:ext cx="1414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B0816A3-90CA-4346-8CC4-15C90CAFCAC5}"/>
                    </a:ext>
                  </a:extLst>
                </p14:cNvPr>
                <p14:cNvContentPartPr/>
                <p14:nvPr/>
              </p14:nvContentPartPr>
              <p14:xfrm>
                <a:off x="10979880" y="1353493"/>
                <a:ext cx="121320" cy="5378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B0816A3-90CA-4346-8CC4-15C90CAFCAC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970880" y="1344493"/>
                  <a:ext cx="138960" cy="55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C3F02AA4-5E9A-4057-9410-947110ECD7F1}"/>
              </a:ext>
            </a:extLst>
          </p:cNvPr>
          <p:cNvGrpSpPr/>
          <p:nvPr/>
        </p:nvGrpSpPr>
        <p:grpSpPr>
          <a:xfrm>
            <a:off x="6155160" y="2958373"/>
            <a:ext cx="574560" cy="320400"/>
            <a:chOff x="6155160" y="2958373"/>
            <a:chExt cx="574560" cy="32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9A71093-0C0C-449F-AF47-6015B390F740}"/>
                    </a:ext>
                  </a:extLst>
                </p14:cNvPr>
                <p14:cNvContentPartPr/>
                <p14:nvPr/>
              </p14:nvContentPartPr>
              <p14:xfrm>
                <a:off x="6235080" y="3074653"/>
                <a:ext cx="494640" cy="439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9A71093-0C0C-449F-AF47-6015B390F74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226440" y="3066013"/>
                  <a:ext cx="51228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088F4E23-984B-4FBE-B75B-156D3DBDCCCF}"/>
                    </a:ext>
                  </a:extLst>
                </p14:cNvPr>
                <p14:cNvContentPartPr/>
                <p14:nvPr/>
              </p14:nvContentPartPr>
              <p14:xfrm>
                <a:off x="6155160" y="3182653"/>
                <a:ext cx="494280" cy="367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088F4E23-984B-4FBE-B75B-156D3DBDCCC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146160" y="3173653"/>
                  <a:ext cx="51192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8BF654C6-2ECB-417F-80B4-92CCA6C2FCC7}"/>
                    </a:ext>
                  </a:extLst>
                </p14:cNvPr>
                <p14:cNvContentPartPr/>
                <p14:nvPr/>
              </p14:nvContentPartPr>
              <p14:xfrm>
                <a:off x="6359640" y="2958373"/>
                <a:ext cx="355680" cy="3204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8BF654C6-2ECB-417F-80B4-92CCA6C2FCC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350640" y="2949733"/>
                  <a:ext cx="373320" cy="33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EE1F8E8B-F8E2-4EFB-8908-F18FA3E9299B}"/>
              </a:ext>
            </a:extLst>
          </p:cNvPr>
          <p:cNvGrpSpPr/>
          <p:nvPr/>
        </p:nvGrpSpPr>
        <p:grpSpPr>
          <a:xfrm>
            <a:off x="4939440" y="2795293"/>
            <a:ext cx="884880" cy="444240"/>
            <a:chOff x="4939440" y="2795293"/>
            <a:chExt cx="884880" cy="444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8FE2A6E0-0E8D-49F8-B186-4ACBE3D2DD41}"/>
                    </a:ext>
                  </a:extLst>
                </p14:cNvPr>
                <p14:cNvContentPartPr/>
                <p14:nvPr/>
              </p14:nvContentPartPr>
              <p14:xfrm>
                <a:off x="4939440" y="2945413"/>
                <a:ext cx="164160" cy="2289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8FE2A6E0-0E8D-49F8-B186-4ACBE3D2DD4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930440" y="2936413"/>
                  <a:ext cx="1818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01B84DAF-EC35-4C4F-919B-62AAA2B0856A}"/>
                    </a:ext>
                  </a:extLst>
                </p14:cNvPr>
                <p14:cNvContentPartPr/>
                <p14:nvPr/>
              </p14:nvContentPartPr>
              <p14:xfrm>
                <a:off x="5277480" y="3027853"/>
                <a:ext cx="7920" cy="320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01B84DAF-EC35-4C4F-919B-62AAA2B0856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268480" y="3019213"/>
                  <a:ext cx="255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E00C2D3C-B3EF-4034-B602-707D977441F7}"/>
                    </a:ext>
                  </a:extLst>
                </p14:cNvPr>
                <p14:cNvContentPartPr/>
                <p14:nvPr/>
              </p14:nvContentPartPr>
              <p14:xfrm>
                <a:off x="5202240" y="3019573"/>
                <a:ext cx="106200" cy="1015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E00C2D3C-B3EF-4034-B602-707D977441F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193600" y="3010573"/>
                  <a:ext cx="12384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A5F8BAC1-755B-4DD4-B8C8-6DA7DD841629}"/>
                    </a:ext>
                  </a:extLst>
                </p14:cNvPr>
                <p14:cNvContentPartPr/>
                <p14:nvPr/>
              </p14:nvContentPartPr>
              <p14:xfrm>
                <a:off x="5303760" y="2795293"/>
                <a:ext cx="86760" cy="3153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A5F8BAC1-755B-4DD4-B8C8-6DA7DD84162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294760" y="2786653"/>
                  <a:ext cx="10440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C51DD961-04A9-435F-8626-EFD06CFB3975}"/>
                    </a:ext>
                  </a:extLst>
                </p14:cNvPr>
                <p14:cNvContentPartPr/>
                <p14:nvPr/>
              </p14:nvContentPartPr>
              <p14:xfrm>
                <a:off x="5124840" y="2986093"/>
                <a:ext cx="66600" cy="223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C51DD961-04A9-435F-8626-EFD06CFB397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116200" y="2977453"/>
                  <a:ext cx="842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25E5B24F-A80D-483A-AD47-4A983E3F3E3C}"/>
                    </a:ext>
                  </a:extLst>
                </p14:cNvPr>
                <p14:cNvContentPartPr/>
                <p14:nvPr/>
              </p14:nvContentPartPr>
              <p14:xfrm>
                <a:off x="5333640" y="2974213"/>
                <a:ext cx="93240" cy="1371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25E5B24F-A80D-483A-AD47-4A983E3F3E3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325000" y="2965573"/>
                  <a:ext cx="1108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B565C3F7-95CB-410E-9ABD-7401225D147B}"/>
                    </a:ext>
                  </a:extLst>
                </p14:cNvPr>
                <p14:cNvContentPartPr/>
                <p14:nvPr/>
              </p14:nvContentPartPr>
              <p14:xfrm>
                <a:off x="5462880" y="2859013"/>
                <a:ext cx="16920" cy="838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B565C3F7-95CB-410E-9ABD-7401225D147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453880" y="2850373"/>
                  <a:ext cx="3456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DD07CD2F-4CB6-467B-893B-E66FFD615415}"/>
                    </a:ext>
                  </a:extLst>
                </p14:cNvPr>
                <p14:cNvContentPartPr/>
                <p14:nvPr/>
              </p14:nvContentPartPr>
              <p14:xfrm>
                <a:off x="5483760" y="2939653"/>
                <a:ext cx="99720" cy="2998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DD07CD2F-4CB6-467B-893B-E66FFD61541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475120" y="2930653"/>
                  <a:ext cx="11736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20CC0DB2-ECB6-40CD-8054-3B86132FFE93}"/>
                    </a:ext>
                  </a:extLst>
                </p14:cNvPr>
                <p14:cNvContentPartPr/>
                <p14:nvPr/>
              </p14:nvContentPartPr>
              <p14:xfrm>
                <a:off x="5606160" y="2981773"/>
                <a:ext cx="57960" cy="1605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20CC0DB2-ECB6-40CD-8054-3B86132FFE9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597160" y="2972773"/>
                  <a:ext cx="756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26099F35-3742-4031-8B34-B2033E6A17D8}"/>
                    </a:ext>
                  </a:extLst>
                </p14:cNvPr>
                <p14:cNvContentPartPr/>
                <p14:nvPr/>
              </p14:nvContentPartPr>
              <p14:xfrm>
                <a:off x="5663760" y="2836333"/>
                <a:ext cx="160560" cy="1494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26099F35-3742-4031-8B34-B2033E6A17D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655120" y="2827333"/>
                  <a:ext cx="17820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427A36BC-82CF-4B19-AD18-56A58D176975}"/>
                    </a:ext>
                  </a:extLst>
                </p14:cNvPr>
                <p14:cNvContentPartPr/>
                <p14:nvPr/>
              </p14:nvContentPartPr>
              <p14:xfrm>
                <a:off x="5733240" y="2858293"/>
                <a:ext cx="66960" cy="3312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427A36BC-82CF-4B19-AD18-56A58D17697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724240" y="2849293"/>
                  <a:ext cx="84600" cy="34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9247B2BE-0F00-4621-BDB0-815D49727F30}"/>
              </a:ext>
            </a:extLst>
          </p:cNvPr>
          <p:cNvGrpSpPr/>
          <p:nvPr/>
        </p:nvGrpSpPr>
        <p:grpSpPr>
          <a:xfrm>
            <a:off x="3987960" y="2840293"/>
            <a:ext cx="760680" cy="352080"/>
            <a:chOff x="3987960" y="2840293"/>
            <a:chExt cx="760680" cy="35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7C195D37-AB38-4A88-8EE4-D4C6C6568BDF}"/>
                    </a:ext>
                  </a:extLst>
                </p14:cNvPr>
                <p14:cNvContentPartPr/>
                <p14:nvPr/>
              </p14:nvContentPartPr>
              <p14:xfrm>
                <a:off x="3987960" y="2987893"/>
                <a:ext cx="161280" cy="1764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7C195D37-AB38-4A88-8EE4-D4C6C6568BD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979320" y="2979253"/>
                  <a:ext cx="17892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43888A7D-B4C2-448D-BC50-3DF1B761744B}"/>
                    </a:ext>
                  </a:extLst>
                </p14:cNvPr>
                <p14:cNvContentPartPr/>
                <p14:nvPr/>
              </p14:nvContentPartPr>
              <p14:xfrm>
                <a:off x="4114680" y="2840293"/>
                <a:ext cx="22320" cy="986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43888A7D-B4C2-448D-BC50-3DF1B761744B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105680" y="2831293"/>
                  <a:ext cx="399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2C12D03-F97C-4C65-A22C-571EAFDBA978}"/>
                    </a:ext>
                  </a:extLst>
                </p14:cNvPr>
                <p14:cNvContentPartPr/>
                <p14:nvPr/>
              </p14:nvContentPartPr>
              <p14:xfrm>
                <a:off x="4107120" y="2977813"/>
                <a:ext cx="95400" cy="1767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2C12D03-F97C-4C65-A22C-571EAFDBA97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098120" y="2968813"/>
                  <a:ext cx="11304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F984F5E4-92F4-4C72-A8F9-854BB9DF303F}"/>
                    </a:ext>
                  </a:extLst>
                </p14:cNvPr>
                <p14:cNvContentPartPr/>
                <p14:nvPr/>
              </p14:nvContentPartPr>
              <p14:xfrm>
                <a:off x="4227360" y="2937493"/>
                <a:ext cx="144000" cy="2509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F984F5E4-92F4-4C72-A8F9-854BB9DF303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218720" y="2928853"/>
                  <a:ext cx="1616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CA256774-4B60-415C-952F-38C383A61AF7}"/>
                    </a:ext>
                  </a:extLst>
                </p14:cNvPr>
                <p14:cNvContentPartPr/>
                <p14:nvPr/>
              </p14:nvContentPartPr>
              <p14:xfrm>
                <a:off x="4338240" y="2976373"/>
                <a:ext cx="108000" cy="1652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CA256774-4B60-415C-952F-38C383A61AF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329600" y="2967373"/>
                  <a:ext cx="12564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D930DEB0-245D-4813-A87A-8B41E5834DAE}"/>
                    </a:ext>
                  </a:extLst>
                </p14:cNvPr>
                <p14:cNvContentPartPr/>
                <p14:nvPr/>
              </p14:nvContentPartPr>
              <p14:xfrm>
                <a:off x="4463520" y="2959453"/>
                <a:ext cx="138240" cy="32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D930DEB0-245D-4813-A87A-8B41E5834DA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454520" y="2950453"/>
                  <a:ext cx="15588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876CD537-9AA8-48A1-AB87-879259AC1124}"/>
                    </a:ext>
                  </a:extLst>
                </p14:cNvPr>
                <p14:cNvContentPartPr/>
                <p14:nvPr/>
              </p14:nvContentPartPr>
              <p14:xfrm>
                <a:off x="4509600" y="2851093"/>
                <a:ext cx="239040" cy="3412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876CD537-9AA8-48A1-AB87-879259AC112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500960" y="2842453"/>
                  <a:ext cx="25668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0F9676E7-42AE-445E-B987-E52594BAE464}"/>
                    </a:ext>
                  </a:extLst>
                </p14:cNvPr>
                <p14:cNvContentPartPr/>
                <p14:nvPr/>
              </p14:nvContentPartPr>
              <p14:xfrm>
                <a:off x="4718760" y="3080773"/>
                <a:ext cx="5760" cy="3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0F9676E7-42AE-445E-B987-E52594BAE46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709760" y="3071773"/>
                  <a:ext cx="234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542D945B-3DE9-4EA6-9590-1289C4831984}"/>
              </a:ext>
            </a:extLst>
          </p:cNvPr>
          <p:cNvGrpSpPr/>
          <p:nvPr/>
        </p:nvGrpSpPr>
        <p:grpSpPr>
          <a:xfrm>
            <a:off x="6922680" y="2935693"/>
            <a:ext cx="1200960" cy="449280"/>
            <a:chOff x="6922680" y="2935693"/>
            <a:chExt cx="1200960" cy="44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FC81358F-789D-4166-A63B-C72125230CB5}"/>
                    </a:ext>
                  </a:extLst>
                </p14:cNvPr>
                <p14:cNvContentPartPr/>
                <p14:nvPr/>
              </p14:nvContentPartPr>
              <p14:xfrm>
                <a:off x="6922680" y="3036133"/>
                <a:ext cx="143280" cy="2196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FC81358F-789D-4166-A63B-C72125230CB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914040" y="3027133"/>
                  <a:ext cx="16092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167AF7BD-ADC9-4C8A-955B-E3271CCEDBAC}"/>
                    </a:ext>
                  </a:extLst>
                </p14:cNvPr>
                <p14:cNvContentPartPr/>
                <p14:nvPr/>
              </p14:nvContentPartPr>
              <p14:xfrm>
                <a:off x="7079640" y="3039013"/>
                <a:ext cx="154800" cy="2070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167AF7BD-ADC9-4C8A-955B-E3271CCEDBA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070640" y="3030373"/>
                  <a:ext cx="17244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8F2CA55F-8CBE-4687-8B11-4745409387A3}"/>
                    </a:ext>
                  </a:extLst>
                </p14:cNvPr>
                <p14:cNvContentPartPr/>
                <p14:nvPr/>
              </p14:nvContentPartPr>
              <p14:xfrm>
                <a:off x="7250640" y="3078613"/>
                <a:ext cx="167040" cy="111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8F2CA55F-8CBE-4687-8B11-4745409387A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242000" y="3069973"/>
                  <a:ext cx="18468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FA85A787-05FD-4C0A-B121-53A509FA4B96}"/>
                    </a:ext>
                  </a:extLst>
                </p14:cNvPr>
                <p14:cNvContentPartPr/>
                <p14:nvPr/>
              </p14:nvContentPartPr>
              <p14:xfrm>
                <a:off x="7284120" y="2935693"/>
                <a:ext cx="96120" cy="3042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A85A787-05FD-4C0A-B121-53A509FA4B9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275480" y="2926693"/>
                  <a:ext cx="11376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6A20B40F-6DF7-4C41-B4AC-6A4D7BBFCDC4}"/>
                    </a:ext>
                  </a:extLst>
                </p14:cNvPr>
                <p14:cNvContentPartPr/>
                <p14:nvPr/>
              </p14:nvContentPartPr>
              <p14:xfrm>
                <a:off x="7444680" y="3030733"/>
                <a:ext cx="156240" cy="3542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6A20B40F-6DF7-4C41-B4AC-6A4D7BBFCDC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436040" y="3022093"/>
                  <a:ext cx="17388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6CAA1DAE-C578-4CA7-AF1E-EE909D000091}"/>
                    </a:ext>
                  </a:extLst>
                </p14:cNvPr>
                <p14:cNvContentPartPr/>
                <p14:nvPr/>
              </p14:nvContentPartPr>
              <p14:xfrm>
                <a:off x="7580760" y="3070693"/>
                <a:ext cx="203040" cy="21852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6CAA1DAE-C578-4CA7-AF1E-EE909D000091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572120" y="3061693"/>
                  <a:ext cx="22068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A49C6F51-6234-47DB-B45B-FD6A93E8D142}"/>
                    </a:ext>
                  </a:extLst>
                </p14:cNvPr>
                <p14:cNvContentPartPr/>
                <p14:nvPr/>
              </p14:nvContentPartPr>
              <p14:xfrm>
                <a:off x="7787400" y="3105613"/>
                <a:ext cx="126360" cy="201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A49C6F51-6234-47DB-B45B-FD6A93E8D14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778400" y="3096613"/>
                  <a:ext cx="1440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C7838BCC-6BBE-4511-937F-03EBBCF603FB}"/>
                    </a:ext>
                  </a:extLst>
                </p14:cNvPr>
                <p14:cNvContentPartPr/>
                <p14:nvPr/>
              </p14:nvContentPartPr>
              <p14:xfrm>
                <a:off x="7808280" y="2972413"/>
                <a:ext cx="315360" cy="31572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C7838BCC-6BBE-4511-937F-03EBBCF603F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799280" y="2963413"/>
                  <a:ext cx="33300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FB7319E4-1005-4935-A600-A49CA8D7A4A2}"/>
                    </a:ext>
                  </a:extLst>
                </p14:cNvPr>
                <p14:cNvContentPartPr/>
                <p14:nvPr/>
              </p14:nvContentPartPr>
              <p14:xfrm>
                <a:off x="8074320" y="3207853"/>
                <a:ext cx="33480" cy="273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FB7319E4-1005-4935-A600-A49CA8D7A4A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065680" y="3199213"/>
                  <a:ext cx="51120" cy="4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87FEFAB7-AFA5-43C1-BD74-E3E9321C9E6A}"/>
              </a:ext>
            </a:extLst>
          </p:cNvPr>
          <p:cNvGrpSpPr/>
          <p:nvPr/>
        </p:nvGrpSpPr>
        <p:grpSpPr>
          <a:xfrm>
            <a:off x="8340720" y="2908333"/>
            <a:ext cx="277200" cy="411480"/>
            <a:chOff x="8340720" y="2908333"/>
            <a:chExt cx="277200" cy="41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50A8DD8D-436F-4810-A7FF-CC77241EF5BD}"/>
                    </a:ext>
                  </a:extLst>
                </p14:cNvPr>
                <p14:cNvContentPartPr/>
                <p14:nvPr/>
              </p14:nvContentPartPr>
              <p14:xfrm>
                <a:off x="8340720" y="3049093"/>
                <a:ext cx="158400" cy="2707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50A8DD8D-436F-4810-A7FF-CC77241EF5BD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331720" y="3040093"/>
                  <a:ext cx="17604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7C8EC4E9-2DC8-49A7-BE63-C336D9FB7C6B}"/>
                    </a:ext>
                  </a:extLst>
                </p14:cNvPr>
                <p14:cNvContentPartPr/>
                <p14:nvPr/>
              </p14:nvContentPartPr>
              <p14:xfrm>
                <a:off x="8534400" y="2908333"/>
                <a:ext cx="83520" cy="16308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7C8EC4E9-2DC8-49A7-BE63-C336D9FB7C6B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525760" y="2899333"/>
                  <a:ext cx="101160" cy="180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FAB0072-7985-4793-B64C-54E4433D568E}"/>
                  </a:ext>
                </a:extLst>
              </p14:cNvPr>
              <p14:cNvContentPartPr/>
              <p14:nvPr/>
            </p14:nvContentPartPr>
            <p14:xfrm>
              <a:off x="5147160" y="1238293"/>
              <a:ext cx="267480" cy="3708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FAB0072-7985-4793-B64C-54E4433D568E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5138160" y="1229293"/>
                <a:ext cx="28512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D8A416E3-461A-40F2-8897-EAC5FDEF3565}"/>
                  </a:ext>
                </a:extLst>
              </p14:cNvPr>
              <p14:cNvContentPartPr/>
              <p14:nvPr/>
            </p14:nvContentPartPr>
            <p14:xfrm>
              <a:off x="5138160" y="1701253"/>
              <a:ext cx="215640" cy="4212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D8A416E3-461A-40F2-8897-EAC5FDEF3565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5129520" y="1692613"/>
                <a:ext cx="23328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27E1E5DE-7A16-4DD4-A37B-244D43757550}"/>
                  </a:ext>
                </a:extLst>
              </p14:cNvPr>
              <p14:cNvContentPartPr/>
              <p14:nvPr/>
            </p14:nvContentPartPr>
            <p14:xfrm>
              <a:off x="5155800" y="2161333"/>
              <a:ext cx="195840" cy="4500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27E1E5DE-7A16-4DD4-A37B-244D43757550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5147160" y="2152693"/>
                <a:ext cx="21348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2D776C42-99A2-45E4-A532-E107ECDCC3AB}"/>
                  </a:ext>
                </a:extLst>
              </p14:cNvPr>
              <p14:cNvContentPartPr/>
              <p14:nvPr/>
            </p14:nvContentPartPr>
            <p14:xfrm>
              <a:off x="5191080" y="1037053"/>
              <a:ext cx="124200" cy="1443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2D776C42-99A2-45E4-A532-E107ECDCC3AB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5182440" y="1028413"/>
                <a:ext cx="14184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90A858DE-8496-4F92-8E9F-7FE71D43C871}"/>
                  </a:ext>
                </a:extLst>
              </p14:cNvPr>
              <p14:cNvContentPartPr/>
              <p14:nvPr/>
            </p14:nvContentPartPr>
            <p14:xfrm>
              <a:off x="5215560" y="1527373"/>
              <a:ext cx="109440" cy="11736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90A858DE-8496-4F92-8E9F-7FE71D43C871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5206920" y="1518733"/>
                <a:ext cx="12708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587185AD-D774-49E4-87B2-FCDB5AC36919}"/>
                  </a:ext>
                </a:extLst>
              </p14:cNvPr>
              <p14:cNvContentPartPr/>
              <p14:nvPr/>
            </p14:nvContentPartPr>
            <p14:xfrm>
              <a:off x="5181360" y="1935253"/>
              <a:ext cx="177480" cy="15660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587185AD-D774-49E4-87B2-FCDB5AC36919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5172360" y="1926253"/>
                <a:ext cx="19512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F057A5FD-CDBF-426A-9928-9D39398CF9CD}"/>
                  </a:ext>
                </a:extLst>
              </p14:cNvPr>
              <p14:cNvContentPartPr/>
              <p14:nvPr/>
            </p14:nvContentPartPr>
            <p14:xfrm>
              <a:off x="5575560" y="1708093"/>
              <a:ext cx="278280" cy="1620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F057A5FD-CDBF-426A-9928-9D39398CF9CD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5566560" y="1699453"/>
                <a:ext cx="29592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ABDF8B86-5B70-4A99-898F-8B8587FD4A38}"/>
                  </a:ext>
                </a:extLst>
              </p14:cNvPr>
              <p14:cNvContentPartPr/>
              <p14:nvPr/>
            </p14:nvContentPartPr>
            <p14:xfrm>
              <a:off x="5541360" y="1792693"/>
              <a:ext cx="335880" cy="1116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ABDF8B86-5B70-4A99-898F-8B8587FD4A38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5532360" y="1784053"/>
                <a:ext cx="35352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A2ECBA51-F37A-4D9E-9B21-B1E4C6190FCB}"/>
                  </a:ext>
                </a:extLst>
              </p14:cNvPr>
              <p14:cNvContentPartPr/>
              <p14:nvPr/>
            </p14:nvContentPartPr>
            <p14:xfrm>
              <a:off x="5703360" y="1623493"/>
              <a:ext cx="184680" cy="20628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A2ECBA51-F37A-4D9E-9B21-B1E4C6190FCB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5694720" y="1614493"/>
                <a:ext cx="20232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948790FD-C7EF-4C9C-8EEA-BFA2C3E69E9A}"/>
                  </a:ext>
                </a:extLst>
              </p14:cNvPr>
              <p14:cNvContentPartPr/>
              <p14:nvPr/>
            </p14:nvContentPartPr>
            <p14:xfrm>
              <a:off x="4345440" y="857773"/>
              <a:ext cx="282960" cy="34884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948790FD-C7EF-4C9C-8EEA-BFA2C3E69E9A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4336800" y="848773"/>
                <a:ext cx="300600" cy="36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8F474AB6-019E-46B0-8B65-A5DB99145ED2}"/>
                  </a:ext>
                </a:extLst>
              </p14:cNvPr>
              <p14:cNvContentPartPr/>
              <p14:nvPr/>
            </p14:nvContentPartPr>
            <p14:xfrm>
              <a:off x="4511040" y="985933"/>
              <a:ext cx="47880" cy="19080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8F474AB6-019E-46B0-8B65-A5DB99145ED2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4502040" y="977293"/>
                <a:ext cx="6552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4342EDFF-4B05-4560-9C02-C662C7E3F7D9}"/>
                  </a:ext>
                </a:extLst>
              </p14:cNvPr>
              <p14:cNvContentPartPr/>
              <p14:nvPr/>
            </p14:nvContentPartPr>
            <p14:xfrm>
              <a:off x="4574040" y="1049293"/>
              <a:ext cx="63000" cy="9972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4342EDFF-4B05-4560-9C02-C662C7E3F7D9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4565400" y="1040653"/>
                <a:ext cx="8064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BDC18FD8-89B8-48AF-8F1B-420914CD2077}"/>
                  </a:ext>
                </a:extLst>
              </p14:cNvPr>
              <p14:cNvContentPartPr/>
              <p14:nvPr/>
            </p14:nvContentPartPr>
            <p14:xfrm>
              <a:off x="4681320" y="1045333"/>
              <a:ext cx="69120" cy="10512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BDC18FD8-89B8-48AF-8F1B-420914CD2077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4672680" y="1036693"/>
                <a:ext cx="8676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93D31960-EE7A-4C13-B0F2-D082CB2C06B1}"/>
                  </a:ext>
                </a:extLst>
              </p14:cNvPr>
              <p14:cNvContentPartPr/>
              <p14:nvPr/>
            </p14:nvContentPartPr>
            <p14:xfrm>
              <a:off x="4771680" y="970813"/>
              <a:ext cx="89640" cy="23184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93D31960-EE7A-4C13-B0F2-D082CB2C06B1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4763040" y="961813"/>
                <a:ext cx="10728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A275B32D-54DF-4D1F-A2F3-4FBD0B47C57C}"/>
                  </a:ext>
                </a:extLst>
              </p14:cNvPr>
              <p14:cNvContentPartPr/>
              <p14:nvPr/>
            </p14:nvContentPartPr>
            <p14:xfrm>
              <a:off x="4918560" y="1039573"/>
              <a:ext cx="149040" cy="9036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A275B32D-54DF-4D1F-A2F3-4FBD0B47C57C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4909560" y="1030933"/>
                <a:ext cx="16668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A49E889F-734A-4D9E-ADC7-F05F5F0FE9B7}"/>
                  </a:ext>
                </a:extLst>
              </p14:cNvPr>
              <p14:cNvContentPartPr/>
              <p14:nvPr/>
            </p14:nvContentPartPr>
            <p14:xfrm>
              <a:off x="4336440" y="1362493"/>
              <a:ext cx="218520" cy="30924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A49E889F-734A-4D9E-ADC7-F05F5F0FE9B7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4327800" y="1353493"/>
                <a:ext cx="236160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88E3D837-517A-404B-B092-D19CA07A37B1}"/>
                  </a:ext>
                </a:extLst>
              </p14:cNvPr>
              <p14:cNvContentPartPr/>
              <p14:nvPr/>
            </p14:nvContentPartPr>
            <p14:xfrm>
              <a:off x="4509960" y="1470853"/>
              <a:ext cx="39960" cy="20988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88E3D837-517A-404B-B092-D19CA07A37B1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4501320" y="1461853"/>
                <a:ext cx="5760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93F08397-94F6-400F-AC1E-D67EC4A36999}"/>
                  </a:ext>
                </a:extLst>
              </p14:cNvPr>
              <p14:cNvContentPartPr/>
              <p14:nvPr/>
            </p14:nvContentPartPr>
            <p14:xfrm>
              <a:off x="4577280" y="1521253"/>
              <a:ext cx="69840" cy="9864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93F08397-94F6-400F-AC1E-D67EC4A36999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4568280" y="1512613"/>
                <a:ext cx="8748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32AB1349-BE2E-42D3-900E-51800674EDD7}"/>
                  </a:ext>
                </a:extLst>
              </p14:cNvPr>
              <p14:cNvContentPartPr/>
              <p14:nvPr/>
            </p14:nvContentPartPr>
            <p14:xfrm>
              <a:off x="4683120" y="1468693"/>
              <a:ext cx="15840" cy="18216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32AB1349-BE2E-42D3-900E-51800674EDD7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4674480" y="1460053"/>
                <a:ext cx="3348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D1D72BE5-77EA-425A-AA95-33A93C41AD1C}"/>
                  </a:ext>
                </a:extLst>
              </p14:cNvPr>
              <p14:cNvContentPartPr/>
              <p14:nvPr/>
            </p14:nvContentPartPr>
            <p14:xfrm>
              <a:off x="4742880" y="1439173"/>
              <a:ext cx="76680" cy="26352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D1D72BE5-77EA-425A-AA95-33A93C41AD1C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4734240" y="1430533"/>
                <a:ext cx="9432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F41298D6-48DD-4E78-B2B9-FCC14E056B11}"/>
                  </a:ext>
                </a:extLst>
              </p14:cNvPr>
              <p14:cNvContentPartPr/>
              <p14:nvPr/>
            </p14:nvContentPartPr>
            <p14:xfrm>
              <a:off x="4896240" y="1499653"/>
              <a:ext cx="138240" cy="7380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F41298D6-48DD-4E78-B2B9-FCC14E056B11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4887600" y="1490653"/>
                <a:ext cx="155880" cy="91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3" name="Group 162">
            <a:extLst>
              <a:ext uri="{FF2B5EF4-FFF2-40B4-BE49-F238E27FC236}">
                <a16:creationId xmlns:a16="http://schemas.microsoft.com/office/drawing/2014/main" id="{B2A89630-6117-4B0C-88E4-F0FE9292EB83}"/>
              </a:ext>
            </a:extLst>
          </p:cNvPr>
          <p:cNvGrpSpPr/>
          <p:nvPr/>
        </p:nvGrpSpPr>
        <p:grpSpPr>
          <a:xfrm>
            <a:off x="4235280" y="1877293"/>
            <a:ext cx="755280" cy="698040"/>
            <a:chOff x="4235280" y="1877293"/>
            <a:chExt cx="755280" cy="698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C3A0542D-38A1-4134-9D8C-34269C03FD46}"/>
                    </a:ext>
                  </a:extLst>
                </p14:cNvPr>
                <p14:cNvContentPartPr/>
                <p14:nvPr/>
              </p14:nvContentPartPr>
              <p14:xfrm>
                <a:off x="4246080" y="1877293"/>
                <a:ext cx="182520" cy="27900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C3A0542D-38A1-4134-9D8C-34269C03FD46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237080" y="1868293"/>
                  <a:ext cx="20016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C87E8428-6474-4AFB-9E19-F77759B136D7}"/>
                    </a:ext>
                  </a:extLst>
                </p14:cNvPr>
                <p14:cNvContentPartPr/>
                <p14:nvPr/>
              </p14:nvContentPartPr>
              <p14:xfrm>
                <a:off x="4433640" y="1905733"/>
                <a:ext cx="76680" cy="21852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C87E8428-6474-4AFB-9E19-F77759B136D7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424640" y="1896733"/>
                  <a:ext cx="943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169FC0E1-C2C2-4E15-AC0E-542AB3AC675B}"/>
                    </a:ext>
                  </a:extLst>
                </p14:cNvPr>
                <p14:cNvContentPartPr/>
                <p14:nvPr/>
              </p14:nvContentPartPr>
              <p14:xfrm>
                <a:off x="4540560" y="1930933"/>
                <a:ext cx="21600" cy="23976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169FC0E1-C2C2-4E15-AC0E-542AB3AC675B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531920" y="1921933"/>
                  <a:ext cx="392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A3D54241-424A-49B3-9E02-2A3171B6949E}"/>
                    </a:ext>
                  </a:extLst>
                </p14:cNvPr>
                <p14:cNvContentPartPr/>
                <p14:nvPr/>
              </p14:nvContentPartPr>
              <p14:xfrm>
                <a:off x="4633440" y="1969813"/>
                <a:ext cx="74520" cy="13248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A3D54241-424A-49B3-9E02-2A3171B6949E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624800" y="1961173"/>
                  <a:ext cx="9216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32469F46-1B90-473E-BD0C-EC99FA270735}"/>
                    </a:ext>
                  </a:extLst>
                </p14:cNvPr>
                <p14:cNvContentPartPr/>
                <p14:nvPr/>
              </p14:nvContentPartPr>
              <p14:xfrm>
                <a:off x="4744320" y="1894933"/>
                <a:ext cx="52200" cy="23400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32469F46-1B90-473E-BD0C-EC99FA270735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4735680" y="1886293"/>
                  <a:ext cx="698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61BB6EA6-18AE-4B5C-820E-5056B8509C14}"/>
                    </a:ext>
                  </a:extLst>
                </p14:cNvPr>
                <p14:cNvContentPartPr/>
                <p14:nvPr/>
              </p14:nvContentPartPr>
              <p14:xfrm>
                <a:off x="4859880" y="1957573"/>
                <a:ext cx="130680" cy="10656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61BB6EA6-18AE-4B5C-820E-5056B8509C14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4851240" y="1948933"/>
                  <a:ext cx="14832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CF5D04D0-938D-49B2-B970-845459E4C35C}"/>
                    </a:ext>
                  </a:extLst>
                </p14:cNvPr>
                <p14:cNvContentPartPr/>
                <p14:nvPr/>
              </p14:nvContentPartPr>
              <p14:xfrm>
                <a:off x="4235280" y="2264653"/>
                <a:ext cx="186840" cy="30816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CF5D04D0-938D-49B2-B970-845459E4C35C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226280" y="2256013"/>
                  <a:ext cx="20448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99E49E2F-ABFF-4302-9CDB-469B42942CCE}"/>
                    </a:ext>
                  </a:extLst>
                </p14:cNvPr>
                <p14:cNvContentPartPr/>
                <p14:nvPr/>
              </p14:nvContentPartPr>
              <p14:xfrm>
                <a:off x="4456680" y="2307493"/>
                <a:ext cx="106560" cy="24840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99E49E2F-ABFF-4302-9CDB-469B42942CCE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448040" y="2298853"/>
                  <a:ext cx="12420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06BC66B8-E943-4811-BEA5-38E7C7E1B10D}"/>
                    </a:ext>
                  </a:extLst>
                </p14:cNvPr>
                <p14:cNvContentPartPr/>
                <p14:nvPr/>
              </p14:nvContentPartPr>
              <p14:xfrm>
                <a:off x="4584120" y="2306413"/>
                <a:ext cx="23400" cy="22896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06BC66B8-E943-4811-BEA5-38E7C7E1B10D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575480" y="2297773"/>
                  <a:ext cx="4104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801299C8-072C-4A79-B84C-71B4AD7860FB}"/>
                    </a:ext>
                  </a:extLst>
                </p14:cNvPr>
                <p14:cNvContentPartPr/>
                <p14:nvPr/>
              </p14:nvContentPartPr>
              <p14:xfrm>
                <a:off x="4694280" y="2318293"/>
                <a:ext cx="28080" cy="19908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801299C8-072C-4A79-B84C-71B4AD7860FB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685640" y="2309653"/>
                  <a:ext cx="4572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4299E747-2F7B-44C7-BC61-4D1DDB63FECF}"/>
                    </a:ext>
                  </a:extLst>
                </p14:cNvPr>
                <p14:cNvContentPartPr/>
                <p14:nvPr/>
              </p14:nvContentPartPr>
              <p14:xfrm>
                <a:off x="4770600" y="2234053"/>
                <a:ext cx="63000" cy="34128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4299E747-2F7B-44C7-BC61-4D1DDB63FECF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761600" y="2225053"/>
                  <a:ext cx="80640" cy="35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41FB39D3-B043-4D3C-BC57-E5CF32F786A9}"/>
              </a:ext>
            </a:extLst>
          </p:cNvPr>
          <p:cNvGrpSpPr/>
          <p:nvPr/>
        </p:nvGrpSpPr>
        <p:grpSpPr>
          <a:xfrm>
            <a:off x="7850040" y="790093"/>
            <a:ext cx="973440" cy="1194480"/>
            <a:chOff x="7850040" y="790093"/>
            <a:chExt cx="973440" cy="1194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CE6690A3-8D2C-4F98-B5B0-FE2F9D802FB7}"/>
                    </a:ext>
                  </a:extLst>
                </p14:cNvPr>
                <p14:cNvContentPartPr/>
                <p14:nvPr/>
              </p14:nvContentPartPr>
              <p14:xfrm>
                <a:off x="8612160" y="1579213"/>
                <a:ext cx="208080" cy="230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CE6690A3-8D2C-4F98-B5B0-FE2F9D802FB7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603520" y="1570213"/>
                  <a:ext cx="22572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A4BC6AA-575E-4CC8-8911-7273CF88D2A6}"/>
                    </a:ext>
                  </a:extLst>
                </p14:cNvPr>
                <p14:cNvContentPartPr/>
                <p14:nvPr/>
              </p14:nvContentPartPr>
              <p14:xfrm>
                <a:off x="8601720" y="1147933"/>
                <a:ext cx="221760" cy="507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A4BC6AA-575E-4CC8-8911-7273CF88D2A6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592720" y="1139293"/>
                  <a:ext cx="23940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738D94B-9A0E-466A-913C-ECA9FBE61F2B}"/>
                    </a:ext>
                  </a:extLst>
                </p14:cNvPr>
                <p14:cNvContentPartPr/>
                <p14:nvPr/>
              </p14:nvContentPartPr>
              <p14:xfrm>
                <a:off x="8689560" y="873253"/>
                <a:ext cx="39960" cy="1933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738D94B-9A0E-466A-913C-ECA9FBE61F2B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8680560" y="864613"/>
                  <a:ext cx="5760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EAEA67F-8D68-4E47-8ABB-E747405489C4}"/>
                    </a:ext>
                  </a:extLst>
                </p14:cNvPr>
                <p14:cNvContentPartPr/>
                <p14:nvPr/>
              </p14:nvContentPartPr>
              <p14:xfrm>
                <a:off x="8706120" y="1338373"/>
                <a:ext cx="23400" cy="1465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EAEA67F-8D68-4E47-8ABB-E747405489C4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8697120" y="1329733"/>
                  <a:ext cx="410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CBAABE9-A556-4532-944E-3819EFD54343}"/>
                    </a:ext>
                  </a:extLst>
                </p14:cNvPr>
                <p14:cNvContentPartPr/>
                <p14:nvPr/>
              </p14:nvContentPartPr>
              <p14:xfrm>
                <a:off x="8575800" y="1935973"/>
                <a:ext cx="233280" cy="421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CBAABE9-A556-4532-944E-3819EFD54343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567160" y="1926973"/>
                  <a:ext cx="25092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7797697-DB00-4A88-BD03-7BA80397130A}"/>
                    </a:ext>
                  </a:extLst>
                </p14:cNvPr>
                <p14:cNvContentPartPr/>
                <p14:nvPr/>
              </p14:nvContentPartPr>
              <p14:xfrm>
                <a:off x="8585880" y="1727173"/>
                <a:ext cx="196920" cy="1666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7797697-DB00-4A88-BD03-7BA80397130A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576880" y="1718173"/>
                  <a:ext cx="21456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989D1FB4-34F1-4860-84F1-AABDF7FE39F2}"/>
                    </a:ext>
                  </a:extLst>
                </p14:cNvPr>
                <p14:cNvContentPartPr/>
                <p14:nvPr/>
              </p14:nvContentPartPr>
              <p14:xfrm>
                <a:off x="7916640" y="790093"/>
                <a:ext cx="209160" cy="32796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989D1FB4-34F1-4860-84F1-AABDF7FE39F2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907640" y="781453"/>
                  <a:ext cx="22680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7A79DE74-CF45-4007-B7E3-BD73DB8F4D2D}"/>
                    </a:ext>
                  </a:extLst>
                </p14:cNvPr>
                <p14:cNvContentPartPr/>
                <p14:nvPr/>
              </p14:nvContentPartPr>
              <p14:xfrm>
                <a:off x="8065680" y="862453"/>
                <a:ext cx="78840" cy="25776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7A79DE74-CF45-4007-B7E3-BD73DB8F4D2D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056680" y="853453"/>
                  <a:ext cx="9648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CC25F78A-DB51-47BE-9DCF-5758E62D0656}"/>
                    </a:ext>
                  </a:extLst>
                </p14:cNvPr>
                <p14:cNvContentPartPr/>
                <p14:nvPr/>
              </p14:nvContentPartPr>
              <p14:xfrm>
                <a:off x="8136240" y="923653"/>
                <a:ext cx="76680" cy="11376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CC25F78A-DB51-47BE-9DCF-5758E62D0656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127600" y="915013"/>
                  <a:ext cx="943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32CDD1D9-CB68-4DB1-B2B4-0B47DAF5349B}"/>
                    </a:ext>
                  </a:extLst>
                </p14:cNvPr>
                <p14:cNvContentPartPr/>
                <p14:nvPr/>
              </p14:nvContentPartPr>
              <p14:xfrm>
                <a:off x="8210400" y="941293"/>
                <a:ext cx="92160" cy="10728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32CDD1D9-CB68-4DB1-B2B4-0B47DAF5349B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201400" y="932653"/>
                  <a:ext cx="1098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0BC12EA3-5D03-4A56-ACE8-B9DF78E78BA7}"/>
                    </a:ext>
                  </a:extLst>
                </p14:cNvPr>
                <p14:cNvContentPartPr/>
                <p14:nvPr/>
              </p14:nvContentPartPr>
              <p14:xfrm>
                <a:off x="8296440" y="883693"/>
                <a:ext cx="78840" cy="26424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0BC12EA3-5D03-4A56-ACE8-B9DF78E78BA7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287440" y="874693"/>
                  <a:ext cx="9648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87FD6C04-E1D8-485C-A9BA-ADE1DB65079B}"/>
                    </a:ext>
                  </a:extLst>
                </p14:cNvPr>
                <p14:cNvContentPartPr/>
                <p14:nvPr/>
              </p14:nvContentPartPr>
              <p14:xfrm>
                <a:off x="8422440" y="931213"/>
                <a:ext cx="134640" cy="11556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87FD6C04-E1D8-485C-A9BA-ADE1DB65079B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413800" y="922213"/>
                  <a:ext cx="1522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8B0FAA1C-147C-4F0A-A945-13DC71566848}"/>
                    </a:ext>
                  </a:extLst>
                </p14:cNvPr>
                <p14:cNvContentPartPr/>
                <p14:nvPr/>
              </p14:nvContentPartPr>
              <p14:xfrm>
                <a:off x="7850040" y="1267093"/>
                <a:ext cx="264600" cy="30744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8B0FAA1C-147C-4F0A-A945-13DC71566848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841040" y="1258453"/>
                  <a:ext cx="28224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9FDF4463-1261-4FBF-955A-100A8F6FAE00}"/>
                    </a:ext>
                  </a:extLst>
                </p14:cNvPr>
                <p14:cNvContentPartPr/>
                <p14:nvPr/>
              </p14:nvContentPartPr>
              <p14:xfrm>
                <a:off x="8012040" y="1341613"/>
                <a:ext cx="83880" cy="26280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9FDF4463-1261-4FBF-955A-100A8F6FAE00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8003040" y="1332613"/>
                  <a:ext cx="10152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2E4D66A8-DCCC-4875-9687-E2B502E0929F}"/>
                    </a:ext>
                  </a:extLst>
                </p14:cNvPr>
                <p14:cNvContentPartPr/>
                <p14:nvPr/>
              </p14:nvContentPartPr>
              <p14:xfrm>
                <a:off x="8095920" y="1399933"/>
                <a:ext cx="99360" cy="14616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2E4D66A8-DCCC-4875-9687-E2B502E0929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8086920" y="1391293"/>
                  <a:ext cx="1170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A2BCD5E9-635C-4A71-A41C-0505886B3952}"/>
                    </a:ext>
                  </a:extLst>
                </p14:cNvPr>
                <p14:cNvContentPartPr/>
                <p14:nvPr/>
              </p14:nvContentPartPr>
              <p14:xfrm>
                <a:off x="8232360" y="1344493"/>
                <a:ext cx="14760" cy="19512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A2BCD5E9-635C-4A71-A41C-0505886B3952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8223720" y="1335853"/>
                  <a:ext cx="324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14295C02-2BA9-479C-8883-2E6C885931E9}"/>
                    </a:ext>
                  </a:extLst>
                </p14:cNvPr>
                <p14:cNvContentPartPr/>
                <p14:nvPr/>
              </p14:nvContentPartPr>
              <p14:xfrm>
                <a:off x="8302920" y="1268893"/>
                <a:ext cx="52920" cy="32544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14295C02-2BA9-479C-8883-2E6C885931E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294280" y="1260253"/>
                  <a:ext cx="7056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6BA8694B-CAD5-4723-85DD-F9C0792E4715}"/>
                    </a:ext>
                  </a:extLst>
                </p14:cNvPr>
                <p14:cNvContentPartPr/>
                <p14:nvPr/>
              </p14:nvContentPartPr>
              <p14:xfrm>
                <a:off x="8357280" y="1332973"/>
                <a:ext cx="124920" cy="8856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6BA8694B-CAD5-4723-85DD-F9C0792E4715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8348280" y="1323973"/>
                  <a:ext cx="1425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96A5BE17-CF29-44E8-AF57-E2A046C35CAA}"/>
                    </a:ext>
                  </a:extLst>
                </p14:cNvPr>
                <p14:cNvContentPartPr/>
                <p14:nvPr/>
              </p14:nvContentPartPr>
              <p14:xfrm>
                <a:off x="7871280" y="1695493"/>
                <a:ext cx="161640" cy="28908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96A5BE17-CF29-44E8-AF57-E2A046C35CAA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862280" y="1686853"/>
                  <a:ext cx="17928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D8213D0E-0A61-4950-A766-0EEBD76C720C}"/>
                    </a:ext>
                  </a:extLst>
                </p14:cNvPr>
                <p14:cNvContentPartPr/>
                <p14:nvPr/>
              </p14:nvContentPartPr>
              <p14:xfrm>
                <a:off x="8014560" y="1732933"/>
                <a:ext cx="74520" cy="22104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D8213D0E-0A61-4950-A766-0EEBD76C720C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8005920" y="1724293"/>
                  <a:ext cx="9216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FBF5A8D9-46BC-4B32-86E7-037FC92C3FDC}"/>
                    </a:ext>
                  </a:extLst>
                </p14:cNvPr>
                <p14:cNvContentPartPr/>
                <p14:nvPr/>
              </p14:nvContentPartPr>
              <p14:xfrm>
                <a:off x="8087640" y="1752013"/>
                <a:ext cx="47880" cy="20412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FBF5A8D9-46BC-4B32-86E7-037FC92C3FDC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8079000" y="1743013"/>
                  <a:ext cx="6552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F64237C9-8EC6-4B08-BC2D-451043278779}"/>
                    </a:ext>
                  </a:extLst>
                </p14:cNvPr>
                <p14:cNvContentPartPr/>
                <p14:nvPr/>
              </p14:nvContentPartPr>
              <p14:xfrm>
                <a:off x="8129760" y="1755253"/>
                <a:ext cx="86400" cy="16596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F64237C9-8EC6-4B08-BC2D-451043278779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8120760" y="1746253"/>
                  <a:ext cx="1040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3D9EC1D7-1F20-4C8B-B1EF-E8DC3AD00C80}"/>
                    </a:ext>
                  </a:extLst>
                </p14:cNvPr>
                <p14:cNvContentPartPr/>
                <p14:nvPr/>
              </p14:nvContentPartPr>
              <p14:xfrm>
                <a:off x="8233440" y="1669933"/>
                <a:ext cx="185760" cy="26820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3D9EC1D7-1F20-4C8B-B1EF-E8DC3AD00C80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8224800" y="1661293"/>
                  <a:ext cx="20340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251BE99B-3E5A-4A9C-A355-A9BF60567DB3}"/>
                    </a:ext>
                  </a:extLst>
                </p14:cNvPr>
                <p14:cNvContentPartPr/>
                <p14:nvPr/>
              </p14:nvContentPartPr>
              <p14:xfrm>
                <a:off x="8331720" y="1828333"/>
                <a:ext cx="91080" cy="540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251BE99B-3E5A-4A9C-A355-A9BF60567DB3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8323080" y="1819693"/>
                  <a:ext cx="108720" cy="2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7616CE50-06EC-41DA-A486-BCE5D2AF5744}"/>
              </a:ext>
            </a:extLst>
          </p:cNvPr>
          <p:cNvGrpSpPr/>
          <p:nvPr/>
        </p:nvGrpSpPr>
        <p:grpSpPr>
          <a:xfrm>
            <a:off x="7851840" y="2182213"/>
            <a:ext cx="592920" cy="295560"/>
            <a:chOff x="7851840" y="2182213"/>
            <a:chExt cx="592920" cy="295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F97BC2D8-C2A1-4C8A-A74E-37C00005AB58}"/>
                    </a:ext>
                  </a:extLst>
                </p14:cNvPr>
                <p14:cNvContentPartPr/>
                <p14:nvPr/>
              </p14:nvContentPartPr>
              <p14:xfrm>
                <a:off x="7851840" y="2214973"/>
                <a:ext cx="153360" cy="26280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F97BC2D8-C2A1-4C8A-A74E-37C00005AB58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7843200" y="2206333"/>
                  <a:ext cx="17100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58493F2A-C9C6-41A3-A627-7BB38917F1B4}"/>
                    </a:ext>
                  </a:extLst>
                </p14:cNvPr>
                <p14:cNvContentPartPr/>
                <p14:nvPr/>
              </p14:nvContentPartPr>
              <p14:xfrm>
                <a:off x="7973880" y="2220013"/>
                <a:ext cx="95400" cy="21492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58493F2A-C9C6-41A3-A627-7BB38917F1B4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7964880" y="2211373"/>
                  <a:ext cx="11304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56C3D417-BC25-45CE-998C-9410C73F7A23}"/>
                    </a:ext>
                  </a:extLst>
                </p14:cNvPr>
                <p14:cNvContentPartPr/>
                <p14:nvPr/>
              </p14:nvContentPartPr>
              <p14:xfrm>
                <a:off x="8089800" y="2249893"/>
                <a:ext cx="14760" cy="17244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56C3D417-BC25-45CE-998C-9410C73F7A23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8081160" y="2240893"/>
                  <a:ext cx="3240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75364D51-06EC-42FB-A436-FA64696425F0}"/>
                    </a:ext>
                  </a:extLst>
                </p14:cNvPr>
                <p14:cNvContentPartPr/>
                <p14:nvPr/>
              </p14:nvContentPartPr>
              <p14:xfrm>
                <a:off x="8159640" y="2247733"/>
                <a:ext cx="18000" cy="15228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75364D51-06EC-42FB-A436-FA64696425F0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8150640" y="2239093"/>
                  <a:ext cx="356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F57F318C-6BA1-4B01-93D3-0EB3B0D6648A}"/>
                    </a:ext>
                  </a:extLst>
                </p14:cNvPr>
                <p14:cNvContentPartPr/>
                <p14:nvPr/>
              </p14:nvContentPartPr>
              <p14:xfrm>
                <a:off x="8219040" y="2182213"/>
                <a:ext cx="182520" cy="29052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F57F318C-6BA1-4B01-93D3-0EB3B0D6648A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8210400" y="2173573"/>
                  <a:ext cx="20016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D4A4EA82-E464-4F9B-A004-4F4F362BEF28}"/>
                    </a:ext>
                  </a:extLst>
                </p14:cNvPr>
                <p14:cNvContentPartPr/>
                <p14:nvPr/>
              </p14:nvContentPartPr>
              <p14:xfrm>
                <a:off x="8340720" y="2321533"/>
                <a:ext cx="104040" cy="432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D4A4EA82-E464-4F9B-A004-4F4F362BEF28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8331720" y="2312533"/>
                  <a:ext cx="121680" cy="21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2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9C55890C-F28F-4CE0-A326-97A6C56C77EA}"/>
                  </a:ext>
                </a:extLst>
              </p14:cNvPr>
              <p14:cNvContentPartPr/>
              <p14:nvPr/>
            </p14:nvContentPartPr>
            <p14:xfrm>
              <a:off x="1600080" y="3457693"/>
              <a:ext cx="192600" cy="114804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9C55890C-F28F-4CE0-A326-97A6C56C77EA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1591080" y="3448693"/>
                <a:ext cx="210240" cy="11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4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B2FE0DFE-C0DB-48D4-BD9E-3242ED097289}"/>
                  </a:ext>
                </a:extLst>
              </p14:cNvPr>
              <p14:cNvContentPartPr/>
              <p14:nvPr/>
            </p14:nvContentPartPr>
            <p14:xfrm>
              <a:off x="1236480" y="3821653"/>
              <a:ext cx="164160" cy="20880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B2FE0DFE-C0DB-48D4-BD9E-3242ED097289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1227480" y="3812653"/>
                <a:ext cx="181800" cy="226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10" name="Group 209">
            <a:extLst>
              <a:ext uri="{FF2B5EF4-FFF2-40B4-BE49-F238E27FC236}">
                <a16:creationId xmlns:a16="http://schemas.microsoft.com/office/drawing/2014/main" id="{D86B662C-C83E-4BB3-AD96-D49F92787A9B}"/>
              </a:ext>
            </a:extLst>
          </p:cNvPr>
          <p:cNvGrpSpPr/>
          <p:nvPr/>
        </p:nvGrpSpPr>
        <p:grpSpPr>
          <a:xfrm>
            <a:off x="2451480" y="5682493"/>
            <a:ext cx="810360" cy="568800"/>
            <a:chOff x="2451480" y="5682493"/>
            <a:chExt cx="810360" cy="56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5954DC01-B944-4799-999B-421E484B49C2}"/>
                    </a:ext>
                  </a:extLst>
                </p14:cNvPr>
                <p14:cNvContentPartPr/>
                <p14:nvPr/>
              </p14:nvContentPartPr>
              <p14:xfrm>
                <a:off x="2608440" y="6069133"/>
                <a:ext cx="45720" cy="18216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5954DC01-B944-4799-999B-421E484B49C2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2599440" y="6060133"/>
                  <a:ext cx="6336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5DEE1286-0723-494A-943F-AF22C1BB1356}"/>
                    </a:ext>
                  </a:extLst>
                </p14:cNvPr>
                <p14:cNvContentPartPr/>
                <p14:nvPr/>
              </p14:nvContentPartPr>
              <p14:xfrm>
                <a:off x="2535000" y="6155173"/>
                <a:ext cx="119160" cy="8028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5DEE1286-0723-494A-943F-AF22C1BB1356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2526000" y="6146173"/>
                  <a:ext cx="1368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917E4786-E1F9-48DD-894A-181594602C61}"/>
                    </a:ext>
                  </a:extLst>
                </p14:cNvPr>
                <p14:cNvContentPartPr/>
                <p14:nvPr/>
              </p14:nvContentPartPr>
              <p14:xfrm>
                <a:off x="2451480" y="5818573"/>
                <a:ext cx="97560" cy="18540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917E4786-E1F9-48DD-894A-181594602C61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2442480" y="5809573"/>
                  <a:ext cx="11520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196E2609-40FA-4354-9508-D8FEF97E8AE1}"/>
                    </a:ext>
                  </a:extLst>
                </p14:cNvPr>
                <p14:cNvContentPartPr/>
                <p14:nvPr/>
              </p14:nvContentPartPr>
              <p14:xfrm>
                <a:off x="2591160" y="5890213"/>
                <a:ext cx="77040" cy="252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196E2609-40FA-4354-9508-D8FEF97E8AE1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2582520" y="5881213"/>
                  <a:ext cx="9468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D883A888-9F1F-4562-8015-764EB9C5FAB0}"/>
                    </a:ext>
                  </a:extLst>
                </p14:cNvPr>
                <p14:cNvContentPartPr/>
                <p14:nvPr/>
              </p14:nvContentPartPr>
              <p14:xfrm>
                <a:off x="2696280" y="5808493"/>
                <a:ext cx="109800" cy="14112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D883A888-9F1F-4562-8015-764EB9C5FAB0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2687640" y="5799853"/>
                  <a:ext cx="12744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D448C635-BBF0-40F8-867C-BE4E8B71C292}"/>
                    </a:ext>
                  </a:extLst>
                </p14:cNvPr>
                <p14:cNvContentPartPr/>
                <p14:nvPr/>
              </p14:nvContentPartPr>
              <p14:xfrm>
                <a:off x="2782680" y="5682493"/>
                <a:ext cx="63360" cy="28260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D448C635-BBF0-40F8-867C-BE4E8B71C292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2774040" y="5673493"/>
                  <a:ext cx="8100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D16D30BE-ECA4-49B3-873D-693DE468D9EE}"/>
                    </a:ext>
                  </a:extLst>
                </p14:cNvPr>
                <p14:cNvContentPartPr/>
                <p14:nvPr/>
              </p14:nvContentPartPr>
              <p14:xfrm>
                <a:off x="2819040" y="5851333"/>
                <a:ext cx="28440" cy="7308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D16D30BE-ECA4-49B3-873D-693DE468D9EE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2810040" y="5842693"/>
                  <a:ext cx="4608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13DCF4DF-42C7-406D-9CA8-D0D191DF8F0D}"/>
                    </a:ext>
                  </a:extLst>
                </p14:cNvPr>
                <p14:cNvContentPartPr/>
                <p14:nvPr/>
              </p14:nvContentPartPr>
              <p14:xfrm>
                <a:off x="2893200" y="5763853"/>
                <a:ext cx="360" cy="5400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13DCF4DF-42C7-406D-9CA8-D0D191DF8F0D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2884560" y="5755213"/>
                  <a:ext cx="1800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41157883-1EC9-446B-A443-9961C329AD0A}"/>
                    </a:ext>
                  </a:extLst>
                </p14:cNvPr>
                <p14:cNvContentPartPr/>
                <p14:nvPr/>
              </p14:nvContentPartPr>
              <p14:xfrm>
                <a:off x="2896080" y="5804893"/>
                <a:ext cx="77040" cy="27576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41157883-1EC9-446B-A443-9961C329AD0A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2887440" y="5795893"/>
                  <a:ext cx="9468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8F80204C-1B46-40E5-B28F-60C5BFB71048}"/>
                    </a:ext>
                  </a:extLst>
                </p14:cNvPr>
                <p14:cNvContentPartPr/>
                <p14:nvPr/>
              </p14:nvContentPartPr>
              <p14:xfrm>
                <a:off x="2977080" y="5876173"/>
                <a:ext cx="75600" cy="9684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8F80204C-1B46-40E5-B28F-60C5BFB71048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2968440" y="5867533"/>
                  <a:ext cx="9324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A69A33A2-1E1E-4BA8-9100-57E938AED30A}"/>
                    </a:ext>
                  </a:extLst>
                </p14:cNvPr>
                <p14:cNvContentPartPr/>
                <p14:nvPr/>
              </p14:nvContentPartPr>
              <p14:xfrm>
                <a:off x="3040080" y="5789773"/>
                <a:ext cx="121680" cy="8496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A69A33A2-1E1E-4BA8-9100-57E938AED30A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3031440" y="5781133"/>
                  <a:ext cx="13932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79199EE2-20C3-4282-BA34-2651C4F17F2B}"/>
                    </a:ext>
                  </a:extLst>
                </p14:cNvPr>
                <p14:cNvContentPartPr/>
                <p14:nvPr/>
              </p14:nvContentPartPr>
              <p14:xfrm>
                <a:off x="3095160" y="5789413"/>
                <a:ext cx="51480" cy="19152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79199EE2-20C3-4282-BA34-2651C4F17F2B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3086160" y="5780413"/>
                  <a:ext cx="6912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00E4CEEA-AADA-4889-B561-A34FD4826384}"/>
                    </a:ext>
                  </a:extLst>
                </p14:cNvPr>
                <p14:cNvContentPartPr/>
                <p14:nvPr/>
              </p14:nvContentPartPr>
              <p14:xfrm>
                <a:off x="2595120" y="6185413"/>
                <a:ext cx="135000" cy="4104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00E4CEEA-AADA-4889-B561-A34FD4826384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2586120" y="6176413"/>
                  <a:ext cx="15264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14207122-D332-45D3-8B4E-F2356699F0FD}"/>
                    </a:ext>
                  </a:extLst>
                </p14:cNvPr>
                <p14:cNvContentPartPr/>
                <p14:nvPr/>
              </p14:nvContentPartPr>
              <p14:xfrm>
                <a:off x="3197040" y="5935933"/>
                <a:ext cx="64800" cy="12960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14207122-D332-45D3-8B4E-F2356699F0FD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3188040" y="5926933"/>
                  <a:ext cx="82440" cy="14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EF30BBCD-B04E-4724-9F83-D93C07E5878E}"/>
              </a:ext>
            </a:extLst>
          </p:cNvPr>
          <p:cNvGrpSpPr/>
          <p:nvPr/>
        </p:nvGrpSpPr>
        <p:grpSpPr>
          <a:xfrm>
            <a:off x="3427440" y="5720293"/>
            <a:ext cx="894960" cy="290520"/>
            <a:chOff x="3427440" y="5720293"/>
            <a:chExt cx="894960" cy="29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B83A98C4-D123-4CB4-9EAC-05036BC5D0EF}"/>
                    </a:ext>
                  </a:extLst>
                </p14:cNvPr>
                <p14:cNvContentPartPr/>
                <p14:nvPr/>
              </p14:nvContentPartPr>
              <p14:xfrm>
                <a:off x="3427440" y="5813533"/>
                <a:ext cx="143280" cy="18828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B83A98C4-D123-4CB4-9EAC-05036BC5D0EF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3418440" y="5804893"/>
                  <a:ext cx="16092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5DF4859A-E1B9-4D0D-A60F-A665094067A7}"/>
                    </a:ext>
                  </a:extLst>
                </p14:cNvPr>
                <p14:cNvContentPartPr/>
                <p14:nvPr/>
              </p14:nvContentPartPr>
              <p14:xfrm>
                <a:off x="3706080" y="5795893"/>
                <a:ext cx="105120" cy="21492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5DF4859A-E1B9-4D0D-A60F-A665094067A7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3697080" y="5786893"/>
                  <a:ext cx="12276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9493106A-75A8-4CEA-9421-F940BBCFC18C}"/>
                    </a:ext>
                  </a:extLst>
                </p14:cNvPr>
                <p14:cNvContentPartPr/>
                <p14:nvPr/>
              </p14:nvContentPartPr>
              <p14:xfrm>
                <a:off x="3699240" y="5948893"/>
                <a:ext cx="74520" cy="144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9493106A-75A8-4CEA-9421-F940BBCFC18C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690600" y="5939893"/>
                  <a:ext cx="9216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9F00E776-3D8A-4210-A526-405B557FDFD8}"/>
                    </a:ext>
                  </a:extLst>
                </p14:cNvPr>
                <p14:cNvContentPartPr/>
                <p14:nvPr/>
              </p14:nvContentPartPr>
              <p14:xfrm>
                <a:off x="3831720" y="5836213"/>
                <a:ext cx="89640" cy="12240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9F00E776-3D8A-4210-A526-405B557FDFD8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3823080" y="5827573"/>
                  <a:ext cx="1072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087B0843-2F2B-49C1-999B-2329675CA230}"/>
                    </a:ext>
                  </a:extLst>
                </p14:cNvPr>
                <p14:cNvContentPartPr/>
                <p14:nvPr/>
              </p14:nvContentPartPr>
              <p14:xfrm>
                <a:off x="3922440" y="5863933"/>
                <a:ext cx="90720" cy="8820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087B0843-2F2B-49C1-999B-2329675CA230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3913440" y="5855293"/>
                  <a:ext cx="1083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D0187698-7018-4C23-840C-EA272A426424}"/>
                    </a:ext>
                  </a:extLst>
                </p14:cNvPr>
                <p14:cNvContentPartPr/>
                <p14:nvPr/>
              </p14:nvContentPartPr>
              <p14:xfrm>
                <a:off x="3958800" y="5720293"/>
                <a:ext cx="43560" cy="22500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D0187698-7018-4C23-840C-EA272A426424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950160" y="5711293"/>
                  <a:ext cx="6120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982C554F-88A0-4D5F-965E-E0456EFEFFEC}"/>
                    </a:ext>
                  </a:extLst>
                </p14:cNvPr>
                <p14:cNvContentPartPr/>
                <p14:nvPr/>
              </p14:nvContentPartPr>
              <p14:xfrm>
                <a:off x="4013880" y="5732173"/>
                <a:ext cx="82080" cy="22392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982C554F-88A0-4D5F-965E-E0456EFEFFEC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4005240" y="5723173"/>
                  <a:ext cx="9972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B45F3E3B-CBF8-48DA-87CF-45E7772D54DA}"/>
                    </a:ext>
                  </a:extLst>
                </p14:cNvPr>
                <p14:cNvContentPartPr/>
                <p14:nvPr/>
              </p14:nvContentPartPr>
              <p14:xfrm>
                <a:off x="4106760" y="5827573"/>
                <a:ext cx="95400" cy="252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B45F3E3B-CBF8-48DA-87CF-45E7772D54D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098120" y="5818573"/>
                  <a:ext cx="11304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799B9631-7B89-44C2-BA3C-688895B77F15}"/>
                    </a:ext>
                  </a:extLst>
                </p14:cNvPr>
                <p14:cNvContentPartPr/>
                <p14:nvPr/>
              </p14:nvContentPartPr>
              <p14:xfrm>
                <a:off x="4130520" y="5748013"/>
                <a:ext cx="65160" cy="21492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799B9631-7B89-44C2-BA3C-688895B77F15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4121520" y="5739373"/>
                  <a:ext cx="8280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0B9171BB-0A3C-4308-9E9E-A7D783CF9B33}"/>
                    </a:ext>
                  </a:extLst>
                </p14:cNvPr>
                <p14:cNvContentPartPr/>
                <p14:nvPr/>
              </p14:nvContentPartPr>
              <p14:xfrm>
                <a:off x="4167600" y="5781133"/>
                <a:ext cx="154800" cy="16596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0B9171BB-0A3C-4308-9E9E-A7D783CF9B33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4158600" y="5772493"/>
                  <a:ext cx="172440" cy="18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B76162BD-1575-4AD7-A3AA-8D5F2DFFAEE0}"/>
              </a:ext>
            </a:extLst>
          </p:cNvPr>
          <p:cNvGrpSpPr/>
          <p:nvPr/>
        </p:nvGrpSpPr>
        <p:grpSpPr>
          <a:xfrm>
            <a:off x="4900920" y="2348893"/>
            <a:ext cx="110880" cy="75960"/>
            <a:chOff x="4900920" y="2348893"/>
            <a:chExt cx="110880" cy="7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39461B25-AF5D-425A-984C-A23B039934AC}"/>
                    </a:ext>
                  </a:extLst>
                </p14:cNvPr>
                <p14:cNvContentPartPr/>
                <p14:nvPr/>
              </p14:nvContentPartPr>
              <p14:xfrm>
                <a:off x="4900920" y="2348893"/>
                <a:ext cx="110880" cy="2052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39461B25-AF5D-425A-984C-A23B039934AC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4891920" y="2339893"/>
                  <a:ext cx="1285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F155298E-13F7-4F2B-B2DB-7E98F1559EF6}"/>
                    </a:ext>
                  </a:extLst>
                </p14:cNvPr>
                <p14:cNvContentPartPr/>
                <p14:nvPr/>
              </p14:nvContentPartPr>
              <p14:xfrm>
                <a:off x="4920720" y="2404693"/>
                <a:ext cx="70200" cy="2016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F155298E-13F7-4F2B-B2DB-7E98F1559EF6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4911720" y="2396053"/>
                  <a:ext cx="87840" cy="3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1E9F7AA5-4B81-40DC-A940-7201DC1A8B42}"/>
              </a:ext>
            </a:extLst>
          </p:cNvPr>
          <p:cNvGrpSpPr/>
          <p:nvPr/>
        </p:nvGrpSpPr>
        <p:grpSpPr>
          <a:xfrm>
            <a:off x="6192960" y="5373253"/>
            <a:ext cx="383400" cy="252000"/>
            <a:chOff x="6192960" y="5373253"/>
            <a:chExt cx="383400" cy="25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EBDB0454-E814-4AC9-9134-A3843215D8C8}"/>
                    </a:ext>
                  </a:extLst>
                </p14:cNvPr>
                <p14:cNvContentPartPr/>
                <p14:nvPr/>
              </p14:nvContentPartPr>
              <p14:xfrm>
                <a:off x="6249120" y="5373253"/>
                <a:ext cx="126000" cy="1728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EBDB0454-E814-4AC9-9134-A3843215D8C8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6240480" y="5364613"/>
                  <a:ext cx="14364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B713C42B-33E5-488C-842A-9759369D191A}"/>
                    </a:ext>
                  </a:extLst>
                </p14:cNvPr>
                <p14:cNvContentPartPr/>
                <p14:nvPr/>
              </p14:nvContentPartPr>
              <p14:xfrm>
                <a:off x="6214920" y="5393413"/>
                <a:ext cx="96480" cy="19836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B713C42B-33E5-488C-842A-9759369D191A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6205920" y="5384413"/>
                  <a:ext cx="11412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73CDAADD-0BF7-4B3D-A7D4-6A5A88B2F7E2}"/>
                    </a:ext>
                  </a:extLst>
                </p14:cNvPr>
                <p14:cNvContentPartPr/>
                <p14:nvPr/>
              </p14:nvContentPartPr>
              <p14:xfrm>
                <a:off x="6192960" y="5462893"/>
                <a:ext cx="107640" cy="5796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73CDAADD-0BF7-4B3D-A7D4-6A5A88B2F7E2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6183960" y="5453893"/>
                  <a:ext cx="1252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FF65EBE5-52A1-4791-81BD-EC3335A22415}"/>
                    </a:ext>
                  </a:extLst>
                </p14:cNvPr>
                <p14:cNvContentPartPr/>
                <p14:nvPr/>
              </p14:nvContentPartPr>
              <p14:xfrm>
                <a:off x="6344160" y="5412493"/>
                <a:ext cx="135000" cy="21276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FF65EBE5-52A1-4791-81BD-EC3335A22415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6335520" y="5403493"/>
                  <a:ext cx="1526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32942746-C40D-4856-8F3A-3832F6FA48E8}"/>
                    </a:ext>
                  </a:extLst>
                </p14:cNvPr>
                <p14:cNvContentPartPr/>
                <p14:nvPr/>
              </p14:nvContentPartPr>
              <p14:xfrm>
                <a:off x="6354960" y="5413573"/>
                <a:ext cx="83160" cy="16200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32942746-C40D-4856-8F3A-3832F6FA48E8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6346320" y="5404933"/>
                  <a:ext cx="10080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EB60FC47-FB41-4482-B627-6C91D5A9A64C}"/>
                    </a:ext>
                  </a:extLst>
                </p14:cNvPr>
                <p14:cNvContentPartPr/>
                <p14:nvPr/>
              </p14:nvContentPartPr>
              <p14:xfrm>
                <a:off x="6555120" y="5547133"/>
                <a:ext cx="21240" cy="324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EB60FC47-FB41-4482-B627-6C91D5A9A64C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6546120" y="5538493"/>
                  <a:ext cx="38880" cy="20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59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C603A87B-9B3C-4EFF-830E-D34AEB08CE47}"/>
                  </a:ext>
                </a:extLst>
              </p14:cNvPr>
              <p14:cNvContentPartPr/>
              <p14:nvPr/>
            </p14:nvContentPartPr>
            <p14:xfrm>
              <a:off x="6904680" y="5291533"/>
              <a:ext cx="167760" cy="336600"/>
            </p14:xfrm>
          </p:contentPart>
        </mc:Choice>
        <mc:Fallback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C603A87B-9B3C-4EFF-830E-D34AEB08CE47}"/>
                  </a:ext>
                </a:extLst>
              </p:cNvPr>
              <p:cNvPicPr/>
              <p:nvPr/>
            </p:nvPicPr>
            <p:blipFill>
              <a:blip r:embed="rId360"/>
              <a:stretch>
                <a:fillRect/>
              </a:stretch>
            </p:blipFill>
            <p:spPr>
              <a:xfrm>
                <a:off x="6895680" y="5282893"/>
                <a:ext cx="185400" cy="354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41" name="Group 240">
            <a:extLst>
              <a:ext uri="{FF2B5EF4-FFF2-40B4-BE49-F238E27FC236}">
                <a16:creationId xmlns:a16="http://schemas.microsoft.com/office/drawing/2014/main" id="{DFC076C8-129E-4862-BBF2-995A62842A3F}"/>
              </a:ext>
            </a:extLst>
          </p:cNvPr>
          <p:cNvGrpSpPr/>
          <p:nvPr/>
        </p:nvGrpSpPr>
        <p:grpSpPr>
          <a:xfrm>
            <a:off x="7122840" y="5258053"/>
            <a:ext cx="832320" cy="340200"/>
            <a:chOff x="7122840" y="5258053"/>
            <a:chExt cx="832320" cy="340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509C6A54-3DEB-49E4-9CF4-151ECBF77F6B}"/>
                    </a:ext>
                  </a:extLst>
                </p14:cNvPr>
                <p14:cNvContentPartPr/>
                <p14:nvPr/>
              </p14:nvContentPartPr>
              <p14:xfrm>
                <a:off x="7122840" y="5358133"/>
                <a:ext cx="41040" cy="24012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509C6A54-3DEB-49E4-9CF4-151ECBF77F6B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7113840" y="5349133"/>
                  <a:ext cx="5868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691B9791-6717-43DF-A4E2-498AB3619B75}"/>
                    </a:ext>
                  </a:extLst>
                </p14:cNvPr>
                <p14:cNvContentPartPr/>
                <p14:nvPr/>
              </p14:nvContentPartPr>
              <p14:xfrm>
                <a:off x="7243080" y="5415013"/>
                <a:ext cx="94320" cy="15264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691B9791-6717-43DF-A4E2-498AB3619B75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7234080" y="5406373"/>
                  <a:ext cx="11196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6D47C39E-F6FE-4F01-9425-31D92D33AD6F}"/>
                    </a:ext>
                  </a:extLst>
                </p14:cNvPr>
                <p14:cNvContentPartPr/>
                <p14:nvPr/>
              </p14:nvContentPartPr>
              <p14:xfrm>
                <a:off x="7228680" y="5380093"/>
                <a:ext cx="121680" cy="20448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6D47C39E-F6FE-4F01-9425-31D92D33AD6F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7219680" y="5371093"/>
                  <a:ext cx="13932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280498D9-9176-4480-B475-64EAEEAFDD21}"/>
                    </a:ext>
                  </a:extLst>
                </p14:cNvPr>
                <p14:cNvContentPartPr/>
                <p14:nvPr/>
              </p14:nvContentPartPr>
              <p14:xfrm>
                <a:off x="7224720" y="5286853"/>
                <a:ext cx="101160" cy="3924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280498D9-9176-4480-B475-64EAEEAFDD21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7216080" y="5277853"/>
                  <a:ext cx="11880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5DD01C3B-D767-4917-8F8C-BDC5DF073E0A}"/>
                    </a:ext>
                  </a:extLst>
                </p14:cNvPr>
                <p14:cNvContentPartPr/>
                <p14:nvPr/>
              </p14:nvContentPartPr>
              <p14:xfrm>
                <a:off x="7283400" y="5258053"/>
                <a:ext cx="70200" cy="9792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5DD01C3B-D767-4917-8F8C-BDC5DF073E0A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7274400" y="5249413"/>
                  <a:ext cx="8784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A90E588E-BECB-496C-8E86-EBFAE0FE454D}"/>
                    </a:ext>
                  </a:extLst>
                </p14:cNvPr>
                <p14:cNvContentPartPr/>
                <p14:nvPr/>
              </p14:nvContentPartPr>
              <p14:xfrm>
                <a:off x="7406160" y="5350933"/>
                <a:ext cx="59400" cy="19368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A90E588E-BECB-496C-8E86-EBFAE0FE454D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7397160" y="5341933"/>
                  <a:ext cx="7704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24CD4CD5-3B7E-4CD4-8F8C-F949375F6146}"/>
                    </a:ext>
                  </a:extLst>
                </p14:cNvPr>
                <p14:cNvContentPartPr/>
                <p14:nvPr/>
              </p14:nvContentPartPr>
              <p14:xfrm>
                <a:off x="7593000" y="5409253"/>
                <a:ext cx="136080" cy="540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24CD4CD5-3B7E-4CD4-8F8C-F949375F6146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7584360" y="5400253"/>
                  <a:ext cx="15372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53C5609E-64A3-416F-92FF-8F8BE22D480F}"/>
                    </a:ext>
                  </a:extLst>
                </p14:cNvPr>
                <p14:cNvContentPartPr/>
                <p14:nvPr/>
              </p14:nvContentPartPr>
              <p14:xfrm>
                <a:off x="7631520" y="5463973"/>
                <a:ext cx="97560" cy="1044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53C5609E-64A3-416F-92FF-8F8BE22D480F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7622880" y="5454973"/>
                  <a:ext cx="1152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67EFAD9D-C5E7-4D57-821C-BBC7E794190B}"/>
                    </a:ext>
                  </a:extLst>
                </p14:cNvPr>
                <p14:cNvContentPartPr/>
                <p14:nvPr/>
              </p14:nvContentPartPr>
              <p14:xfrm>
                <a:off x="7841040" y="5393053"/>
                <a:ext cx="114120" cy="13680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67EFAD9D-C5E7-4D57-821C-BBC7E794190B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7832400" y="5384413"/>
                  <a:ext cx="131760" cy="15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F7369F03-A269-43E9-8DFB-B66951AA8A09}"/>
              </a:ext>
            </a:extLst>
          </p:cNvPr>
          <p:cNvGrpSpPr/>
          <p:nvPr/>
        </p:nvGrpSpPr>
        <p:grpSpPr>
          <a:xfrm>
            <a:off x="6330120" y="5879053"/>
            <a:ext cx="496800" cy="342360"/>
            <a:chOff x="6330120" y="5879053"/>
            <a:chExt cx="496800" cy="34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3A205707-5330-4622-A0BB-A1B37D57B685}"/>
                    </a:ext>
                  </a:extLst>
                </p14:cNvPr>
                <p14:cNvContentPartPr/>
                <p14:nvPr/>
              </p14:nvContentPartPr>
              <p14:xfrm>
                <a:off x="6330120" y="5879053"/>
                <a:ext cx="92520" cy="2736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3A205707-5330-4622-A0BB-A1B37D57B685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6321480" y="5870413"/>
                  <a:ext cx="1101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FC730D41-B468-496A-BA68-D7AAB79F61F1}"/>
                    </a:ext>
                  </a:extLst>
                </p14:cNvPr>
                <p14:cNvContentPartPr/>
                <p14:nvPr/>
              </p14:nvContentPartPr>
              <p14:xfrm>
                <a:off x="6372960" y="5885173"/>
                <a:ext cx="181440" cy="30240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FC730D41-B468-496A-BA68-D7AAB79F61F1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6363960" y="5876533"/>
                  <a:ext cx="19908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D195DC3E-D489-440E-BDB2-6CAB52177744}"/>
                    </a:ext>
                  </a:extLst>
                </p14:cNvPr>
                <p14:cNvContentPartPr/>
                <p14:nvPr/>
              </p14:nvContentPartPr>
              <p14:xfrm>
                <a:off x="6538200" y="5994253"/>
                <a:ext cx="150840" cy="22716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D195DC3E-D489-440E-BDB2-6CAB52177744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6529200" y="5985253"/>
                  <a:ext cx="16848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2919E6D0-5A8B-46B2-AA25-5AF9233815F2}"/>
                    </a:ext>
                  </a:extLst>
                </p14:cNvPr>
                <p14:cNvContentPartPr/>
                <p14:nvPr/>
              </p14:nvContentPartPr>
              <p14:xfrm>
                <a:off x="6795600" y="5973733"/>
                <a:ext cx="24480" cy="2412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2919E6D0-5A8B-46B2-AA25-5AF9233815F2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6786960" y="5964733"/>
                  <a:ext cx="4212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7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5A130E51-D5A6-4A6E-8FF7-B81888FE7A45}"/>
                    </a:ext>
                  </a:extLst>
                </p14:cNvPr>
                <p14:cNvContentPartPr/>
                <p14:nvPr/>
              </p14:nvContentPartPr>
              <p14:xfrm>
                <a:off x="6805680" y="6070213"/>
                <a:ext cx="21240" cy="36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5A130E51-D5A6-4A6E-8FF7-B81888FE7A45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6796680" y="6061213"/>
                  <a:ext cx="3888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5BAFEA81-BD10-40A4-9A2F-DBE445279150}"/>
              </a:ext>
            </a:extLst>
          </p:cNvPr>
          <p:cNvGrpSpPr/>
          <p:nvPr/>
        </p:nvGrpSpPr>
        <p:grpSpPr>
          <a:xfrm>
            <a:off x="7022040" y="5889133"/>
            <a:ext cx="874080" cy="415800"/>
            <a:chOff x="7022040" y="5889133"/>
            <a:chExt cx="874080" cy="415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9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1E1758A0-6951-42C8-838A-A208FB09367D}"/>
                    </a:ext>
                  </a:extLst>
                </p14:cNvPr>
                <p14:cNvContentPartPr/>
                <p14:nvPr/>
              </p14:nvContentPartPr>
              <p14:xfrm>
                <a:off x="7022040" y="5908213"/>
                <a:ext cx="32400" cy="39672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1E1758A0-6951-42C8-838A-A208FB09367D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7013400" y="5899213"/>
                  <a:ext cx="5004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1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9619B294-D075-4818-84EC-326CA1A41F48}"/>
                    </a:ext>
                  </a:extLst>
                </p14:cNvPr>
                <p14:cNvContentPartPr/>
                <p14:nvPr/>
              </p14:nvContentPartPr>
              <p14:xfrm>
                <a:off x="7128600" y="6018013"/>
                <a:ext cx="89280" cy="16344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9619B294-D075-4818-84EC-326CA1A41F48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7119600" y="6009373"/>
                  <a:ext cx="10692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3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AD1BD2B2-BFF7-4C5D-A27E-91D6B82C9F4F}"/>
                    </a:ext>
                  </a:extLst>
                </p14:cNvPr>
                <p14:cNvContentPartPr/>
                <p14:nvPr/>
              </p14:nvContentPartPr>
              <p14:xfrm>
                <a:off x="7296720" y="5988493"/>
                <a:ext cx="28440" cy="27576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AD1BD2B2-BFF7-4C5D-A27E-91D6B82C9F4F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7287720" y="5979493"/>
                  <a:ext cx="4608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AE9610C9-3729-40BB-9CA9-04BAF1A5D91A}"/>
                    </a:ext>
                  </a:extLst>
                </p14:cNvPr>
                <p14:cNvContentPartPr/>
                <p14:nvPr/>
              </p14:nvContentPartPr>
              <p14:xfrm>
                <a:off x="7373400" y="6042133"/>
                <a:ext cx="102600" cy="16524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AE9610C9-3729-40BB-9CA9-04BAF1A5D91A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7364400" y="6033493"/>
                  <a:ext cx="12024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7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FC7B6B05-C855-484C-999C-0E420A875C49}"/>
                    </a:ext>
                  </a:extLst>
                </p14:cNvPr>
                <p14:cNvContentPartPr/>
                <p14:nvPr/>
              </p14:nvContentPartPr>
              <p14:xfrm>
                <a:off x="7488240" y="5916853"/>
                <a:ext cx="230040" cy="33516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FC7B6B05-C855-484C-999C-0E420A875C49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7479240" y="5908213"/>
                  <a:ext cx="24768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8B6FF92A-C647-4C00-9726-3273B232153F}"/>
                    </a:ext>
                  </a:extLst>
                </p14:cNvPr>
                <p14:cNvContentPartPr/>
                <p14:nvPr/>
              </p14:nvContentPartPr>
              <p14:xfrm>
                <a:off x="7863000" y="5889133"/>
                <a:ext cx="33120" cy="39780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8B6FF92A-C647-4C00-9726-3273B232153F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7854360" y="5880493"/>
                  <a:ext cx="50760" cy="41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D3E3C019-928D-49BF-989E-69E78E50F640}"/>
              </a:ext>
            </a:extLst>
          </p:cNvPr>
          <p:cNvGrpSpPr/>
          <p:nvPr/>
        </p:nvGrpSpPr>
        <p:grpSpPr>
          <a:xfrm>
            <a:off x="8076840" y="5892373"/>
            <a:ext cx="292680" cy="356040"/>
            <a:chOff x="8076840" y="5892373"/>
            <a:chExt cx="292680" cy="35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021E2A11-F25C-4742-B1C4-BCB8089D49CF}"/>
                    </a:ext>
                  </a:extLst>
                </p14:cNvPr>
                <p14:cNvContentPartPr/>
                <p14:nvPr/>
              </p14:nvContentPartPr>
              <p14:xfrm>
                <a:off x="8076840" y="5992453"/>
                <a:ext cx="38880" cy="18828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021E2A11-F25C-4742-B1C4-BCB8089D49CF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8067840" y="5983813"/>
                  <a:ext cx="5652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3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F0815CC6-1647-4388-949D-1532EA396DB9}"/>
                    </a:ext>
                  </a:extLst>
                </p14:cNvPr>
                <p14:cNvContentPartPr/>
                <p14:nvPr/>
              </p14:nvContentPartPr>
              <p14:xfrm>
                <a:off x="8164680" y="5892373"/>
                <a:ext cx="204840" cy="35604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F0815CC6-1647-4388-949D-1532EA396DB9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8156040" y="5883373"/>
                  <a:ext cx="222480" cy="37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05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90EBDF19-D1DB-4FC1-8815-AABF48214C9E}"/>
                  </a:ext>
                </a:extLst>
              </p14:cNvPr>
              <p14:cNvContentPartPr/>
              <p14:nvPr/>
            </p14:nvContentPartPr>
            <p14:xfrm>
              <a:off x="7277280" y="6579973"/>
              <a:ext cx="9000" cy="4320"/>
            </p14:xfrm>
          </p:contentPart>
        </mc:Choice>
        <mc:Fallback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90EBDF19-D1DB-4FC1-8815-AABF48214C9E}"/>
                  </a:ext>
                </a:extLst>
              </p:cNvPr>
              <p:cNvPicPr/>
              <p:nvPr/>
            </p:nvPicPr>
            <p:blipFill>
              <a:blip r:embed="rId406"/>
              <a:stretch>
                <a:fillRect/>
              </a:stretch>
            </p:blipFill>
            <p:spPr>
              <a:xfrm>
                <a:off x="7268640" y="6570973"/>
                <a:ext cx="26640" cy="21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3" name="Group 272">
            <a:extLst>
              <a:ext uri="{FF2B5EF4-FFF2-40B4-BE49-F238E27FC236}">
                <a16:creationId xmlns:a16="http://schemas.microsoft.com/office/drawing/2014/main" id="{5171D204-7F4A-4F55-9AB9-FD9A81589CD7}"/>
              </a:ext>
            </a:extLst>
          </p:cNvPr>
          <p:cNvGrpSpPr/>
          <p:nvPr/>
        </p:nvGrpSpPr>
        <p:grpSpPr>
          <a:xfrm>
            <a:off x="8557080" y="5898853"/>
            <a:ext cx="1227960" cy="375120"/>
            <a:chOff x="8557080" y="5898853"/>
            <a:chExt cx="1227960" cy="37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7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63754985-1728-4156-B284-26C88255AA2A}"/>
                    </a:ext>
                  </a:extLst>
                </p14:cNvPr>
                <p14:cNvContentPartPr/>
                <p14:nvPr/>
              </p14:nvContentPartPr>
              <p14:xfrm>
                <a:off x="8557080" y="5938453"/>
                <a:ext cx="38880" cy="21240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63754985-1728-4156-B284-26C88255AA2A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8548080" y="5929453"/>
                  <a:ext cx="565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9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7ED6F9C7-87EE-4C1E-9E8C-C44A4D504F0E}"/>
                    </a:ext>
                  </a:extLst>
                </p14:cNvPr>
                <p14:cNvContentPartPr/>
                <p14:nvPr/>
              </p14:nvContentPartPr>
              <p14:xfrm>
                <a:off x="8593440" y="6024493"/>
                <a:ext cx="315000" cy="3420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7ED6F9C7-87EE-4C1E-9E8C-C44A4D504F0E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8584800" y="6015493"/>
                  <a:ext cx="33264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1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D7608632-1DA0-4626-8924-089618AE98C1}"/>
                    </a:ext>
                  </a:extLst>
                </p14:cNvPr>
                <p14:cNvContentPartPr/>
                <p14:nvPr/>
              </p14:nvContentPartPr>
              <p14:xfrm>
                <a:off x="8819880" y="5939893"/>
                <a:ext cx="136440" cy="18036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D7608632-1DA0-4626-8924-089618AE98C1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8810880" y="5930893"/>
                  <a:ext cx="15408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3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337C303E-3363-4477-9DE5-ABF3F022C425}"/>
                    </a:ext>
                  </a:extLst>
                </p14:cNvPr>
                <p14:cNvContentPartPr/>
                <p14:nvPr/>
              </p14:nvContentPartPr>
              <p14:xfrm>
                <a:off x="9105720" y="5912893"/>
                <a:ext cx="22320" cy="36108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337C303E-3363-4477-9DE5-ABF3F022C425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9097080" y="5904253"/>
                  <a:ext cx="3996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5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6002B090-F9EC-45DD-929E-A035CC303214}"/>
                    </a:ext>
                  </a:extLst>
                </p14:cNvPr>
                <p14:cNvContentPartPr/>
                <p14:nvPr/>
              </p14:nvContentPartPr>
              <p14:xfrm>
                <a:off x="9251520" y="6008293"/>
                <a:ext cx="108720" cy="11412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6002B090-F9EC-45DD-929E-A035CC303214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9242880" y="5999653"/>
                  <a:ext cx="12636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7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26C01EB4-37F5-421E-9FC6-D45559699D86}"/>
                    </a:ext>
                  </a:extLst>
                </p14:cNvPr>
                <p14:cNvContentPartPr/>
                <p14:nvPr/>
              </p14:nvContentPartPr>
              <p14:xfrm>
                <a:off x="9399480" y="5984893"/>
                <a:ext cx="11520" cy="15012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26C01EB4-37F5-421E-9FC6-D45559699D86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9390840" y="5976253"/>
                  <a:ext cx="2916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9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B57A718F-3779-4C9B-8360-17ABC48D6B70}"/>
                    </a:ext>
                  </a:extLst>
                </p14:cNvPr>
                <p14:cNvContentPartPr/>
                <p14:nvPr/>
              </p14:nvContentPartPr>
              <p14:xfrm>
                <a:off x="9466800" y="5960053"/>
                <a:ext cx="77760" cy="13752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B57A718F-3779-4C9B-8360-17ABC48D6B70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9458160" y="5951413"/>
                  <a:ext cx="954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1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C8705B9E-C726-4845-9F84-6A0AC3F41FB1}"/>
                    </a:ext>
                  </a:extLst>
                </p14:cNvPr>
                <p14:cNvContentPartPr/>
                <p14:nvPr/>
              </p14:nvContentPartPr>
              <p14:xfrm>
                <a:off x="9560760" y="5898853"/>
                <a:ext cx="224280" cy="33876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C8705B9E-C726-4845-9F84-6A0AC3F41FB1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9552120" y="5889853"/>
                  <a:ext cx="241920" cy="356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23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8E3F0F75-A442-46D8-AE77-DD32818B43E1}"/>
                  </a:ext>
                </a:extLst>
              </p14:cNvPr>
              <p14:cNvContentPartPr/>
              <p14:nvPr/>
            </p14:nvContentPartPr>
            <p14:xfrm>
              <a:off x="9970440" y="5901013"/>
              <a:ext cx="46800" cy="435600"/>
            </p14:xfrm>
          </p:contentPart>
        </mc:Choice>
        <mc:Fallback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8E3F0F75-A442-46D8-AE77-DD32818B43E1}"/>
                  </a:ext>
                </a:extLst>
              </p:cNvPr>
              <p:cNvPicPr/>
              <p:nvPr/>
            </p:nvPicPr>
            <p:blipFill>
              <a:blip r:embed="rId424"/>
              <a:stretch>
                <a:fillRect/>
              </a:stretch>
            </p:blipFill>
            <p:spPr>
              <a:xfrm>
                <a:off x="9961800" y="5892373"/>
                <a:ext cx="64440" cy="45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5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AF23818B-E50A-49EC-A2E1-0D5D08582CA1}"/>
                  </a:ext>
                </a:extLst>
              </p14:cNvPr>
              <p14:cNvContentPartPr/>
              <p14:nvPr/>
            </p14:nvContentPartPr>
            <p14:xfrm>
              <a:off x="10156200" y="6021253"/>
              <a:ext cx="33480" cy="175320"/>
            </p14:xfrm>
          </p:contentPart>
        </mc:Choice>
        <mc:Fallback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AF23818B-E50A-49EC-A2E1-0D5D08582CA1}"/>
                  </a:ext>
                </a:extLst>
              </p:cNvPr>
              <p:cNvPicPr/>
              <p:nvPr/>
            </p:nvPicPr>
            <p:blipFill>
              <a:blip r:embed="rId426"/>
              <a:stretch>
                <a:fillRect/>
              </a:stretch>
            </p:blipFill>
            <p:spPr>
              <a:xfrm>
                <a:off x="10147200" y="6012613"/>
                <a:ext cx="51120" cy="19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87" name="Group 286">
            <a:extLst>
              <a:ext uri="{FF2B5EF4-FFF2-40B4-BE49-F238E27FC236}">
                <a16:creationId xmlns:a16="http://schemas.microsoft.com/office/drawing/2014/main" id="{55E54558-4936-4F22-97FB-B8318953E43D}"/>
              </a:ext>
            </a:extLst>
          </p:cNvPr>
          <p:cNvGrpSpPr/>
          <p:nvPr/>
        </p:nvGrpSpPr>
        <p:grpSpPr>
          <a:xfrm>
            <a:off x="10362840" y="5831893"/>
            <a:ext cx="1176480" cy="516960"/>
            <a:chOff x="10362840" y="5831893"/>
            <a:chExt cx="1176480" cy="51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7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0441DB9E-6942-47DA-AA2C-2133B6FC6509}"/>
                    </a:ext>
                  </a:extLst>
                </p14:cNvPr>
                <p14:cNvContentPartPr/>
                <p14:nvPr/>
              </p14:nvContentPartPr>
              <p14:xfrm>
                <a:off x="10362840" y="6012253"/>
                <a:ext cx="153000" cy="15264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0441DB9E-6942-47DA-AA2C-2133B6FC6509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10353840" y="6003253"/>
                  <a:ext cx="1706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9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71E520E4-64A3-4E23-BF5B-7C81474A73CE}"/>
                    </a:ext>
                  </a:extLst>
                </p14:cNvPr>
                <p14:cNvContentPartPr/>
                <p14:nvPr/>
              </p14:nvContentPartPr>
              <p14:xfrm>
                <a:off x="10406760" y="6075973"/>
                <a:ext cx="92160" cy="1116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71E520E4-64A3-4E23-BF5B-7C81474A73CE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10397760" y="6067333"/>
                  <a:ext cx="10980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1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6A44E8AD-0164-4279-AA14-68F1A711BF3B}"/>
                    </a:ext>
                  </a:extLst>
                </p14:cNvPr>
                <p14:cNvContentPartPr/>
                <p14:nvPr/>
              </p14:nvContentPartPr>
              <p14:xfrm>
                <a:off x="10440960" y="5992453"/>
                <a:ext cx="7920" cy="18324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6A44E8AD-0164-4279-AA14-68F1A711BF3B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10431960" y="5983813"/>
                  <a:ext cx="255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3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F65469B5-7D29-466A-ADE2-A5812ED1BB31}"/>
                    </a:ext>
                  </a:extLst>
                </p14:cNvPr>
                <p14:cNvContentPartPr/>
                <p14:nvPr/>
              </p14:nvContentPartPr>
              <p14:xfrm>
                <a:off x="10624560" y="5870413"/>
                <a:ext cx="201960" cy="37188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F65469B5-7D29-466A-ADE2-A5812ED1BB31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10615920" y="5861413"/>
                  <a:ext cx="21960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5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7EAF2612-00FE-4BC4-9232-B4B707FFF56E}"/>
                    </a:ext>
                  </a:extLst>
                </p14:cNvPr>
                <p14:cNvContentPartPr/>
                <p14:nvPr/>
              </p14:nvContentPartPr>
              <p14:xfrm>
                <a:off x="10872600" y="5944933"/>
                <a:ext cx="25920" cy="28872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7EAF2612-00FE-4BC4-9232-B4B707FFF56E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10863600" y="5935933"/>
                  <a:ext cx="4356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7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A62B3296-C053-4ABF-B9F8-5DDCF0828B3C}"/>
                    </a:ext>
                  </a:extLst>
                </p14:cNvPr>
                <p14:cNvContentPartPr/>
                <p14:nvPr/>
              </p14:nvContentPartPr>
              <p14:xfrm>
                <a:off x="10946760" y="6045373"/>
                <a:ext cx="79200" cy="10008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A62B3296-C053-4ABF-B9F8-5DDCF0828B3C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10937760" y="6036373"/>
                  <a:ext cx="9684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9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1BA315F4-16C5-49E4-96F7-BA45D5FDF58D}"/>
                    </a:ext>
                  </a:extLst>
                </p14:cNvPr>
                <p14:cNvContentPartPr/>
                <p14:nvPr/>
              </p14:nvContentPartPr>
              <p14:xfrm>
                <a:off x="11098680" y="6009373"/>
                <a:ext cx="3240" cy="16452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1BA315F4-16C5-49E4-96F7-BA45D5FDF58D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11089680" y="6000373"/>
                  <a:ext cx="2088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1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DAF59B7C-A70D-4838-AA51-1118D093F983}"/>
                    </a:ext>
                  </a:extLst>
                </p14:cNvPr>
                <p14:cNvContentPartPr/>
                <p14:nvPr/>
              </p14:nvContentPartPr>
              <p14:xfrm>
                <a:off x="11163840" y="6053293"/>
                <a:ext cx="72360" cy="9972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DAF59B7C-A70D-4838-AA51-1118D093F983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11155200" y="6044293"/>
                  <a:ext cx="900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3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367D6085-34E7-447B-8605-EBE7129786F5}"/>
                    </a:ext>
                  </a:extLst>
                </p14:cNvPr>
                <p14:cNvContentPartPr/>
                <p14:nvPr/>
              </p14:nvContentPartPr>
              <p14:xfrm>
                <a:off x="11276160" y="5994253"/>
                <a:ext cx="70920" cy="18216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367D6085-34E7-447B-8605-EBE7129786F5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11267520" y="5985613"/>
                  <a:ext cx="8856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5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B2893E2D-E2B1-40CD-BD60-686992F90AC4}"/>
                    </a:ext>
                  </a:extLst>
                </p14:cNvPr>
                <p14:cNvContentPartPr/>
                <p14:nvPr/>
              </p14:nvContentPartPr>
              <p14:xfrm>
                <a:off x="11338800" y="5831893"/>
                <a:ext cx="200520" cy="51696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B2893E2D-E2B1-40CD-BD60-686992F90AC4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11329800" y="5822893"/>
                  <a:ext cx="218160" cy="53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7FDF7680-98A2-4C03-941C-0BF886F2984C}"/>
              </a:ext>
            </a:extLst>
          </p:cNvPr>
          <p:cNvGrpSpPr/>
          <p:nvPr/>
        </p:nvGrpSpPr>
        <p:grpSpPr>
          <a:xfrm>
            <a:off x="8904840" y="6408253"/>
            <a:ext cx="1098000" cy="370800"/>
            <a:chOff x="8904840" y="6408253"/>
            <a:chExt cx="1098000" cy="37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7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912153AC-DD94-42B6-94DE-3A6669D18A68}"/>
                    </a:ext>
                  </a:extLst>
                </p14:cNvPr>
                <p14:cNvContentPartPr/>
                <p14:nvPr/>
              </p14:nvContentPartPr>
              <p14:xfrm>
                <a:off x="8917080" y="6538573"/>
                <a:ext cx="135000" cy="1368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912153AC-DD94-42B6-94DE-3A6669D18A68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8908080" y="6529933"/>
                  <a:ext cx="1526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9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C5B7289E-F5B6-4148-9077-3BC2D7BC60C2}"/>
                    </a:ext>
                  </a:extLst>
                </p14:cNvPr>
                <p14:cNvContentPartPr/>
                <p14:nvPr/>
              </p14:nvContentPartPr>
              <p14:xfrm>
                <a:off x="8904840" y="6597613"/>
                <a:ext cx="157320" cy="2520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C5B7289E-F5B6-4148-9077-3BC2D7BC60C2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8896200" y="6588973"/>
                  <a:ext cx="1749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1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8FEF5B45-57BC-4453-A415-B8B020B62274}"/>
                    </a:ext>
                  </a:extLst>
                </p14:cNvPr>
                <p14:cNvContentPartPr/>
                <p14:nvPr/>
              </p14:nvContentPartPr>
              <p14:xfrm>
                <a:off x="9206160" y="6429853"/>
                <a:ext cx="54720" cy="33840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8FEF5B45-57BC-4453-A415-B8B020B62274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9197520" y="6420853"/>
                  <a:ext cx="7236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3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8379E7FF-F80A-4090-9B5A-59A3560A8D28}"/>
                    </a:ext>
                  </a:extLst>
                </p14:cNvPr>
                <p14:cNvContentPartPr/>
                <p14:nvPr/>
              </p14:nvContentPartPr>
              <p14:xfrm>
                <a:off x="9285720" y="6506893"/>
                <a:ext cx="114840" cy="15444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8379E7FF-F80A-4090-9B5A-59A3560A8D28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9277080" y="6497893"/>
                  <a:ext cx="1324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5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45437496-78FB-4246-8517-93FC40E93E21}"/>
                    </a:ext>
                  </a:extLst>
                </p14:cNvPr>
                <p14:cNvContentPartPr/>
                <p14:nvPr/>
              </p14:nvContentPartPr>
              <p14:xfrm>
                <a:off x="9450600" y="6464053"/>
                <a:ext cx="46440" cy="29880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45437496-78FB-4246-8517-93FC40E93E21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9441600" y="6455413"/>
                  <a:ext cx="6408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7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FFB55CB5-6482-4471-A176-856F96FD17A7}"/>
                    </a:ext>
                  </a:extLst>
                </p14:cNvPr>
                <p14:cNvContentPartPr/>
                <p14:nvPr/>
              </p14:nvContentPartPr>
              <p14:xfrm>
                <a:off x="9530880" y="6554053"/>
                <a:ext cx="86400" cy="11412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FFB55CB5-6482-4471-A176-856F96FD17A7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9522240" y="6545053"/>
                  <a:ext cx="1040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9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F4D516EC-92F6-4509-AA0F-1748A80E5676}"/>
                    </a:ext>
                  </a:extLst>
                </p14:cNvPr>
                <p14:cNvContentPartPr/>
                <p14:nvPr/>
              </p14:nvContentPartPr>
              <p14:xfrm>
                <a:off x="9617280" y="6408253"/>
                <a:ext cx="191160" cy="34092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F4D516EC-92F6-4509-AA0F-1748A80E5676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9608640" y="6399613"/>
                  <a:ext cx="20880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1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AA22C6E4-BE3D-4F63-9B53-091C0E4168F2}"/>
                    </a:ext>
                  </a:extLst>
                </p14:cNvPr>
                <p14:cNvContentPartPr/>
                <p14:nvPr/>
              </p14:nvContentPartPr>
              <p14:xfrm>
                <a:off x="9955320" y="6408973"/>
                <a:ext cx="47520" cy="37008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AA22C6E4-BE3D-4F63-9B53-091C0E4168F2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9946680" y="6399973"/>
                  <a:ext cx="65160" cy="387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63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6C0B15B0-E19F-4346-9F7F-824BCF02B6B5}"/>
                  </a:ext>
                </a:extLst>
              </p14:cNvPr>
              <p14:cNvContentPartPr/>
              <p14:nvPr/>
            </p14:nvContentPartPr>
            <p14:xfrm>
              <a:off x="10166640" y="6498253"/>
              <a:ext cx="19800" cy="218880"/>
            </p14:xfrm>
          </p:contentPart>
        </mc:Choice>
        <mc:Fallback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6C0B15B0-E19F-4346-9F7F-824BCF02B6B5}"/>
                  </a:ext>
                </a:extLst>
              </p:cNvPr>
              <p:cNvPicPr/>
              <p:nvPr/>
            </p:nvPicPr>
            <p:blipFill>
              <a:blip r:embed="rId464"/>
              <a:stretch>
                <a:fillRect/>
              </a:stretch>
            </p:blipFill>
            <p:spPr>
              <a:xfrm>
                <a:off x="10157640" y="6489613"/>
                <a:ext cx="37440" cy="236520"/>
              </a:xfrm>
              <a:prstGeom prst="rect">
                <a:avLst/>
              </a:prstGeom>
            </p:spPr>
          </p:pic>
        </mc:Fallback>
      </mc:AlternateContent>
      <p:grpSp>
        <p:nvGrpSpPr>
          <p:cNvPr id="309" name="Group 308">
            <a:extLst>
              <a:ext uri="{FF2B5EF4-FFF2-40B4-BE49-F238E27FC236}">
                <a16:creationId xmlns:a16="http://schemas.microsoft.com/office/drawing/2014/main" id="{9A5641C4-C5F4-4944-A076-37E6905DCF3D}"/>
              </a:ext>
            </a:extLst>
          </p:cNvPr>
          <p:cNvGrpSpPr/>
          <p:nvPr/>
        </p:nvGrpSpPr>
        <p:grpSpPr>
          <a:xfrm>
            <a:off x="10317840" y="6393133"/>
            <a:ext cx="527400" cy="385920"/>
            <a:chOff x="10317840" y="6393133"/>
            <a:chExt cx="527400" cy="38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5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FB0FC714-CA10-4EB7-A3B8-C5C802D0F2E3}"/>
                    </a:ext>
                  </a:extLst>
                </p14:cNvPr>
                <p14:cNvContentPartPr/>
                <p14:nvPr/>
              </p14:nvContentPartPr>
              <p14:xfrm>
                <a:off x="10317840" y="6520213"/>
                <a:ext cx="133560" cy="15120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FB0FC714-CA10-4EB7-A3B8-C5C802D0F2E3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10309200" y="6511213"/>
                  <a:ext cx="1512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7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36D9D1F9-89BD-4609-8DEE-A9E519B3E4F3}"/>
                    </a:ext>
                  </a:extLst>
                </p14:cNvPr>
                <p14:cNvContentPartPr/>
                <p14:nvPr/>
              </p14:nvContentPartPr>
              <p14:xfrm>
                <a:off x="10339440" y="6590773"/>
                <a:ext cx="105120" cy="432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36D9D1F9-89BD-4609-8DEE-A9E519B3E4F3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10330440" y="6582133"/>
                  <a:ext cx="12276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9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89C9FBE4-BBDF-4355-8E70-54C5F2E4E122}"/>
                    </a:ext>
                  </a:extLst>
                </p14:cNvPr>
                <p14:cNvContentPartPr/>
                <p14:nvPr/>
              </p14:nvContentPartPr>
              <p14:xfrm>
                <a:off x="10398840" y="6523093"/>
                <a:ext cx="7920" cy="15624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89C9FBE4-BBDF-4355-8E70-54C5F2E4E122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10390200" y="6514453"/>
                  <a:ext cx="2556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1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34036932-ACC3-471B-82C9-3B290ED22B99}"/>
                    </a:ext>
                  </a:extLst>
                </p14:cNvPr>
                <p14:cNvContentPartPr/>
                <p14:nvPr/>
              </p14:nvContentPartPr>
              <p14:xfrm>
                <a:off x="10540320" y="6513373"/>
                <a:ext cx="111600" cy="171000"/>
              </p14:xfrm>
            </p:contentPart>
          </mc:Choice>
          <mc:Fallback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34036932-ACC3-471B-82C9-3B290ED22B99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10531320" y="6504373"/>
                  <a:ext cx="1292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3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4482E326-3A44-43F4-ADE6-DB3A3505FA83}"/>
                    </a:ext>
                  </a:extLst>
                </p14:cNvPr>
                <p14:cNvContentPartPr/>
                <p14:nvPr/>
              </p14:nvContentPartPr>
              <p14:xfrm>
                <a:off x="10682160" y="6393133"/>
                <a:ext cx="163080" cy="385920"/>
              </p14:xfrm>
            </p:contentPart>
          </mc:Choice>
          <mc:Fallback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4482E326-3A44-43F4-ADE6-DB3A3505FA83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10673520" y="6384133"/>
                  <a:ext cx="180720" cy="40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2" name="Group 311">
            <a:extLst>
              <a:ext uri="{FF2B5EF4-FFF2-40B4-BE49-F238E27FC236}">
                <a16:creationId xmlns:a16="http://schemas.microsoft.com/office/drawing/2014/main" id="{1D64ABD7-2339-4CE5-9655-2E85F4148BE8}"/>
              </a:ext>
            </a:extLst>
          </p:cNvPr>
          <p:cNvGrpSpPr/>
          <p:nvPr/>
        </p:nvGrpSpPr>
        <p:grpSpPr>
          <a:xfrm>
            <a:off x="11010840" y="6551893"/>
            <a:ext cx="133920" cy="61200"/>
            <a:chOff x="11010840" y="6551893"/>
            <a:chExt cx="133920" cy="6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5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9C838B72-ACFE-43ED-B43F-2BA0C794E8B0}"/>
                    </a:ext>
                  </a:extLst>
                </p14:cNvPr>
                <p14:cNvContentPartPr/>
                <p14:nvPr/>
              </p14:nvContentPartPr>
              <p14:xfrm>
                <a:off x="11020560" y="6551893"/>
                <a:ext cx="120600" cy="16200"/>
              </p14:xfrm>
            </p:contentPart>
          </mc:Choice>
          <mc:Fallback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9C838B72-ACFE-43ED-B43F-2BA0C794E8B0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11011920" y="6543253"/>
                  <a:ext cx="1382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7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9FD41A3C-F897-45AA-814D-D26E136838A6}"/>
                    </a:ext>
                  </a:extLst>
                </p14:cNvPr>
                <p14:cNvContentPartPr/>
                <p14:nvPr/>
              </p14:nvContentPartPr>
              <p14:xfrm>
                <a:off x="11010840" y="6596893"/>
                <a:ext cx="133920" cy="16200"/>
              </p14:xfrm>
            </p:contentPart>
          </mc:Choice>
          <mc:Fallback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9FD41A3C-F897-45AA-814D-D26E136838A6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11001840" y="6587893"/>
                  <a:ext cx="151560" cy="3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A9BFCC24-2CFD-4CCB-A624-F14C993F4957}"/>
              </a:ext>
            </a:extLst>
          </p:cNvPr>
          <p:cNvGrpSpPr/>
          <p:nvPr/>
        </p:nvGrpSpPr>
        <p:grpSpPr>
          <a:xfrm>
            <a:off x="11362920" y="6474493"/>
            <a:ext cx="816480" cy="366120"/>
            <a:chOff x="11362920" y="6474493"/>
            <a:chExt cx="816480" cy="36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9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CD90C6FB-C4D9-4B8E-89D4-D4DB944E2E74}"/>
                    </a:ext>
                  </a:extLst>
                </p14:cNvPr>
                <p14:cNvContentPartPr/>
                <p14:nvPr/>
              </p14:nvContentPartPr>
              <p14:xfrm>
                <a:off x="11362920" y="6510853"/>
                <a:ext cx="17280" cy="30204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CD90C6FB-C4D9-4B8E-89D4-D4DB944E2E74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11353920" y="6501853"/>
                  <a:ext cx="3492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1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776E7666-94FE-44CE-8FF8-B8D69309BA0D}"/>
                    </a:ext>
                  </a:extLst>
                </p14:cNvPr>
                <p14:cNvContentPartPr/>
                <p14:nvPr/>
              </p14:nvContentPartPr>
              <p14:xfrm>
                <a:off x="11406120" y="6567373"/>
                <a:ext cx="109800" cy="142200"/>
              </p14:xfrm>
            </p:contentPart>
          </mc:Choice>
          <mc:Fallback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776E7666-94FE-44CE-8FF8-B8D69309BA0D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11397120" y="6558373"/>
                  <a:ext cx="1274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3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C7909C11-2709-456C-99FF-FB57BBC04AA1}"/>
                    </a:ext>
                  </a:extLst>
                </p14:cNvPr>
                <p14:cNvContentPartPr/>
                <p14:nvPr/>
              </p14:nvContentPartPr>
              <p14:xfrm>
                <a:off x="11563800" y="6504373"/>
                <a:ext cx="13680" cy="251640"/>
              </p14:xfrm>
            </p:contentPart>
          </mc:Choice>
          <mc:Fallback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C7909C11-2709-456C-99FF-FB57BBC04AA1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11555160" y="6495373"/>
                  <a:ext cx="3132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5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2510C3E6-8332-4017-B5DB-B6CF73A08384}"/>
                    </a:ext>
                  </a:extLst>
                </p14:cNvPr>
                <p14:cNvContentPartPr/>
                <p14:nvPr/>
              </p14:nvContentPartPr>
              <p14:xfrm>
                <a:off x="11626800" y="6589693"/>
                <a:ext cx="86400" cy="109080"/>
              </p14:xfrm>
            </p:contentPart>
          </mc:Choice>
          <mc:Fallback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2510C3E6-8332-4017-B5DB-B6CF73A08384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11618160" y="6581053"/>
                  <a:ext cx="10404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7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5710DB88-AB1A-43E5-8186-C3307442FF5A}"/>
                    </a:ext>
                  </a:extLst>
                </p14:cNvPr>
                <p14:cNvContentPartPr/>
                <p14:nvPr/>
              </p14:nvContentPartPr>
              <p14:xfrm>
                <a:off x="11712480" y="6490333"/>
                <a:ext cx="121680" cy="290520"/>
              </p14:xfrm>
            </p:contentPart>
          </mc:Choice>
          <mc:Fallback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5710DB88-AB1A-43E5-8186-C3307442FF5A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11703840" y="6481693"/>
                  <a:ext cx="13932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9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E8454C01-4C77-42C3-8900-EED1EAC80C9F}"/>
                    </a:ext>
                  </a:extLst>
                </p14:cNvPr>
                <p14:cNvContentPartPr/>
                <p14:nvPr/>
              </p14:nvContentPartPr>
              <p14:xfrm>
                <a:off x="11913000" y="6474493"/>
                <a:ext cx="19080" cy="329400"/>
              </p14:xfrm>
            </p:contentPart>
          </mc:Choice>
          <mc:Fallback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E8454C01-4C77-42C3-8900-EED1EAC80C9F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11904000" y="6465853"/>
                  <a:ext cx="3672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1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7792E78E-4678-4F67-B649-23F73022E23C}"/>
                    </a:ext>
                  </a:extLst>
                </p14:cNvPr>
                <p14:cNvContentPartPr/>
                <p14:nvPr/>
              </p14:nvContentPartPr>
              <p14:xfrm>
                <a:off x="12016680" y="6592933"/>
                <a:ext cx="360" cy="184320"/>
              </p14:xfrm>
            </p:contentPart>
          </mc:Choice>
          <mc:Fallback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7792E78E-4678-4F67-B649-23F73022E23C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12008040" y="6583933"/>
                  <a:ext cx="1800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3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3829BD6A-A87B-4AF5-B8DD-0D6BA8530016}"/>
                    </a:ext>
                  </a:extLst>
                </p14:cNvPr>
                <p14:cNvContentPartPr/>
                <p14:nvPr/>
              </p14:nvContentPartPr>
              <p14:xfrm>
                <a:off x="12042960" y="6516253"/>
                <a:ext cx="136440" cy="324360"/>
              </p14:xfrm>
            </p:contentPart>
          </mc:Choice>
          <mc:Fallback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3829BD6A-A87B-4AF5-B8DD-0D6BA8530016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12033960" y="6507613"/>
                  <a:ext cx="154080" cy="342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09610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654C3-0CE7-419C-B8B9-BF325F9A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Quantum Circuit</a:t>
            </a:r>
            <a:endParaRPr lang="en-CA" sz="4000" dirty="0">
              <a:solidFill>
                <a:srgbClr val="FFFFFF"/>
              </a:solidFill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22971493-C7BF-4AF2-A1B4-2217D4EDA2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322" y="3260587"/>
            <a:ext cx="4370348" cy="2797022"/>
          </a:xfrm>
          <a:prstGeom prst="rect">
            <a:avLst/>
          </a:prstGeom>
        </p:spPr>
      </p:pic>
      <p:pic>
        <p:nvPicPr>
          <p:cNvPr id="13" name="Picture 12" descr="A picture containing diagram&#10;&#10;Description automatically generated">
            <a:extLst>
              <a:ext uri="{FF2B5EF4-FFF2-40B4-BE49-F238E27FC236}">
                <a16:creationId xmlns:a16="http://schemas.microsoft.com/office/drawing/2014/main" id="{D3F386DB-EE64-4FA8-95B7-D435D7FC2A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332" y="3807596"/>
            <a:ext cx="3487418" cy="1255471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610803E1-7944-483F-A8BE-86460596AEF7}"/>
              </a:ext>
            </a:extLst>
          </p:cNvPr>
          <p:cNvGrpSpPr/>
          <p:nvPr/>
        </p:nvGrpSpPr>
        <p:grpSpPr>
          <a:xfrm>
            <a:off x="7480680" y="4717333"/>
            <a:ext cx="1811160" cy="1225800"/>
            <a:chOff x="7480680" y="4717333"/>
            <a:chExt cx="1811160" cy="1225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CC88BC1-7567-430E-B467-1D681CAEB3F3}"/>
                    </a:ext>
                  </a:extLst>
                </p14:cNvPr>
                <p14:cNvContentPartPr/>
                <p14:nvPr/>
              </p14:nvContentPartPr>
              <p14:xfrm>
                <a:off x="8007000" y="4733533"/>
                <a:ext cx="33480" cy="2008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CC88BC1-7567-430E-B467-1D681CAEB3F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998360" y="4724893"/>
                  <a:ext cx="5112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5D10D5F-0665-4047-92D9-24DC446A7888}"/>
                    </a:ext>
                  </a:extLst>
                </p14:cNvPr>
                <p14:cNvContentPartPr/>
                <p14:nvPr/>
              </p14:nvContentPartPr>
              <p14:xfrm>
                <a:off x="8105280" y="4717333"/>
                <a:ext cx="22320" cy="2656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5D10D5F-0665-4047-92D9-24DC446A788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096640" y="4708693"/>
                  <a:ext cx="3996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96F7BC9-1B43-4B1C-B479-FD076DFED74A}"/>
                    </a:ext>
                  </a:extLst>
                </p14:cNvPr>
                <p14:cNvContentPartPr/>
                <p14:nvPr/>
              </p14:nvContentPartPr>
              <p14:xfrm>
                <a:off x="7480680" y="5097853"/>
                <a:ext cx="64080" cy="3592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96F7BC9-1B43-4B1C-B479-FD076DFED74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72040" y="5088853"/>
                  <a:ext cx="8172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5E6D1DD-871B-4CA6-A435-8C743C3C72B0}"/>
                    </a:ext>
                  </a:extLst>
                </p14:cNvPr>
                <p14:cNvContentPartPr/>
                <p14:nvPr/>
              </p14:nvContentPartPr>
              <p14:xfrm>
                <a:off x="7530000" y="5212333"/>
                <a:ext cx="105120" cy="1717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5E6D1DD-871B-4CA6-A435-8C743C3C72B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521360" y="5203693"/>
                  <a:ext cx="1227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723CFFB-CCE4-41DF-84E6-6E2DA8AD775F}"/>
                    </a:ext>
                  </a:extLst>
                </p14:cNvPr>
                <p14:cNvContentPartPr/>
                <p14:nvPr/>
              </p14:nvContentPartPr>
              <p14:xfrm>
                <a:off x="7637280" y="5111173"/>
                <a:ext cx="169200" cy="3708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723CFFB-CCE4-41DF-84E6-6E2DA8AD775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628280" y="5102533"/>
                  <a:ext cx="18684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A19B0E4-62AE-4EFC-96BE-89A6919C2D9C}"/>
                    </a:ext>
                  </a:extLst>
                </p14:cNvPr>
                <p14:cNvContentPartPr/>
                <p14:nvPr/>
              </p14:nvContentPartPr>
              <p14:xfrm>
                <a:off x="7935000" y="5174533"/>
                <a:ext cx="155880" cy="2322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A19B0E4-62AE-4EFC-96BE-89A6919C2D9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926000" y="5165893"/>
                  <a:ext cx="17352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8B4CD08-B0C2-48F5-A41A-E5B1DCDC9EE7}"/>
                    </a:ext>
                  </a:extLst>
                </p14:cNvPr>
                <p14:cNvContentPartPr/>
                <p14:nvPr/>
              </p14:nvContentPartPr>
              <p14:xfrm>
                <a:off x="7951920" y="5232133"/>
                <a:ext cx="117360" cy="1256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8B4CD08-B0C2-48F5-A41A-E5B1DCDC9EE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942920" y="5223493"/>
                  <a:ext cx="1350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5D9E7E5-31C6-4FC5-8271-98B4C45D1AAE}"/>
                    </a:ext>
                  </a:extLst>
                </p14:cNvPr>
                <p14:cNvContentPartPr/>
                <p14:nvPr/>
              </p14:nvContentPartPr>
              <p14:xfrm>
                <a:off x="7956600" y="5197213"/>
                <a:ext cx="91080" cy="2044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5D9E7E5-31C6-4FC5-8271-98B4C45D1AA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947600" y="5188213"/>
                  <a:ext cx="10872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8420AFC-5377-415C-B261-06A398C2A195}"/>
                    </a:ext>
                  </a:extLst>
                </p14:cNvPr>
                <p14:cNvContentPartPr/>
                <p14:nvPr/>
              </p14:nvContentPartPr>
              <p14:xfrm>
                <a:off x="8212560" y="5253013"/>
                <a:ext cx="37800" cy="43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8420AFC-5377-415C-B261-06A398C2A19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203560" y="5244373"/>
                  <a:ext cx="5544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DD29E33-0888-4CCA-927B-C31839B8801E}"/>
                    </a:ext>
                  </a:extLst>
                </p14:cNvPr>
                <p14:cNvContentPartPr/>
                <p14:nvPr/>
              </p14:nvContentPartPr>
              <p14:xfrm>
                <a:off x="8330640" y="5237173"/>
                <a:ext cx="115200" cy="9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DD29E33-0888-4CCA-927B-C31839B8801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322000" y="5228533"/>
                  <a:ext cx="13284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CF4244A-AED9-45D6-8C6C-B66417AD87AF}"/>
                    </a:ext>
                  </a:extLst>
                </p14:cNvPr>
                <p14:cNvContentPartPr/>
                <p14:nvPr/>
              </p14:nvContentPartPr>
              <p14:xfrm>
                <a:off x="8522880" y="5180653"/>
                <a:ext cx="212400" cy="2379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CF4244A-AED9-45D6-8C6C-B66417AD87A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513880" y="5171653"/>
                  <a:ext cx="23004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5F051E5-B63B-4FF0-AF68-06B03B48EA6E}"/>
                    </a:ext>
                  </a:extLst>
                </p14:cNvPr>
                <p14:cNvContentPartPr/>
                <p14:nvPr/>
              </p14:nvContentPartPr>
              <p14:xfrm>
                <a:off x="8547000" y="5220973"/>
                <a:ext cx="141840" cy="1141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5F051E5-B63B-4FF0-AF68-06B03B48EA6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538360" y="5211973"/>
                  <a:ext cx="1594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28F8CA6-25D7-4CC2-ACEA-5D693C35C5C7}"/>
                    </a:ext>
                  </a:extLst>
                </p14:cNvPr>
                <p14:cNvContentPartPr/>
                <p14:nvPr/>
              </p14:nvContentPartPr>
              <p14:xfrm>
                <a:off x="8571480" y="5185693"/>
                <a:ext cx="98640" cy="2448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28F8CA6-25D7-4CC2-ACEA-5D693C35C5C7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562480" y="5176693"/>
                  <a:ext cx="11628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94403B3-4EB6-4E39-AE0E-7A6A7508E143}"/>
                    </a:ext>
                  </a:extLst>
                </p14:cNvPr>
                <p14:cNvContentPartPr/>
                <p14:nvPr/>
              </p14:nvContentPartPr>
              <p14:xfrm>
                <a:off x="8896920" y="5080933"/>
                <a:ext cx="34560" cy="3564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94403B3-4EB6-4E39-AE0E-7A6A7508E14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888280" y="5072293"/>
                  <a:ext cx="5220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D74DA1D-BDEF-4015-9D4E-3876848C46AB}"/>
                    </a:ext>
                  </a:extLst>
                </p14:cNvPr>
                <p14:cNvContentPartPr/>
                <p14:nvPr/>
              </p14:nvContentPartPr>
              <p14:xfrm>
                <a:off x="8996640" y="5208373"/>
                <a:ext cx="100800" cy="1368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D74DA1D-BDEF-4015-9D4E-3876848C46A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988000" y="5199733"/>
                  <a:ext cx="11844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64DA641-EC38-4156-A691-DC52AAFA1049}"/>
                    </a:ext>
                  </a:extLst>
                </p14:cNvPr>
                <p14:cNvContentPartPr/>
                <p14:nvPr/>
              </p14:nvContentPartPr>
              <p14:xfrm>
                <a:off x="9099960" y="5062573"/>
                <a:ext cx="191880" cy="3816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64DA641-EC38-4156-A691-DC52AAFA104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090960" y="5053933"/>
                  <a:ext cx="20952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B26B328-881E-4304-93A0-17674B1EFA08}"/>
                    </a:ext>
                  </a:extLst>
                </p14:cNvPr>
                <p14:cNvContentPartPr/>
                <p14:nvPr/>
              </p14:nvContentPartPr>
              <p14:xfrm>
                <a:off x="7645200" y="5477653"/>
                <a:ext cx="1282680" cy="1774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B26B328-881E-4304-93A0-17674B1EFA08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636560" y="5469013"/>
                  <a:ext cx="13003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A52670C-CA4B-4AB0-8CB0-7C45D79F9481}"/>
                    </a:ext>
                  </a:extLst>
                </p14:cNvPr>
                <p14:cNvContentPartPr/>
                <p14:nvPr/>
              </p14:nvContentPartPr>
              <p14:xfrm>
                <a:off x="8067840" y="5736133"/>
                <a:ext cx="177120" cy="2070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A52670C-CA4B-4AB0-8CB0-7C45D79F948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059200" y="5727133"/>
                  <a:ext cx="194760" cy="22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FB7D470-50EE-4888-886E-29F168255655}"/>
              </a:ext>
            </a:extLst>
          </p:cNvPr>
          <p:cNvGrpSpPr/>
          <p:nvPr/>
        </p:nvGrpSpPr>
        <p:grpSpPr>
          <a:xfrm>
            <a:off x="7800360" y="5858533"/>
            <a:ext cx="564840" cy="739440"/>
            <a:chOff x="7800360" y="5858533"/>
            <a:chExt cx="564840" cy="73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BA4704C-D01C-4845-A141-35E326551243}"/>
                    </a:ext>
                  </a:extLst>
                </p14:cNvPr>
                <p14:cNvContentPartPr/>
                <p14:nvPr/>
              </p14:nvContentPartPr>
              <p14:xfrm>
                <a:off x="7800360" y="6178213"/>
                <a:ext cx="28080" cy="3758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BA4704C-D01C-4845-A141-35E32655124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791720" y="6169573"/>
                  <a:ext cx="4572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C8DEAD1-CF7A-4524-B1ED-B45CFC703E57}"/>
                    </a:ext>
                  </a:extLst>
                </p14:cNvPr>
                <p14:cNvContentPartPr/>
                <p14:nvPr/>
              </p14:nvContentPartPr>
              <p14:xfrm>
                <a:off x="7922040" y="6338773"/>
                <a:ext cx="142920" cy="1652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C8DEAD1-CF7A-4524-B1ED-B45CFC703E5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913400" y="6329773"/>
                  <a:ext cx="1605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D4E329E-BBC8-42AB-BE72-BC8CF2D01FEA}"/>
                    </a:ext>
                  </a:extLst>
                </p14:cNvPr>
                <p14:cNvContentPartPr/>
                <p14:nvPr/>
              </p14:nvContentPartPr>
              <p14:xfrm>
                <a:off x="7868400" y="6153733"/>
                <a:ext cx="261720" cy="813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D4E329E-BBC8-42AB-BE72-BC8CF2D01FE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859760" y="6145093"/>
                  <a:ext cx="27936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CFED20B-F807-4E2E-B451-9188C6AB83AC}"/>
                    </a:ext>
                  </a:extLst>
                </p14:cNvPr>
                <p14:cNvContentPartPr/>
                <p14:nvPr/>
              </p14:nvContentPartPr>
              <p14:xfrm>
                <a:off x="7982520" y="6098293"/>
                <a:ext cx="140760" cy="1659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CFED20B-F807-4E2E-B451-9188C6AB83A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973880" y="6089293"/>
                  <a:ext cx="1584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0F2BF76-5D7A-4608-A6FC-15E07614FCD8}"/>
                    </a:ext>
                  </a:extLst>
                </p14:cNvPr>
                <p14:cNvContentPartPr/>
                <p14:nvPr/>
              </p14:nvContentPartPr>
              <p14:xfrm>
                <a:off x="8210400" y="6162373"/>
                <a:ext cx="154800" cy="4356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0F2BF76-5D7A-4608-A6FC-15E07614FCD8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201400" y="6153733"/>
                  <a:ext cx="172440" cy="45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D83FA6D-819C-4343-8388-BE27F063379E}"/>
                    </a:ext>
                  </a:extLst>
                </p14:cNvPr>
                <p14:cNvContentPartPr/>
                <p14:nvPr/>
              </p14:nvContentPartPr>
              <p14:xfrm>
                <a:off x="7872360" y="5861413"/>
                <a:ext cx="20160" cy="1882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D83FA6D-819C-4343-8388-BE27F063379E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863720" y="5852413"/>
                  <a:ext cx="3780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A98BC75-E83A-4CA8-BDF2-0C283E0D2C52}"/>
                    </a:ext>
                  </a:extLst>
                </p14:cNvPr>
                <p14:cNvContentPartPr/>
                <p14:nvPr/>
              </p14:nvContentPartPr>
              <p14:xfrm>
                <a:off x="7954440" y="5858533"/>
                <a:ext cx="15480" cy="1933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A98BC75-E83A-4CA8-BDF2-0C283E0D2C5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945800" y="5849533"/>
                  <a:ext cx="33120" cy="210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16121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654C3-0CE7-419C-B8B9-BF325F9A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Hadamard gate on bit string</a:t>
            </a:r>
            <a:endParaRPr lang="en-CA" sz="4000" dirty="0">
              <a:solidFill>
                <a:srgbClr val="FFFFFF"/>
              </a:solidFill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6A11ACA-539D-478F-B852-6A8AB197A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930" y="4456486"/>
            <a:ext cx="4752975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82F8D1-F362-4EDF-8385-C697F87F7EDE}"/>
              </a:ext>
            </a:extLst>
          </p:cNvPr>
          <p:cNvSpPr txBox="1"/>
          <p:nvPr/>
        </p:nvSpPr>
        <p:spPr>
          <a:xfrm>
            <a:off x="1558293" y="2608721"/>
            <a:ext cx="2638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Derive formula:</a:t>
            </a:r>
            <a:endParaRPr lang="en-CA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1B7BAEDA-0919-4812-B9E2-E774B6DF3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495" y="2999722"/>
            <a:ext cx="3215521" cy="736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5E0463-E7F5-4534-9EC4-F0C12925B363}"/>
              </a:ext>
            </a:extLst>
          </p:cNvPr>
          <p:cNvSpPr txBox="1"/>
          <p:nvPr/>
        </p:nvSpPr>
        <p:spPr>
          <a:xfrm>
            <a:off x="1452832" y="4012252"/>
            <a:ext cx="5154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prove this using the following hint:</a:t>
            </a:r>
            <a:endParaRPr lang="en-CA" dirty="0"/>
          </a:p>
        </p:txBody>
      </p:sp>
      <p:grpSp>
        <p:nvGrpSpPr>
          <p:cNvPr id="2129" name="Group 2128">
            <a:extLst>
              <a:ext uri="{FF2B5EF4-FFF2-40B4-BE49-F238E27FC236}">
                <a16:creationId xmlns:a16="http://schemas.microsoft.com/office/drawing/2014/main" id="{D2916D92-4556-43D8-BE24-CC1A6DB61252}"/>
              </a:ext>
            </a:extLst>
          </p:cNvPr>
          <p:cNvGrpSpPr/>
          <p:nvPr/>
        </p:nvGrpSpPr>
        <p:grpSpPr>
          <a:xfrm>
            <a:off x="6030600" y="3567493"/>
            <a:ext cx="6118560" cy="763560"/>
            <a:chOff x="6030600" y="3567493"/>
            <a:chExt cx="6118560" cy="763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2057" name="Ink 2056">
                  <a:extLst>
                    <a:ext uri="{FF2B5EF4-FFF2-40B4-BE49-F238E27FC236}">
                      <a16:creationId xmlns:a16="http://schemas.microsoft.com/office/drawing/2014/main" id="{84B6ADC9-034C-48CA-8205-43CF831093B9}"/>
                    </a:ext>
                  </a:extLst>
                </p14:cNvPr>
                <p14:cNvContentPartPr/>
                <p14:nvPr/>
              </p14:nvContentPartPr>
              <p14:xfrm>
                <a:off x="6187200" y="3984013"/>
                <a:ext cx="234360" cy="52920"/>
              </p14:xfrm>
            </p:contentPart>
          </mc:Choice>
          <mc:Fallback>
            <p:pic>
              <p:nvPicPr>
                <p:cNvPr id="2057" name="Ink 2056">
                  <a:extLst>
                    <a:ext uri="{FF2B5EF4-FFF2-40B4-BE49-F238E27FC236}">
                      <a16:creationId xmlns:a16="http://schemas.microsoft.com/office/drawing/2014/main" id="{84B6ADC9-034C-48CA-8205-43CF831093B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78560" y="3975373"/>
                  <a:ext cx="25200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2058" name="Ink 2057">
                  <a:extLst>
                    <a:ext uri="{FF2B5EF4-FFF2-40B4-BE49-F238E27FC236}">
                      <a16:creationId xmlns:a16="http://schemas.microsoft.com/office/drawing/2014/main" id="{038771C9-E511-471F-80FD-EE9015D6903D}"/>
                    </a:ext>
                  </a:extLst>
                </p14:cNvPr>
                <p14:cNvContentPartPr/>
                <p14:nvPr/>
              </p14:nvContentPartPr>
              <p14:xfrm>
                <a:off x="6151920" y="4005613"/>
                <a:ext cx="106200" cy="200520"/>
              </p14:xfrm>
            </p:contentPart>
          </mc:Choice>
          <mc:Fallback>
            <p:pic>
              <p:nvPicPr>
                <p:cNvPr id="2058" name="Ink 2057">
                  <a:extLst>
                    <a:ext uri="{FF2B5EF4-FFF2-40B4-BE49-F238E27FC236}">
                      <a16:creationId xmlns:a16="http://schemas.microsoft.com/office/drawing/2014/main" id="{038771C9-E511-471F-80FD-EE9015D6903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143280" y="3996613"/>
                  <a:ext cx="12384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059" name="Ink 2058">
                  <a:extLst>
                    <a:ext uri="{FF2B5EF4-FFF2-40B4-BE49-F238E27FC236}">
                      <a16:creationId xmlns:a16="http://schemas.microsoft.com/office/drawing/2014/main" id="{A06934A7-A533-492C-927F-AE102E6700D3}"/>
                    </a:ext>
                  </a:extLst>
                </p14:cNvPr>
                <p14:cNvContentPartPr/>
                <p14:nvPr/>
              </p14:nvContentPartPr>
              <p14:xfrm>
                <a:off x="6279000" y="4073653"/>
                <a:ext cx="157320" cy="129600"/>
              </p14:xfrm>
            </p:contentPart>
          </mc:Choice>
          <mc:Fallback>
            <p:pic>
              <p:nvPicPr>
                <p:cNvPr id="2059" name="Ink 2058">
                  <a:extLst>
                    <a:ext uri="{FF2B5EF4-FFF2-40B4-BE49-F238E27FC236}">
                      <a16:creationId xmlns:a16="http://schemas.microsoft.com/office/drawing/2014/main" id="{A06934A7-A533-492C-927F-AE102E6700D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270000" y="4064653"/>
                  <a:ext cx="17496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060" name="Ink 2059">
                  <a:extLst>
                    <a:ext uri="{FF2B5EF4-FFF2-40B4-BE49-F238E27FC236}">
                      <a16:creationId xmlns:a16="http://schemas.microsoft.com/office/drawing/2014/main" id="{F401D426-0D09-4057-AA68-5B143D5DDF5B}"/>
                    </a:ext>
                  </a:extLst>
                </p14:cNvPr>
                <p14:cNvContentPartPr/>
                <p14:nvPr/>
              </p14:nvContentPartPr>
              <p14:xfrm>
                <a:off x="6030600" y="3971053"/>
                <a:ext cx="451080" cy="25200"/>
              </p14:xfrm>
            </p:contentPart>
          </mc:Choice>
          <mc:Fallback>
            <p:pic>
              <p:nvPicPr>
                <p:cNvPr id="2060" name="Ink 2059">
                  <a:extLst>
                    <a:ext uri="{FF2B5EF4-FFF2-40B4-BE49-F238E27FC236}">
                      <a16:creationId xmlns:a16="http://schemas.microsoft.com/office/drawing/2014/main" id="{F401D426-0D09-4057-AA68-5B143D5DDF5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021600" y="3962413"/>
                  <a:ext cx="4687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061" name="Ink 2060">
                  <a:extLst>
                    <a:ext uri="{FF2B5EF4-FFF2-40B4-BE49-F238E27FC236}">
                      <a16:creationId xmlns:a16="http://schemas.microsoft.com/office/drawing/2014/main" id="{B259621F-45D2-49FC-B702-BE261F73C328}"/>
                    </a:ext>
                  </a:extLst>
                </p14:cNvPr>
                <p14:cNvContentPartPr/>
                <p14:nvPr/>
              </p14:nvContentPartPr>
              <p14:xfrm>
                <a:off x="6266760" y="3768373"/>
                <a:ext cx="31320" cy="199080"/>
              </p14:xfrm>
            </p:contentPart>
          </mc:Choice>
          <mc:Fallback>
            <p:pic>
              <p:nvPicPr>
                <p:cNvPr id="2061" name="Ink 2060">
                  <a:extLst>
                    <a:ext uri="{FF2B5EF4-FFF2-40B4-BE49-F238E27FC236}">
                      <a16:creationId xmlns:a16="http://schemas.microsoft.com/office/drawing/2014/main" id="{B259621F-45D2-49FC-B702-BE261F73C32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258120" y="3759733"/>
                  <a:ext cx="4896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063" name="Ink 2062">
                  <a:extLst>
                    <a:ext uri="{FF2B5EF4-FFF2-40B4-BE49-F238E27FC236}">
                      <a16:creationId xmlns:a16="http://schemas.microsoft.com/office/drawing/2014/main" id="{6A764EA1-348B-4CD4-945A-89AF9303DC53}"/>
                    </a:ext>
                  </a:extLst>
                </p14:cNvPr>
                <p14:cNvContentPartPr/>
                <p14:nvPr/>
              </p14:nvContentPartPr>
              <p14:xfrm>
                <a:off x="6582480" y="3770533"/>
                <a:ext cx="51120" cy="424800"/>
              </p14:xfrm>
            </p:contentPart>
          </mc:Choice>
          <mc:Fallback>
            <p:pic>
              <p:nvPicPr>
                <p:cNvPr id="2063" name="Ink 2062">
                  <a:extLst>
                    <a:ext uri="{FF2B5EF4-FFF2-40B4-BE49-F238E27FC236}">
                      <a16:creationId xmlns:a16="http://schemas.microsoft.com/office/drawing/2014/main" id="{6A764EA1-348B-4CD4-945A-89AF9303DC5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573840" y="3761533"/>
                  <a:ext cx="6876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065" name="Ink 2064">
                  <a:extLst>
                    <a:ext uri="{FF2B5EF4-FFF2-40B4-BE49-F238E27FC236}">
                      <a16:creationId xmlns:a16="http://schemas.microsoft.com/office/drawing/2014/main" id="{D6DE264A-73A7-4B82-8BFD-CAAE3C4B5535}"/>
                    </a:ext>
                  </a:extLst>
                </p14:cNvPr>
                <p14:cNvContentPartPr/>
                <p14:nvPr/>
              </p14:nvContentPartPr>
              <p14:xfrm>
                <a:off x="6654480" y="3935053"/>
                <a:ext cx="100080" cy="131400"/>
              </p14:xfrm>
            </p:contentPart>
          </mc:Choice>
          <mc:Fallback>
            <p:pic>
              <p:nvPicPr>
                <p:cNvPr id="2065" name="Ink 2064">
                  <a:extLst>
                    <a:ext uri="{FF2B5EF4-FFF2-40B4-BE49-F238E27FC236}">
                      <a16:creationId xmlns:a16="http://schemas.microsoft.com/office/drawing/2014/main" id="{D6DE264A-73A7-4B82-8BFD-CAAE3C4B553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645480" y="3926413"/>
                  <a:ext cx="11772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066" name="Ink 2065">
                  <a:extLst>
                    <a:ext uri="{FF2B5EF4-FFF2-40B4-BE49-F238E27FC236}">
                      <a16:creationId xmlns:a16="http://schemas.microsoft.com/office/drawing/2014/main" id="{55501E9A-2EA5-4F59-A079-ED809081FA0D}"/>
                    </a:ext>
                  </a:extLst>
                </p14:cNvPr>
                <p14:cNvContentPartPr/>
                <p14:nvPr/>
              </p14:nvContentPartPr>
              <p14:xfrm>
                <a:off x="6456120" y="3581533"/>
                <a:ext cx="147960" cy="647280"/>
              </p14:xfrm>
            </p:contentPart>
          </mc:Choice>
          <mc:Fallback>
            <p:pic>
              <p:nvPicPr>
                <p:cNvPr id="2066" name="Ink 2065">
                  <a:extLst>
                    <a:ext uri="{FF2B5EF4-FFF2-40B4-BE49-F238E27FC236}">
                      <a16:creationId xmlns:a16="http://schemas.microsoft.com/office/drawing/2014/main" id="{55501E9A-2EA5-4F59-A079-ED809081FA0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447480" y="3572893"/>
                  <a:ext cx="165600" cy="66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067" name="Ink 2066">
                  <a:extLst>
                    <a:ext uri="{FF2B5EF4-FFF2-40B4-BE49-F238E27FC236}">
                      <a16:creationId xmlns:a16="http://schemas.microsoft.com/office/drawing/2014/main" id="{D10D1C10-C0E7-4FA5-868A-DB64937799DD}"/>
                    </a:ext>
                  </a:extLst>
                </p14:cNvPr>
                <p14:cNvContentPartPr/>
                <p14:nvPr/>
              </p14:nvContentPartPr>
              <p14:xfrm>
                <a:off x="6773640" y="3778453"/>
                <a:ext cx="170640" cy="392760"/>
              </p14:xfrm>
            </p:contentPart>
          </mc:Choice>
          <mc:Fallback>
            <p:pic>
              <p:nvPicPr>
                <p:cNvPr id="2067" name="Ink 2066">
                  <a:extLst>
                    <a:ext uri="{FF2B5EF4-FFF2-40B4-BE49-F238E27FC236}">
                      <a16:creationId xmlns:a16="http://schemas.microsoft.com/office/drawing/2014/main" id="{D10D1C10-C0E7-4FA5-868A-DB64937799D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764640" y="3769453"/>
                  <a:ext cx="18828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068" name="Ink 2067">
                  <a:extLst>
                    <a:ext uri="{FF2B5EF4-FFF2-40B4-BE49-F238E27FC236}">
                      <a16:creationId xmlns:a16="http://schemas.microsoft.com/office/drawing/2014/main" id="{193EA00B-94CE-4311-A37C-D0C745A4FD4D}"/>
                    </a:ext>
                  </a:extLst>
                </p14:cNvPr>
                <p14:cNvContentPartPr/>
                <p14:nvPr/>
              </p14:nvContentPartPr>
              <p14:xfrm>
                <a:off x="7022040" y="3982933"/>
                <a:ext cx="245520" cy="34200"/>
              </p14:xfrm>
            </p:contentPart>
          </mc:Choice>
          <mc:Fallback>
            <p:pic>
              <p:nvPicPr>
                <p:cNvPr id="2068" name="Ink 2067">
                  <a:extLst>
                    <a:ext uri="{FF2B5EF4-FFF2-40B4-BE49-F238E27FC236}">
                      <a16:creationId xmlns:a16="http://schemas.microsoft.com/office/drawing/2014/main" id="{193EA00B-94CE-4311-A37C-D0C745A4FD4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013400" y="3974293"/>
                  <a:ext cx="26316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069" name="Ink 2068">
                  <a:extLst>
                    <a:ext uri="{FF2B5EF4-FFF2-40B4-BE49-F238E27FC236}">
                      <a16:creationId xmlns:a16="http://schemas.microsoft.com/office/drawing/2014/main" id="{DBC09671-7AF2-43B2-9A5D-83E0EDB730A9}"/>
                    </a:ext>
                  </a:extLst>
                </p14:cNvPr>
                <p14:cNvContentPartPr/>
                <p14:nvPr/>
              </p14:nvContentPartPr>
              <p14:xfrm>
                <a:off x="7089360" y="3881773"/>
                <a:ext cx="19080" cy="252720"/>
              </p14:xfrm>
            </p:contentPart>
          </mc:Choice>
          <mc:Fallback>
            <p:pic>
              <p:nvPicPr>
                <p:cNvPr id="2069" name="Ink 2068">
                  <a:extLst>
                    <a:ext uri="{FF2B5EF4-FFF2-40B4-BE49-F238E27FC236}">
                      <a16:creationId xmlns:a16="http://schemas.microsoft.com/office/drawing/2014/main" id="{DBC09671-7AF2-43B2-9A5D-83E0EDB730A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080720" y="3872773"/>
                  <a:ext cx="3672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071" name="Ink 2070">
                  <a:extLst>
                    <a:ext uri="{FF2B5EF4-FFF2-40B4-BE49-F238E27FC236}">
                      <a16:creationId xmlns:a16="http://schemas.microsoft.com/office/drawing/2014/main" id="{7DF82A3E-21C9-4D5F-9054-60AE175AB9BC}"/>
                    </a:ext>
                  </a:extLst>
                </p14:cNvPr>
                <p14:cNvContentPartPr/>
                <p14:nvPr/>
              </p14:nvContentPartPr>
              <p14:xfrm>
                <a:off x="7368720" y="3864133"/>
                <a:ext cx="99000" cy="285480"/>
              </p14:xfrm>
            </p:contentPart>
          </mc:Choice>
          <mc:Fallback>
            <p:pic>
              <p:nvPicPr>
                <p:cNvPr id="2071" name="Ink 2070">
                  <a:extLst>
                    <a:ext uri="{FF2B5EF4-FFF2-40B4-BE49-F238E27FC236}">
                      <a16:creationId xmlns:a16="http://schemas.microsoft.com/office/drawing/2014/main" id="{7DF82A3E-21C9-4D5F-9054-60AE175AB9B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359720" y="3855133"/>
                  <a:ext cx="11664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072" name="Ink 2071">
                  <a:extLst>
                    <a:ext uri="{FF2B5EF4-FFF2-40B4-BE49-F238E27FC236}">
                      <a16:creationId xmlns:a16="http://schemas.microsoft.com/office/drawing/2014/main" id="{408B332B-E431-46D4-B14F-27BFD3CBF1E2}"/>
                    </a:ext>
                  </a:extLst>
                </p14:cNvPr>
                <p14:cNvContentPartPr/>
                <p14:nvPr/>
              </p14:nvContentPartPr>
              <p14:xfrm>
                <a:off x="7484640" y="3989053"/>
                <a:ext cx="146160" cy="4320"/>
              </p14:xfrm>
            </p:contentPart>
          </mc:Choice>
          <mc:Fallback>
            <p:pic>
              <p:nvPicPr>
                <p:cNvPr id="2072" name="Ink 2071">
                  <a:extLst>
                    <a:ext uri="{FF2B5EF4-FFF2-40B4-BE49-F238E27FC236}">
                      <a16:creationId xmlns:a16="http://schemas.microsoft.com/office/drawing/2014/main" id="{408B332B-E431-46D4-B14F-27BFD3CBF1E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476000" y="3980053"/>
                  <a:ext cx="1638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073" name="Ink 2072">
                  <a:extLst>
                    <a:ext uri="{FF2B5EF4-FFF2-40B4-BE49-F238E27FC236}">
                      <a16:creationId xmlns:a16="http://schemas.microsoft.com/office/drawing/2014/main" id="{3DA1DB5F-1C65-4F37-94AF-568045C132B4}"/>
                    </a:ext>
                  </a:extLst>
                </p14:cNvPr>
                <p14:cNvContentPartPr/>
                <p14:nvPr/>
              </p14:nvContentPartPr>
              <p14:xfrm>
                <a:off x="7678320" y="3901573"/>
                <a:ext cx="14760" cy="176400"/>
              </p14:xfrm>
            </p:contentPart>
          </mc:Choice>
          <mc:Fallback>
            <p:pic>
              <p:nvPicPr>
                <p:cNvPr id="2073" name="Ink 2072">
                  <a:extLst>
                    <a:ext uri="{FF2B5EF4-FFF2-40B4-BE49-F238E27FC236}">
                      <a16:creationId xmlns:a16="http://schemas.microsoft.com/office/drawing/2014/main" id="{3DA1DB5F-1C65-4F37-94AF-568045C132B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669320" y="3892573"/>
                  <a:ext cx="3240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074" name="Ink 2073">
                  <a:extLst>
                    <a:ext uri="{FF2B5EF4-FFF2-40B4-BE49-F238E27FC236}">
                      <a16:creationId xmlns:a16="http://schemas.microsoft.com/office/drawing/2014/main" id="{291D5267-91CF-4A9B-BE29-AB23F8388418}"/>
                    </a:ext>
                  </a:extLst>
                </p14:cNvPr>
                <p14:cNvContentPartPr/>
                <p14:nvPr/>
              </p14:nvContentPartPr>
              <p14:xfrm>
                <a:off x="7743480" y="3808333"/>
                <a:ext cx="93960" cy="369720"/>
              </p14:xfrm>
            </p:contentPart>
          </mc:Choice>
          <mc:Fallback>
            <p:pic>
              <p:nvPicPr>
                <p:cNvPr id="2074" name="Ink 2073">
                  <a:extLst>
                    <a:ext uri="{FF2B5EF4-FFF2-40B4-BE49-F238E27FC236}">
                      <a16:creationId xmlns:a16="http://schemas.microsoft.com/office/drawing/2014/main" id="{291D5267-91CF-4A9B-BE29-AB23F838841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34480" y="3799693"/>
                  <a:ext cx="11160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075" name="Ink 2074">
                  <a:extLst>
                    <a:ext uri="{FF2B5EF4-FFF2-40B4-BE49-F238E27FC236}">
                      <a16:creationId xmlns:a16="http://schemas.microsoft.com/office/drawing/2014/main" id="{E48D7887-854E-4E69-9D61-827603987D3C}"/>
                    </a:ext>
                  </a:extLst>
                </p14:cNvPr>
                <p14:cNvContentPartPr/>
                <p14:nvPr/>
              </p14:nvContentPartPr>
              <p14:xfrm>
                <a:off x="7846080" y="3700333"/>
                <a:ext cx="106200" cy="142920"/>
              </p14:xfrm>
            </p:contentPart>
          </mc:Choice>
          <mc:Fallback>
            <p:pic>
              <p:nvPicPr>
                <p:cNvPr id="2075" name="Ink 2074">
                  <a:extLst>
                    <a:ext uri="{FF2B5EF4-FFF2-40B4-BE49-F238E27FC236}">
                      <a16:creationId xmlns:a16="http://schemas.microsoft.com/office/drawing/2014/main" id="{E48D7887-854E-4E69-9D61-827603987D3C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837440" y="3691693"/>
                  <a:ext cx="1238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076" name="Ink 2075">
                  <a:extLst>
                    <a:ext uri="{FF2B5EF4-FFF2-40B4-BE49-F238E27FC236}">
                      <a16:creationId xmlns:a16="http://schemas.microsoft.com/office/drawing/2014/main" id="{C6680C7F-CA71-4DD4-9E64-7438516401B4}"/>
                    </a:ext>
                  </a:extLst>
                </p14:cNvPr>
                <p14:cNvContentPartPr/>
                <p14:nvPr/>
              </p14:nvContentPartPr>
              <p14:xfrm>
                <a:off x="7853640" y="3636253"/>
                <a:ext cx="131760" cy="285480"/>
              </p14:xfrm>
            </p:contentPart>
          </mc:Choice>
          <mc:Fallback>
            <p:pic>
              <p:nvPicPr>
                <p:cNvPr id="2076" name="Ink 2075">
                  <a:extLst>
                    <a:ext uri="{FF2B5EF4-FFF2-40B4-BE49-F238E27FC236}">
                      <a16:creationId xmlns:a16="http://schemas.microsoft.com/office/drawing/2014/main" id="{C6680C7F-CA71-4DD4-9E64-7438516401B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844640" y="3627253"/>
                  <a:ext cx="14940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077" name="Ink 2076">
                  <a:extLst>
                    <a:ext uri="{FF2B5EF4-FFF2-40B4-BE49-F238E27FC236}">
                      <a16:creationId xmlns:a16="http://schemas.microsoft.com/office/drawing/2014/main" id="{17A1C78B-0B98-432B-8754-3BBB1D267212}"/>
                    </a:ext>
                  </a:extLst>
                </p14:cNvPr>
                <p14:cNvContentPartPr/>
                <p14:nvPr/>
              </p14:nvContentPartPr>
              <p14:xfrm>
                <a:off x="8073240" y="3853693"/>
                <a:ext cx="7920" cy="334440"/>
              </p14:xfrm>
            </p:contentPart>
          </mc:Choice>
          <mc:Fallback>
            <p:pic>
              <p:nvPicPr>
                <p:cNvPr id="2077" name="Ink 2076">
                  <a:extLst>
                    <a:ext uri="{FF2B5EF4-FFF2-40B4-BE49-F238E27FC236}">
                      <a16:creationId xmlns:a16="http://schemas.microsoft.com/office/drawing/2014/main" id="{17A1C78B-0B98-432B-8754-3BBB1D26721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064600" y="3845053"/>
                  <a:ext cx="2556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078" name="Ink 2077">
                  <a:extLst>
                    <a:ext uri="{FF2B5EF4-FFF2-40B4-BE49-F238E27FC236}">
                      <a16:creationId xmlns:a16="http://schemas.microsoft.com/office/drawing/2014/main" id="{6EE0C210-B0E9-44F9-9D7D-49442CC7CDE1}"/>
                    </a:ext>
                  </a:extLst>
                </p14:cNvPr>
                <p14:cNvContentPartPr/>
                <p14:nvPr/>
              </p14:nvContentPartPr>
              <p14:xfrm>
                <a:off x="8159640" y="3905173"/>
                <a:ext cx="13680" cy="184680"/>
              </p14:xfrm>
            </p:contentPart>
          </mc:Choice>
          <mc:Fallback>
            <p:pic>
              <p:nvPicPr>
                <p:cNvPr id="2078" name="Ink 2077">
                  <a:extLst>
                    <a:ext uri="{FF2B5EF4-FFF2-40B4-BE49-F238E27FC236}">
                      <a16:creationId xmlns:a16="http://schemas.microsoft.com/office/drawing/2014/main" id="{6EE0C210-B0E9-44F9-9D7D-49442CC7CDE1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150640" y="3896533"/>
                  <a:ext cx="3132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079" name="Ink 2078">
                  <a:extLst>
                    <a:ext uri="{FF2B5EF4-FFF2-40B4-BE49-F238E27FC236}">
                      <a16:creationId xmlns:a16="http://schemas.microsoft.com/office/drawing/2014/main" id="{7924636B-1633-4AC9-B8C6-DD3426AA8B20}"/>
                    </a:ext>
                  </a:extLst>
                </p14:cNvPr>
                <p14:cNvContentPartPr/>
                <p14:nvPr/>
              </p14:nvContentPartPr>
              <p14:xfrm>
                <a:off x="8222280" y="3877813"/>
                <a:ext cx="144360" cy="308160"/>
              </p14:xfrm>
            </p:contentPart>
          </mc:Choice>
          <mc:Fallback>
            <p:pic>
              <p:nvPicPr>
                <p:cNvPr id="2079" name="Ink 2078">
                  <a:extLst>
                    <a:ext uri="{FF2B5EF4-FFF2-40B4-BE49-F238E27FC236}">
                      <a16:creationId xmlns:a16="http://schemas.microsoft.com/office/drawing/2014/main" id="{7924636B-1633-4AC9-B8C6-DD3426AA8B2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213640" y="3868813"/>
                  <a:ext cx="16200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080" name="Ink 2079">
                  <a:extLst>
                    <a:ext uri="{FF2B5EF4-FFF2-40B4-BE49-F238E27FC236}">
                      <a16:creationId xmlns:a16="http://schemas.microsoft.com/office/drawing/2014/main" id="{45F7B4B4-3484-4799-B38A-8908C964EEDE}"/>
                    </a:ext>
                  </a:extLst>
                </p14:cNvPr>
                <p14:cNvContentPartPr/>
                <p14:nvPr/>
              </p14:nvContentPartPr>
              <p14:xfrm>
                <a:off x="8375640" y="3684853"/>
                <a:ext cx="137880" cy="537120"/>
              </p14:xfrm>
            </p:contentPart>
          </mc:Choice>
          <mc:Fallback>
            <p:pic>
              <p:nvPicPr>
                <p:cNvPr id="2080" name="Ink 2079">
                  <a:extLst>
                    <a:ext uri="{FF2B5EF4-FFF2-40B4-BE49-F238E27FC236}">
                      <a16:creationId xmlns:a16="http://schemas.microsoft.com/office/drawing/2014/main" id="{45F7B4B4-3484-4799-B38A-8908C964EED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366640" y="3676213"/>
                  <a:ext cx="155520" cy="55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081" name="Ink 2080">
                  <a:extLst>
                    <a:ext uri="{FF2B5EF4-FFF2-40B4-BE49-F238E27FC236}">
                      <a16:creationId xmlns:a16="http://schemas.microsoft.com/office/drawing/2014/main" id="{E75C3A97-5C4E-4417-930D-9CEFB16FE1A9}"/>
                    </a:ext>
                  </a:extLst>
                </p14:cNvPr>
                <p14:cNvContentPartPr/>
                <p14:nvPr/>
              </p14:nvContentPartPr>
              <p14:xfrm>
                <a:off x="8581200" y="4017853"/>
                <a:ext cx="150480" cy="11160"/>
              </p14:xfrm>
            </p:contentPart>
          </mc:Choice>
          <mc:Fallback>
            <p:pic>
              <p:nvPicPr>
                <p:cNvPr id="2081" name="Ink 2080">
                  <a:extLst>
                    <a:ext uri="{FF2B5EF4-FFF2-40B4-BE49-F238E27FC236}">
                      <a16:creationId xmlns:a16="http://schemas.microsoft.com/office/drawing/2014/main" id="{E75C3A97-5C4E-4417-930D-9CEFB16FE1A9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572560" y="4008853"/>
                  <a:ext cx="16812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2082" name="Ink 2081">
                  <a:extLst>
                    <a:ext uri="{FF2B5EF4-FFF2-40B4-BE49-F238E27FC236}">
                      <a16:creationId xmlns:a16="http://schemas.microsoft.com/office/drawing/2014/main" id="{8A8A7CF0-FA76-4F69-A594-539B98706953}"/>
                    </a:ext>
                  </a:extLst>
                </p14:cNvPr>
                <p14:cNvContentPartPr/>
                <p14:nvPr/>
              </p14:nvContentPartPr>
              <p14:xfrm>
                <a:off x="8630880" y="4070413"/>
                <a:ext cx="119520" cy="4320"/>
              </p14:xfrm>
            </p:contentPart>
          </mc:Choice>
          <mc:Fallback>
            <p:pic>
              <p:nvPicPr>
                <p:cNvPr id="2082" name="Ink 2081">
                  <a:extLst>
                    <a:ext uri="{FF2B5EF4-FFF2-40B4-BE49-F238E27FC236}">
                      <a16:creationId xmlns:a16="http://schemas.microsoft.com/office/drawing/2014/main" id="{8A8A7CF0-FA76-4F69-A594-539B98706953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622240" y="4061773"/>
                  <a:ext cx="13716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2083" name="Ink 2082">
                  <a:extLst>
                    <a:ext uri="{FF2B5EF4-FFF2-40B4-BE49-F238E27FC236}">
                      <a16:creationId xmlns:a16="http://schemas.microsoft.com/office/drawing/2014/main" id="{A475B763-E4A8-434A-BA26-C519C1167050}"/>
                    </a:ext>
                  </a:extLst>
                </p14:cNvPr>
                <p14:cNvContentPartPr/>
                <p14:nvPr/>
              </p14:nvContentPartPr>
              <p14:xfrm>
                <a:off x="9027600" y="3995893"/>
                <a:ext cx="196920" cy="11160"/>
              </p14:xfrm>
            </p:contentPart>
          </mc:Choice>
          <mc:Fallback>
            <p:pic>
              <p:nvPicPr>
                <p:cNvPr id="2083" name="Ink 2082">
                  <a:extLst>
                    <a:ext uri="{FF2B5EF4-FFF2-40B4-BE49-F238E27FC236}">
                      <a16:creationId xmlns:a16="http://schemas.microsoft.com/office/drawing/2014/main" id="{A475B763-E4A8-434A-BA26-C519C116705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018600" y="3987253"/>
                  <a:ext cx="21456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2084" name="Ink 2083">
                  <a:extLst>
                    <a:ext uri="{FF2B5EF4-FFF2-40B4-BE49-F238E27FC236}">
                      <a16:creationId xmlns:a16="http://schemas.microsoft.com/office/drawing/2014/main" id="{D84BDD51-EA97-4EBC-A4A2-98F7088FE1EF}"/>
                    </a:ext>
                  </a:extLst>
                </p14:cNvPr>
                <p14:cNvContentPartPr/>
                <p14:nvPr/>
              </p14:nvContentPartPr>
              <p14:xfrm>
                <a:off x="8975400" y="3982213"/>
                <a:ext cx="74520" cy="205920"/>
              </p14:xfrm>
            </p:contentPart>
          </mc:Choice>
          <mc:Fallback>
            <p:pic>
              <p:nvPicPr>
                <p:cNvPr id="2084" name="Ink 2083">
                  <a:extLst>
                    <a:ext uri="{FF2B5EF4-FFF2-40B4-BE49-F238E27FC236}">
                      <a16:creationId xmlns:a16="http://schemas.microsoft.com/office/drawing/2014/main" id="{D84BDD51-EA97-4EBC-A4A2-98F7088FE1E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966760" y="3973213"/>
                  <a:ext cx="9216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2085" name="Ink 2084">
                  <a:extLst>
                    <a:ext uri="{FF2B5EF4-FFF2-40B4-BE49-F238E27FC236}">
                      <a16:creationId xmlns:a16="http://schemas.microsoft.com/office/drawing/2014/main" id="{49989DBA-17BE-433F-9932-B4D5B981CD8E}"/>
                    </a:ext>
                  </a:extLst>
                </p14:cNvPr>
                <p14:cNvContentPartPr/>
                <p14:nvPr/>
              </p14:nvContentPartPr>
              <p14:xfrm>
                <a:off x="9071520" y="4044133"/>
                <a:ext cx="107640" cy="132120"/>
              </p14:xfrm>
            </p:contentPart>
          </mc:Choice>
          <mc:Fallback>
            <p:pic>
              <p:nvPicPr>
                <p:cNvPr id="2085" name="Ink 2084">
                  <a:extLst>
                    <a:ext uri="{FF2B5EF4-FFF2-40B4-BE49-F238E27FC236}">
                      <a16:creationId xmlns:a16="http://schemas.microsoft.com/office/drawing/2014/main" id="{49989DBA-17BE-433F-9932-B4D5B981CD8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062880" y="4035493"/>
                  <a:ext cx="12528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2086" name="Ink 2085">
                  <a:extLst>
                    <a:ext uri="{FF2B5EF4-FFF2-40B4-BE49-F238E27FC236}">
                      <a16:creationId xmlns:a16="http://schemas.microsoft.com/office/drawing/2014/main" id="{8E4108CD-D243-4524-9735-7D21A6962E9B}"/>
                    </a:ext>
                  </a:extLst>
                </p14:cNvPr>
                <p14:cNvContentPartPr/>
                <p14:nvPr/>
              </p14:nvContentPartPr>
              <p14:xfrm>
                <a:off x="8919240" y="3905533"/>
                <a:ext cx="364680" cy="14400"/>
              </p14:xfrm>
            </p:contentPart>
          </mc:Choice>
          <mc:Fallback>
            <p:pic>
              <p:nvPicPr>
                <p:cNvPr id="2086" name="Ink 2085">
                  <a:extLst>
                    <a:ext uri="{FF2B5EF4-FFF2-40B4-BE49-F238E27FC236}">
                      <a16:creationId xmlns:a16="http://schemas.microsoft.com/office/drawing/2014/main" id="{8E4108CD-D243-4524-9735-7D21A6962E9B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910240" y="3896533"/>
                  <a:ext cx="38232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2087" name="Ink 2086">
                  <a:extLst>
                    <a:ext uri="{FF2B5EF4-FFF2-40B4-BE49-F238E27FC236}">
                      <a16:creationId xmlns:a16="http://schemas.microsoft.com/office/drawing/2014/main" id="{32F7BD22-90DA-4A68-8407-6AE019FABF6A}"/>
                    </a:ext>
                  </a:extLst>
                </p14:cNvPr>
                <p14:cNvContentPartPr/>
                <p14:nvPr/>
              </p14:nvContentPartPr>
              <p14:xfrm>
                <a:off x="9106800" y="3567493"/>
                <a:ext cx="41040" cy="267840"/>
              </p14:xfrm>
            </p:contentPart>
          </mc:Choice>
          <mc:Fallback>
            <p:pic>
              <p:nvPicPr>
                <p:cNvPr id="2087" name="Ink 2086">
                  <a:extLst>
                    <a:ext uri="{FF2B5EF4-FFF2-40B4-BE49-F238E27FC236}">
                      <a16:creationId xmlns:a16="http://schemas.microsoft.com/office/drawing/2014/main" id="{32F7BD22-90DA-4A68-8407-6AE019FABF6A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098160" y="3558853"/>
                  <a:ext cx="586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2090" name="Ink 2089">
                  <a:extLst>
                    <a:ext uri="{FF2B5EF4-FFF2-40B4-BE49-F238E27FC236}">
                      <a16:creationId xmlns:a16="http://schemas.microsoft.com/office/drawing/2014/main" id="{A63A0572-ECA0-458B-AD5C-1F98E73BA134}"/>
                    </a:ext>
                  </a:extLst>
                </p14:cNvPr>
                <p14:cNvContentPartPr/>
                <p14:nvPr/>
              </p14:nvContentPartPr>
              <p14:xfrm>
                <a:off x="9333240" y="3606373"/>
                <a:ext cx="164880" cy="571680"/>
              </p14:xfrm>
            </p:contentPart>
          </mc:Choice>
          <mc:Fallback>
            <p:pic>
              <p:nvPicPr>
                <p:cNvPr id="2090" name="Ink 2089">
                  <a:extLst>
                    <a:ext uri="{FF2B5EF4-FFF2-40B4-BE49-F238E27FC236}">
                      <a16:creationId xmlns:a16="http://schemas.microsoft.com/office/drawing/2014/main" id="{A63A0572-ECA0-458B-AD5C-1F98E73BA13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324600" y="3597733"/>
                  <a:ext cx="182520" cy="58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2091" name="Ink 2090">
                  <a:extLst>
                    <a:ext uri="{FF2B5EF4-FFF2-40B4-BE49-F238E27FC236}">
                      <a16:creationId xmlns:a16="http://schemas.microsoft.com/office/drawing/2014/main" id="{55BCF15D-A150-4813-8D97-15B723A5030E}"/>
                    </a:ext>
                  </a:extLst>
                </p14:cNvPr>
                <p14:cNvContentPartPr/>
                <p14:nvPr/>
              </p14:nvContentPartPr>
              <p14:xfrm>
                <a:off x="9483360" y="3797173"/>
                <a:ext cx="75600" cy="230040"/>
              </p14:xfrm>
            </p:contentPart>
          </mc:Choice>
          <mc:Fallback>
            <p:pic>
              <p:nvPicPr>
                <p:cNvPr id="2091" name="Ink 2090">
                  <a:extLst>
                    <a:ext uri="{FF2B5EF4-FFF2-40B4-BE49-F238E27FC236}">
                      <a16:creationId xmlns:a16="http://schemas.microsoft.com/office/drawing/2014/main" id="{55BCF15D-A150-4813-8D97-15B723A5030E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474360" y="3788533"/>
                  <a:ext cx="9324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2092" name="Ink 2091">
                  <a:extLst>
                    <a:ext uri="{FF2B5EF4-FFF2-40B4-BE49-F238E27FC236}">
                      <a16:creationId xmlns:a16="http://schemas.microsoft.com/office/drawing/2014/main" id="{C3BB540E-9D01-4DA3-B941-66EE24465615}"/>
                    </a:ext>
                  </a:extLst>
                </p14:cNvPr>
                <p14:cNvContentPartPr/>
                <p14:nvPr/>
              </p14:nvContentPartPr>
              <p14:xfrm>
                <a:off x="9564000" y="3900493"/>
                <a:ext cx="126360" cy="11160"/>
              </p14:xfrm>
            </p:contentPart>
          </mc:Choice>
          <mc:Fallback>
            <p:pic>
              <p:nvPicPr>
                <p:cNvPr id="2092" name="Ink 2091">
                  <a:extLst>
                    <a:ext uri="{FF2B5EF4-FFF2-40B4-BE49-F238E27FC236}">
                      <a16:creationId xmlns:a16="http://schemas.microsoft.com/office/drawing/2014/main" id="{C3BB540E-9D01-4DA3-B941-66EE24465615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555360" y="3891853"/>
                  <a:ext cx="14400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2093" name="Ink 2092">
                  <a:extLst>
                    <a:ext uri="{FF2B5EF4-FFF2-40B4-BE49-F238E27FC236}">
                      <a16:creationId xmlns:a16="http://schemas.microsoft.com/office/drawing/2014/main" id="{853A84D3-9F97-43C9-BB83-FDC9A7D198B7}"/>
                    </a:ext>
                  </a:extLst>
                </p14:cNvPr>
                <p14:cNvContentPartPr/>
                <p14:nvPr/>
              </p14:nvContentPartPr>
              <p14:xfrm>
                <a:off x="9728520" y="3810133"/>
                <a:ext cx="31680" cy="163440"/>
              </p14:xfrm>
            </p:contentPart>
          </mc:Choice>
          <mc:Fallback>
            <p:pic>
              <p:nvPicPr>
                <p:cNvPr id="2093" name="Ink 2092">
                  <a:extLst>
                    <a:ext uri="{FF2B5EF4-FFF2-40B4-BE49-F238E27FC236}">
                      <a16:creationId xmlns:a16="http://schemas.microsoft.com/office/drawing/2014/main" id="{853A84D3-9F97-43C9-BB83-FDC9A7D198B7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719520" y="3801493"/>
                  <a:ext cx="4932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2094" name="Ink 2093">
                  <a:extLst>
                    <a:ext uri="{FF2B5EF4-FFF2-40B4-BE49-F238E27FC236}">
                      <a16:creationId xmlns:a16="http://schemas.microsoft.com/office/drawing/2014/main" id="{DB2866E3-344A-443D-A952-D97A9AD9AC9B}"/>
                    </a:ext>
                  </a:extLst>
                </p14:cNvPr>
                <p14:cNvContentPartPr/>
                <p14:nvPr/>
              </p14:nvContentPartPr>
              <p14:xfrm>
                <a:off x="9796200" y="3770533"/>
                <a:ext cx="83520" cy="273600"/>
              </p14:xfrm>
            </p:contentPart>
          </mc:Choice>
          <mc:Fallback>
            <p:pic>
              <p:nvPicPr>
                <p:cNvPr id="2094" name="Ink 2093">
                  <a:extLst>
                    <a:ext uri="{FF2B5EF4-FFF2-40B4-BE49-F238E27FC236}">
                      <a16:creationId xmlns:a16="http://schemas.microsoft.com/office/drawing/2014/main" id="{DB2866E3-344A-443D-A952-D97A9AD9AC9B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787560" y="3761893"/>
                  <a:ext cx="10116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2096" name="Ink 2095">
                  <a:extLst>
                    <a:ext uri="{FF2B5EF4-FFF2-40B4-BE49-F238E27FC236}">
                      <a16:creationId xmlns:a16="http://schemas.microsoft.com/office/drawing/2014/main" id="{5E904376-856A-4A0B-ACBA-A7BAB9A6408A}"/>
                    </a:ext>
                  </a:extLst>
                </p14:cNvPr>
                <p14:cNvContentPartPr/>
                <p14:nvPr/>
              </p14:nvContentPartPr>
              <p14:xfrm>
                <a:off x="9866400" y="3604213"/>
                <a:ext cx="133200" cy="162360"/>
              </p14:xfrm>
            </p:contentPart>
          </mc:Choice>
          <mc:Fallback>
            <p:pic>
              <p:nvPicPr>
                <p:cNvPr id="2096" name="Ink 2095">
                  <a:extLst>
                    <a:ext uri="{FF2B5EF4-FFF2-40B4-BE49-F238E27FC236}">
                      <a16:creationId xmlns:a16="http://schemas.microsoft.com/office/drawing/2014/main" id="{5E904376-856A-4A0B-ACBA-A7BAB9A6408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857760" y="3595573"/>
                  <a:ext cx="15084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2097" name="Ink 2096">
                  <a:extLst>
                    <a:ext uri="{FF2B5EF4-FFF2-40B4-BE49-F238E27FC236}">
                      <a16:creationId xmlns:a16="http://schemas.microsoft.com/office/drawing/2014/main" id="{5B1E597E-4D58-4BB3-AF8F-2B57BBBF8DAE}"/>
                    </a:ext>
                  </a:extLst>
                </p14:cNvPr>
                <p14:cNvContentPartPr/>
                <p14:nvPr/>
              </p14:nvContentPartPr>
              <p14:xfrm>
                <a:off x="9880080" y="3573613"/>
                <a:ext cx="138240" cy="177120"/>
              </p14:xfrm>
            </p:contentPart>
          </mc:Choice>
          <mc:Fallback>
            <p:pic>
              <p:nvPicPr>
                <p:cNvPr id="2097" name="Ink 2096">
                  <a:extLst>
                    <a:ext uri="{FF2B5EF4-FFF2-40B4-BE49-F238E27FC236}">
                      <a16:creationId xmlns:a16="http://schemas.microsoft.com/office/drawing/2014/main" id="{5B1E597E-4D58-4BB3-AF8F-2B57BBBF8DAE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871080" y="3564613"/>
                  <a:ext cx="1558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2098" name="Ink 2097">
                  <a:extLst>
                    <a:ext uri="{FF2B5EF4-FFF2-40B4-BE49-F238E27FC236}">
                      <a16:creationId xmlns:a16="http://schemas.microsoft.com/office/drawing/2014/main" id="{E1744620-9E7A-4958-9E2C-7E04DB56E69F}"/>
                    </a:ext>
                  </a:extLst>
                </p14:cNvPr>
                <p14:cNvContentPartPr/>
                <p14:nvPr/>
              </p14:nvContentPartPr>
              <p14:xfrm>
                <a:off x="10031280" y="3662893"/>
                <a:ext cx="25920" cy="33120"/>
              </p14:xfrm>
            </p:contentPart>
          </mc:Choice>
          <mc:Fallback>
            <p:pic>
              <p:nvPicPr>
                <p:cNvPr id="2098" name="Ink 2097">
                  <a:extLst>
                    <a:ext uri="{FF2B5EF4-FFF2-40B4-BE49-F238E27FC236}">
                      <a16:creationId xmlns:a16="http://schemas.microsoft.com/office/drawing/2014/main" id="{E1744620-9E7A-4958-9E2C-7E04DB56E69F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0022280" y="3654253"/>
                  <a:ext cx="4356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2099" name="Ink 2098">
                  <a:extLst>
                    <a:ext uri="{FF2B5EF4-FFF2-40B4-BE49-F238E27FC236}">
                      <a16:creationId xmlns:a16="http://schemas.microsoft.com/office/drawing/2014/main" id="{32A2887E-BF23-4AFB-A210-72C9E89B7046}"/>
                    </a:ext>
                  </a:extLst>
                </p14:cNvPr>
                <p14:cNvContentPartPr/>
                <p14:nvPr/>
              </p14:nvContentPartPr>
              <p14:xfrm>
                <a:off x="10121640" y="3606733"/>
                <a:ext cx="88560" cy="109080"/>
              </p14:xfrm>
            </p:contentPart>
          </mc:Choice>
          <mc:Fallback>
            <p:pic>
              <p:nvPicPr>
                <p:cNvPr id="2099" name="Ink 2098">
                  <a:extLst>
                    <a:ext uri="{FF2B5EF4-FFF2-40B4-BE49-F238E27FC236}">
                      <a16:creationId xmlns:a16="http://schemas.microsoft.com/office/drawing/2014/main" id="{32A2887E-BF23-4AFB-A210-72C9E89B7046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0113000" y="3598093"/>
                  <a:ext cx="1062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2100" name="Ink 2099">
                  <a:extLst>
                    <a:ext uri="{FF2B5EF4-FFF2-40B4-BE49-F238E27FC236}">
                      <a16:creationId xmlns:a16="http://schemas.microsoft.com/office/drawing/2014/main" id="{38EDFEEF-92C2-422D-BAD8-55C1EB0DC771}"/>
                    </a:ext>
                  </a:extLst>
                </p14:cNvPr>
                <p14:cNvContentPartPr/>
                <p14:nvPr/>
              </p14:nvContentPartPr>
              <p14:xfrm>
                <a:off x="10256640" y="3807253"/>
                <a:ext cx="3600" cy="292320"/>
              </p14:xfrm>
            </p:contentPart>
          </mc:Choice>
          <mc:Fallback>
            <p:pic>
              <p:nvPicPr>
                <p:cNvPr id="2100" name="Ink 2099">
                  <a:extLst>
                    <a:ext uri="{FF2B5EF4-FFF2-40B4-BE49-F238E27FC236}">
                      <a16:creationId xmlns:a16="http://schemas.microsoft.com/office/drawing/2014/main" id="{38EDFEEF-92C2-422D-BAD8-55C1EB0DC771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0247640" y="3798613"/>
                  <a:ext cx="2124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2101" name="Ink 2100">
                  <a:extLst>
                    <a:ext uri="{FF2B5EF4-FFF2-40B4-BE49-F238E27FC236}">
                      <a16:creationId xmlns:a16="http://schemas.microsoft.com/office/drawing/2014/main" id="{0F708AC7-3C64-41AB-A7E9-43E7A059100D}"/>
                    </a:ext>
                  </a:extLst>
                </p14:cNvPr>
                <p14:cNvContentPartPr/>
                <p14:nvPr/>
              </p14:nvContentPartPr>
              <p14:xfrm>
                <a:off x="10341240" y="3883573"/>
                <a:ext cx="92160" cy="148320"/>
              </p14:xfrm>
            </p:contentPart>
          </mc:Choice>
          <mc:Fallback>
            <p:pic>
              <p:nvPicPr>
                <p:cNvPr id="2101" name="Ink 2100">
                  <a:extLst>
                    <a:ext uri="{FF2B5EF4-FFF2-40B4-BE49-F238E27FC236}">
                      <a16:creationId xmlns:a16="http://schemas.microsoft.com/office/drawing/2014/main" id="{0F708AC7-3C64-41AB-A7E9-43E7A059100D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332240" y="3874933"/>
                  <a:ext cx="1098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2102" name="Ink 2101">
                  <a:extLst>
                    <a:ext uri="{FF2B5EF4-FFF2-40B4-BE49-F238E27FC236}">
                      <a16:creationId xmlns:a16="http://schemas.microsoft.com/office/drawing/2014/main" id="{8AF7A211-17AE-43E2-90E0-B90F35FC5968}"/>
                    </a:ext>
                  </a:extLst>
                </p14:cNvPr>
                <p14:cNvContentPartPr/>
                <p14:nvPr/>
              </p14:nvContentPartPr>
              <p14:xfrm>
                <a:off x="10431960" y="3784213"/>
                <a:ext cx="153360" cy="340560"/>
              </p14:xfrm>
            </p:contentPart>
          </mc:Choice>
          <mc:Fallback>
            <p:pic>
              <p:nvPicPr>
                <p:cNvPr id="2102" name="Ink 2101">
                  <a:extLst>
                    <a:ext uri="{FF2B5EF4-FFF2-40B4-BE49-F238E27FC236}">
                      <a16:creationId xmlns:a16="http://schemas.microsoft.com/office/drawing/2014/main" id="{8AF7A211-17AE-43E2-90E0-B90F35FC5968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423320" y="3775213"/>
                  <a:ext cx="17100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2103" name="Ink 2102">
                  <a:extLst>
                    <a:ext uri="{FF2B5EF4-FFF2-40B4-BE49-F238E27FC236}">
                      <a16:creationId xmlns:a16="http://schemas.microsoft.com/office/drawing/2014/main" id="{05BA6367-09B5-469D-978F-59395E89C0E4}"/>
                    </a:ext>
                  </a:extLst>
                </p14:cNvPr>
                <p14:cNvContentPartPr/>
                <p14:nvPr/>
              </p14:nvContentPartPr>
              <p14:xfrm>
                <a:off x="10725720" y="3937213"/>
                <a:ext cx="191520" cy="6480"/>
              </p14:xfrm>
            </p:contentPart>
          </mc:Choice>
          <mc:Fallback>
            <p:pic>
              <p:nvPicPr>
                <p:cNvPr id="2103" name="Ink 2102">
                  <a:extLst>
                    <a:ext uri="{FF2B5EF4-FFF2-40B4-BE49-F238E27FC236}">
                      <a16:creationId xmlns:a16="http://schemas.microsoft.com/office/drawing/2014/main" id="{05BA6367-09B5-469D-978F-59395E89C0E4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717080" y="3928573"/>
                  <a:ext cx="20916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2104" name="Ink 2103">
                  <a:extLst>
                    <a:ext uri="{FF2B5EF4-FFF2-40B4-BE49-F238E27FC236}">
                      <a16:creationId xmlns:a16="http://schemas.microsoft.com/office/drawing/2014/main" id="{43D7B67A-9626-46DE-8750-A8482A7C1CF5}"/>
                    </a:ext>
                  </a:extLst>
                </p14:cNvPr>
                <p14:cNvContentPartPr/>
                <p14:nvPr/>
              </p14:nvContentPartPr>
              <p14:xfrm>
                <a:off x="10810680" y="3828133"/>
                <a:ext cx="9360" cy="307440"/>
              </p14:xfrm>
            </p:contentPart>
          </mc:Choice>
          <mc:Fallback>
            <p:pic>
              <p:nvPicPr>
                <p:cNvPr id="2104" name="Ink 2103">
                  <a:extLst>
                    <a:ext uri="{FF2B5EF4-FFF2-40B4-BE49-F238E27FC236}">
                      <a16:creationId xmlns:a16="http://schemas.microsoft.com/office/drawing/2014/main" id="{43D7B67A-9626-46DE-8750-A8482A7C1CF5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0802040" y="3819133"/>
                  <a:ext cx="2700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2106" name="Ink 2105">
                  <a:extLst>
                    <a:ext uri="{FF2B5EF4-FFF2-40B4-BE49-F238E27FC236}">
                      <a16:creationId xmlns:a16="http://schemas.microsoft.com/office/drawing/2014/main" id="{06A47C49-D2FC-4865-8138-4C6200EF3064}"/>
                    </a:ext>
                  </a:extLst>
                </p14:cNvPr>
                <p14:cNvContentPartPr/>
                <p14:nvPr/>
              </p14:nvContentPartPr>
              <p14:xfrm>
                <a:off x="11050440" y="3790333"/>
                <a:ext cx="64440" cy="288720"/>
              </p14:xfrm>
            </p:contentPart>
          </mc:Choice>
          <mc:Fallback>
            <p:pic>
              <p:nvPicPr>
                <p:cNvPr id="2106" name="Ink 2105">
                  <a:extLst>
                    <a:ext uri="{FF2B5EF4-FFF2-40B4-BE49-F238E27FC236}">
                      <a16:creationId xmlns:a16="http://schemas.microsoft.com/office/drawing/2014/main" id="{06A47C49-D2FC-4865-8138-4C6200EF306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1041800" y="3781333"/>
                  <a:ext cx="8208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2107" name="Ink 2106">
                  <a:extLst>
                    <a:ext uri="{FF2B5EF4-FFF2-40B4-BE49-F238E27FC236}">
                      <a16:creationId xmlns:a16="http://schemas.microsoft.com/office/drawing/2014/main" id="{285E4AA0-33EF-4D01-8377-09727FFAC2C5}"/>
                    </a:ext>
                  </a:extLst>
                </p14:cNvPr>
                <p14:cNvContentPartPr/>
                <p14:nvPr/>
              </p14:nvContentPartPr>
              <p14:xfrm>
                <a:off x="11116680" y="3938293"/>
                <a:ext cx="120600" cy="17280"/>
              </p14:xfrm>
            </p:contentPart>
          </mc:Choice>
          <mc:Fallback>
            <p:pic>
              <p:nvPicPr>
                <p:cNvPr id="2107" name="Ink 2106">
                  <a:extLst>
                    <a:ext uri="{FF2B5EF4-FFF2-40B4-BE49-F238E27FC236}">
                      <a16:creationId xmlns:a16="http://schemas.microsoft.com/office/drawing/2014/main" id="{285E4AA0-33EF-4D01-8377-09727FFAC2C5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1108040" y="3929653"/>
                  <a:ext cx="13824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2108" name="Ink 2107">
                  <a:extLst>
                    <a:ext uri="{FF2B5EF4-FFF2-40B4-BE49-F238E27FC236}">
                      <a16:creationId xmlns:a16="http://schemas.microsoft.com/office/drawing/2014/main" id="{820113BE-5DBC-4EB6-ABB2-8E7A36D9350E}"/>
                    </a:ext>
                  </a:extLst>
                </p14:cNvPr>
                <p14:cNvContentPartPr/>
                <p14:nvPr/>
              </p14:nvContentPartPr>
              <p14:xfrm>
                <a:off x="11275800" y="3872773"/>
                <a:ext cx="15840" cy="159480"/>
              </p14:xfrm>
            </p:contentPart>
          </mc:Choice>
          <mc:Fallback>
            <p:pic>
              <p:nvPicPr>
                <p:cNvPr id="2108" name="Ink 2107">
                  <a:extLst>
                    <a:ext uri="{FF2B5EF4-FFF2-40B4-BE49-F238E27FC236}">
                      <a16:creationId xmlns:a16="http://schemas.microsoft.com/office/drawing/2014/main" id="{820113BE-5DBC-4EB6-ABB2-8E7A36D9350E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1266800" y="3863773"/>
                  <a:ext cx="334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2109" name="Ink 2108">
                  <a:extLst>
                    <a:ext uri="{FF2B5EF4-FFF2-40B4-BE49-F238E27FC236}">
                      <a16:creationId xmlns:a16="http://schemas.microsoft.com/office/drawing/2014/main" id="{E3FE02B3-1CEF-4A53-863D-4FD1A7BA3367}"/>
                    </a:ext>
                  </a:extLst>
                </p14:cNvPr>
                <p14:cNvContentPartPr/>
                <p14:nvPr/>
              </p14:nvContentPartPr>
              <p14:xfrm>
                <a:off x="11330880" y="3821653"/>
                <a:ext cx="83160" cy="329760"/>
              </p14:xfrm>
            </p:contentPart>
          </mc:Choice>
          <mc:Fallback>
            <p:pic>
              <p:nvPicPr>
                <p:cNvPr id="2109" name="Ink 2108">
                  <a:extLst>
                    <a:ext uri="{FF2B5EF4-FFF2-40B4-BE49-F238E27FC236}">
                      <a16:creationId xmlns:a16="http://schemas.microsoft.com/office/drawing/2014/main" id="{E3FE02B3-1CEF-4A53-863D-4FD1A7BA3367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1322240" y="3813013"/>
                  <a:ext cx="10080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2110" name="Ink 2109">
                  <a:extLst>
                    <a:ext uri="{FF2B5EF4-FFF2-40B4-BE49-F238E27FC236}">
                      <a16:creationId xmlns:a16="http://schemas.microsoft.com/office/drawing/2014/main" id="{B7939407-D877-450C-91C4-D950E1D28FCF}"/>
                    </a:ext>
                  </a:extLst>
                </p14:cNvPr>
                <p14:cNvContentPartPr/>
                <p14:nvPr/>
              </p14:nvContentPartPr>
              <p14:xfrm>
                <a:off x="11430240" y="3626893"/>
                <a:ext cx="60120" cy="150840"/>
              </p14:xfrm>
            </p:contentPart>
          </mc:Choice>
          <mc:Fallback>
            <p:pic>
              <p:nvPicPr>
                <p:cNvPr id="2110" name="Ink 2109">
                  <a:extLst>
                    <a:ext uri="{FF2B5EF4-FFF2-40B4-BE49-F238E27FC236}">
                      <a16:creationId xmlns:a16="http://schemas.microsoft.com/office/drawing/2014/main" id="{B7939407-D877-450C-91C4-D950E1D28FCF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1421600" y="3618253"/>
                  <a:ext cx="7776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2111" name="Ink 2110">
                  <a:extLst>
                    <a:ext uri="{FF2B5EF4-FFF2-40B4-BE49-F238E27FC236}">
                      <a16:creationId xmlns:a16="http://schemas.microsoft.com/office/drawing/2014/main" id="{B80AAD92-8863-44A0-9DBD-2C0AB8B9AADE}"/>
                    </a:ext>
                  </a:extLst>
                </p14:cNvPr>
                <p14:cNvContentPartPr/>
                <p14:nvPr/>
              </p14:nvContentPartPr>
              <p14:xfrm>
                <a:off x="11432400" y="3591613"/>
                <a:ext cx="82080" cy="181080"/>
              </p14:xfrm>
            </p:contentPart>
          </mc:Choice>
          <mc:Fallback>
            <p:pic>
              <p:nvPicPr>
                <p:cNvPr id="2111" name="Ink 2110">
                  <a:extLst>
                    <a:ext uri="{FF2B5EF4-FFF2-40B4-BE49-F238E27FC236}">
                      <a16:creationId xmlns:a16="http://schemas.microsoft.com/office/drawing/2014/main" id="{B80AAD92-8863-44A0-9DBD-2C0AB8B9AADE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1423760" y="3582613"/>
                  <a:ext cx="9972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2112" name="Ink 2111">
                  <a:extLst>
                    <a:ext uri="{FF2B5EF4-FFF2-40B4-BE49-F238E27FC236}">
                      <a16:creationId xmlns:a16="http://schemas.microsoft.com/office/drawing/2014/main" id="{457EAD15-6FF0-4935-91B8-13B4B9DF58CD}"/>
                    </a:ext>
                  </a:extLst>
                </p14:cNvPr>
                <p14:cNvContentPartPr/>
                <p14:nvPr/>
              </p14:nvContentPartPr>
              <p14:xfrm>
                <a:off x="11577120" y="3698893"/>
                <a:ext cx="10440" cy="6480"/>
              </p14:xfrm>
            </p:contentPart>
          </mc:Choice>
          <mc:Fallback>
            <p:pic>
              <p:nvPicPr>
                <p:cNvPr id="2112" name="Ink 2111">
                  <a:extLst>
                    <a:ext uri="{FF2B5EF4-FFF2-40B4-BE49-F238E27FC236}">
                      <a16:creationId xmlns:a16="http://schemas.microsoft.com/office/drawing/2014/main" id="{457EAD15-6FF0-4935-91B8-13B4B9DF58CD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1568480" y="3689893"/>
                  <a:ext cx="2808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2113" name="Ink 2112">
                  <a:extLst>
                    <a:ext uri="{FF2B5EF4-FFF2-40B4-BE49-F238E27FC236}">
                      <a16:creationId xmlns:a16="http://schemas.microsoft.com/office/drawing/2014/main" id="{B0E14747-C35A-45DC-A263-5966D10641C1}"/>
                    </a:ext>
                  </a:extLst>
                </p14:cNvPr>
                <p14:cNvContentPartPr/>
                <p14:nvPr/>
              </p14:nvContentPartPr>
              <p14:xfrm>
                <a:off x="11656680" y="3579733"/>
                <a:ext cx="11520" cy="235800"/>
              </p14:xfrm>
            </p:contentPart>
          </mc:Choice>
          <mc:Fallback>
            <p:pic>
              <p:nvPicPr>
                <p:cNvPr id="2113" name="Ink 2112">
                  <a:extLst>
                    <a:ext uri="{FF2B5EF4-FFF2-40B4-BE49-F238E27FC236}">
                      <a16:creationId xmlns:a16="http://schemas.microsoft.com/office/drawing/2014/main" id="{B0E14747-C35A-45DC-A263-5966D10641C1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1648040" y="3570733"/>
                  <a:ext cx="2916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2115" name="Ink 2114">
                  <a:extLst>
                    <a:ext uri="{FF2B5EF4-FFF2-40B4-BE49-F238E27FC236}">
                      <a16:creationId xmlns:a16="http://schemas.microsoft.com/office/drawing/2014/main" id="{C744B895-5DFE-4467-93D3-801F210EDC43}"/>
                    </a:ext>
                  </a:extLst>
                </p14:cNvPr>
                <p14:cNvContentPartPr/>
                <p14:nvPr/>
              </p14:nvContentPartPr>
              <p14:xfrm>
                <a:off x="11712120" y="3907693"/>
                <a:ext cx="31680" cy="221040"/>
              </p14:xfrm>
            </p:contentPart>
          </mc:Choice>
          <mc:Fallback>
            <p:pic>
              <p:nvPicPr>
                <p:cNvPr id="2115" name="Ink 2114">
                  <a:extLst>
                    <a:ext uri="{FF2B5EF4-FFF2-40B4-BE49-F238E27FC236}">
                      <a16:creationId xmlns:a16="http://schemas.microsoft.com/office/drawing/2014/main" id="{C744B895-5DFE-4467-93D3-801F210EDC43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1703120" y="3898693"/>
                  <a:ext cx="4932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2116" name="Ink 2115">
                  <a:extLst>
                    <a:ext uri="{FF2B5EF4-FFF2-40B4-BE49-F238E27FC236}">
                      <a16:creationId xmlns:a16="http://schemas.microsoft.com/office/drawing/2014/main" id="{34508005-6F95-434A-8D2A-7DE35B02E583}"/>
                    </a:ext>
                  </a:extLst>
                </p14:cNvPr>
                <p14:cNvContentPartPr/>
                <p14:nvPr/>
              </p14:nvContentPartPr>
              <p14:xfrm>
                <a:off x="11803560" y="3935413"/>
                <a:ext cx="6480" cy="171360"/>
              </p14:xfrm>
            </p:contentPart>
          </mc:Choice>
          <mc:Fallback>
            <p:pic>
              <p:nvPicPr>
                <p:cNvPr id="2116" name="Ink 2115">
                  <a:extLst>
                    <a:ext uri="{FF2B5EF4-FFF2-40B4-BE49-F238E27FC236}">
                      <a16:creationId xmlns:a16="http://schemas.microsoft.com/office/drawing/2014/main" id="{34508005-6F95-434A-8D2A-7DE35B02E583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1794560" y="3926413"/>
                  <a:ext cx="241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2117" name="Ink 2116">
                  <a:extLst>
                    <a:ext uri="{FF2B5EF4-FFF2-40B4-BE49-F238E27FC236}">
                      <a16:creationId xmlns:a16="http://schemas.microsoft.com/office/drawing/2014/main" id="{3F02BF6F-7FEC-44B6-8E5D-721F18FCD6E0}"/>
                    </a:ext>
                  </a:extLst>
                </p14:cNvPr>
                <p14:cNvContentPartPr/>
                <p14:nvPr/>
              </p14:nvContentPartPr>
              <p14:xfrm>
                <a:off x="11873040" y="3916333"/>
                <a:ext cx="111240" cy="235800"/>
              </p14:xfrm>
            </p:contentPart>
          </mc:Choice>
          <mc:Fallback>
            <p:pic>
              <p:nvPicPr>
                <p:cNvPr id="2117" name="Ink 2116">
                  <a:extLst>
                    <a:ext uri="{FF2B5EF4-FFF2-40B4-BE49-F238E27FC236}">
                      <a16:creationId xmlns:a16="http://schemas.microsoft.com/office/drawing/2014/main" id="{3F02BF6F-7FEC-44B6-8E5D-721F18FCD6E0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1864400" y="3907693"/>
                  <a:ext cx="12888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2119" name="Ink 2118">
                  <a:extLst>
                    <a:ext uri="{FF2B5EF4-FFF2-40B4-BE49-F238E27FC236}">
                      <a16:creationId xmlns:a16="http://schemas.microsoft.com/office/drawing/2014/main" id="{6ABC28E0-1E18-430F-953D-8BDA848C6BBA}"/>
                    </a:ext>
                  </a:extLst>
                </p14:cNvPr>
                <p14:cNvContentPartPr/>
                <p14:nvPr/>
              </p14:nvContentPartPr>
              <p14:xfrm>
                <a:off x="11980320" y="3591253"/>
                <a:ext cx="168840" cy="739800"/>
              </p14:xfrm>
            </p:contentPart>
          </mc:Choice>
          <mc:Fallback>
            <p:pic>
              <p:nvPicPr>
                <p:cNvPr id="2119" name="Ink 2118">
                  <a:extLst>
                    <a:ext uri="{FF2B5EF4-FFF2-40B4-BE49-F238E27FC236}">
                      <a16:creationId xmlns:a16="http://schemas.microsoft.com/office/drawing/2014/main" id="{6ABC28E0-1E18-430F-953D-8BDA848C6BBA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1971320" y="3582613"/>
                  <a:ext cx="186480" cy="757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2134" name="Ink 2133">
                <a:extLst>
                  <a:ext uri="{FF2B5EF4-FFF2-40B4-BE49-F238E27FC236}">
                    <a16:creationId xmlns:a16="http://schemas.microsoft.com/office/drawing/2014/main" id="{E605A585-72DB-4185-BD3B-101669761211}"/>
                  </a:ext>
                </a:extLst>
              </p14:cNvPr>
              <p14:cNvContentPartPr/>
              <p14:nvPr/>
            </p14:nvContentPartPr>
            <p14:xfrm>
              <a:off x="4475760" y="3514573"/>
              <a:ext cx="98280" cy="114840"/>
            </p14:xfrm>
          </p:contentPart>
        </mc:Choice>
        <mc:Fallback>
          <p:pic>
            <p:nvPicPr>
              <p:cNvPr id="2134" name="Ink 2133">
                <a:extLst>
                  <a:ext uri="{FF2B5EF4-FFF2-40B4-BE49-F238E27FC236}">
                    <a16:creationId xmlns:a16="http://schemas.microsoft.com/office/drawing/2014/main" id="{E605A585-72DB-4185-BD3B-101669761211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4467120" y="3505933"/>
                <a:ext cx="115920" cy="13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383" name="Group 2382">
            <a:extLst>
              <a:ext uri="{FF2B5EF4-FFF2-40B4-BE49-F238E27FC236}">
                <a16:creationId xmlns:a16="http://schemas.microsoft.com/office/drawing/2014/main" id="{D6D37DF0-94A1-4BDD-A1E4-5660A9FD8F38}"/>
              </a:ext>
            </a:extLst>
          </p:cNvPr>
          <p:cNvGrpSpPr/>
          <p:nvPr/>
        </p:nvGrpSpPr>
        <p:grpSpPr>
          <a:xfrm>
            <a:off x="430800" y="5158693"/>
            <a:ext cx="10535040" cy="1476000"/>
            <a:chOff x="430800" y="5158693"/>
            <a:chExt cx="10535040" cy="147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2135" name="Ink 2134">
                  <a:extLst>
                    <a:ext uri="{FF2B5EF4-FFF2-40B4-BE49-F238E27FC236}">
                      <a16:creationId xmlns:a16="http://schemas.microsoft.com/office/drawing/2014/main" id="{EAD2AA39-0A44-4D84-B4E5-4EC2188EB0D0}"/>
                    </a:ext>
                  </a:extLst>
                </p14:cNvPr>
                <p14:cNvContentPartPr/>
                <p14:nvPr/>
              </p14:nvContentPartPr>
              <p14:xfrm>
                <a:off x="430800" y="5158693"/>
                <a:ext cx="27360" cy="366480"/>
              </p14:xfrm>
            </p:contentPart>
          </mc:Choice>
          <mc:Fallback>
            <p:pic>
              <p:nvPicPr>
                <p:cNvPr id="2135" name="Ink 2134">
                  <a:extLst>
                    <a:ext uri="{FF2B5EF4-FFF2-40B4-BE49-F238E27FC236}">
                      <a16:creationId xmlns:a16="http://schemas.microsoft.com/office/drawing/2014/main" id="{EAD2AA39-0A44-4D84-B4E5-4EC2188EB0D0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21800" y="5150053"/>
                  <a:ext cx="4500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2136" name="Ink 2135">
                  <a:extLst>
                    <a:ext uri="{FF2B5EF4-FFF2-40B4-BE49-F238E27FC236}">
                      <a16:creationId xmlns:a16="http://schemas.microsoft.com/office/drawing/2014/main" id="{2F6B0A5E-DBE2-4724-B35D-77DF4548C51B}"/>
                    </a:ext>
                  </a:extLst>
                </p14:cNvPr>
                <p14:cNvContentPartPr/>
                <p14:nvPr/>
              </p14:nvContentPartPr>
              <p14:xfrm>
                <a:off x="554280" y="5171653"/>
                <a:ext cx="22320" cy="380880"/>
              </p14:xfrm>
            </p:contentPart>
          </mc:Choice>
          <mc:Fallback>
            <p:pic>
              <p:nvPicPr>
                <p:cNvPr id="2136" name="Ink 2135">
                  <a:extLst>
                    <a:ext uri="{FF2B5EF4-FFF2-40B4-BE49-F238E27FC236}">
                      <a16:creationId xmlns:a16="http://schemas.microsoft.com/office/drawing/2014/main" id="{2F6B0A5E-DBE2-4724-B35D-77DF4548C51B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45640" y="5162653"/>
                  <a:ext cx="3996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2137" name="Ink 2136">
                  <a:extLst>
                    <a:ext uri="{FF2B5EF4-FFF2-40B4-BE49-F238E27FC236}">
                      <a16:creationId xmlns:a16="http://schemas.microsoft.com/office/drawing/2014/main" id="{C02EBBD6-B0D5-44A0-AC7C-BDADFEA24C05}"/>
                    </a:ext>
                  </a:extLst>
                </p14:cNvPr>
                <p14:cNvContentPartPr/>
                <p14:nvPr/>
              </p14:nvContentPartPr>
              <p14:xfrm>
                <a:off x="468240" y="5369293"/>
                <a:ext cx="106200" cy="31320"/>
              </p14:xfrm>
            </p:contentPart>
          </mc:Choice>
          <mc:Fallback>
            <p:pic>
              <p:nvPicPr>
                <p:cNvPr id="2137" name="Ink 2136">
                  <a:extLst>
                    <a:ext uri="{FF2B5EF4-FFF2-40B4-BE49-F238E27FC236}">
                      <a16:creationId xmlns:a16="http://schemas.microsoft.com/office/drawing/2014/main" id="{C02EBBD6-B0D5-44A0-AC7C-BDADFEA24C05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59240" y="5360653"/>
                  <a:ext cx="1238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2139" name="Ink 2138">
                  <a:extLst>
                    <a:ext uri="{FF2B5EF4-FFF2-40B4-BE49-F238E27FC236}">
                      <a16:creationId xmlns:a16="http://schemas.microsoft.com/office/drawing/2014/main" id="{AAEC1941-C5B9-4F7F-B3C0-71CDCD6C257C}"/>
                    </a:ext>
                  </a:extLst>
                </p14:cNvPr>
                <p14:cNvContentPartPr/>
                <p14:nvPr/>
              </p14:nvContentPartPr>
              <p14:xfrm>
                <a:off x="702960" y="5249053"/>
                <a:ext cx="11880" cy="317520"/>
              </p14:xfrm>
            </p:contentPart>
          </mc:Choice>
          <mc:Fallback>
            <p:pic>
              <p:nvPicPr>
                <p:cNvPr id="2139" name="Ink 2138">
                  <a:extLst>
                    <a:ext uri="{FF2B5EF4-FFF2-40B4-BE49-F238E27FC236}">
                      <a16:creationId xmlns:a16="http://schemas.microsoft.com/office/drawing/2014/main" id="{AAEC1941-C5B9-4F7F-B3C0-71CDCD6C257C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694320" y="5240413"/>
                  <a:ext cx="2952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2141" name="Ink 2140">
                  <a:extLst>
                    <a:ext uri="{FF2B5EF4-FFF2-40B4-BE49-F238E27FC236}">
                      <a16:creationId xmlns:a16="http://schemas.microsoft.com/office/drawing/2014/main" id="{B8537C6C-78A6-4B49-979D-EB87AC024A2F}"/>
                    </a:ext>
                  </a:extLst>
                </p14:cNvPr>
                <p14:cNvContentPartPr/>
                <p14:nvPr/>
              </p14:nvContentPartPr>
              <p14:xfrm>
                <a:off x="791880" y="5355613"/>
                <a:ext cx="360" cy="360"/>
              </p14:xfrm>
            </p:contentPart>
          </mc:Choice>
          <mc:Fallback>
            <p:pic>
              <p:nvPicPr>
                <p:cNvPr id="2141" name="Ink 2140">
                  <a:extLst>
                    <a:ext uri="{FF2B5EF4-FFF2-40B4-BE49-F238E27FC236}">
                      <a16:creationId xmlns:a16="http://schemas.microsoft.com/office/drawing/2014/main" id="{B8537C6C-78A6-4B49-979D-EB87AC024A2F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782880" y="534661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2142" name="Ink 2141">
                  <a:extLst>
                    <a:ext uri="{FF2B5EF4-FFF2-40B4-BE49-F238E27FC236}">
                      <a16:creationId xmlns:a16="http://schemas.microsoft.com/office/drawing/2014/main" id="{EFA4406F-7D2B-40ED-8BB0-2FE8A5781183}"/>
                    </a:ext>
                  </a:extLst>
                </p14:cNvPr>
                <p14:cNvContentPartPr/>
                <p14:nvPr/>
              </p14:nvContentPartPr>
              <p14:xfrm>
                <a:off x="791880" y="5340493"/>
                <a:ext cx="96480" cy="173520"/>
              </p14:xfrm>
            </p:contentPart>
          </mc:Choice>
          <mc:Fallback>
            <p:pic>
              <p:nvPicPr>
                <p:cNvPr id="2142" name="Ink 2141">
                  <a:extLst>
                    <a:ext uri="{FF2B5EF4-FFF2-40B4-BE49-F238E27FC236}">
                      <a16:creationId xmlns:a16="http://schemas.microsoft.com/office/drawing/2014/main" id="{EFA4406F-7D2B-40ED-8BB0-2FE8A5781183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782880" y="5331493"/>
                  <a:ext cx="11412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2143" name="Ink 2142">
                  <a:extLst>
                    <a:ext uri="{FF2B5EF4-FFF2-40B4-BE49-F238E27FC236}">
                      <a16:creationId xmlns:a16="http://schemas.microsoft.com/office/drawing/2014/main" id="{9916FF7E-868E-4A8F-9B26-32B3F259A315}"/>
                    </a:ext>
                  </a:extLst>
                </p14:cNvPr>
                <p14:cNvContentPartPr/>
                <p14:nvPr/>
              </p14:nvContentPartPr>
              <p14:xfrm>
                <a:off x="812760" y="5346973"/>
                <a:ext cx="81000" cy="201960"/>
              </p14:xfrm>
            </p:contentPart>
          </mc:Choice>
          <mc:Fallback>
            <p:pic>
              <p:nvPicPr>
                <p:cNvPr id="2143" name="Ink 2142">
                  <a:extLst>
                    <a:ext uri="{FF2B5EF4-FFF2-40B4-BE49-F238E27FC236}">
                      <a16:creationId xmlns:a16="http://schemas.microsoft.com/office/drawing/2014/main" id="{9916FF7E-868E-4A8F-9B26-32B3F259A315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804120" y="5337973"/>
                  <a:ext cx="9864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2154" name="Ink 2153">
                  <a:extLst>
                    <a:ext uri="{FF2B5EF4-FFF2-40B4-BE49-F238E27FC236}">
                      <a16:creationId xmlns:a16="http://schemas.microsoft.com/office/drawing/2014/main" id="{FFB04C31-3C41-4523-B657-2E3019A48D89}"/>
                    </a:ext>
                  </a:extLst>
                </p14:cNvPr>
                <p14:cNvContentPartPr/>
                <p14:nvPr/>
              </p14:nvContentPartPr>
              <p14:xfrm>
                <a:off x="710160" y="5245813"/>
                <a:ext cx="146160" cy="25560"/>
              </p14:xfrm>
            </p:contentPart>
          </mc:Choice>
          <mc:Fallback>
            <p:pic>
              <p:nvPicPr>
                <p:cNvPr id="2154" name="Ink 2153">
                  <a:extLst>
                    <a:ext uri="{FF2B5EF4-FFF2-40B4-BE49-F238E27FC236}">
                      <a16:creationId xmlns:a16="http://schemas.microsoft.com/office/drawing/2014/main" id="{FFB04C31-3C41-4523-B657-2E3019A48D89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701160" y="5237173"/>
                  <a:ext cx="1638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2155" name="Ink 2154">
                  <a:extLst>
                    <a:ext uri="{FF2B5EF4-FFF2-40B4-BE49-F238E27FC236}">
                      <a16:creationId xmlns:a16="http://schemas.microsoft.com/office/drawing/2014/main" id="{D5BC4195-61EC-4C1C-9921-CD8B3FB2FCD5}"/>
                    </a:ext>
                  </a:extLst>
                </p14:cNvPr>
                <p14:cNvContentPartPr/>
                <p14:nvPr/>
              </p14:nvContentPartPr>
              <p14:xfrm>
                <a:off x="813840" y="5171293"/>
                <a:ext cx="99360" cy="137880"/>
              </p14:xfrm>
            </p:contentPart>
          </mc:Choice>
          <mc:Fallback>
            <p:pic>
              <p:nvPicPr>
                <p:cNvPr id="2155" name="Ink 2154">
                  <a:extLst>
                    <a:ext uri="{FF2B5EF4-FFF2-40B4-BE49-F238E27FC236}">
                      <a16:creationId xmlns:a16="http://schemas.microsoft.com/office/drawing/2014/main" id="{D5BC4195-61EC-4C1C-9921-CD8B3FB2FCD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804840" y="5162653"/>
                  <a:ext cx="11700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2156" name="Ink 2155">
                  <a:extLst>
                    <a:ext uri="{FF2B5EF4-FFF2-40B4-BE49-F238E27FC236}">
                      <a16:creationId xmlns:a16="http://schemas.microsoft.com/office/drawing/2014/main" id="{E9BE36F2-9D2D-441E-B2A0-453AC0DC3634}"/>
                    </a:ext>
                  </a:extLst>
                </p14:cNvPr>
                <p14:cNvContentPartPr/>
                <p14:nvPr/>
              </p14:nvContentPartPr>
              <p14:xfrm>
                <a:off x="966120" y="5282893"/>
                <a:ext cx="116640" cy="279720"/>
              </p14:xfrm>
            </p:contentPart>
          </mc:Choice>
          <mc:Fallback>
            <p:pic>
              <p:nvPicPr>
                <p:cNvPr id="2156" name="Ink 2155">
                  <a:extLst>
                    <a:ext uri="{FF2B5EF4-FFF2-40B4-BE49-F238E27FC236}">
                      <a16:creationId xmlns:a16="http://schemas.microsoft.com/office/drawing/2014/main" id="{E9BE36F2-9D2D-441E-B2A0-453AC0DC3634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957120" y="5274253"/>
                  <a:ext cx="13428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2157" name="Ink 2156">
                  <a:extLst>
                    <a:ext uri="{FF2B5EF4-FFF2-40B4-BE49-F238E27FC236}">
                      <a16:creationId xmlns:a16="http://schemas.microsoft.com/office/drawing/2014/main" id="{253E6812-6A20-4B54-AB6A-9DD620930F6F}"/>
                    </a:ext>
                  </a:extLst>
                </p14:cNvPr>
                <p14:cNvContentPartPr/>
                <p14:nvPr/>
              </p14:nvContentPartPr>
              <p14:xfrm>
                <a:off x="1208040" y="5337613"/>
                <a:ext cx="154800" cy="55080"/>
              </p14:xfrm>
            </p:contentPart>
          </mc:Choice>
          <mc:Fallback>
            <p:pic>
              <p:nvPicPr>
                <p:cNvPr id="2157" name="Ink 2156">
                  <a:extLst>
                    <a:ext uri="{FF2B5EF4-FFF2-40B4-BE49-F238E27FC236}">
                      <a16:creationId xmlns:a16="http://schemas.microsoft.com/office/drawing/2014/main" id="{253E6812-6A20-4B54-AB6A-9DD620930F6F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199400" y="5328613"/>
                  <a:ext cx="17244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2158" name="Ink 2157">
                  <a:extLst>
                    <a:ext uri="{FF2B5EF4-FFF2-40B4-BE49-F238E27FC236}">
                      <a16:creationId xmlns:a16="http://schemas.microsoft.com/office/drawing/2014/main" id="{AAB74214-9108-4F50-89A9-8843B3E0C374}"/>
                    </a:ext>
                  </a:extLst>
                </p14:cNvPr>
                <p14:cNvContentPartPr/>
                <p14:nvPr/>
              </p14:nvContentPartPr>
              <p14:xfrm>
                <a:off x="1226760" y="5426173"/>
                <a:ext cx="115200" cy="4320"/>
              </p14:xfrm>
            </p:contentPart>
          </mc:Choice>
          <mc:Fallback>
            <p:pic>
              <p:nvPicPr>
                <p:cNvPr id="2158" name="Ink 2157">
                  <a:extLst>
                    <a:ext uri="{FF2B5EF4-FFF2-40B4-BE49-F238E27FC236}">
                      <a16:creationId xmlns:a16="http://schemas.microsoft.com/office/drawing/2014/main" id="{AAB74214-9108-4F50-89A9-8843B3E0C374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218120" y="5417173"/>
                  <a:ext cx="13284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2159" name="Ink 2158">
                  <a:extLst>
                    <a:ext uri="{FF2B5EF4-FFF2-40B4-BE49-F238E27FC236}">
                      <a16:creationId xmlns:a16="http://schemas.microsoft.com/office/drawing/2014/main" id="{91DECCF4-369A-4913-A6A7-AAD04E639787}"/>
                    </a:ext>
                  </a:extLst>
                </p14:cNvPr>
                <p14:cNvContentPartPr/>
                <p14:nvPr/>
              </p14:nvContentPartPr>
              <p14:xfrm>
                <a:off x="1571280" y="5264533"/>
                <a:ext cx="18360" cy="312120"/>
              </p14:xfrm>
            </p:contentPart>
          </mc:Choice>
          <mc:Fallback>
            <p:pic>
              <p:nvPicPr>
                <p:cNvPr id="2159" name="Ink 2158">
                  <a:extLst>
                    <a:ext uri="{FF2B5EF4-FFF2-40B4-BE49-F238E27FC236}">
                      <a16:creationId xmlns:a16="http://schemas.microsoft.com/office/drawing/2014/main" id="{91DECCF4-369A-4913-A6A7-AAD04E639787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562640" y="5255533"/>
                  <a:ext cx="3600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2160" name="Ink 2159">
                  <a:extLst>
                    <a:ext uri="{FF2B5EF4-FFF2-40B4-BE49-F238E27FC236}">
                      <a16:creationId xmlns:a16="http://schemas.microsoft.com/office/drawing/2014/main" id="{5DD7E135-206F-4199-BE6D-919A7DA711CF}"/>
                    </a:ext>
                  </a:extLst>
                </p14:cNvPr>
                <p14:cNvContentPartPr/>
                <p14:nvPr/>
              </p14:nvContentPartPr>
              <p14:xfrm>
                <a:off x="1611240" y="5271013"/>
                <a:ext cx="113040" cy="282240"/>
              </p14:xfrm>
            </p:contentPart>
          </mc:Choice>
          <mc:Fallback>
            <p:pic>
              <p:nvPicPr>
                <p:cNvPr id="2160" name="Ink 2159">
                  <a:extLst>
                    <a:ext uri="{FF2B5EF4-FFF2-40B4-BE49-F238E27FC236}">
                      <a16:creationId xmlns:a16="http://schemas.microsoft.com/office/drawing/2014/main" id="{5DD7E135-206F-4199-BE6D-919A7DA711CF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602240" y="5262373"/>
                  <a:ext cx="13068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2163" name="Ink 2162">
                  <a:extLst>
                    <a:ext uri="{FF2B5EF4-FFF2-40B4-BE49-F238E27FC236}">
                      <a16:creationId xmlns:a16="http://schemas.microsoft.com/office/drawing/2014/main" id="{631F0FAF-B29A-451C-B449-F7D2C3469465}"/>
                    </a:ext>
                  </a:extLst>
                </p14:cNvPr>
                <p14:cNvContentPartPr/>
                <p14:nvPr/>
              </p14:nvContentPartPr>
              <p14:xfrm>
                <a:off x="1818240" y="5248333"/>
                <a:ext cx="57240" cy="303480"/>
              </p14:xfrm>
            </p:contentPart>
          </mc:Choice>
          <mc:Fallback>
            <p:pic>
              <p:nvPicPr>
                <p:cNvPr id="2163" name="Ink 2162">
                  <a:extLst>
                    <a:ext uri="{FF2B5EF4-FFF2-40B4-BE49-F238E27FC236}">
                      <a16:creationId xmlns:a16="http://schemas.microsoft.com/office/drawing/2014/main" id="{631F0FAF-B29A-451C-B449-F7D2C3469465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809600" y="5239333"/>
                  <a:ext cx="7488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2164" name="Ink 2163">
                  <a:extLst>
                    <a:ext uri="{FF2B5EF4-FFF2-40B4-BE49-F238E27FC236}">
                      <a16:creationId xmlns:a16="http://schemas.microsoft.com/office/drawing/2014/main" id="{E6310F1A-DB6A-42FA-8B7E-8FA62FDD0CB2}"/>
                    </a:ext>
                  </a:extLst>
                </p14:cNvPr>
                <p14:cNvContentPartPr/>
                <p14:nvPr/>
              </p14:nvContentPartPr>
              <p14:xfrm>
                <a:off x="1892040" y="5344093"/>
                <a:ext cx="136800" cy="215640"/>
              </p14:xfrm>
            </p:contentPart>
          </mc:Choice>
          <mc:Fallback>
            <p:pic>
              <p:nvPicPr>
                <p:cNvPr id="2164" name="Ink 2163">
                  <a:extLst>
                    <a:ext uri="{FF2B5EF4-FFF2-40B4-BE49-F238E27FC236}">
                      <a16:creationId xmlns:a16="http://schemas.microsoft.com/office/drawing/2014/main" id="{E6310F1A-DB6A-42FA-8B7E-8FA62FDD0CB2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883040" y="5335093"/>
                  <a:ext cx="15444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2165" name="Ink 2164">
                  <a:extLst>
                    <a:ext uri="{FF2B5EF4-FFF2-40B4-BE49-F238E27FC236}">
                      <a16:creationId xmlns:a16="http://schemas.microsoft.com/office/drawing/2014/main" id="{B98A852F-02D7-4DC5-BC7C-9945BC199B78}"/>
                    </a:ext>
                  </a:extLst>
                </p14:cNvPr>
                <p14:cNvContentPartPr/>
                <p14:nvPr/>
              </p14:nvContentPartPr>
              <p14:xfrm>
                <a:off x="1920480" y="5324293"/>
                <a:ext cx="107640" cy="198720"/>
              </p14:xfrm>
            </p:contentPart>
          </mc:Choice>
          <mc:Fallback>
            <p:pic>
              <p:nvPicPr>
                <p:cNvPr id="2165" name="Ink 2164">
                  <a:extLst>
                    <a:ext uri="{FF2B5EF4-FFF2-40B4-BE49-F238E27FC236}">
                      <a16:creationId xmlns:a16="http://schemas.microsoft.com/office/drawing/2014/main" id="{B98A852F-02D7-4DC5-BC7C-9945BC199B78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911480" y="5315293"/>
                  <a:ext cx="12528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2166" name="Ink 2165">
                  <a:extLst>
                    <a:ext uri="{FF2B5EF4-FFF2-40B4-BE49-F238E27FC236}">
                      <a16:creationId xmlns:a16="http://schemas.microsoft.com/office/drawing/2014/main" id="{F20B6AB0-D13D-4452-9D74-AF1F2FEDA24D}"/>
                    </a:ext>
                  </a:extLst>
                </p14:cNvPr>
                <p14:cNvContentPartPr/>
                <p14:nvPr/>
              </p14:nvContentPartPr>
              <p14:xfrm>
                <a:off x="2093640" y="5440933"/>
                <a:ext cx="14760" cy="100800"/>
              </p14:xfrm>
            </p:contentPart>
          </mc:Choice>
          <mc:Fallback>
            <p:pic>
              <p:nvPicPr>
                <p:cNvPr id="2166" name="Ink 2165">
                  <a:extLst>
                    <a:ext uri="{FF2B5EF4-FFF2-40B4-BE49-F238E27FC236}">
                      <a16:creationId xmlns:a16="http://schemas.microsoft.com/office/drawing/2014/main" id="{F20B6AB0-D13D-4452-9D74-AF1F2FEDA24D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2085000" y="5432293"/>
                  <a:ext cx="324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2168" name="Ink 2167">
                  <a:extLst>
                    <a:ext uri="{FF2B5EF4-FFF2-40B4-BE49-F238E27FC236}">
                      <a16:creationId xmlns:a16="http://schemas.microsoft.com/office/drawing/2014/main" id="{3D0EDC08-C291-443A-BCE3-67E0438FC24D}"/>
                    </a:ext>
                  </a:extLst>
                </p14:cNvPr>
                <p14:cNvContentPartPr/>
                <p14:nvPr/>
              </p14:nvContentPartPr>
              <p14:xfrm>
                <a:off x="2145840" y="5349133"/>
                <a:ext cx="106200" cy="164880"/>
              </p14:xfrm>
            </p:contentPart>
          </mc:Choice>
          <mc:Fallback>
            <p:pic>
              <p:nvPicPr>
                <p:cNvPr id="2168" name="Ink 2167">
                  <a:extLst>
                    <a:ext uri="{FF2B5EF4-FFF2-40B4-BE49-F238E27FC236}">
                      <a16:creationId xmlns:a16="http://schemas.microsoft.com/office/drawing/2014/main" id="{3D0EDC08-C291-443A-BCE3-67E0438FC24D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2136840" y="5340133"/>
                  <a:ext cx="12384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2169" name="Ink 2168">
                  <a:extLst>
                    <a:ext uri="{FF2B5EF4-FFF2-40B4-BE49-F238E27FC236}">
                      <a16:creationId xmlns:a16="http://schemas.microsoft.com/office/drawing/2014/main" id="{5169C34B-832F-4715-BF86-99AC5F352434}"/>
                    </a:ext>
                  </a:extLst>
                </p14:cNvPr>
                <p14:cNvContentPartPr/>
                <p14:nvPr/>
              </p14:nvContentPartPr>
              <p14:xfrm>
                <a:off x="2159880" y="5323573"/>
                <a:ext cx="105120" cy="205200"/>
              </p14:xfrm>
            </p:contentPart>
          </mc:Choice>
          <mc:Fallback>
            <p:pic>
              <p:nvPicPr>
                <p:cNvPr id="2169" name="Ink 2168">
                  <a:extLst>
                    <a:ext uri="{FF2B5EF4-FFF2-40B4-BE49-F238E27FC236}">
                      <a16:creationId xmlns:a16="http://schemas.microsoft.com/office/drawing/2014/main" id="{5169C34B-832F-4715-BF86-99AC5F352434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2151240" y="5314933"/>
                  <a:ext cx="12276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2170" name="Ink 2169">
                  <a:extLst>
                    <a:ext uri="{FF2B5EF4-FFF2-40B4-BE49-F238E27FC236}">
                      <a16:creationId xmlns:a16="http://schemas.microsoft.com/office/drawing/2014/main" id="{4C45633B-E009-4BAA-94F0-1C2E2C1223C4}"/>
                    </a:ext>
                  </a:extLst>
                </p14:cNvPr>
                <p14:cNvContentPartPr/>
                <p14:nvPr/>
              </p14:nvContentPartPr>
              <p14:xfrm>
                <a:off x="2298480" y="5429773"/>
                <a:ext cx="115920" cy="83880"/>
              </p14:xfrm>
            </p:contentPart>
          </mc:Choice>
          <mc:Fallback>
            <p:pic>
              <p:nvPicPr>
                <p:cNvPr id="2170" name="Ink 2169">
                  <a:extLst>
                    <a:ext uri="{FF2B5EF4-FFF2-40B4-BE49-F238E27FC236}">
                      <a16:creationId xmlns:a16="http://schemas.microsoft.com/office/drawing/2014/main" id="{4C45633B-E009-4BAA-94F0-1C2E2C1223C4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2289480" y="5421133"/>
                  <a:ext cx="13356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2171" name="Ink 2170">
                  <a:extLst>
                    <a:ext uri="{FF2B5EF4-FFF2-40B4-BE49-F238E27FC236}">
                      <a16:creationId xmlns:a16="http://schemas.microsoft.com/office/drawing/2014/main" id="{CFD853F4-1598-4117-BE47-7F5BA20C28EF}"/>
                    </a:ext>
                  </a:extLst>
                </p14:cNvPr>
                <p14:cNvContentPartPr/>
                <p14:nvPr/>
              </p14:nvContentPartPr>
              <p14:xfrm>
                <a:off x="2449320" y="5407093"/>
                <a:ext cx="149400" cy="14400"/>
              </p14:xfrm>
            </p:contentPart>
          </mc:Choice>
          <mc:Fallback>
            <p:pic>
              <p:nvPicPr>
                <p:cNvPr id="2171" name="Ink 2170">
                  <a:extLst>
                    <a:ext uri="{FF2B5EF4-FFF2-40B4-BE49-F238E27FC236}">
                      <a16:creationId xmlns:a16="http://schemas.microsoft.com/office/drawing/2014/main" id="{CFD853F4-1598-4117-BE47-7F5BA20C28EF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2440320" y="5398453"/>
                  <a:ext cx="1670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2172" name="Ink 2171">
                  <a:extLst>
                    <a:ext uri="{FF2B5EF4-FFF2-40B4-BE49-F238E27FC236}">
                      <a16:creationId xmlns:a16="http://schemas.microsoft.com/office/drawing/2014/main" id="{47130546-4FDB-4E56-8B9D-39BE254D0C8F}"/>
                    </a:ext>
                  </a:extLst>
                </p14:cNvPr>
                <p14:cNvContentPartPr/>
                <p14:nvPr/>
              </p14:nvContentPartPr>
              <p14:xfrm>
                <a:off x="2679000" y="5400253"/>
                <a:ext cx="22320" cy="14400"/>
              </p14:xfrm>
            </p:contentPart>
          </mc:Choice>
          <mc:Fallback>
            <p:pic>
              <p:nvPicPr>
                <p:cNvPr id="2172" name="Ink 2171">
                  <a:extLst>
                    <a:ext uri="{FF2B5EF4-FFF2-40B4-BE49-F238E27FC236}">
                      <a16:creationId xmlns:a16="http://schemas.microsoft.com/office/drawing/2014/main" id="{47130546-4FDB-4E56-8B9D-39BE254D0C8F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2670000" y="5391253"/>
                  <a:ext cx="3996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2173" name="Ink 2172">
                  <a:extLst>
                    <a:ext uri="{FF2B5EF4-FFF2-40B4-BE49-F238E27FC236}">
                      <a16:creationId xmlns:a16="http://schemas.microsoft.com/office/drawing/2014/main" id="{B8A765DD-AC14-48C0-99B2-AD87AC4992DC}"/>
                    </a:ext>
                  </a:extLst>
                </p14:cNvPr>
                <p14:cNvContentPartPr/>
                <p14:nvPr/>
              </p14:nvContentPartPr>
              <p14:xfrm>
                <a:off x="2735880" y="5307733"/>
                <a:ext cx="112320" cy="255600"/>
              </p14:xfrm>
            </p:contentPart>
          </mc:Choice>
          <mc:Fallback>
            <p:pic>
              <p:nvPicPr>
                <p:cNvPr id="2173" name="Ink 2172">
                  <a:extLst>
                    <a:ext uri="{FF2B5EF4-FFF2-40B4-BE49-F238E27FC236}">
                      <a16:creationId xmlns:a16="http://schemas.microsoft.com/office/drawing/2014/main" id="{B8A765DD-AC14-48C0-99B2-AD87AC4992DC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2727240" y="5299093"/>
                  <a:ext cx="12996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2174" name="Ink 2173">
                  <a:extLst>
                    <a:ext uri="{FF2B5EF4-FFF2-40B4-BE49-F238E27FC236}">
                      <a16:creationId xmlns:a16="http://schemas.microsoft.com/office/drawing/2014/main" id="{2FABB2A6-25DE-47F5-BF4D-D4C1B7EDB438}"/>
                    </a:ext>
                  </a:extLst>
                </p14:cNvPr>
                <p14:cNvContentPartPr/>
                <p14:nvPr/>
              </p14:nvContentPartPr>
              <p14:xfrm>
                <a:off x="2761800" y="5323573"/>
                <a:ext cx="117360" cy="208080"/>
              </p14:xfrm>
            </p:contentPart>
          </mc:Choice>
          <mc:Fallback>
            <p:pic>
              <p:nvPicPr>
                <p:cNvPr id="2174" name="Ink 2173">
                  <a:extLst>
                    <a:ext uri="{FF2B5EF4-FFF2-40B4-BE49-F238E27FC236}">
                      <a16:creationId xmlns:a16="http://schemas.microsoft.com/office/drawing/2014/main" id="{2FABB2A6-25DE-47F5-BF4D-D4C1B7EDB438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2753160" y="5314573"/>
                  <a:ext cx="13500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2175" name="Ink 2174">
                  <a:extLst>
                    <a:ext uri="{FF2B5EF4-FFF2-40B4-BE49-F238E27FC236}">
                      <a16:creationId xmlns:a16="http://schemas.microsoft.com/office/drawing/2014/main" id="{D75AB330-1A28-4C58-B05D-D4729DB27B46}"/>
                    </a:ext>
                  </a:extLst>
                </p14:cNvPr>
                <p14:cNvContentPartPr/>
                <p14:nvPr/>
              </p14:nvContentPartPr>
              <p14:xfrm>
                <a:off x="2879160" y="5449573"/>
                <a:ext cx="82800" cy="132840"/>
              </p14:xfrm>
            </p:contentPart>
          </mc:Choice>
          <mc:Fallback>
            <p:pic>
              <p:nvPicPr>
                <p:cNvPr id="2175" name="Ink 2174">
                  <a:extLst>
                    <a:ext uri="{FF2B5EF4-FFF2-40B4-BE49-F238E27FC236}">
                      <a16:creationId xmlns:a16="http://schemas.microsoft.com/office/drawing/2014/main" id="{D75AB330-1A28-4C58-B05D-D4729DB27B46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2870520" y="5440933"/>
                  <a:ext cx="1004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2176" name="Ink 2175">
                  <a:extLst>
                    <a:ext uri="{FF2B5EF4-FFF2-40B4-BE49-F238E27FC236}">
                      <a16:creationId xmlns:a16="http://schemas.microsoft.com/office/drawing/2014/main" id="{40B2CE3F-50AC-4FEA-AAA1-881CF848C588}"/>
                    </a:ext>
                  </a:extLst>
                </p14:cNvPr>
                <p14:cNvContentPartPr/>
                <p14:nvPr/>
              </p14:nvContentPartPr>
              <p14:xfrm>
                <a:off x="2958360" y="5287933"/>
                <a:ext cx="191520" cy="346320"/>
              </p14:xfrm>
            </p:contentPart>
          </mc:Choice>
          <mc:Fallback>
            <p:pic>
              <p:nvPicPr>
                <p:cNvPr id="2176" name="Ink 2175">
                  <a:extLst>
                    <a:ext uri="{FF2B5EF4-FFF2-40B4-BE49-F238E27FC236}">
                      <a16:creationId xmlns:a16="http://schemas.microsoft.com/office/drawing/2014/main" id="{40B2CE3F-50AC-4FEA-AAA1-881CF848C588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2949720" y="5278933"/>
                  <a:ext cx="20916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2178" name="Ink 2177">
                  <a:extLst>
                    <a:ext uri="{FF2B5EF4-FFF2-40B4-BE49-F238E27FC236}">
                      <a16:creationId xmlns:a16="http://schemas.microsoft.com/office/drawing/2014/main" id="{141F8493-5945-4598-A5F1-079DE52D80C2}"/>
                    </a:ext>
                  </a:extLst>
                </p14:cNvPr>
                <p14:cNvContentPartPr/>
                <p14:nvPr/>
              </p14:nvContentPartPr>
              <p14:xfrm>
                <a:off x="3274440" y="5408173"/>
                <a:ext cx="179280" cy="63000"/>
              </p14:xfrm>
            </p:contentPart>
          </mc:Choice>
          <mc:Fallback>
            <p:pic>
              <p:nvPicPr>
                <p:cNvPr id="2178" name="Ink 2177">
                  <a:extLst>
                    <a:ext uri="{FF2B5EF4-FFF2-40B4-BE49-F238E27FC236}">
                      <a16:creationId xmlns:a16="http://schemas.microsoft.com/office/drawing/2014/main" id="{141F8493-5945-4598-A5F1-079DE52D80C2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3265800" y="5399173"/>
                  <a:ext cx="19692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2179" name="Ink 2178">
                  <a:extLst>
                    <a:ext uri="{FF2B5EF4-FFF2-40B4-BE49-F238E27FC236}">
                      <a16:creationId xmlns:a16="http://schemas.microsoft.com/office/drawing/2014/main" id="{802F158A-2914-4658-A337-1824F7D6279E}"/>
                    </a:ext>
                  </a:extLst>
                </p14:cNvPr>
                <p14:cNvContentPartPr/>
                <p14:nvPr/>
              </p14:nvContentPartPr>
              <p14:xfrm>
                <a:off x="3280920" y="5496733"/>
                <a:ext cx="140760" cy="19080"/>
              </p14:xfrm>
            </p:contentPart>
          </mc:Choice>
          <mc:Fallback>
            <p:pic>
              <p:nvPicPr>
                <p:cNvPr id="2179" name="Ink 2178">
                  <a:extLst>
                    <a:ext uri="{FF2B5EF4-FFF2-40B4-BE49-F238E27FC236}">
                      <a16:creationId xmlns:a16="http://schemas.microsoft.com/office/drawing/2014/main" id="{802F158A-2914-4658-A337-1824F7D6279E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3271920" y="5487733"/>
                  <a:ext cx="1584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2187" name="Ink 2186">
                  <a:extLst>
                    <a:ext uri="{FF2B5EF4-FFF2-40B4-BE49-F238E27FC236}">
                      <a16:creationId xmlns:a16="http://schemas.microsoft.com/office/drawing/2014/main" id="{F4BCDDAD-11E4-49E5-BBC8-2A83C9A5947C}"/>
                    </a:ext>
                  </a:extLst>
                </p14:cNvPr>
                <p14:cNvContentPartPr/>
                <p14:nvPr/>
              </p14:nvContentPartPr>
              <p14:xfrm>
                <a:off x="3682680" y="5306653"/>
                <a:ext cx="36720" cy="385920"/>
              </p14:xfrm>
            </p:contentPart>
          </mc:Choice>
          <mc:Fallback>
            <p:pic>
              <p:nvPicPr>
                <p:cNvPr id="2187" name="Ink 2186">
                  <a:extLst>
                    <a:ext uri="{FF2B5EF4-FFF2-40B4-BE49-F238E27FC236}">
                      <a16:creationId xmlns:a16="http://schemas.microsoft.com/office/drawing/2014/main" id="{F4BCDDAD-11E4-49E5-BBC8-2A83C9A5947C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3674040" y="5298013"/>
                  <a:ext cx="5436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2188" name="Ink 2187">
                  <a:extLst>
                    <a:ext uri="{FF2B5EF4-FFF2-40B4-BE49-F238E27FC236}">
                      <a16:creationId xmlns:a16="http://schemas.microsoft.com/office/drawing/2014/main" id="{BD9EC966-7D41-44F6-A7A1-A6F6AF5D489F}"/>
                    </a:ext>
                  </a:extLst>
                </p14:cNvPr>
                <p14:cNvContentPartPr/>
                <p14:nvPr/>
              </p14:nvContentPartPr>
              <p14:xfrm>
                <a:off x="3817320" y="5300893"/>
                <a:ext cx="34560" cy="350280"/>
              </p14:xfrm>
            </p:contentPart>
          </mc:Choice>
          <mc:Fallback>
            <p:pic>
              <p:nvPicPr>
                <p:cNvPr id="2188" name="Ink 2187">
                  <a:extLst>
                    <a:ext uri="{FF2B5EF4-FFF2-40B4-BE49-F238E27FC236}">
                      <a16:creationId xmlns:a16="http://schemas.microsoft.com/office/drawing/2014/main" id="{BD9EC966-7D41-44F6-A7A1-A6F6AF5D489F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3808680" y="5291893"/>
                  <a:ext cx="5220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2189" name="Ink 2188">
                  <a:extLst>
                    <a:ext uri="{FF2B5EF4-FFF2-40B4-BE49-F238E27FC236}">
                      <a16:creationId xmlns:a16="http://schemas.microsoft.com/office/drawing/2014/main" id="{40B0C44B-B1F4-4E53-8B40-D78F8A2C7ACA}"/>
                    </a:ext>
                  </a:extLst>
                </p14:cNvPr>
                <p14:cNvContentPartPr/>
                <p14:nvPr/>
              </p14:nvContentPartPr>
              <p14:xfrm>
                <a:off x="3693840" y="5477653"/>
                <a:ext cx="107640" cy="23040"/>
              </p14:xfrm>
            </p:contentPart>
          </mc:Choice>
          <mc:Fallback>
            <p:pic>
              <p:nvPicPr>
                <p:cNvPr id="2189" name="Ink 2188">
                  <a:extLst>
                    <a:ext uri="{FF2B5EF4-FFF2-40B4-BE49-F238E27FC236}">
                      <a16:creationId xmlns:a16="http://schemas.microsoft.com/office/drawing/2014/main" id="{40B0C44B-B1F4-4E53-8B40-D78F8A2C7ACA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3684840" y="5469013"/>
                  <a:ext cx="12528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2190" name="Ink 2189">
                  <a:extLst>
                    <a:ext uri="{FF2B5EF4-FFF2-40B4-BE49-F238E27FC236}">
                      <a16:creationId xmlns:a16="http://schemas.microsoft.com/office/drawing/2014/main" id="{59469BDB-FE53-4371-BB71-D40EA1033239}"/>
                    </a:ext>
                  </a:extLst>
                </p14:cNvPr>
                <p14:cNvContentPartPr/>
                <p14:nvPr/>
              </p14:nvContentPartPr>
              <p14:xfrm>
                <a:off x="3879240" y="5256613"/>
                <a:ext cx="109800" cy="156960"/>
              </p14:xfrm>
            </p:contentPart>
          </mc:Choice>
          <mc:Fallback>
            <p:pic>
              <p:nvPicPr>
                <p:cNvPr id="2190" name="Ink 2189">
                  <a:extLst>
                    <a:ext uri="{FF2B5EF4-FFF2-40B4-BE49-F238E27FC236}">
                      <a16:creationId xmlns:a16="http://schemas.microsoft.com/office/drawing/2014/main" id="{59469BDB-FE53-4371-BB71-D40EA1033239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3870600" y="5247613"/>
                  <a:ext cx="1274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2191" name="Ink 2190">
                  <a:extLst>
                    <a:ext uri="{FF2B5EF4-FFF2-40B4-BE49-F238E27FC236}">
                      <a16:creationId xmlns:a16="http://schemas.microsoft.com/office/drawing/2014/main" id="{C62C6EC8-1049-4DF2-9BE6-0D9FCD752EAA}"/>
                    </a:ext>
                  </a:extLst>
                </p14:cNvPr>
                <p14:cNvContentPartPr/>
                <p14:nvPr/>
              </p14:nvContentPartPr>
              <p14:xfrm>
                <a:off x="3887160" y="5282893"/>
                <a:ext cx="67680" cy="86760"/>
              </p14:xfrm>
            </p:contentPart>
          </mc:Choice>
          <mc:Fallback>
            <p:pic>
              <p:nvPicPr>
                <p:cNvPr id="2191" name="Ink 2190">
                  <a:extLst>
                    <a:ext uri="{FF2B5EF4-FFF2-40B4-BE49-F238E27FC236}">
                      <a16:creationId xmlns:a16="http://schemas.microsoft.com/office/drawing/2014/main" id="{C62C6EC8-1049-4DF2-9BE6-0D9FCD752EAA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3878160" y="5274253"/>
                  <a:ext cx="8532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2192" name="Ink 2191">
                  <a:extLst>
                    <a:ext uri="{FF2B5EF4-FFF2-40B4-BE49-F238E27FC236}">
                      <a16:creationId xmlns:a16="http://schemas.microsoft.com/office/drawing/2014/main" id="{A152D573-F3D5-4DCE-AADA-C7D6992788E4}"/>
                    </a:ext>
                  </a:extLst>
                </p14:cNvPr>
                <p14:cNvContentPartPr/>
                <p14:nvPr/>
              </p14:nvContentPartPr>
              <p14:xfrm>
                <a:off x="3895800" y="5295853"/>
                <a:ext cx="55440" cy="132480"/>
              </p14:xfrm>
            </p:contentPart>
          </mc:Choice>
          <mc:Fallback>
            <p:pic>
              <p:nvPicPr>
                <p:cNvPr id="2192" name="Ink 2191">
                  <a:extLst>
                    <a:ext uri="{FF2B5EF4-FFF2-40B4-BE49-F238E27FC236}">
                      <a16:creationId xmlns:a16="http://schemas.microsoft.com/office/drawing/2014/main" id="{A152D573-F3D5-4DCE-AADA-C7D6992788E4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3887160" y="5287213"/>
                  <a:ext cx="7308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2193" name="Ink 2192">
                  <a:extLst>
                    <a:ext uri="{FF2B5EF4-FFF2-40B4-BE49-F238E27FC236}">
                      <a16:creationId xmlns:a16="http://schemas.microsoft.com/office/drawing/2014/main" id="{EB2E70A2-5170-411E-88A9-954DF31EAC8E}"/>
                    </a:ext>
                  </a:extLst>
                </p14:cNvPr>
                <p14:cNvContentPartPr/>
                <p14:nvPr/>
              </p14:nvContentPartPr>
              <p14:xfrm>
                <a:off x="4038000" y="5235013"/>
                <a:ext cx="87840" cy="134280"/>
              </p14:xfrm>
            </p:contentPart>
          </mc:Choice>
          <mc:Fallback>
            <p:pic>
              <p:nvPicPr>
                <p:cNvPr id="2193" name="Ink 2192">
                  <a:extLst>
                    <a:ext uri="{FF2B5EF4-FFF2-40B4-BE49-F238E27FC236}">
                      <a16:creationId xmlns:a16="http://schemas.microsoft.com/office/drawing/2014/main" id="{EB2E70A2-5170-411E-88A9-954DF31EAC8E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4029360" y="5226373"/>
                  <a:ext cx="10548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2194" name="Ink 2193">
                  <a:extLst>
                    <a:ext uri="{FF2B5EF4-FFF2-40B4-BE49-F238E27FC236}">
                      <a16:creationId xmlns:a16="http://schemas.microsoft.com/office/drawing/2014/main" id="{20FE3A30-C6F5-46FE-BA87-5B3F7B2474A7}"/>
                    </a:ext>
                  </a:extLst>
                </p14:cNvPr>
                <p14:cNvContentPartPr/>
                <p14:nvPr/>
              </p14:nvContentPartPr>
              <p14:xfrm>
                <a:off x="4247880" y="5323573"/>
                <a:ext cx="30240" cy="343080"/>
              </p14:xfrm>
            </p:contentPart>
          </mc:Choice>
          <mc:Fallback>
            <p:pic>
              <p:nvPicPr>
                <p:cNvPr id="2194" name="Ink 2193">
                  <a:extLst>
                    <a:ext uri="{FF2B5EF4-FFF2-40B4-BE49-F238E27FC236}">
                      <a16:creationId xmlns:a16="http://schemas.microsoft.com/office/drawing/2014/main" id="{20FE3A30-C6F5-46FE-BA87-5B3F7B2474A7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4239240" y="5314933"/>
                  <a:ext cx="4788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2195" name="Ink 2194">
                  <a:extLst>
                    <a:ext uri="{FF2B5EF4-FFF2-40B4-BE49-F238E27FC236}">
                      <a16:creationId xmlns:a16="http://schemas.microsoft.com/office/drawing/2014/main" id="{3E3B3CFD-4C4A-4D32-A1EC-BAFF83E8A50B}"/>
                    </a:ext>
                  </a:extLst>
                </p14:cNvPr>
                <p14:cNvContentPartPr/>
                <p14:nvPr/>
              </p14:nvContentPartPr>
              <p14:xfrm>
                <a:off x="4306200" y="5443093"/>
                <a:ext cx="135360" cy="221040"/>
              </p14:xfrm>
            </p:contentPart>
          </mc:Choice>
          <mc:Fallback>
            <p:pic>
              <p:nvPicPr>
                <p:cNvPr id="2195" name="Ink 2194">
                  <a:extLst>
                    <a:ext uri="{FF2B5EF4-FFF2-40B4-BE49-F238E27FC236}">
                      <a16:creationId xmlns:a16="http://schemas.microsoft.com/office/drawing/2014/main" id="{3E3B3CFD-4C4A-4D32-A1EC-BAFF83E8A50B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4297560" y="5434093"/>
                  <a:ext cx="15300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2196" name="Ink 2195">
                  <a:extLst>
                    <a:ext uri="{FF2B5EF4-FFF2-40B4-BE49-F238E27FC236}">
                      <a16:creationId xmlns:a16="http://schemas.microsoft.com/office/drawing/2014/main" id="{682B4AB9-EDCA-4753-BB45-202E8E450A3A}"/>
                    </a:ext>
                  </a:extLst>
                </p14:cNvPr>
                <p14:cNvContentPartPr/>
                <p14:nvPr/>
              </p14:nvContentPartPr>
              <p14:xfrm>
                <a:off x="4334280" y="5415013"/>
                <a:ext cx="106200" cy="223920"/>
              </p14:xfrm>
            </p:contentPart>
          </mc:Choice>
          <mc:Fallback>
            <p:pic>
              <p:nvPicPr>
                <p:cNvPr id="2196" name="Ink 2195">
                  <a:extLst>
                    <a:ext uri="{FF2B5EF4-FFF2-40B4-BE49-F238E27FC236}">
                      <a16:creationId xmlns:a16="http://schemas.microsoft.com/office/drawing/2014/main" id="{682B4AB9-EDCA-4753-BB45-202E8E450A3A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4325640" y="5406373"/>
                  <a:ext cx="1238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2197" name="Ink 2196">
                  <a:extLst>
                    <a:ext uri="{FF2B5EF4-FFF2-40B4-BE49-F238E27FC236}">
                      <a16:creationId xmlns:a16="http://schemas.microsoft.com/office/drawing/2014/main" id="{E8C44B14-9192-4993-896B-F27C6E4532D1}"/>
                    </a:ext>
                  </a:extLst>
                </p14:cNvPr>
                <p14:cNvContentPartPr/>
                <p14:nvPr/>
              </p14:nvContentPartPr>
              <p14:xfrm>
                <a:off x="4488720" y="5532373"/>
                <a:ext cx="23400" cy="138600"/>
              </p14:xfrm>
            </p:contentPart>
          </mc:Choice>
          <mc:Fallback>
            <p:pic>
              <p:nvPicPr>
                <p:cNvPr id="2197" name="Ink 2196">
                  <a:extLst>
                    <a:ext uri="{FF2B5EF4-FFF2-40B4-BE49-F238E27FC236}">
                      <a16:creationId xmlns:a16="http://schemas.microsoft.com/office/drawing/2014/main" id="{E8C44B14-9192-4993-896B-F27C6E4532D1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4480080" y="5523733"/>
                  <a:ext cx="4104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2198" name="Ink 2197">
                  <a:extLst>
                    <a:ext uri="{FF2B5EF4-FFF2-40B4-BE49-F238E27FC236}">
                      <a16:creationId xmlns:a16="http://schemas.microsoft.com/office/drawing/2014/main" id="{485637B9-BAA6-493F-A59D-26FB3FC5D54F}"/>
                    </a:ext>
                  </a:extLst>
                </p14:cNvPr>
                <p14:cNvContentPartPr/>
                <p14:nvPr/>
              </p14:nvContentPartPr>
              <p14:xfrm>
                <a:off x="4574040" y="5409253"/>
                <a:ext cx="94320" cy="223200"/>
              </p14:xfrm>
            </p:contentPart>
          </mc:Choice>
          <mc:Fallback>
            <p:pic>
              <p:nvPicPr>
                <p:cNvPr id="2198" name="Ink 2197">
                  <a:extLst>
                    <a:ext uri="{FF2B5EF4-FFF2-40B4-BE49-F238E27FC236}">
                      <a16:creationId xmlns:a16="http://schemas.microsoft.com/office/drawing/2014/main" id="{485637B9-BAA6-493F-A59D-26FB3FC5D54F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4565040" y="5400253"/>
                  <a:ext cx="11196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2199" name="Ink 2198">
                  <a:extLst>
                    <a:ext uri="{FF2B5EF4-FFF2-40B4-BE49-F238E27FC236}">
                      <a16:creationId xmlns:a16="http://schemas.microsoft.com/office/drawing/2014/main" id="{CE6DE10B-E39E-4831-A7D5-7F616F471D30}"/>
                    </a:ext>
                  </a:extLst>
                </p14:cNvPr>
                <p14:cNvContentPartPr/>
                <p14:nvPr/>
              </p14:nvContentPartPr>
              <p14:xfrm>
                <a:off x="4578360" y="5405293"/>
                <a:ext cx="116280" cy="235800"/>
              </p14:xfrm>
            </p:contentPart>
          </mc:Choice>
          <mc:Fallback>
            <p:pic>
              <p:nvPicPr>
                <p:cNvPr id="2199" name="Ink 2198">
                  <a:extLst>
                    <a:ext uri="{FF2B5EF4-FFF2-40B4-BE49-F238E27FC236}">
                      <a16:creationId xmlns:a16="http://schemas.microsoft.com/office/drawing/2014/main" id="{CE6DE10B-E39E-4831-A7D5-7F616F471D30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4569360" y="5396293"/>
                  <a:ext cx="13392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2200" name="Ink 2199">
                  <a:extLst>
                    <a:ext uri="{FF2B5EF4-FFF2-40B4-BE49-F238E27FC236}">
                      <a16:creationId xmlns:a16="http://schemas.microsoft.com/office/drawing/2014/main" id="{B575D4A9-3A0E-4F0B-B2F8-641C57B2B079}"/>
                    </a:ext>
                  </a:extLst>
                </p14:cNvPr>
                <p14:cNvContentPartPr/>
                <p14:nvPr/>
              </p14:nvContentPartPr>
              <p14:xfrm>
                <a:off x="4710840" y="5509693"/>
                <a:ext cx="159480" cy="111960"/>
              </p14:xfrm>
            </p:contentPart>
          </mc:Choice>
          <mc:Fallback>
            <p:pic>
              <p:nvPicPr>
                <p:cNvPr id="2200" name="Ink 2199">
                  <a:extLst>
                    <a:ext uri="{FF2B5EF4-FFF2-40B4-BE49-F238E27FC236}">
                      <a16:creationId xmlns:a16="http://schemas.microsoft.com/office/drawing/2014/main" id="{B575D4A9-3A0E-4F0B-B2F8-641C57B2B079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4702200" y="5500693"/>
                  <a:ext cx="1771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2201" name="Ink 2200">
                  <a:extLst>
                    <a:ext uri="{FF2B5EF4-FFF2-40B4-BE49-F238E27FC236}">
                      <a16:creationId xmlns:a16="http://schemas.microsoft.com/office/drawing/2014/main" id="{D89B9CD2-B54D-4001-97CB-0CF5CAD77FF6}"/>
                    </a:ext>
                  </a:extLst>
                </p14:cNvPr>
                <p14:cNvContentPartPr/>
                <p14:nvPr/>
              </p14:nvContentPartPr>
              <p14:xfrm>
                <a:off x="4869960" y="5481613"/>
                <a:ext cx="152640" cy="35280"/>
              </p14:xfrm>
            </p:contentPart>
          </mc:Choice>
          <mc:Fallback>
            <p:pic>
              <p:nvPicPr>
                <p:cNvPr id="2201" name="Ink 2200">
                  <a:extLst>
                    <a:ext uri="{FF2B5EF4-FFF2-40B4-BE49-F238E27FC236}">
                      <a16:creationId xmlns:a16="http://schemas.microsoft.com/office/drawing/2014/main" id="{D89B9CD2-B54D-4001-97CB-0CF5CAD77FF6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4860960" y="5472973"/>
                  <a:ext cx="17028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2202" name="Ink 2201">
                  <a:extLst>
                    <a:ext uri="{FF2B5EF4-FFF2-40B4-BE49-F238E27FC236}">
                      <a16:creationId xmlns:a16="http://schemas.microsoft.com/office/drawing/2014/main" id="{3E6B415C-39AE-47EA-A899-E6C5C83AC216}"/>
                    </a:ext>
                  </a:extLst>
                </p14:cNvPr>
                <p14:cNvContentPartPr/>
                <p14:nvPr/>
              </p14:nvContentPartPr>
              <p14:xfrm>
                <a:off x="5108640" y="5403853"/>
                <a:ext cx="81000" cy="221400"/>
              </p14:xfrm>
            </p:contentPart>
          </mc:Choice>
          <mc:Fallback>
            <p:pic>
              <p:nvPicPr>
                <p:cNvPr id="2202" name="Ink 2201">
                  <a:extLst>
                    <a:ext uri="{FF2B5EF4-FFF2-40B4-BE49-F238E27FC236}">
                      <a16:creationId xmlns:a16="http://schemas.microsoft.com/office/drawing/2014/main" id="{3E6B415C-39AE-47EA-A899-E6C5C83AC216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5099640" y="5395213"/>
                  <a:ext cx="9864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2203" name="Ink 2202">
                  <a:extLst>
                    <a:ext uri="{FF2B5EF4-FFF2-40B4-BE49-F238E27FC236}">
                      <a16:creationId xmlns:a16="http://schemas.microsoft.com/office/drawing/2014/main" id="{5CCAB981-71E2-438A-840E-328702ABA6CB}"/>
                    </a:ext>
                  </a:extLst>
                </p14:cNvPr>
                <p14:cNvContentPartPr/>
                <p14:nvPr/>
              </p14:nvContentPartPr>
              <p14:xfrm>
                <a:off x="5105040" y="5389453"/>
                <a:ext cx="102960" cy="226800"/>
              </p14:xfrm>
            </p:contentPart>
          </mc:Choice>
          <mc:Fallback>
            <p:pic>
              <p:nvPicPr>
                <p:cNvPr id="2203" name="Ink 2202">
                  <a:extLst>
                    <a:ext uri="{FF2B5EF4-FFF2-40B4-BE49-F238E27FC236}">
                      <a16:creationId xmlns:a16="http://schemas.microsoft.com/office/drawing/2014/main" id="{5CCAB981-71E2-438A-840E-328702ABA6CB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5096400" y="5380453"/>
                  <a:ext cx="12060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2204" name="Ink 2203">
                  <a:extLst>
                    <a:ext uri="{FF2B5EF4-FFF2-40B4-BE49-F238E27FC236}">
                      <a16:creationId xmlns:a16="http://schemas.microsoft.com/office/drawing/2014/main" id="{A4CA5990-00C8-4F5E-9879-CF6265D08377}"/>
                    </a:ext>
                  </a:extLst>
                </p14:cNvPr>
                <p14:cNvContentPartPr/>
                <p14:nvPr/>
              </p14:nvContentPartPr>
              <p14:xfrm>
                <a:off x="5228880" y="5498533"/>
                <a:ext cx="76680" cy="127440"/>
              </p14:xfrm>
            </p:contentPart>
          </mc:Choice>
          <mc:Fallback>
            <p:pic>
              <p:nvPicPr>
                <p:cNvPr id="2204" name="Ink 2203">
                  <a:extLst>
                    <a:ext uri="{FF2B5EF4-FFF2-40B4-BE49-F238E27FC236}">
                      <a16:creationId xmlns:a16="http://schemas.microsoft.com/office/drawing/2014/main" id="{A4CA5990-00C8-4F5E-9879-CF6265D08377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5219880" y="5489893"/>
                  <a:ext cx="943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2205" name="Ink 2204">
                  <a:extLst>
                    <a:ext uri="{FF2B5EF4-FFF2-40B4-BE49-F238E27FC236}">
                      <a16:creationId xmlns:a16="http://schemas.microsoft.com/office/drawing/2014/main" id="{B9526CFE-70E4-4580-AD5D-9A4D7FE3A532}"/>
                    </a:ext>
                  </a:extLst>
                </p14:cNvPr>
                <p14:cNvContentPartPr/>
                <p14:nvPr/>
              </p14:nvContentPartPr>
              <p14:xfrm>
                <a:off x="5348040" y="5295853"/>
                <a:ext cx="187200" cy="390960"/>
              </p14:xfrm>
            </p:contentPart>
          </mc:Choice>
          <mc:Fallback>
            <p:pic>
              <p:nvPicPr>
                <p:cNvPr id="2205" name="Ink 2204">
                  <a:extLst>
                    <a:ext uri="{FF2B5EF4-FFF2-40B4-BE49-F238E27FC236}">
                      <a16:creationId xmlns:a16="http://schemas.microsoft.com/office/drawing/2014/main" id="{B9526CFE-70E4-4580-AD5D-9A4D7FE3A532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5339040" y="5287213"/>
                  <a:ext cx="20484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2206" name="Ink 2205">
                  <a:extLst>
                    <a:ext uri="{FF2B5EF4-FFF2-40B4-BE49-F238E27FC236}">
                      <a16:creationId xmlns:a16="http://schemas.microsoft.com/office/drawing/2014/main" id="{86E0FE07-A1BD-4A1D-BC48-843B26A40BE5}"/>
                    </a:ext>
                  </a:extLst>
                </p14:cNvPr>
                <p14:cNvContentPartPr/>
                <p14:nvPr/>
              </p14:nvContentPartPr>
              <p14:xfrm>
                <a:off x="5668080" y="5416093"/>
                <a:ext cx="125280" cy="9360"/>
              </p14:xfrm>
            </p:contentPart>
          </mc:Choice>
          <mc:Fallback>
            <p:pic>
              <p:nvPicPr>
                <p:cNvPr id="2206" name="Ink 2205">
                  <a:extLst>
                    <a:ext uri="{FF2B5EF4-FFF2-40B4-BE49-F238E27FC236}">
                      <a16:creationId xmlns:a16="http://schemas.microsoft.com/office/drawing/2014/main" id="{86E0FE07-A1BD-4A1D-BC48-843B26A40BE5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5659440" y="5407453"/>
                  <a:ext cx="14292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2207" name="Ink 2206">
                  <a:extLst>
                    <a:ext uri="{FF2B5EF4-FFF2-40B4-BE49-F238E27FC236}">
                      <a16:creationId xmlns:a16="http://schemas.microsoft.com/office/drawing/2014/main" id="{7DAAD85A-CC16-438D-9D00-6AA957AFBDAB}"/>
                    </a:ext>
                  </a:extLst>
                </p14:cNvPr>
                <p14:cNvContentPartPr/>
                <p14:nvPr/>
              </p14:nvContentPartPr>
              <p14:xfrm>
                <a:off x="5679240" y="5493493"/>
                <a:ext cx="144000" cy="18360"/>
              </p14:xfrm>
            </p:contentPart>
          </mc:Choice>
          <mc:Fallback>
            <p:pic>
              <p:nvPicPr>
                <p:cNvPr id="2207" name="Ink 2206">
                  <a:extLst>
                    <a:ext uri="{FF2B5EF4-FFF2-40B4-BE49-F238E27FC236}">
                      <a16:creationId xmlns:a16="http://schemas.microsoft.com/office/drawing/2014/main" id="{7DAAD85A-CC16-438D-9D00-6AA957AFBDAB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5670600" y="5484853"/>
                  <a:ext cx="1616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2209" name="Ink 2208">
                  <a:extLst>
                    <a:ext uri="{FF2B5EF4-FFF2-40B4-BE49-F238E27FC236}">
                      <a16:creationId xmlns:a16="http://schemas.microsoft.com/office/drawing/2014/main" id="{4FBD90C2-3C5A-4597-93EF-161387C5B4AB}"/>
                    </a:ext>
                  </a:extLst>
                </p14:cNvPr>
                <p14:cNvContentPartPr/>
                <p14:nvPr/>
              </p14:nvContentPartPr>
              <p14:xfrm>
                <a:off x="6000720" y="5245453"/>
                <a:ext cx="88920" cy="501120"/>
              </p14:xfrm>
            </p:contentPart>
          </mc:Choice>
          <mc:Fallback>
            <p:pic>
              <p:nvPicPr>
                <p:cNvPr id="2209" name="Ink 2208">
                  <a:extLst>
                    <a:ext uri="{FF2B5EF4-FFF2-40B4-BE49-F238E27FC236}">
                      <a16:creationId xmlns:a16="http://schemas.microsoft.com/office/drawing/2014/main" id="{4FBD90C2-3C5A-4597-93EF-161387C5B4AB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5991720" y="5236453"/>
                  <a:ext cx="106560" cy="51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2210" name="Ink 2209">
                  <a:extLst>
                    <a:ext uri="{FF2B5EF4-FFF2-40B4-BE49-F238E27FC236}">
                      <a16:creationId xmlns:a16="http://schemas.microsoft.com/office/drawing/2014/main" id="{90DFCBF3-8AF0-4D38-8DCE-B9039C61724D}"/>
                    </a:ext>
                  </a:extLst>
                </p14:cNvPr>
                <p14:cNvContentPartPr/>
                <p14:nvPr/>
              </p14:nvContentPartPr>
              <p14:xfrm>
                <a:off x="6131760" y="5339413"/>
                <a:ext cx="19440" cy="293760"/>
              </p14:xfrm>
            </p:contentPart>
          </mc:Choice>
          <mc:Fallback>
            <p:pic>
              <p:nvPicPr>
                <p:cNvPr id="2210" name="Ink 2209">
                  <a:extLst>
                    <a:ext uri="{FF2B5EF4-FFF2-40B4-BE49-F238E27FC236}">
                      <a16:creationId xmlns:a16="http://schemas.microsoft.com/office/drawing/2014/main" id="{90DFCBF3-8AF0-4D38-8DCE-B9039C61724D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6122760" y="5330773"/>
                  <a:ext cx="3708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2211" name="Ink 2210">
                  <a:extLst>
                    <a:ext uri="{FF2B5EF4-FFF2-40B4-BE49-F238E27FC236}">
                      <a16:creationId xmlns:a16="http://schemas.microsoft.com/office/drawing/2014/main" id="{B18A1534-7BC9-4469-8737-0DEE94704141}"/>
                    </a:ext>
                  </a:extLst>
                </p14:cNvPr>
                <p14:cNvContentPartPr/>
                <p14:nvPr/>
              </p14:nvContentPartPr>
              <p14:xfrm>
                <a:off x="6232200" y="5326093"/>
                <a:ext cx="22680" cy="328680"/>
              </p14:xfrm>
            </p:contentPart>
          </mc:Choice>
          <mc:Fallback>
            <p:pic>
              <p:nvPicPr>
                <p:cNvPr id="2211" name="Ink 2210">
                  <a:extLst>
                    <a:ext uri="{FF2B5EF4-FFF2-40B4-BE49-F238E27FC236}">
                      <a16:creationId xmlns:a16="http://schemas.microsoft.com/office/drawing/2014/main" id="{B18A1534-7BC9-4469-8737-0DEE94704141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6223200" y="5317453"/>
                  <a:ext cx="4032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2212" name="Ink 2211">
                  <a:extLst>
                    <a:ext uri="{FF2B5EF4-FFF2-40B4-BE49-F238E27FC236}">
                      <a16:creationId xmlns:a16="http://schemas.microsoft.com/office/drawing/2014/main" id="{6E208CF9-9483-4109-8A01-E8787C28EEBE}"/>
                    </a:ext>
                  </a:extLst>
                </p14:cNvPr>
                <p14:cNvContentPartPr/>
                <p14:nvPr/>
              </p14:nvContentPartPr>
              <p14:xfrm>
                <a:off x="6105480" y="5506453"/>
                <a:ext cx="118440" cy="19080"/>
              </p14:xfrm>
            </p:contentPart>
          </mc:Choice>
          <mc:Fallback>
            <p:pic>
              <p:nvPicPr>
                <p:cNvPr id="2212" name="Ink 2211">
                  <a:extLst>
                    <a:ext uri="{FF2B5EF4-FFF2-40B4-BE49-F238E27FC236}">
                      <a16:creationId xmlns:a16="http://schemas.microsoft.com/office/drawing/2014/main" id="{6E208CF9-9483-4109-8A01-E8787C28EEBE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6096840" y="5497813"/>
                  <a:ext cx="1360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2213" name="Ink 2212">
                  <a:extLst>
                    <a:ext uri="{FF2B5EF4-FFF2-40B4-BE49-F238E27FC236}">
                      <a16:creationId xmlns:a16="http://schemas.microsoft.com/office/drawing/2014/main" id="{53AE264D-D363-4834-BAE6-0F8E3DC89976}"/>
                    </a:ext>
                  </a:extLst>
                </p14:cNvPr>
                <p14:cNvContentPartPr/>
                <p14:nvPr/>
              </p14:nvContentPartPr>
              <p14:xfrm>
                <a:off x="6317880" y="5350213"/>
                <a:ext cx="20880" cy="310680"/>
              </p14:xfrm>
            </p:contentPart>
          </mc:Choice>
          <mc:Fallback>
            <p:pic>
              <p:nvPicPr>
                <p:cNvPr id="2213" name="Ink 2212">
                  <a:extLst>
                    <a:ext uri="{FF2B5EF4-FFF2-40B4-BE49-F238E27FC236}">
                      <a16:creationId xmlns:a16="http://schemas.microsoft.com/office/drawing/2014/main" id="{53AE264D-D363-4834-BAE6-0F8E3DC89976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6309240" y="5341573"/>
                  <a:ext cx="3852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2214" name="Ink 2213">
                  <a:extLst>
                    <a:ext uri="{FF2B5EF4-FFF2-40B4-BE49-F238E27FC236}">
                      <a16:creationId xmlns:a16="http://schemas.microsoft.com/office/drawing/2014/main" id="{3B6B4356-AFE2-41CA-9CBB-988DA527531A}"/>
                    </a:ext>
                  </a:extLst>
                </p14:cNvPr>
                <p14:cNvContentPartPr/>
                <p14:nvPr/>
              </p14:nvContentPartPr>
              <p14:xfrm>
                <a:off x="6357120" y="5436613"/>
                <a:ext cx="120960" cy="206280"/>
              </p14:xfrm>
            </p:contentPart>
          </mc:Choice>
          <mc:Fallback>
            <p:pic>
              <p:nvPicPr>
                <p:cNvPr id="2214" name="Ink 2213">
                  <a:extLst>
                    <a:ext uri="{FF2B5EF4-FFF2-40B4-BE49-F238E27FC236}">
                      <a16:creationId xmlns:a16="http://schemas.microsoft.com/office/drawing/2014/main" id="{3B6B4356-AFE2-41CA-9CBB-988DA527531A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6348480" y="5427973"/>
                  <a:ext cx="13860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2215" name="Ink 2214">
                  <a:extLst>
                    <a:ext uri="{FF2B5EF4-FFF2-40B4-BE49-F238E27FC236}">
                      <a16:creationId xmlns:a16="http://schemas.microsoft.com/office/drawing/2014/main" id="{052CA472-1F92-4139-83E5-EB7923F0D2CC}"/>
                    </a:ext>
                  </a:extLst>
                </p14:cNvPr>
                <p14:cNvContentPartPr/>
                <p14:nvPr/>
              </p14:nvContentPartPr>
              <p14:xfrm>
                <a:off x="6395640" y="5374333"/>
                <a:ext cx="136440" cy="255600"/>
              </p14:xfrm>
            </p:contentPart>
          </mc:Choice>
          <mc:Fallback>
            <p:pic>
              <p:nvPicPr>
                <p:cNvPr id="2215" name="Ink 2214">
                  <a:extLst>
                    <a:ext uri="{FF2B5EF4-FFF2-40B4-BE49-F238E27FC236}">
                      <a16:creationId xmlns:a16="http://schemas.microsoft.com/office/drawing/2014/main" id="{052CA472-1F92-4139-83E5-EB7923F0D2CC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6387000" y="5365693"/>
                  <a:ext cx="15408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2216" name="Ink 2215">
                  <a:extLst>
                    <a:ext uri="{FF2B5EF4-FFF2-40B4-BE49-F238E27FC236}">
                      <a16:creationId xmlns:a16="http://schemas.microsoft.com/office/drawing/2014/main" id="{39EE7373-152C-402D-9839-7B6C58520D74}"/>
                    </a:ext>
                  </a:extLst>
                </p14:cNvPr>
                <p14:cNvContentPartPr/>
                <p14:nvPr/>
              </p14:nvContentPartPr>
              <p14:xfrm>
                <a:off x="6541800" y="5514733"/>
                <a:ext cx="16920" cy="140040"/>
              </p14:xfrm>
            </p:contentPart>
          </mc:Choice>
          <mc:Fallback>
            <p:pic>
              <p:nvPicPr>
                <p:cNvPr id="2216" name="Ink 2215">
                  <a:extLst>
                    <a:ext uri="{FF2B5EF4-FFF2-40B4-BE49-F238E27FC236}">
                      <a16:creationId xmlns:a16="http://schemas.microsoft.com/office/drawing/2014/main" id="{39EE7373-152C-402D-9839-7B6C58520D74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6532800" y="5506093"/>
                  <a:ext cx="3456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2217" name="Ink 2216">
                  <a:extLst>
                    <a:ext uri="{FF2B5EF4-FFF2-40B4-BE49-F238E27FC236}">
                      <a16:creationId xmlns:a16="http://schemas.microsoft.com/office/drawing/2014/main" id="{CA5996E3-B139-428A-BF25-DC53CB64A6B5}"/>
                    </a:ext>
                  </a:extLst>
                </p14:cNvPr>
                <p14:cNvContentPartPr/>
                <p14:nvPr/>
              </p14:nvContentPartPr>
              <p14:xfrm>
                <a:off x="6629280" y="5376493"/>
                <a:ext cx="115560" cy="297360"/>
              </p14:xfrm>
            </p:contentPart>
          </mc:Choice>
          <mc:Fallback>
            <p:pic>
              <p:nvPicPr>
                <p:cNvPr id="2217" name="Ink 2216">
                  <a:extLst>
                    <a:ext uri="{FF2B5EF4-FFF2-40B4-BE49-F238E27FC236}">
                      <a16:creationId xmlns:a16="http://schemas.microsoft.com/office/drawing/2014/main" id="{CA5996E3-B139-428A-BF25-DC53CB64A6B5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6620640" y="5367853"/>
                  <a:ext cx="13320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2218" name="Ink 2217">
                  <a:extLst>
                    <a:ext uri="{FF2B5EF4-FFF2-40B4-BE49-F238E27FC236}">
                      <a16:creationId xmlns:a16="http://schemas.microsoft.com/office/drawing/2014/main" id="{6304081F-EC5B-48EF-B985-D04D370C1EA0}"/>
                    </a:ext>
                  </a:extLst>
                </p14:cNvPr>
                <p14:cNvContentPartPr/>
                <p14:nvPr/>
              </p14:nvContentPartPr>
              <p14:xfrm>
                <a:off x="6734040" y="5240773"/>
                <a:ext cx="123480" cy="470880"/>
              </p14:xfrm>
            </p:contentPart>
          </mc:Choice>
          <mc:Fallback>
            <p:pic>
              <p:nvPicPr>
                <p:cNvPr id="2218" name="Ink 2217">
                  <a:extLst>
                    <a:ext uri="{FF2B5EF4-FFF2-40B4-BE49-F238E27FC236}">
                      <a16:creationId xmlns:a16="http://schemas.microsoft.com/office/drawing/2014/main" id="{6304081F-EC5B-48EF-B985-D04D370C1EA0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6725040" y="5232133"/>
                  <a:ext cx="141120" cy="48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2219" name="Ink 2218">
                  <a:extLst>
                    <a:ext uri="{FF2B5EF4-FFF2-40B4-BE49-F238E27FC236}">
                      <a16:creationId xmlns:a16="http://schemas.microsoft.com/office/drawing/2014/main" id="{F90F80C2-D4B7-43B9-8361-F5F7FC1F8CCA}"/>
                    </a:ext>
                  </a:extLst>
                </p14:cNvPr>
                <p14:cNvContentPartPr/>
                <p14:nvPr/>
              </p14:nvContentPartPr>
              <p14:xfrm>
                <a:off x="6978120" y="5240773"/>
                <a:ext cx="107280" cy="451800"/>
              </p14:xfrm>
            </p:contentPart>
          </mc:Choice>
          <mc:Fallback>
            <p:pic>
              <p:nvPicPr>
                <p:cNvPr id="2219" name="Ink 2218">
                  <a:extLst>
                    <a:ext uri="{FF2B5EF4-FFF2-40B4-BE49-F238E27FC236}">
                      <a16:creationId xmlns:a16="http://schemas.microsoft.com/office/drawing/2014/main" id="{F90F80C2-D4B7-43B9-8361-F5F7FC1F8CCA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6969120" y="5232133"/>
                  <a:ext cx="124920" cy="46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2220" name="Ink 2219">
                  <a:extLst>
                    <a:ext uri="{FF2B5EF4-FFF2-40B4-BE49-F238E27FC236}">
                      <a16:creationId xmlns:a16="http://schemas.microsoft.com/office/drawing/2014/main" id="{709F7B4D-1570-48A9-8D8B-8D568D174FA4}"/>
                    </a:ext>
                  </a:extLst>
                </p14:cNvPr>
                <p14:cNvContentPartPr/>
                <p14:nvPr/>
              </p14:nvContentPartPr>
              <p14:xfrm>
                <a:off x="7104840" y="5341573"/>
                <a:ext cx="32400" cy="268560"/>
              </p14:xfrm>
            </p:contentPart>
          </mc:Choice>
          <mc:Fallback>
            <p:pic>
              <p:nvPicPr>
                <p:cNvPr id="2220" name="Ink 2219">
                  <a:extLst>
                    <a:ext uri="{FF2B5EF4-FFF2-40B4-BE49-F238E27FC236}">
                      <a16:creationId xmlns:a16="http://schemas.microsoft.com/office/drawing/2014/main" id="{709F7B4D-1570-48A9-8D8B-8D568D174FA4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7096200" y="5332933"/>
                  <a:ext cx="5004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2221" name="Ink 2220">
                  <a:extLst>
                    <a:ext uri="{FF2B5EF4-FFF2-40B4-BE49-F238E27FC236}">
                      <a16:creationId xmlns:a16="http://schemas.microsoft.com/office/drawing/2014/main" id="{157B7E2B-02D6-4A35-B3C4-4FAED41C6CA5}"/>
                    </a:ext>
                  </a:extLst>
                </p14:cNvPr>
                <p14:cNvContentPartPr/>
                <p14:nvPr/>
              </p14:nvContentPartPr>
              <p14:xfrm>
                <a:off x="7207440" y="5307733"/>
                <a:ext cx="25920" cy="329400"/>
              </p14:xfrm>
            </p:contentPart>
          </mc:Choice>
          <mc:Fallback>
            <p:pic>
              <p:nvPicPr>
                <p:cNvPr id="2221" name="Ink 2220">
                  <a:extLst>
                    <a:ext uri="{FF2B5EF4-FFF2-40B4-BE49-F238E27FC236}">
                      <a16:creationId xmlns:a16="http://schemas.microsoft.com/office/drawing/2014/main" id="{157B7E2B-02D6-4A35-B3C4-4FAED41C6CA5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7198800" y="5299093"/>
                  <a:ext cx="4356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2222" name="Ink 2221">
                  <a:extLst>
                    <a:ext uri="{FF2B5EF4-FFF2-40B4-BE49-F238E27FC236}">
                      <a16:creationId xmlns:a16="http://schemas.microsoft.com/office/drawing/2014/main" id="{357450E5-187F-433E-94AE-F1E93E34857E}"/>
                    </a:ext>
                  </a:extLst>
                </p14:cNvPr>
                <p14:cNvContentPartPr/>
                <p14:nvPr/>
              </p14:nvContentPartPr>
              <p14:xfrm>
                <a:off x="7142640" y="5480533"/>
                <a:ext cx="76680" cy="23040"/>
              </p14:xfrm>
            </p:contentPart>
          </mc:Choice>
          <mc:Fallback>
            <p:pic>
              <p:nvPicPr>
                <p:cNvPr id="2222" name="Ink 2221">
                  <a:extLst>
                    <a:ext uri="{FF2B5EF4-FFF2-40B4-BE49-F238E27FC236}">
                      <a16:creationId xmlns:a16="http://schemas.microsoft.com/office/drawing/2014/main" id="{357450E5-187F-433E-94AE-F1E93E34857E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7133640" y="5471893"/>
                  <a:ext cx="9432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2223" name="Ink 2222">
                  <a:extLst>
                    <a:ext uri="{FF2B5EF4-FFF2-40B4-BE49-F238E27FC236}">
                      <a16:creationId xmlns:a16="http://schemas.microsoft.com/office/drawing/2014/main" id="{32B9489B-6801-497C-B48B-C83B2152CB9D}"/>
                    </a:ext>
                  </a:extLst>
                </p14:cNvPr>
                <p14:cNvContentPartPr/>
                <p14:nvPr/>
              </p14:nvContentPartPr>
              <p14:xfrm>
                <a:off x="7278000" y="5348413"/>
                <a:ext cx="45000" cy="259920"/>
              </p14:xfrm>
            </p:contentPart>
          </mc:Choice>
          <mc:Fallback>
            <p:pic>
              <p:nvPicPr>
                <p:cNvPr id="2223" name="Ink 2222">
                  <a:extLst>
                    <a:ext uri="{FF2B5EF4-FFF2-40B4-BE49-F238E27FC236}">
                      <a16:creationId xmlns:a16="http://schemas.microsoft.com/office/drawing/2014/main" id="{32B9489B-6801-497C-B48B-C83B2152CB9D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7269000" y="5339773"/>
                  <a:ext cx="6264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2224" name="Ink 2223">
                  <a:extLst>
                    <a:ext uri="{FF2B5EF4-FFF2-40B4-BE49-F238E27FC236}">
                      <a16:creationId xmlns:a16="http://schemas.microsoft.com/office/drawing/2014/main" id="{43D2B4A6-CD86-4C4B-ACEF-5A92197C675E}"/>
                    </a:ext>
                  </a:extLst>
                </p14:cNvPr>
                <p14:cNvContentPartPr/>
                <p14:nvPr/>
              </p14:nvContentPartPr>
              <p14:xfrm>
                <a:off x="7366560" y="5376133"/>
                <a:ext cx="114120" cy="250920"/>
              </p14:xfrm>
            </p:contentPart>
          </mc:Choice>
          <mc:Fallback>
            <p:pic>
              <p:nvPicPr>
                <p:cNvPr id="2224" name="Ink 2223">
                  <a:extLst>
                    <a:ext uri="{FF2B5EF4-FFF2-40B4-BE49-F238E27FC236}">
                      <a16:creationId xmlns:a16="http://schemas.microsoft.com/office/drawing/2014/main" id="{43D2B4A6-CD86-4C4B-ACEF-5A92197C675E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7357920" y="5367493"/>
                  <a:ext cx="13176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2225" name="Ink 2224">
                  <a:extLst>
                    <a:ext uri="{FF2B5EF4-FFF2-40B4-BE49-F238E27FC236}">
                      <a16:creationId xmlns:a16="http://schemas.microsoft.com/office/drawing/2014/main" id="{91C4F3CF-EF32-43E8-8861-E5073BD2D27F}"/>
                    </a:ext>
                  </a:extLst>
                </p14:cNvPr>
                <p14:cNvContentPartPr/>
                <p14:nvPr/>
              </p14:nvContentPartPr>
              <p14:xfrm>
                <a:off x="7379880" y="5337613"/>
                <a:ext cx="126000" cy="285480"/>
              </p14:xfrm>
            </p:contentPart>
          </mc:Choice>
          <mc:Fallback>
            <p:pic>
              <p:nvPicPr>
                <p:cNvPr id="2225" name="Ink 2224">
                  <a:extLst>
                    <a:ext uri="{FF2B5EF4-FFF2-40B4-BE49-F238E27FC236}">
                      <a16:creationId xmlns:a16="http://schemas.microsoft.com/office/drawing/2014/main" id="{91C4F3CF-EF32-43E8-8861-E5073BD2D27F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7370880" y="5328613"/>
                  <a:ext cx="14364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2226" name="Ink 2225">
                  <a:extLst>
                    <a:ext uri="{FF2B5EF4-FFF2-40B4-BE49-F238E27FC236}">
                      <a16:creationId xmlns:a16="http://schemas.microsoft.com/office/drawing/2014/main" id="{AA5149F7-BBF0-474B-9C38-1D7E7F8AA68B}"/>
                    </a:ext>
                  </a:extLst>
                </p14:cNvPr>
                <p14:cNvContentPartPr/>
                <p14:nvPr/>
              </p14:nvContentPartPr>
              <p14:xfrm>
                <a:off x="7536840" y="5487013"/>
                <a:ext cx="56520" cy="107280"/>
              </p14:xfrm>
            </p:contentPart>
          </mc:Choice>
          <mc:Fallback>
            <p:pic>
              <p:nvPicPr>
                <p:cNvPr id="2226" name="Ink 2225">
                  <a:extLst>
                    <a:ext uri="{FF2B5EF4-FFF2-40B4-BE49-F238E27FC236}">
                      <a16:creationId xmlns:a16="http://schemas.microsoft.com/office/drawing/2014/main" id="{AA5149F7-BBF0-474B-9C38-1D7E7F8AA68B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7527840" y="5478373"/>
                  <a:ext cx="7416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2227" name="Ink 2226">
                  <a:extLst>
                    <a:ext uri="{FF2B5EF4-FFF2-40B4-BE49-F238E27FC236}">
                      <a16:creationId xmlns:a16="http://schemas.microsoft.com/office/drawing/2014/main" id="{E3AFA6EF-2CD6-4505-AC23-144423C0BAE8}"/>
                    </a:ext>
                  </a:extLst>
                </p14:cNvPr>
                <p14:cNvContentPartPr/>
                <p14:nvPr/>
              </p14:nvContentPartPr>
              <p14:xfrm>
                <a:off x="7622880" y="5336533"/>
                <a:ext cx="148320" cy="275760"/>
              </p14:xfrm>
            </p:contentPart>
          </mc:Choice>
          <mc:Fallback>
            <p:pic>
              <p:nvPicPr>
                <p:cNvPr id="2227" name="Ink 2226">
                  <a:extLst>
                    <a:ext uri="{FF2B5EF4-FFF2-40B4-BE49-F238E27FC236}">
                      <a16:creationId xmlns:a16="http://schemas.microsoft.com/office/drawing/2014/main" id="{E3AFA6EF-2CD6-4505-AC23-144423C0BAE8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7613880" y="5327893"/>
                  <a:ext cx="16596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2228" name="Ink 2227">
                  <a:extLst>
                    <a:ext uri="{FF2B5EF4-FFF2-40B4-BE49-F238E27FC236}">
                      <a16:creationId xmlns:a16="http://schemas.microsoft.com/office/drawing/2014/main" id="{0C9CD5F9-FC16-47B5-9F2E-43E120D97880}"/>
                    </a:ext>
                  </a:extLst>
                </p14:cNvPr>
                <p14:cNvContentPartPr/>
                <p14:nvPr/>
              </p14:nvContentPartPr>
              <p14:xfrm>
                <a:off x="7756440" y="5223493"/>
                <a:ext cx="113760" cy="472320"/>
              </p14:xfrm>
            </p:contentPart>
          </mc:Choice>
          <mc:Fallback>
            <p:pic>
              <p:nvPicPr>
                <p:cNvPr id="2228" name="Ink 2227">
                  <a:extLst>
                    <a:ext uri="{FF2B5EF4-FFF2-40B4-BE49-F238E27FC236}">
                      <a16:creationId xmlns:a16="http://schemas.microsoft.com/office/drawing/2014/main" id="{0C9CD5F9-FC16-47B5-9F2E-43E120D97880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7747440" y="5214493"/>
                  <a:ext cx="131400" cy="48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2229" name="Ink 2228">
                  <a:extLst>
                    <a:ext uri="{FF2B5EF4-FFF2-40B4-BE49-F238E27FC236}">
                      <a16:creationId xmlns:a16="http://schemas.microsoft.com/office/drawing/2014/main" id="{7D95DCCB-A38C-46EA-BFF3-FF5F3051E49C}"/>
                    </a:ext>
                  </a:extLst>
                </p14:cNvPr>
                <p14:cNvContentPartPr/>
                <p14:nvPr/>
              </p14:nvContentPartPr>
              <p14:xfrm>
                <a:off x="7969560" y="5433013"/>
                <a:ext cx="28080" cy="13320"/>
              </p14:xfrm>
            </p:contentPart>
          </mc:Choice>
          <mc:Fallback>
            <p:pic>
              <p:nvPicPr>
                <p:cNvPr id="2229" name="Ink 2228">
                  <a:extLst>
                    <a:ext uri="{FF2B5EF4-FFF2-40B4-BE49-F238E27FC236}">
                      <a16:creationId xmlns:a16="http://schemas.microsoft.com/office/drawing/2014/main" id="{7D95DCCB-A38C-46EA-BFF3-FF5F3051E49C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7960920" y="5424013"/>
                  <a:ext cx="4572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2230" name="Ink 2229">
                  <a:extLst>
                    <a:ext uri="{FF2B5EF4-FFF2-40B4-BE49-F238E27FC236}">
                      <a16:creationId xmlns:a16="http://schemas.microsoft.com/office/drawing/2014/main" id="{35C0C6A9-9937-434F-9FB6-79C26405A24A}"/>
                    </a:ext>
                  </a:extLst>
                </p14:cNvPr>
                <p14:cNvContentPartPr/>
                <p14:nvPr/>
              </p14:nvContentPartPr>
              <p14:xfrm>
                <a:off x="7997280" y="5439133"/>
                <a:ext cx="187920" cy="32040"/>
              </p14:xfrm>
            </p:contentPart>
          </mc:Choice>
          <mc:Fallback>
            <p:pic>
              <p:nvPicPr>
                <p:cNvPr id="2230" name="Ink 2229">
                  <a:extLst>
                    <a:ext uri="{FF2B5EF4-FFF2-40B4-BE49-F238E27FC236}">
                      <a16:creationId xmlns:a16="http://schemas.microsoft.com/office/drawing/2014/main" id="{35C0C6A9-9937-434F-9FB6-79C26405A24A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7988280" y="5430133"/>
                  <a:ext cx="2055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2232" name="Ink 2231">
                  <a:extLst>
                    <a:ext uri="{FF2B5EF4-FFF2-40B4-BE49-F238E27FC236}">
                      <a16:creationId xmlns:a16="http://schemas.microsoft.com/office/drawing/2014/main" id="{C7CC6EBB-7AA7-4531-8E5F-27632DDAEB2B}"/>
                    </a:ext>
                  </a:extLst>
                </p14:cNvPr>
                <p14:cNvContentPartPr/>
                <p14:nvPr/>
              </p14:nvContentPartPr>
              <p14:xfrm>
                <a:off x="8288520" y="5229253"/>
                <a:ext cx="123120" cy="425520"/>
              </p14:xfrm>
            </p:contentPart>
          </mc:Choice>
          <mc:Fallback>
            <p:pic>
              <p:nvPicPr>
                <p:cNvPr id="2232" name="Ink 2231">
                  <a:extLst>
                    <a:ext uri="{FF2B5EF4-FFF2-40B4-BE49-F238E27FC236}">
                      <a16:creationId xmlns:a16="http://schemas.microsoft.com/office/drawing/2014/main" id="{C7CC6EBB-7AA7-4531-8E5F-27632DDAEB2B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8279880" y="5220613"/>
                  <a:ext cx="140760" cy="44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2234" name="Ink 2233">
                  <a:extLst>
                    <a:ext uri="{FF2B5EF4-FFF2-40B4-BE49-F238E27FC236}">
                      <a16:creationId xmlns:a16="http://schemas.microsoft.com/office/drawing/2014/main" id="{F9F2D9C5-C8A0-4BFB-A4CE-385155A0205A}"/>
                    </a:ext>
                  </a:extLst>
                </p14:cNvPr>
                <p14:cNvContentPartPr/>
                <p14:nvPr/>
              </p14:nvContentPartPr>
              <p14:xfrm>
                <a:off x="8453400" y="5325013"/>
                <a:ext cx="34560" cy="315720"/>
              </p14:xfrm>
            </p:contentPart>
          </mc:Choice>
          <mc:Fallback>
            <p:pic>
              <p:nvPicPr>
                <p:cNvPr id="2234" name="Ink 2233">
                  <a:extLst>
                    <a:ext uri="{FF2B5EF4-FFF2-40B4-BE49-F238E27FC236}">
                      <a16:creationId xmlns:a16="http://schemas.microsoft.com/office/drawing/2014/main" id="{F9F2D9C5-C8A0-4BFB-A4CE-385155A0205A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8444400" y="5316373"/>
                  <a:ext cx="5220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2235" name="Ink 2234">
                  <a:extLst>
                    <a:ext uri="{FF2B5EF4-FFF2-40B4-BE49-F238E27FC236}">
                      <a16:creationId xmlns:a16="http://schemas.microsoft.com/office/drawing/2014/main" id="{9C9A1B58-BA85-4A58-A48A-ED6C87BBED7E}"/>
                    </a:ext>
                  </a:extLst>
                </p14:cNvPr>
                <p14:cNvContentPartPr/>
                <p14:nvPr/>
              </p14:nvContentPartPr>
              <p14:xfrm>
                <a:off x="8574360" y="5292973"/>
                <a:ext cx="19440" cy="328320"/>
              </p14:xfrm>
            </p:contentPart>
          </mc:Choice>
          <mc:Fallback>
            <p:pic>
              <p:nvPicPr>
                <p:cNvPr id="2235" name="Ink 2234">
                  <a:extLst>
                    <a:ext uri="{FF2B5EF4-FFF2-40B4-BE49-F238E27FC236}">
                      <a16:creationId xmlns:a16="http://schemas.microsoft.com/office/drawing/2014/main" id="{9C9A1B58-BA85-4A58-A48A-ED6C87BBED7E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8565360" y="5283973"/>
                  <a:ext cx="3708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2236" name="Ink 2235">
                  <a:extLst>
                    <a:ext uri="{FF2B5EF4-FFF2-40B4-BE49-F238E27FC236}">
                      <a16:creationId xmlns:a16="http://schemas.microsoft.com/office/drawing/2014/main" id="{30F4074B-A209-4B66-9AEC-7228306B0E10}"/>
                    </a:ext>
                  </a:extLst>
                </p14:cNvPr>
                <p14:cNvContentPartPr/>
                <p14:nvPr/>
              </p14:nvContentPartPr>
              <p14:xfrm>
                <a:off x="8455560" y="5448853"/>
                <a:ext cx="102960" cy="27360"/>
              </p14:xfrm>
            </p:contentPart>
          </mc:Choice>
          <mc:Fallback>
            <p:pic>
              <p:nvPicPr>
                <p:cNvPr id="2236" name="Ink 2235">
                  <a:extLst>
                    <a:ext uri="{FF2B5EF4-FFF2-40B4-BE49-F238E27FC236}">
                      <a16:creationId xmlns:a16="http://schemas.microsoft.com/office/drawing/2014/main" id="{30F4074B-A209-4B66-9AEC-7228306B0E10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8446560" y="5440213"/>
                  <a:ext cx="1206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2237" name="Ink 2236">
                  <a:extLst>
                    <a:ext uri="{FF2B5EF4-FFF2-40B4-BE49-F238E27FC236}">
                      <a16:creationId xmlns:a16="http://schemas.microsoft.com/office/drawing/2014/main" id="{7974DFEE-C2DB-4320-B35F-AC5EA7D31E22}"/>
                    </a:ext>
                  </a:extLst>
                </p14:cNvPr>
                <p14:cNvContentPartPr/>
                <p14:nvPr/>
              </p14:nvContentPartPr>
              <p14:xfrm>
                <a:off x="8693160" y="5298013"/>
                <a:ext cx="22320" cy="316080"/>
              </p14:xfrm>
            </p:contentPart>
          </mc:Choice>
          <mc:Fallback>
            <p:pic>
              <p:nvPicPr>
                <p:cNvPr id="2237" name="Ink 2236">
                  <a:extLst>
                    <a:ext uri="{FF2B5EF4-FFF2-40B4-BE49-F238E27FC236}">
                      <a16:creationId xmlns:a16="http://schemas.microsoft.com/office/drawing/2014/main" id="{7974DFEE-C2DB-4320-B35F-AC5EA7D31E22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8684160" y="5289373"/>
                  <a:ext cx="3996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2238" name="Ink 2237">
                  <a:extLst>
                    <a:ext uri="{FF2B5EF4-FFF2-40B4-BE49-F238E27FC236}">
                      <a16:creationId xmlns:a16="http://schemas.microsoft.com/office/drawing/2014/main" id="{B53C7BE0-0601-46BC-A2F2-A2B19288710E}"/>
                    </a:ext>
                  </a:extLst>
                </p14:cNvPr>
                <p14:cNvContentPartPr/>
                <p14:nvPr/>
              </p14:nvContentPartPr>
              <p14:xfrm>
                <a:off x="8748960" y="5362453"/>
                <a:ext cx="123120" cy="223200"/>
              </p14:xfrm>
            </p:contentPart>
          </mc:Choice>
          <mc:Fallback>
            <p:pic>
              <p:nvPicPr>
                <p:cNvPr id="2238" name="Ink 2237">
                  <a:extLst>
                    <a:ext uri="{FF2B5EF4-FFF2-40B4-BE49-F238E27FC236}">
                      <a16:creationId xmlns:a16="http://schemas.microsoft.com/office/drawing/2014/main" id="{B53C7BE0-0601-46BC-A2F2-A2B19288710E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8740320" y="5353453"/>
                  <a:ext cx="14076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2239" name="Ink 2238">
                  <a:extLst>
                    <a:ext uri="{FF2B5EF4-FFF2-40B4-BE49-F238E27FC236}">
                      <a16:creationId xmlns:a16="http://schemas.microsoft.com/office/drawing/2014/main" id="{09014EBE-2801-48B1-8130-C7E7F4D3FAF0}"/>
                    </a:ext>
                  </a:extLst>
                </p14:cNvPr>
                <p14:cNvContentPartPr/>
                <p14:nvPr/>
              </p14:nvContentPartPr>
              <p14:xfrm>
                <a:off x="8769480" y="5317813"/>
                <a:ext cx="142560" cy="257760"/>
              </p14:xfrm>
            </p:contentPart>
          </mc:Choice>
          <mc:Fallback>
            <p:pic>
              <p:nvPicPr>
                <p:cNvPr id="2239" name="Ink 2238">
                  <a:extLst>
                    <a:ext uri="{FF2B5EF4-FFF2-40B4-BE49-F238E27FC236}">
                      <a16:creationId xmlns:a16="http://schemas.microsoft.com/office/drawing/2014/main" id="{09014EBE-2801-48B1-8130-C7E7F4D3FAF0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8760480" y="5308813"/>
                  <a:ext cx="16020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2240" name="Ink 2239">
                  <a:extLst>
                    <a:ext uri="{FF2B5EF4-FFF2-40B4-BE49-F238E27FC236}">
                      <a16:creationId xmlns:a16="http://schemas.microsoft.com/office/drawing/2014/main" id="{C6D7BDF5-D8EF-40B9-AFF5-3EC329E5C2AD}"/>
                    </a:ext>
                  </a:extLst>
                </p14:cNvPr>
                <p14:cNvContentPartPr/>
                <p14:nvPr/>
              </p14:nvContentPartPr>
              <p14:xfrm>
                <a:off x="8907000" y="5445613"/>
                <a:ext cx="81360" cy="124920"/>
              </p14:xfrm>
            </p:contentPart>
          </mc:Choice>
          <mc:Fallback>
            <p:pic>
              <p:nvPicPr>
                <p:cNvPr id="2240" name="Ink 2239">
                  <a:extLst>
                    <a:ext uri="{FF2B5EF4-FFF2-40B4-BE49-F238E27FC236}">
                      <a16:creationId xmlns:a16="http://schemas.microsoft.com/office/drawing/2014/main" id="{C6D7BDF5-D8EF-40B9-AFF5-3EC329E5C2AD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8898000" y="5436973"/>
                  <a:ext cx="9900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2241" name="Ink 2240">
                  <a:extLst>
                    <a:ext uri="{FF2B5EF4-FFF2-40B4-BE49-F238E27FC236}">
                      <a16:creationId xmlns:a16="http://schemas.microsoft.com/office/drawing/2014/main" id="{E866B42F-835C-4FAF-B7B5-E8A6EA3C0B08}"/>
                    </a:ext>
                  </a:extLst>
                </p14:cNvPr>
                <p14:cNvContentPartPr/>
                <p14:nvPr/>
              </p14:nvContentPartPr>
              <p14:xfrm>
                <a:off x="9057120" y="5324653"/>
                <a:ext cx="109080" cy="267840"/>
              </p14:xfrm>
            </p:contentPart>
          </mc:Choice>
          <mc:Fallback>
            <p:pic>
              <p:nvPicPr>
                <p:cNvPr id="2241" name="Ink 2240">
                  <a:extLst>
                    <a:ext uri="{FF2B5EF4-FFF2-40B4-BE49-F238E27FC236}">
                      <a16:creationId xmlns:a16="http://schemas.microsoft.com/office/drawing/2014/main" id="{E866B42F-835C-4FAF-B7B5-E8A6EA3C0B08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9048480" y="5316013"/>
                  <a:ext cx="12672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2242" name="Ink 2241">
                  <a:extLst>
                    <a:ext uri="{FF2B5EF4-FFF2-40B4-BE49-F238E27FC236}">
                      <a16:creationId xmlns:a16="http://schemas.microsoft.com/office/drawing/2014/main" id="{40F27B58-A33A-45C8-A70B-FCBCF7D10A76}"/>
                    </a:ext>
                  </a:extLst>
                </p14:cNvPr>
                <p14:cNvContentPartPr/>
                <p14:nvPr/>
              </p14:nvContentPartPr>
              <p14:xfrm>
                <a:off x="9207600" y="5209453"/>
                <a:ext cx="97200" cy="514080"/>
              </p14:xfrm>
            </p:contentPart>
          </mc:Choice>
          <mc:Fallback>
            <p:pic>
              <p:nvPicPr>
                <p:cNvPr id="2242" name="Ink 2241">
                  <a:extLst>
                    <a:ext uri="{FF2B5EF4-FFF2-40B4-BE49-F238E27FC236}">
                      <a16:creationId xmlns:a16="http://schemas.microsoft.com/office/drawing/2014/main" id="{40F27B58-A33A-45C8-A70B-FCBCF7D10A76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9198600" y="5200453"/>
                  <a:ext cx="11484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2253" name="Ink 2252">
                  <a:extLst>
                    <a:ext uri="{FF2B5EF4-FFF2-40B4-BE49-F238E27FC236}">
                      <a16:creationId xmlns:a16="http://schemas.microsoft.com/office/drawing/2014/main" id="{C34AE0D3-A853-4D08-BD89-286E25BBC0F9}"/>
                    </a:ext>
                  </a:extLst>
                </p14:cNvPr>
                <p14:cNvContentPartPr/>
                <p14:nvPr/>
              </p14:nvContentPartPr>
              <p14:xfrm>
                <a:off x="1969080" y="5942773"/>
                <a:ext cx="218880" cy="115560"/>
              </p14:xfrm>
            </p:contentPart>
          </mc:Choice>
          <mc:Fallback>
            <p:pic>
              <p:nvPicPr>
                <p:cNvPr id="2253" name="Ink 2252">
                  <a:extLst>
                    <a:ext uri="{FF2B5EF4-FFF2-40B4-BE49-F238E27FC236}">
                      <a16:creationId xmlns:a16="http://schemas.microsoft.com/office/drawing/2014/main" id="{C34AE0D3-A853-4D08-BD89-286E25BBC0F9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1960080" y="5934133"/>
                  <a:ext cx="2365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2254" name="Ink 2253">
                  <a:extLst>
                    <a:ext uri="{FF2B5EF4-FFF2-40B4-BE49-F238E27FC236}">
                      <a16:creationId xmlns:a16="http://schemas.microsoft.com/office/drawing/2014/main" id="{6C8CDB53-A266-4C73-B928-D81D0C977068}"/>
                    </a:ext>
                  </a:extLst>
                </p14:cNvPr>
                <p14:cNvContentPartPr/>
                <p14:nvPr/>
              </p14:nvContentPartPr>
              <p14:xfrm>
                <a:off x="1948920" y="5937733"/>
                <a:ext cx="267480" cy="325080"/>
              </p14:xfrm>
            </p:contentPart>
          </mc:Choice>
          <mc:Fallback>
            <p:pic>
              <p:nvPicPr>
                <p:cNvPr id="2254" name="Ink 2253">
                  <a:extLst>
                    <a:ext uri="{FF2B5EF4-FFF2-40B4-BE49-F238E27FC236}">
                      <a16:creationId xmlns:a16="http://schemas.microsoft.com/office/drawing/2014/main" id="{6C8CDB53-A266-4C73-B928-D81D0C977068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1940280" y="5929093"/>
                  <a:ext cx="28512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2256" name="Ink 2255">
                  <a:extLst>
                    <a:ext uri="{FF2B5EF4-FFF2-40B4-BE49-F238E27FC236}">
                      <a16:creationId xmlns:a16="http://schemas.microsoft.com/office/drawing/2014/main" id="{267A5987-F631-43E6-85A0-33F25452AE1E}"/>
                    </a:ext>
                  </a:extLst>
                </p14:cNvPr>
                <p14:cNvContentPartPr/>
                <p14:nvPr/>
              </p14:nvContentPartPr>
              <p14:xfrm>
                <a:off x="2308920" y="5988853"/>
                <a:ext cx="85680" cy="248400"/>
              </p14:xfrm>
            </p:contentPart>
          </mc:Choice>
          <mc:Fallback>
            <p:pic>
              <p:nvPicPr>
                <p:cNvPr id="2256" name="Ink 2255">
                  <a:extLst>
                    <a:ext uri="{FF2B5EF4-FFF2-40B4-BE49-F238E27FC236}">
                      <a16:creationId xmlns:a16="http://schemas.microsoft.com/office/drawing/2014/main" id="{267A5987-F631-43E6-85A0-33F25452AE1E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2299920" y="5980213"/>
                  <a:ext cx="10332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2257" name="Ink 2256">
                  <a:extLst>
                    <a:ext uri="{FF2B5EF4-FFF2-40B4-BE49-F238E27FC236}">
                      <a16:creationId xmlns:a16="http://schemas.microsoft.com/office/drawing/2014/main" id="{DAE902F5-92A8-4B2E-8363-20FEB3C0DB81}"/>
                    </a:ext>
                  </a:extLst>
                </p14:cNvPr>
                <p14:cNvContentPartPr/>
                <p14:nvPr/>
              </p14:nvContentPartPr>
              <p14:xfrm>
                <a:off x="2431680" y="6102973"/>
                <a:ext cx="126360" cy="10440"/>
              </p14:xfrm>
            </p:contentPart>
          </mc:Choice>
          <mc:Fallback>
            <p:pic>
              <p:nvPicPr>
                <p:cNvPr id="2257" name="Ink 2256">
                  <a:extLst>
                    <a:ext uri="{FF2B5EF4-FFF2-40B4-BE49-F238E27FC236}">
                      <a16:creationId xmlns:a16="http://schemas.microsoft.com/office/drawing/2014/main" id="{DAE902F5-92A8-4B2E-8363-20FEB3C0DB81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2422680" y="6093973"/>
                  <a:ext cx="1440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2258" name="Ink 2257">
                  <a:extLst>
                    <a:ext uri="{FF2B5EF4-FFF2-40B4-BE49-F238E27FC236}">
                      <a16:creationId xmlns:a16="http://schemas.microsoft.com/office/drawing/2014/main" id="{4B03DC59-601F-40E7-8B35-F9B63B57092C}"/>
                    </a:ext>
                  </a:extLst>
                </p14:cNvPr>
                <p14:cNvContentPartPr/>
                <p14:nvPr/>
              </p14:nvContentPartPr>
              <p14:xfrm>
                <a:off x="2624280" y="6035293"/>
                <a:ext cx="24120" cy="177480"/>
              </p14:xfrm>
            </p:contentPart>
          </mc:Choice>
          <mc:Fallback>
            <p:pic>
              <p:nvPicPr>
                <p:cNvPr id="2258" name="Ink 2257">
                  <a:extLst>
                    <a:ext uri="{FF2B5EF4-FFF2-40B4-BE49-F238E27FC236}">
                      <a16:creationId xmlns:a16="http://schemas.microsoft.com/office/drawing/2014/main" id="{4B03DC59-601F-40E7-8B35-F9B63B57092C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2615640" y="6026293"/>
                  <a:ext cx="4176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2259" name="Ink 2258">
                  <a:extLst>
                    <a:ext uri="{FF2B5EF4-FFF2-40B4-BE49-F238E27FC236}">
                      <a16:creationId xmlns:a16="http://schemas.microsoft.com/office/drawing/2014/main" id="{18FA7DBE-D30A-4E5F-A1C5-AABA0560E047}"/>
                    </a:ext>
                  </a:extLst>
                </p14:cNvPr>
                <p14:cNvContentPartPr/>
                <p14:nvPr/>
              </p14:nvContentPartPr>
              <p14:xfrm>
                <a:off x="2676840" y="5987413"/>
                <a:ext cx="102600" cy="320400"/>
              </p14:xfrm>
            </p:contentPart>
          </mc:Choice>
          <mc:Fallback>
            <p:pic>
              <p:nvPicPr>
                <p:cNvPr id="2259" name="Ink 2258">
                  <a:extLst>
                    <a:ext uri="{FF2B5EF4-FFF2-40B4-BE49-F238E27FC236}">
                      <a16:creationId xmlns:a16="http://schemas.microsoft.com/office/drawing/2014/main" id="{18FA7DBE-D30A-4E5F-A1C5-AABA0560E047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2667840" y="5978773"/>
                  <a:ext cx="12024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2261" name="Ink 2260">
                  <a:extLst>
                    <a:ext uri="{FF2B5EF4-FFF2-40B4-BE49-F238E27FC236}">
                      <a16:creationId xmlns:a16="http://schemas.microsoft.com/office/drawing/2014/main" id="{06FF949C-8125-4EB4-AECD-9C8FE99903B4}"/>
                    </a:ext>
                  </a:extLst>
                </p14:cNvPr>
                <p14:cNvContentPartPr/>
                <p14:nvPr/>
              </p14:nvContentPartPr>
              <p14:xfrm>
                <a:off x="2779080" y="5902093"/>
                <a:ext cx="109800" cy="122760"/>
              </p14:xfrm>
            </p:contentPart>
          </mc:Choice>
          <mc:Fallback>
            <p:pic>
              <p:nvPicPr>
                <p:cNvPr id="2261" name="Ink 2260">
                  <a:extLst>
                    <a:ext uri="{FF2B5EF4-FFF2-40B4-BE49-F238E27FC236}">
                      <a16:creationId xmlns:a16="http://schemas.microsoft.com/office/drawing/2014/main" id="{06FF949C-8125-4EB4-AECD-9C8FE99903B4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2770440" y="5893093"/>
                  <a:ext cx="1274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2262" name="Ink 2261">
                  <a:extLst>
                    <a:ext uri="{FF2B5EF4-FFF2-40B4-BE49-F238E27FC236}">
                      <a16:creationId xmlns:a16="http://schemas.microsoft.com/office/drawing/2014/main" id="{E45FBDD8-1E9D-4E4F-A995-175BFC045DAA}"/>
                    </a:ext>
                  </a:extLst>
                </p14:cNvPr>
                <p14:cNvContentPartPr/>
                <p14:nvPr/>
              </p14:nvContentPartPr>
              <p14:xfrm>
                <a:off x="2816880" y="5858533"/>
                <a:ext cx="83160" cy="187200"/>
              </p14:xfrm>
            </p:contentPart>
          </mc:Choice>
          <mc:Fallback>
            <p:pic>
              <p:nvPicPr>
                <p:cNvPr id="2262" name="Ink 2261">
                  <a:extLst>
                    <a:ext uri="{FF2B5EF4-FFF2-40B4-BE49-F238E27FC236}">
                      <a16:creationId xmlns:a16="http://schemas.microsoft.com/office/drawing/2014/main" id="{E45FBDD8-1E9D-4E4F-A995-175BFC045DAA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2808240" y="5849533"/>
                  <a:ext cx="1008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2263" name="Ink 2262">
                  <a:extLst>
                    <a:ext uri="{FF2B5EF4-FFF2-40B4-BE49-F238E27FC236}">
                      <a16:creationId xmlns:a16="http://schemas.microsoft.com/office/drawing/2014/main" id="{0E4149AC-40C2-4F28-9542-21948154D828}"/>
                    </a:ext>
                  </a:extLst>
                </p14:cNvPr>
                <p14:cNvContentPartPr/>
                <p14:nvPr/>
              </p14:nvContentPartPr>
              <p14:xfrm>
                <a:off x="2941800" y="5907133"/>
                <a:ext cx="21240" cy="131400"/>
              </p14:xfrm>
            </p:contentPart>
          </mc:Choice>
          <mc:Fallback>
            <p:pic>
              <p:nvPicPr>
                <p:cNvPr id="2263" name="Ink 2262">
                  <a:extLst>
                    <a:ext uri="{FF2B5EF4-FFF2-40B4-BE49-F238E27FC236}">
                      <a16:creationId xmlns:a16="http://schemas.microsoft.com/office/drawing/2014/main" id="{0E4149AC-40C2-4F28-9542-21948154D828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2932800" y="5898493"/>
                  <a:ext cx="3888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2264" name="Ink 2263">
                  <a:extLst>
                    <a:ext uri="{FF2B5EF4-FFF2-40B4-BE49-F238E27FC236}">
                      <a16:creationId xmlns:a16="http://schemas.microsoft.com/office/drawing/2014/main" id="{AAFAF21F-D58C-4DD6-AC92-BB6824493C12}"/>
                    </a:ext>
                  </a:extLst>
                </p14:cNvPr>
                <p14:cNvContentPartPr/>
                <p14:nvPr/>
              </p14:nvContentPartPr>
              <p14:xfrm>
                <a:off x="3016680" y="5902093"/>
                <a:ext cx="19440" cy="31320"/>
              </p14:xfrm>
            </p:contentPart>
          </mc:Choice>
          <mc:Fallback>
            <p:pic>
              <p:nvPicPr>
                <p:cNvPr id="2264" name="Ink 2263">
                  <a:extLst>
                    <a:ext uri="{FF2B5EF4-FFF2-40B4-BE49-F238E27FC236}">
                      <a16:creationId xmlns:a16="http://schemas.microsoft.com/office/drawing/2014/main" id="{AAFAF21F-D58C-4DD6-AC92-BB6824493C12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3008040" y="5893093"/>
                  <a:ext cx="3708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2266" name="Ink 2265">
                  <a:extLst>
                    <a:ext uri="{FF2B5EF4-FFF2-40B4-BE49-F238E27FC236}">
                      <a16:creationId xmlns:a16="http://schemas.microsoft.com/office/drawing/2014/main" id="{26465A7D-B409-48CC-88D6-652A09A30BED}"/>
                    </a:ext>
                  </a:extLst>
                </p14:cNvPr>
                <p14:cNvContentPartPr/>
                <p14:nvPr/>
              </p14:nvContentPartPr>
              <p14:xfrm>
                <a:off x="3060960" y="5859253"/>
                <a:ext cx="127440" cy="148320"/>
              </p14:xfrm>
            </p:contentPart>
          </mc:Choice>
          <mc:Fallback>
            <p:pic>
              <p:nvPicPr>
                <p:cNvPr id="2266" name="Ink 2265">
                  <a:extLst>
                    <a:ext uri="{FF2B5EF4-FFF2-40B4-BE49-F238E27FC236}">
                      <a16:creationId xmlns:a16="http://schemas.microsoft.com/office/drawing/2014/main" id="{26465A7D-B409-48CC-88D6-652A09A30BED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3051960" y="5850613"/>
                  <a:ext cx="1450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2267" name="Ink 2266">
                  <a:extLst>
                    <a:ext uri="{FF2B5EF4-FFF2-40B4-BE49-F238E27FC236}">
                      <a16:creationId xmlns:a16="http://schemas.microsoft.com/office/drawing/2014/main" id="{5DEE2C81-BBC3-4A3E-BA0C-961C0C4B7EB3}"/>
                    </a:ext>
                  </a:extLst>
                </p14:cNvPr>
                <p14:cNvContentPartPr/>
                <p14:nvPr/>
              </p14:nvContentPartPr>
              <p14:xfrm>
                <a:off x="3072120" y="5883733"/>
                <a:ext cx="67680" cy="38520"/>
              </p14:xfrm>
            </p:contentPart>
          </mc:Choice>
          <mc:Fallback>
            <p:pic>
              <p:nvPicPr>
                <p:cNvPr id="2267" name="Ink 2266">
                  <a:extLst>
                    <a:ext uri="{FF2B5EF4-FFF2-40B4-BE49-F238E27FC236}">
                      <a16:creationId xmlns:a16="http://schemas.microsoft.com/office/drawing/2014/main" id="{5DEE2C81-BBC3-4A3E-BA0C-961C0C4B7EB3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3063120" y="5875093"/>
                  <a:ext cx="8532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2268" name="Ink 2267">
                  <a:extLst>
                    <a:ext uri="{FF2B5EF4-FFF2-40B4-BE49-F238E27FC236}">
                      <a16:creationId xmlns:a16="http://schemas.microsoft.com/office/drawing/2014/main" id="{DC965BFB-EE3F-4D69-B27E-45F5B5586DF4}"/>
                    </a:ext>
                  </a:extLst>
                </p14:cNvPr>
                <p14:cNvContentPartPr/>
                <p14:nvPr/>
              </p14:nvContentPartPr>
              <p14:xfrm>
                <a:off x="3214680" y="5931973"/>
                <a:ext cx="18000" cy="112680"/>
              </p14:xfrm>
            </p:contentPart>
          </mc:Choice>
          <mc:Fallback>
            <p:pic>
              <p:nvPicPr>
                <p:cNvPr id="2268" name="Ink 2267">
                  <a:extLst>
                    <a:ext uri="{FF2B5EF4-FFF2-40B4-BE49-F238E27FC236}">
                      <a16:creationId xmlns:a16="http://schemas.microsoft.com/office/drawing/2014/main" id="{DC965BFB-EE3F-4D69-B27E-45F5B5586DF4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3205680" y="5922973"/>
                  <a:ext cx="3564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2270" name="Ink 2269">
                  <a:extLst>
                    <a:ext uri="{FF2B5EF4-FFF2-40B4-BE49-F238E27FC236}">
                      <a16:creationId xmlns:a16="http://schemas.microsoft.com/office/drawing/2014/main" id="{F176EE52-B071-46BC-A389-48953AFBE70C}"/>
                    </a:ext>
                  </a:extLst>
                </p14:cNvPr>
                <p14:cNvContentPartPr/>
                <p14:nvPr/>
              </p14:nvContentPartPr>
              <p14:xfrm>
                <a:off x="3334920" y="6028453"/>
                <a:ext cx="15840" cy="279720"/>
              </p14:xfrm>
            </p:contentPart>
          </mc:Choice>
          <mc:Fallback>
            <p:pic>
              <p:nvPicPr>
                <p:cNvPr id="2270" name="Ink 2269">
                  <a:extLst>
                    <a:ext uri="{FF2B5EF4-FFF2-40B4-BE49-F238E27FC236}">
                      <a16:creationId xmlns:a16="http://schemas.microsoft.com/office/drawing/2014/main" id="{F176EE52-B071-46BC-A389-48953AFBE70C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3326280" y="6019453"/>
                  <a:ext cx="3348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2271" name="Ink 2270">
                  <a:extLst>
                    <a:ext uri="{FF2B5EF4-FFF2-40B4-BE49-F238E27FC236}">
                      <a16:creationId xmlns:a16="http://schemas.microsoft.com/office/drawing/2014/main" id="{1108761A-D693-4A7C-A126-96B8444EFFA2}"/>
                    </a:ext>
                  </a:extLst>
                </p14:cNvPr>
                <p14:cNvContentPartPr/>
                <p14:nvPr/>
              </p14:nvContentPartPr>
              <p14:xfrm>
                <a:off x="3391080" y="6074173"/>
                <a:ext cx="107280" cy="219960"/>
              </p14:xfrm>
            </p:contentPart>
          </mc:Choice>
          <mc:Fallback>
            <p:pic>
              <p:nvPicPr>
                <p:cNvPr id="2271" name="Ink 2270">
                  <a:extLst>
                    <a:ext uri="{FF2B5EF4-FFF2-40B4-BE49-F238E27FC236}">
                      <a16:creationId xmlns:a16="http://schemas.microsoft.com/office/drawing/2014/main" id="{1108761A-D693-4A7C-A126-96B8444EFFA2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3382440" y="6065173"/>
                  <a:ext cx="12492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2272" name="Ink 2271">
                  <a:extLst>
                    <a:ext uri="{FF2B5EF4-FFF2-40B4-BE49-F238E27FC236}">
                      <a16:creationId xmlns:a16="http://schemas.microsoft.com/office/drawing/2014/main" id="{CDCE4855-DB27-4D11-A74F-92A5EA468DE7}"/>
                    </a:ext>
                  </a:extLst>
                </p14:cNvPr>
                <p14:cNvContentPartPr/>
                <p14:nvPr/>
              </p14:nvContentPartPr>
              <p14:xfrm>
                <a:off x="3396840" y="6137533"/>
                <a:ext cx="84240" cy="78840"/>
              </p14:xfrm>
            </p:contentPart>
          </mc:Choice>
          <mc:Fallback>
            <p:pic>
              <p:nvPicPr>
                <p:cNvPr id="2272" name="Ink 2271">
                  <a:extLst>
                    <a:ext uri="{FF2B5EF4-FFF2-40B4-BE49-F238E27FC236}">
                      <a16:creationId xmlns:a16="http://schemas.microsoft.com/office/drawing/2014/main" id="{CDCE4855-DB27-4D11-A74F-92A5EA468DE7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3387840" y="6128893"/>
                  <a:ext cx="1018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2273" name="Ink 2272">
                  <a:extLst>
                    <a:ext uri="{FF2B5EF4-FFF2-40B4-BE49-F238E27FC236}">
                      <a16:creationId xmlns:a16="http://schemas.microsoft.com/office/drawing/2014/main" id="{C9C9AB6C-ED17-418C-BF2F-C6010A658682}"/>
                    </a:ext>
                  </a:extLst>
                </p14:cNvPr>
                <p14:cNvContentPartPr/>
                <p14:nvPr/>
              </p14:nvContentPartPr>
              <p14:xfrm>
                <a:off x="3553440" y="6203053"/>
                <a:ext cx="9360" cy="126720"/>
              </p14:xfrm>
            </p:contentPart>
          </mc:Choice>
          <mc:Fallback>
            <p:pic>
              <p:nvPicPr>
                <p:cNvPr id="2273" name="Ink 2272">
                  <a:extLst>
                    <a:ext uri="{FF2B5EF4-FFF2-40B4-BE49-F238E27FC236}">
                      <a16:creationId xmlns:a16="http://schemas.microsoft.com/office/drawing/2014/main" id="{C9C9AB6C-ED17-418C-BF2F-C6010A658682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3544800" y="6194413"/>
                  <a:ext cx="270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2274" name="Ink 2273">
                  <a:extLst>
                    <a:ext uri="{FF2B5EF4-FFF2-40B4-BE49-F238E27FC236}">
                      <a16:creationId xmlns:a16="http://schemas.microsoft.com/office/drawing/2014/main" id="{5BC14921-D43C-4E04-99DB-7D89C4350723}"/>
                    </a:ext>
                  </a:extLst>
                </p14:cNvPr>
                <p14:cNvContentPartPr/>
                <p14:nvPr/>
              </p14:nvContentPartPr>
              <p14:xfrm>
                <a:off x="3575760" y="6028813"/>
                <a:ext cx="146880" cy="293040"/>
              </p14:xfrm>
            </p:contentPart>
          </mc:Choice>
          <mc:Fallback>
            <p:pic>
              <p:nvPicPr>
                <p:cNvPr id="2274" name="Ink 2273">
                  <a:extLst>
                    <a:ext uri="{FF2B5EF4-FFF2-40B4-BE49-F238E27FC236}">
                      <a16:creationId xmlns:a16="http://schemas.microsoft.com/office/drawing/2014/main" id="{5BC14921-D43C-4E04-99DB-7D89C4350723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3566760" y="6019813"/>
                  <a:ext cx="16452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2275" name="Ink 2274">
                  <a:extLst>
                    <a:ext uri="{FF2B5EF4-FFF2-40B4-BE49-F238E27FC236}">
                      <a16:creationId xmlns:a16="http://schemas.microsoft.com/office/drawing/2014/main" id="{44E99BE6-DB4A-440A-82E8-2E135D2CF5B0}"/>
                    </a:ext>
                  </a:extLst>
                </p14:cNvPr>
                <p14:cNvContentPartPr/>
                <p14:nvPr/>
              </p14:nvContentPartPr>
              <p14:xfrm>
                <a:off x="1936320" y="6370093"/>
                <a:ext cx="82440" cy="145800"/>
              </p14:xfrm>
            </p:contentPart>
          </mc:Choice>
          <mc:Fallback>
            <p:pic>
              <p:nvPicPr>
                <p:cNvPr id="2275" name="Ink 2274">
                  <a:extLst>
                    <a:ext uri="{FF2B5EF4-FFF2-40B4-BE49-F238E27FC236}">
                      <a16:creationId xmlns:a16="http://schemas.microsoft.com/office/drawing/2014/main" id="{44E99BE6-DB4A-440A-82E8-2E135D2CF5B0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1927680" y="6361453"/>
                  <a:ext cx="10008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2276" name="Ink 2275">
                  <a:extLst>
                    <a:ext uri="{FF2B5EF4-FFF2-40B4-BE49-F238E27FC236}">
                      <a16:creationId xmlns:a16="http://schemas.microsoft.com/office/drawing/2014/main" id="{58FFB79F-5D15-43DB-868B-575A78AD5199}"/>
                    </a:ext>
                  </a:extLst>
                </p14:cNvPr>
                <p14:cNvContentPartPr/>
                <p14:nvPr/>
              </p14:nvContentPartPr>
              <p14:xfrm>
                <a:off x="1928760" y="6421933"/>
                <a:ext cx="92520" cy="31320"/>
              </p14:xfrm>
            </p:contentPart>
          </mc:Choice>
          <mc:Fallback>
            <p:pic>
              <p:nvPicPr>
                <p:cNvPr id="2276" name="Ink 2275">
                  <a:extLst>
                    <a:ext uri="{FF2B5EF4-FFF2-40B4-BE49-F238E27FC236}">
                      <a16:creationId xmlns:a16="http://schemas.microsoft.com/office/drawing/2014/main" id="{58FFB79F-5D15-43DB-868B-575A78AD5199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1920120" y="6412933"/>
                  <a:ext cx="1101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2277" name="Ink 2276">
                  <a:extLst>
                    <a:ext uri="{FF2B5EF4-FFF2-40B4-BE49-F238E27FC236}">
                      <a16:creationId xmlns:a16="http://schemas.microsoft.com/office/drawing/2014/main" id="{F5A3C09E-CB29-4078-BA29-95DD745E9C42}"/>
                    </a:ext>
                  </a:extLst>
                </p14:cNvPr>
                <p14:cNvContentPartPr/>
                <p14:nvPr/>
              </p14:nvContentPartPr>
              <p14:xfrm>
                <a:off x="2027400" y="6452533"/>
                <a:ext cx="22320" cy="85680"/>
              </p14:xfrm>
            </p:contentPart>
          </mc:Choice>
          <mc:Fallback>
            <p:pic>
              <p:nvPicPr>
                <p:cNvPr id="2277" name="Ink 2276">
                  <a:extLst>
                    <a:ext uri="{FF2B5EF4-FFF2-40B4-BE49-F238E27FC236}">
                      <a16:creationId xmlns:a16="http://schemas.microsoft.com/office/drawing/2014/main" id="{F5A3C09E-CB29-4078-BA29-95DD745E9C42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2018760" y="6443893"/>
                  <a:ext cx="399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2278" name="Ink 2277">
                  <a:extLst>
                    <a:ext uri="{FF2B5EF4-FFF2-40B4-BE49-F238E27FC236}">
                      <a16:creationId xmlns:a16="http://schemas.microsoft.com/office/drawing/2014/main" id="{FC1A7A14-BEA2-4336-AC27-E44B2EDFD652}"/>
                    </a:ext>
                  </a:extLst>
                </p14:cNvPr>
                <p14:cNvContentPartPr/>
                <p14:nvPr/>
              </p14:nvContentPartPr>
              <p14:xfrm>
                <a:off x="2087880" y="6353533"/>
                <a:ext cx="122040" cy="153000"/>
              </p14:xfrm>
            </p:contentPart>
          </mc:Choice>
          <mc:Fallback>
            <p:pic>
              <p:nvPicPr>
                <p:cNvPr id="2278" name="Ink 2277">
                  <a:extLst>
                    <a:ext uri="{FF2B5EF4-FFF2-40B4-BE49-F238E27FC236}">
                      <a16:creationId xmlns:a16="http://schemas.microsoft.com/office/drawing/2014/main" id="{FC1A7A14-BEA2-4336-AC27-E44B2EDFD652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2079240" y="6344893"/>
                  <a:ext cx="13968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2279" name="Ink 2278">
                  <a:extLst>
                    <a:ext uri="{FF2B5EF4-FFF2-40B4-BE49-F238E27FC236}">
                      <a16:creationId xmlns:a16="http://schemas.microsoft.com/office/drawing/2014/main" id="{DB3F17BF-04CC-4649-BF07-8ACF2EC2F1CC}"/>
                    </a:ext>
                  </a:extLst>
                </p14:cNvPr>
                <p14:cNvContentPartPr/>
                <p14:nvPr/>
              </p14:nvContentPartPr>
              <p14:xfrm>
                <a:off x="2092560" y="6431653"/>
                <a:ext cx="110880" cy="14400"/>
              </p14:xfrm>
            </p:contentPart>
          </mc:Choice>
          <mc:Fallback>
            <p:pic>
              <p:nvPicPr>
                <p:cNvPr id="2279" name="Ink 2278">
                  <a:extLst>
                    <a:ext uri="{FF2B5EF4-FFF2-40B4-BE49-F238E27FC236}">
                      <a16:creationId xmlns:a16="http://schemas.microsoft.com/office/drawing/2014/main" id="{DB3F17BF-04CC-4649-BF07-8ACF2EC2F1CC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2083920" y="6423013"/>
                  <a:ext cx="12852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2280" name="Ink 2279">
                  <a:extLst>
                    <a:ext uri="{FF2B5EF4-FFF2-40B4-BE49-F238E27FC236}">
                      <a16:creationId xmlns:a16="http://schemas.microsoft.com/office/drawing/2014/main" id="{B1C3FE2A-086A-4EB2-997A-BE96E6A4BB4C}"/>
                    </a:ext>
                  </a:extLst>
                </p14:cNvPr>
                <p14:cNvContentPartPr/>
                <p14:nvPr/>
              </p14:nvContentPartPr>
              <p14:xfrm>
                <a:off x="2211720" y="6342733"/>
                <a:ext cx="144000" cy="196200"/>
              </p14:xfrm>
            </p:contentPart>
          </mc:Choice>
          <mc:Fallback>
            <p:pic>
              <p:nvPicPr>
                <p:cNvPr id="2280" name="Ink 2279">
                  <a:extLst>
                    <a:ext uri="{FF2B5EF4-FFF2-40B4-BE49-F238E27FC236}">
                      <a16:creationId xmlns:a16="http://schemas.microsoft.com/office/drawing/2014/main" id="{B1C3FE2A-086A-4EB2-997A-BE96E6A4BB4C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2203080" y="6334093"/>
                  <a:ext cx="1616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2281" name="Ink 2280">
                  <a:extLst>
                    <a:ext uri="{FF2B5EF4-FFF2-40B4-BE49-F238E27FC236}">
                      <a16:creationId xmlns:a16="http://schemas.microsoft.com/office/drawing/2014/main" id="{D23E1D78-4183-4374-AC88-98B0F1770CD7}"/>
                    </a:ext>
                  </a:extLst>
                </p14:cNvPr>
                <p14:cNvContentPartPr/>
                <p14:nvPr/>
              </p14:nvContentPartPr>
              <p14:xfrm>
                <a:off x="2324400" y="6422293"/>
                <a:ext cx="53280" cy="80280"/>
              </p14:xfrm>
            </p:contentPart>
          </mc:Choice>
          <mc:Fallback>
            <p:pic>
              <p:nvPicPr>
                <p:cNvPr id="2281" name="Ink 2280">
                  <a:extLst>
                    <a:ext uri="{FF2B5EF4-FFF2-40B4-BE49-F238E27FC236}">
                      <a16:creationId xmlns:a16="http://schemas.microsoft.com/office/drawing/2014/main" id="{D23E1D78-4183-4374-AC88-98B0F1770CD7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2315760" y="6413653"/>
                  <a:ext cx="7092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2282" name="Ink 2281">
                  <a:extLst>
                    <a:ext uri="{FF2B5EF4-FFF2-40B4-BE49-F238E27FC236}">
                      <a16:creationId xmlns:a16="http://schemas.microsoft.com/office/drawing/2014/main" id="{74A59944-95B4-4828-BFD1-4ACA0A31A51B}"/>
                    </a:ext>
                  </a:extLst>
                </p14:cNvPr>
                <p14:cNvContentPartPr/>
                <p14:nvPr/>
              </p14:nvContentPartPr>
              <p14:xfrm>
                <a:off x="2436000" y="6456493"/>
                <a:ext cx="21240" cy="93600"/>
              </p14:xfrm>
            </p:contentPart>
          </mc:Choice>
          <mc:Fallback>
            <p:pic>
              <p:nvPicPr>
                <p:cNvPr id="2282" name="Ink 2281">
                  <a:extLst>
                    <a:ext uri="{FF2B5EF4-FFF2-40B4-BE49-F238E27FC236}">
                      <a16:creationId xmlns:a16="http://schemas.microsoft.com/office/drawing/2014/main" id="{74A59944-95B4-4828-BFD1-4ACA0A31A51B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2427360" y="6447853"/>
                  <a:ext cx="3888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2283" name="Ink 2282">
                  <a:extLst>
                    <a:ext uri="{FF2B5EF4-FFF2-40B4-BE49-F238E27FC236}">
                      <a16:creationId xmlns:a16="http://schemas.microsoft.com/office/drawing/2014/main" id="{0FCD90EB-BBDF-416D-93FF-7A463ED5AE93}"/>
                    </a:ext>
                  </a:extLst>
                </p14:cNvPr>
                <p14:cNvContentPartPr/>
                <p14:nvPr/>
              </p14:nvContentPartPr>
              <p14:xfrm>
                <a:off x="2508000" y="6385933"/>
                <a:ext cx="23400" cy="129600"/>
              </p14:xfrm>
            </p:contentPart>
          </mc:Choice>
          <mc:Fallback>
            <p:pic>
              <p:nvPicPr>
                <p:cNvPr id="2283" name="Ink 2282">
                  <a:extLst>
                    <a:ext uri="{FF2B5EF4-FFF2-40B4-BE49-F238E27FC236}">
                      <a16:creationId xmlns:a16="http://schemas.microsoft.com/office/drawing/2014/main" id="{0FCD90EB-BBDF-416D-93FF-7A463ED5AE93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2499000" y="6377293"/>
                  <a:ext cx="410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2284" name="Ink 2283">
                  <a:extLst>
                    <a:ext uri="{FF2B5EF4-FFF2-40B4-BE49-F238E27FC236}">
                      <a16:creationId xmlns:a16="http://schemas.microsoft.com/office/drawing/2014/main" id="{1F4598FF-4D13-41B3-BB0A-2FEC340FF1C9}"/>
                    </a:ext>
                  </a:extLst>
                </p14:cNvPr>
                <p14:cNvContentPartPr/>
                <p14:nvPr/>
              </p14:nvContentPartPr>
              <p14:xfrm>
                <a:off x="2555160" y="6343453"/>
                <a:ext cx="94320" cy="249840"/>
              </p14:xfrm>
            </p:contentPart>
          </mc:Choice>
          <mc:Fallback>
            <p:pic>
              <p:nvPicPr>
                <p:cNvPr id="2284" name="Ink 2283">
                  <a:extLst>
                    <a:ext uri="{FF2B5EF4-FFF2-40B4-BE49-F238E27FC236}">
                      <a16:creationId xmlns:a16="http://schemas.microsoft.com/office/drawing/2014/main" id="{1F4598FF-4D13-41B3-BB0A-2FEC340FF1C9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2546520" y="6334453"/>
                  <a:ext cx="11196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2244" name="Ink 2243">
                  <a:extLst>
                    <a:ext uri="{FF2B5EF4-FFF2-40B4-BE49-F238E27FC236}">
                      <a16:creationId xmlns:a16="http://schemas.microsoft.com/office/drawing/2014/main" id="{F2E8C740-2A02-4FAD-AB98-EE7AEAC1F20D}"/>
                    </a:ext>
                  </a:extLst>
                </p14:cNvPr>
                <p14:cNvContentPartPr/>
                <p14:nvPr/>
              </p14:nvContentPartPr>
              <p14:xfrm>
                <a:off x="1214520" y="6054013"/>
                <a:ext cx="151560" cy="20160"/>
              </p14:xfrm>
            </p:contentPart>
          </mc:Choice>
          <mc:Fallback>
            <p:pic>
              <p:nvPicPr>
                <p:cNvPr id="2244" name="Ink 2243">
                  <a:extLst>
                    <a:ext uri="{FF2B5EF4-FFF2-40B4-BE49-F238E27FC236}">
                      <a16:creationId xmlns:a16="http://schemas.microsoft.com/office/drawing/2014/main" id="{F2E8C740-2A02-4FAD-AB98-EE7AEAC1F20D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1205880" y="6045373"/>
                  <a:ext cx="1692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2245" name="Ink 2244">
                  <a:extLst>
                    <a:ext uri="{FF2B5EF4-FFF2-40B4-BE49-F238E27FC236}">
                      <a16:creationId xmlns:a16="http://schemas.microsoft.com/office/drawing/2014/main" id="{21E32D73-657E-4EB9-8502-86B509BFE67B}"/>
                    </a:ext>
                  </a:extLst>
                </p14:cNvPr>
                <p14:cNvContentPartPr/>
                <p14:nvPr/>
              </p14:nvContentPartPr>
              <p14:xfrm>
                <a:off x="1204800" y="6164533"/>
                <a:ext cx="163800" cy="11160"/>
              </p14:xfrm>
            </p:contentPart>
          </mc:Choice>
          <mc:Fallback>
            <p:pic>
              <p:nvPicPr>
                <p:cNvPr id="2245" name="Ink 2244">
                  <a:extLst>
                    <a:ext uri="{FF2B5EF4-FFF2-40B4-BE49-F238E27FC236}">
                      <a16:creationId xmlns:a16="http://schemas.microsoft.com/office/drawing/2014/main" id="{21E32D73-657E-4EB9-8502-86B509BFE67B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195800" y="6155533"/>
                  <a:ext cx="18144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2247" name="Ink 2246">
                  <a:extLst>
                    <a:ext uri="{FF2B5EF4-FFF2-40B4-BE49-F238E27FC236}">
                      <a16:creationId xmlns:a16="http://schemas.microsoft.com/office/drawing/2014/main" id="{74E9CA42-DA39-4A83-AF44-61E2070D8E17}"/>
                    </a:ext>
                  </a:extLst>
                </p14:cNvPr>
                <p14:cNvContentPartPr/>
                <p14:nvPr/>
              </p14:nvContentPartPr>
              <p14:xfrm>
                <a:off x="1582800" y="6191173"/>
                <a:ext cx="162000" cy="21240"/>
              </p14:xfrm>
            </p:contentPart>
          </mc:Choice>
          <mc:Fallback>
            <p:pic>
              <p:nvPicPr>
                <p:cNvPr id="2247" name="Ink 2246">
                  <a:extLst>
                    <a:ext uri="{FF2B5EF4-FFF2-40B4-BE49-F238E27FC236}">
                      <a16:creationId xmlns:a16="http://schemas.microsoft.com/office/drawing/2014/main" id="{74E9CA42-DA39-4A83-AF44-61E2070D8E17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574160" y="6182533"/>
                  <a:ext cx="17964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2248" name="Ink 2247">
                  <a:extLst>
                    <a:ext uri="{FF2B5EF4-FFF2-40B4-BE49-F238E27FC236}">
                      <a16:creationId xmlns:a16="http://schemas.microsoft.com/office/drawing/2014/main" id="{60B0CFD4-6494-4D53-A9DE-E970888F6D6B}"/>
                    </a:ext>
                  </a:extLst>
                </p14:cNvPr>
                <p14:cNvContentPartPr/>
                <p14:nvPr/>
              </p14:nvContentPartPr>
              <p14:xfrm>
                <a:off x="1514040" y="6203053"/>
                <a:ext cx="81000" cy="205920"/>
              </p14:xfrm>
            </p:contentPart>
          </mc:Choice>
          <mc:Fallback>
            <p:pic>
              <p:nvPicPr>
                <p:cNvPr id="2248" name="Ink 2247">
                  <a:extLst>
                    <a:ext uri="{FF2B5EF4-FFF2-40B4-BE49-F238E27FC236}">
                      <a16:creationId xmlns:a16="http://schemas.microsoft.com/office/drawing/2014/main" id="{60B0CFD4-6494-4D53-A9DE-E970888F6D6B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505040" y="6194413"/>
                  <a:ext cx="9864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2249" name="Ink 2248">
                  <a:extLst>
                    <a:ext uri="{FF2B5EF4-FFF2-40B4-BE49-F238E27FC236}">
                      <a16:creationId xmlns:a16="http://schemas.microsoft.com/office/drawing/2014/main" id="{C0E7E47B-752C-48EC-B47F-659767A2E938}"/>
                    </a:ext>
                  </a:extLst>
                </p14:cNvPr>
                <p14:cNvContentPartPr/>
                <p14:nvPr/>
              </p14:nvContentPartPr>
              <p14:xfrm>
                <a:off x="1612320" y="6293053"/>
                <a:ext cx="85320" cy="98280"/>
              </p14:xfrm>
            </p:contentPart>
          </mc:Choice>
          <mc:Fallback>
            <p:pic>
              <p:nvPicPr>
                <p:cNvPr id="2249" name="Ink 2248">
                  <a:extLst>
                    <a:ext uri="{FF2B5EF4-FFF2-40B4-BE49-F238E27FC236}">
                      <a16:creationId xmlns:a16="http://schemas.microsoft.com/office/drawing/2014/main" id="{C0E7E47B-752C-48EC-B47F-659767A2E938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603320" y="6284413"/>
                  <a:ext cx="10296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2250" name="Ink 2249">
                  <a:extLst>
                    <a:ext uri="{FF2B5EF4-FFF2-40B4-BE49-F238E27FC236}">
                      <a16:creationId xmlns:a16="http://schemas.microsoft.com/office/drawing/2014/main" id="{9A9D6797-BFBD-463B-BE40-A0CE3E80060B}"/>
                    </a:ext>
                  </a:extLst>
                </p14:cNvPr>
                <p14:cNvContentPartPr/>
                <p14:nvPr/>
              </p14:nvContentPartPr>
              <p14:xfrm>
                <a:off x="1481640" y="6154813"/>
                <a:ext cx="300960" cy="20880"/>
              </p14:xfrm>
            </p:contentPart>
          </mc:Choice>
          <mc:Fallback>
            <p:pic>
              <p:nvPicPr>
                <p:cNvPr id="2250" name="Ink 2249">
                  <a:extLst>
                    <a:ext uri="{FF2B5EF4-FFF2-40B4-BE49-F238E27FC236}">
                      <a16:creationId xmlns:a16="http://schemas.microsoft.com/office/drawing/2014/main" id="{9A9D6797-BFBD-463B-BE40-A0CE3E80060B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473000" y="6145813"/>
                  <a:ext cx="3186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2251" name="Ink 2250">
                  <a:extLst>
                    <a:ext uri="{FF2B5EF4-FFF2-40B4-BE49-F238E27FC236}">
                      <a16:creationId xmlns:a16="http://schemas.microsoft.com/office/drawing/2014/main" id="{0C961258-0039-4F66-9A04-4CAC04036EDB}"/>
                    </a:ext>
                  </a:extLst>
                </p14:cNvPr>
                <p14:cNvContentPartPr/>
                <p14:nvPr/>
              </p14:nvContentPartPr>
              <p14:xfrm>
                <a:off x="1605480" y="5917213"/>
                <a:ext cx="22680" cy="178200"/>
              </p14:xfrm>
            </p:contentPart>
          </mc:Choice>
          <mc:Fallback>
            <p:pic>
              <p:nvPicPr>
                <p:cNvPr id="2251" name="Ink 2250">
                  <a:extLst>
                    <a:ext uri="{FF2B5EF4-FFF2-40B4-BE49-F238E27FC236}">
                      <a16:creationId xmlns:a16="http://schemas.microsoft.com/office/drawing/2014/main" id="{0C961258-0039-4F66-9A04-4CAC04036EDB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1596480" y="5908213"/>
                  <a:ext cx="4032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2286" name="Ink 2285">
                  <a:extLst>
                    <a:ext uri="{FF2B5EF4-FFF2-40B4-BE49-F238E27FC236}">
                      <a16:creationId xmlns:a16="http://schemas.microsoft.com/office/drawing/2014/main" id="{98F59F2E-C24D-4A42-9C96-2F2F3B6F4C56}"/>
                    </a:ext>
                  </a:extLst>
                </p14:cNvPr>
                <p14:cNvContentPartPr/>
                <p14:nvPr/>
              </p14:nvContentPartPr>
              <p14:xfrm>
                <a:off x="1473000" y="5708413"/>
                <a:ext cx="129600" cy="874080"/>
              </p14:xfrm>
            </p:contentPart>
          </mc:Choice>
          <mc:Fallback>
            <p:pic>
              <p:nvPicPr>
                <p:cNvPr id="2286" name="Ink 2285">
                  <a:extLst>
                    <a:ext uri="{FF2B5EF4-FFF2-40B4-BE49-F238E27FC236}">
                      <a16:creationId xmlns:a16="http://schemas.microsoft.com/office/drawing/2014/main" id="{98F59F2E-C24D-4A42-9C96-2F2F3B6F4C56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1464000" y="5699413"/>
                  <a:ext cx="147240" cy="89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2287" name="Ink 2286">
                  <a:extLst>
                    <a:ext uri="{FF2B5EF4-FFF2-40B4-BE49-F238E27FC236}">
                      <a16:creationId xmlns:a16="http://schemas.microsoft.com/office/drawing/2014/main" id="{2CB8423B-7320-45F7-8FB1-98EB0995456D}"/>
                    </a:ext>
                  </a:extLst>
                </p14:cNvPr>
                <p14:cNvContentPartPr/>
                <p14:nvPr/>
              </p14:nvContentPartPr>
              <p14:xfrm>
                <a:off x="3779880" y="5794813"/>
                <a:ext cx="74520" cy="766440"/>
              </p14:xfrm>
            </p:contentPart>
          </mc:Choice>
          <mc:Fallback>
            <p:pic>
              <p:nvPicPr>
                <p:cNvPr id="2287" name="Ink 2286">
                  <a:extLst>
                    <a:ext uri="{FF2B5EF4-FFF2-40B4-BE49-F238E27FC236}">
                      <a16:creationId xmlns:a16="http://schemas.microsoft.com/office/drawing/2014/main" id="{2CB8423B-7320-45F7-8FB1-98EB0995456D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3771240" y="5785813"/>
                  <a:ext cx="92160" cy="78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2289" name="Ink 2288">
                  <a:extLst>
                    <a:ext uri="{FF2B5EF4-FFF2-40B4-BE49-F238E27FC236}">
                      <a16:creationId xmlns:a16="http://schemas.microsoft.com/office/drawing/2014/main" id="{1F6B7BB7-818B-466E-9CA9-02C0667538FB}"/>
                    </a:ext>
                  </a:extLst>
                </p14:cNvPr>
                <p14:cNvContentPartPr/>
                <p14:nvPr/>
              </p14:nvContentPartPr>
              <p14:xfrm>
                <a:off x="3952680" y="5858533"/>
                <a:ext cx="95760" cy="605520"/>
              </p14:xfrm>
            </p:contentPart>
          </mc:Choice>
          <mc:Fallback>
            <p:pic>
              <p:nvPicPr>
                <p:cNvPr id="2289" name="Ink 2288">
                  <a:extLst>
                    <a:ext uri="{FF2B5EF4-FFF2-40B4-BE49-F238E27FC236}">
                      <a16:creationId xmlns:a16="http://schemas.microsoft.com/office/drawing/2014/main" id="{1F6B7BB7-818B-466E-9CA9-02C0667538FB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3944040" y="5849533"/>
                  <a:ext cx="113400" cy="62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2291" name="Ink 2290">
                  <a:extLst>
                    <a:ext uri="{FF2B5EF4-FFF2-40B4-BE49-F238E27FC236}">
                      <a16:creationId xmlns:a16="http://schemas.microsoft.com/office/drawing/2014/main" id="{86D73CC9-FBEB-4E61-B7F3-7487D6B50465}"/>
                    </a:ext>
                  </a:extLst>
                </p14:cNvPr>
                <p14:cNvContentPartPr/>
                <p14:nvPr/>
              </p14:nvContentPartPr>
              <p14:xfrm>
                <a:off x="4170840" y="6239053"/>
                <a:ext cx="128520" cy="12240"/>
              </p14:xfrm>
            </p:contentPart>
          </mc:Choice>
          <mc:Fallback>
            <p:pic>
              <p:nvPicPr>
                <p:cNvPr id="2291" name="Ink 2290">
                  <a:extLst>
                    <a:ext uri="{FF2B5EF4-FFF2-40B4-BE49-F238E27FC236}">
                      <a16:creationId xmlns:a16="http://schemas.microsoft.com/office/drawing/2014/main" id="{86D73CC9-FBEB-4E61-B7F3-7487D6B50465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4162200" y="6230053"/>
                  <a:ext cx="1461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2292" name="Ink 2291">
                  <a:extLst>
                    <a:ext uri="{FF2B5EF4-FFF2-40B4-BE49-F238E27FC236}">
                      <a16:creationId xmlns:a16="http://schemas.microsoft.com/office/drawing/2014/main" id="{2F6FE776-9643-4C9D-AC7C-37009744C5C2}"/>
                    </a:ext>
                  </a:extLst>
                </p14:cNvPr>
                <p14:cNvContentPartPr/>
                <p14:nvPr/>
              </p14:nvContentPartPr>
              <p14:xfrm>
                <a:off x="4082640" y="6245893"/>
                <a:ext cx="99720" cy="192240"/>
              </p14:xfrm>
            </p:contentPart>
          </mc:Choice>
          <mc:Fallback>
            <p:pic>
              <p:nvPicPr>
                <p:cNvPr id="2292" name="Ink 2291">
                  <a:extLst>
                    <a:ext uri="{FF2B5EF4-FFF2-40B4-BE49-F238E27FC236}">
                      <a16:creationId xmlns:a16="http://schemas.microsoft.com/office/drawing/2014/main" id="{2F6FE776-9643-4C9D-AC7C-37009744C5C2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4073640" y="6237253"/>
                  <a:ext cx="1173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2293" name="Ink 2292">
                  <a:extLst>
                    <a:ext uri="{FF2B5EF4-FFF2-40B4-BE49-F238E27FC236}">
                      <a16:creationId xmlns:a16="http://schemas.microsoft.com/office/drawing/2014/main" id="{E9CF5037-093D-4F8F-BD1E-0CD27F2B6E27}"/>
                    </a:ext>
                  </a:extLst>
                </p14:cNvPr>
                <p14:cNvContentPartPr/>
                <p14:nvPr/>
              </p14:nvContentPartPr>
              <p14:xfrm>
                <a:off x="4184160" y="6295573"/>
                <a:ext cx="95400" cy="97920"/>
              </p14:xfrm>
            </p:contentPart>
          </mc:Choice>
          <mc:Fallback>
            <p:pic>
              <p:nvPicPr>
                <p:cNvPr id="2293" name="Ink 2292">
                  <a:extLst>
                    <a:ext uri="{FF2B5EF4-FFF2-40B4-BE49-F238E27FC236}">
                      <a16:creationId xmlns:a16="http://schemas.microsoft.com/office/drawing/2014/main" id="{E9CF5037-093D-4F8F-BD1E-0CD27F2B6E27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4175160" y="6286933"/>
                  <a:ext cx="11304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2294" name="Ink 2293">
                  <a:extLst>
                    <a:ext uri="{FF2B5EF4-FFF2-40B4-BE49-F238E27FC236}">
                      <a16:creationId xmlns:a16="http://schemas.microsoft.com/office/drawing/2014/main" id="{B890C99A-CDA0-4BC5-B5C4-82D3F50737C3}"/>
                    </a:ext>
                  </a:extLst>
                </p14:cNvPr>
                <p14:cNvContentPartPr/>
                <p14:nvPr/>
              </p14:nvContentPartPr>
              <p14:xfrm>
                <a:off x="4050600" y="6173533"/>
                <a:ext cx="300600" cy="14400"/>
              </p14:xfrm>
            </p:contentPart>
          </mc:Choice>
          <mc:Fallback>
            <p:pic>
              <p:nvPicPr>
                <p:cNvPr id="2294" name="Ink 2293">
                  <a:extLst>
                    <a:ext uri="{FF2B5EF4-FFF2-40B4-BE49-F238E27FC236}">
                      <a16:creationId xmlns:a16="http://schemas.microsoft.com/office/drawing/2014/main" id="{B890C99A-CDA0-4BC5-B5C4-82D3F50737C3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4041600" y="6164533"/>
                  <a:ext cx="3182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2295" name="Ink 2294">
                  <a:extLst>
                    <a:ext uri="{FF2B5EF4-FFF2-40B4-BE49-F238E27FC236}">
                      <a16:creationId xmlns:a16="http://schemas.microsoft.com/office/drawing/2014/main" id="{6F55A3CC-5ABB-4BB1-A50B-3943A875AFE7}"/>
                    </a:ext>
                  </a:extLst>
                </p14:cNvPr>
                <p14:cNvContentPartPr/>
                <p14:nvPr/>
              </p14:nvContentPartPr>
              <p14:xfrm>
                <a:off x="4205040" y="5941693"/>
                <a:ext cx="37800" cy="201240"/>
              </p14:xfrm>
            </p:contentPart>
          </mc:Choice>
          <mc:Fallback>
            <p:pic>
              <p:nvPicPr>
                <p:cNvPr id="2295" name="Ink 2294">
                  <a:extLst>
                    <a:ext uri="{FF2B5EF4-FFF2-40B4-BE49-F238E27FC236}">
                      <a16:creationId xmlns:a16="http://schemas.microsoft.com/office/drawing/2014/main" id="{6F55A3CC-5ABB-4BB1-A50B-3943A875AFE7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4196400" y="5933053"/>
                  <a:ext cx="5544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2296" name="Ink 2295">
                  <a:extLst>
                    <a:ext uri="{FF2B5EF4-FFF2-40B4-BE49-F238E27FC236}">
                      <a16:creationId xmlns:a16="http://schemas.microsoft.com/office/drawing/2014/main" id="{4DCE768A-8BF2-4DDD-A055-3A4699D6934C}"/>
                    </a:ext>
                  </a:extLst>
                </p14:cNvPr>
                <p14:cNvContentPartPr/>
                <p14:nvPr/>
              </p14:nvContentPartPr>
              <p14:xfrm>
                <a:off x="4453440" y="5951413"/>
                <a:ext cx="262080" cy="127080"/>
              </p14:xfrm>
            </p:contentPart>
          </mc:Choice>
          <mc:Fallback>
            <p:pic>
              <p:nvPicPr>
                <p:cNvPr id="2296" name="Ink 2295">
                  <a:extLst>
                    <a:ext uri="{FF2B5EF4-FFF2-40B4-BE49-F238E27FC236}">
                      <a16:creationId xmlns:a16="http://schemas.microsoft.com/office/drawing/2014/main" id="{4DCE768A-8BF2-4DDD-A055-3A4699D6934C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4444800" y="5942413"/>
                  <a:ext cx="2797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2297" name="Ink 2296">
                  <a:extLst>
                    <a:ext uri="{FF2B5EF4-FFF2-40B4-BE49-F238E27FC236}">
                      <a16:creationId xmlns:a16="http://schemas.microsoft.com/office/drawing/2014/main" id="{AA3E5AAB-2D5E-41B5-BC62-0F71736DB28A}"/>
                    </a:ext>
                  </a:extLst>
                </p14:cNvPr>
                <p14:cNvContentPartPr/>
                <p14:nvPr/>
              </p14:nvContentPartPr>
              <p14:xfrm>
                <a:off x="4427160" y="5982733"/>
                <a:ext cx="282960" cy="336600"/>
              </p14:xfrm>
            </p:contentPart>
          </mc:Choice>
          <mc:Fallback>
            <p:pic>
              <p:nvPicPr>
                <p:cNvPr id="2297" name="Ink 2296">
                  <a:extLst>
                    <a:ext uri="{FF2B5EF4-FFF2-40B4-BE49-F238E27FC236}">
                      <a16:creationId xmlns:a16="http://schemas.microsoft.com/office/drawing/2014/main" id="{AA3E5AAB-2D5E-41B5-BC62-0F71736DB28A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4418520" y="5973733"/>
                  <a:ext cx="30060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2299" name="Ink 2298">
                  <a:extLst>
                    <a:ext uri="{FF2B5EF4-FFF2-40B4-BE49-F238E27FC236}">
                      <a16:creationId xmlns:a16="http://schemas.microsoft.com/office/drawing/2014/main" id="{D8A36169-2106-4500-8F8F-5E44F6ED7200}"/>
                    </a:ext>
                  </a:extLst>
                </p14:cNvPr>
                <p14:cNvContentPartPr/>
                <p14:nvPr/>
              </p14:nvContentPartPr>
              <p14:xfrm>
                <a:off x="4383960" y="6368293"/>
                <a:ext cx="92160" cy="179280"/>
              </p14:xfrm>
            </p:contentPart>
          </mc:Choice>
          <mc:Fallback>
            <p:pic>
              <p:nvPicPr>
                <p:cNvPr id="2299" name="Ink 2298">
                  <a:extLst>
                    <a:ext uri="{FF2B5EF4-FFF2-40B4-BE49-F238E27FC236}">
                      <a16:creationId xmlns:a16="http://schemas.microsoft.com/office/drawing/2014/main" id="{D8A36169-2106-4500-8F8F-5E44F6ED7200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4375320" y="6359293"/>
                  <a:ext cx="10980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2300" name="Ink 2299">
                  <a:extLst>
                    <a:ext uri="{FF2B5EF4-FFF2-40B4-BE49-F238E27FC236}">
                      <a16:creationId xmlns:a16="http://schemas.microsoft.com/office/drawing/2014/main" id="{4E4DDF4C-57F6-4F86-A9E2-AEE0B5665225}"/>
                    </a:ext>
                  </a:extLst>
                </p14:cNvPr>
                <p14:cNvContentPartPr/>
                <p14:nvPr/>
              </p14:nvContentPartPr>
              <p14:xfrm>
                <a:off x="4359840" y="6406813"/>
                <a:ext cx="69840" cy="37080"/>
              </p14:xfrm>
            </p:contentPart>
          </mc:Choice>
          <mc:Fallback>
            <p:pic>
              <p:nvPicPr>
                <p:cNvPr id="2300" name="Ink 2299">
                  <a:extLst>
                    <a:ext uri="{FF2B5EF4-FFF2-40B4-BE49-F238E27FC236}">
                      <a16:creationId xmlns:a16="http://schemas.microsoft.com/office/drawing/2014/main" id="{4E4DDF4C-57F6-4F86-A9E2-AEE0B5665225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4350840" y="6398173"/>
                  <a:ext cx="874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2301" name="Ink 2300">
                  <a:extLst>
                    <a:ext uri="{FF2B5EF4-FFF2-40B4-BE49-F238E27FC236}">
                      <a16:creationId xmlns:a16="http://schemas.microsoft.com/office/drawing/2014/main" id="{F5F5992F-EA86-4075-BF57-28EEE96792C2}"/>
                    </a:ext>
                  </a:extLst>
                </p14:cNvPr>
                <p14:cNvContentPartPr/>
                <p14:nvPr/>
              </p14:nvContentPartPr>
              <p14:xfrm>
                <a:off x="4480440" y="6454693"/>
                <a:ext cx="70560" cy="92880"/>
              </p14:xfrm>
            </p:contentPart>
          </mc:Choice>
          <mc:Fallback>
            <p:pic>
              <p:nvPicPr>
                <p:cNvPr id="2301" name="Ink 2300">
                  <a:extLst>
                    <a:ext uri="{FF2B5EF4-FFF2-40B4-BE49-F238E27FC236}">
                      <a16:creationId xmlns:a16="http://schemas.microsoft.com/office/drawing/2014/main" id="{F5F5992F-EA86-4075-BF57-28EEE96792C2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4471800" y="6445693"/>
                  <a:ext cx="882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2302" name="Ink 2301">
                  <a:extLst>
                    <a:ext uri="{FF2B5EF4-FFF2-40B4-BE49-F238E27FC236}">
                      <a16:creationId xmlns:a16="http://schemas.microsoft.com/office/drawing/2014/main" id="{9342CAD0-FED5-4EDF-85F0-A02D6BF40797}"/>
                    </a:ext>
                  </a:extLst>
                </p14:cNvPr>
                <p14:cNvContentPartPr/>
                <p14:nvPr/>
              </p14:nvContentPartPr>
              <p14:xfrm>
                <a:off x="4608240" y="6396733"/>
                <a:ext cx="106200" cy="160920"/>
              </p14:xfrm>
            </p:contentPart>
          </mc:Choice>
          <mc:Fallback>
            <p:pic>
              <p:nvPicPr>
                <p:cNvPr id="2302" name="Ink 2301">
                  <a:extLst>
                    <a:ext uri="{FF2B5EF4-FFF2-40B4-BE49-F238E27FC236}">
                      <a16:creationId xmlns:a16="http://schemas.microsoft.com/office/drawing/2014/main" id="{9342CAD0-FED5-4EDF-85F0-A02D6BF40797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4599240" y="6388093"/>
                  <a:ext cx="12384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2303" name="Ink 2302">
                  <a:extLst>
                    <a:ext uri="{FF2B5EF4-FFF2-40B4-BE49-F238E27FC236}">
                      <a16:creationId xmlns:a16="http://schemas.microsoft.com/office/drawing/2014/main" id="{7C60A0EC-3739-4811-9077-2AFF98F63D33}"/>
                    </a:ext>
                  </a:extLst>
                </p14:cNvPr>
                <p14:cNvContentPartPr/>
                <p14:nvPr/>
              </p14:nvContentPartPr>
              <p14:xfrm>
                <a:off x="4621560" y="6466573"/>
                <a:ext cx="66600" cy="15120"/>
              </p14:xfrm>
            </p:contentPart>
          </mc:Choice>
          <mc:Fallback>
            <p:pic>
              <p:nvPicPr>
                <p:cNvPr id="2303" name="Ink 2302">
                  <a:extLst>
                    <a:ext uri="{FF2B5EF4-FFF2-40B4-BE49-F238E27FC236}">
                      <a16:creationId xmlns:a16="http://schemas.microsoft.com/office/drawing/2014/main" id="{7C60A0EC-3739-4811-9077-2AFF98F63D33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4612560" y="6457573"/>
                  <a:ext cx="8424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2304" name="Ink 2303">
                  <a:extLst>
                    <a:ext uri="{FF2B5EF4-FFF2-40B4-BE49-F238E27FC236}">
                      <a16:creationId xmlns:a16="http://schemas.microsoft.com/office/drawing/2014/main" id="{883CC487-E134-490A-800B-570BF2C0FF52}"/>
                    </a:ext>
                  </a:extLst>
                </p14:cNvPr>
                <p14:cNvContentPartPr/>
                <p14:nvPr/>
              </p14:nvContentPartPr>
              <p14:xfrm>
                <a:off x="4741800" y="6316813"/>
                <a:ext cx="121680" cy="258480"/>
              </p14:xfrm>
            </p:contentPart>
          </mc:Choice>
          <mc:Fallback>
            <p:pic>
              <p:nvPicPr>
                <p:cNvPr id="2304" name="Ink 2303">
                  <a:extLst>
                    <a:ext uri="{FF2B5EF4-FFF2-40B4-BE49-F238E27FC236}">
                      <a16:creationId xmlns:a16="http://schemas.microsoft.com/office/drawing/2014/main" id="{883CC487-E134-490A-800B-570BF2C0FF52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4732800" y="6307813"/>
                  <a:ext cx="13932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2305" name="Ink 2304">
                  <a:extLst>
                    <a:ext uri="{FF2B5EF4-FFF2-40B4-BE49-F238E27FC236}">
                      <a16:creationId xmlns:a16="http://schemas.microsoft.com/office/drawing/2014/main" id="{ED0F0B11-AE72-499D-B261-4A2AA38144DF}"/>
                    </a:ext>
                  </a:extLst>
                </p14:cNvPr>
                <p14:cNvContentPartPr/>
                <p14:nvPr/>
              </p14:nvContentPartPr>
              <p14:xfrm>
                <a:off x="4826760" y="6436693"/>
                <a:ext cx="49320" cy="68760"/>
              </p14:xfrm>
            </p:contentPart>
          </mc:Choice>
          <mc:Fallback>
            <p:pic>
              <p:nvPicPr>
                <p:cNvPr id="2305" name="Ink 2304">
                  <a:extLst>
                    <a:ext uri="{FF2B5EF4-FFF2-40B4-BE49-F238E27FC236}">
                      <a16:creationId xmlns:a16="http://schemas.microsoft.com/office/drawing/2014/main" id="{ED0F0B11-AE72-499D-B261-4A2AA38144DF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4818120" y="6428053"/>
                  <a:ext cx="6696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2306" name="Ink 2305">
                  <a:extLst>
                    <a:ext uri="{FF2B5EF4-FFF2-40B4-BE49-F238E27FC236}">
                      <a16:creationId xmlns:a16="http://schemas.microsoft.com/office/drawing/2014/main" id="{AED399B7-B0AC-4F3A-B84B-9F3DFA7BCC2F}"/>
                    </a:ext>
                  </a:extLst>
                </p14:cNvPr>
                <p14:cNvContentPartPr/>
                <p14:nvPr/>
              </p14:nvContentPartPr>
              <p14:xfrm>
                <a:off x="4859880" y="6447853"/>
                <a:ext cx="51120" cy="122760"/>
              </p14:xfrm>
            </p:contentPart>
          </mc:Choice>
          <mc:Fallback>
            <p:pic>
              <p:nvPicPr>
                <p:cNvPr id="2306" name="Ink 2305">
                  <a:extLst>
                    <a:ext uri="{FF2B5EF4-FFF2-40B4-BE49-F238E27FC236}">
                      <a16:creationId xmlns:a16="http://schemas.microsoft.com/office/drawing/2014/main" id="{AED399B7-B0AC-4F3A-B84B-9F3DFA7BCC2F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4851240" y="6438853"/>
                  <a:ext cx="6876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2307" name="Ink 2306">
                  <a:extLst>
                    <a:ext uri="{FF2B5EF4-FFF2-40B4-BE49-F238E27FC236}">
                      <a16:creationId xmlns:a16="http://schemas.microsoft.com/office/drawing/2014/main" id="{1E375610-E9C8-4BBD-9B08-2B42E9E5BFB4}"/>
                    </a:ext>
                  </a:extLst>
                </p14:cNvPr>
                <p14:cNvContentPartPr/>
                <p14:nvPr/>
              </p14:nvContentPartPr>
              <p14:xfrm>
                <a:off x="4962480" y="6456493"/>
                <a:ext cx="10440" cy="129600"/>
              </p14:xfrm>
            </p:contentPart>
          </mc:Choice>
          <mc:Fallback>
            <p:pic>
              <p:nvPicPr>
                <p:cNvPr id="2307" name="Ink 2306">
                  <a:extLst>
                    <a:ext uri="{FF2B5EF4-FFF2-40B4-BE49-F238E27FC236}">
                      <a16:creationId xmlns:a16="http://schemas.microsoft.com/office/drawing/2014/main" id="{1E375610-E9C8-4BBD-9B08-2B42E9E5BFB4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4953840" y="6447853"/>
                  <a:ext cx="280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7">
              <p14:nvContentPartPr>
                <p14:cNvPr id="2308" name="Ink 2307">
                  <a:extLst>
                    <a:ext uri="{FF2B5EF4-FFF2-40B4-BE49-F238E27FC236}">
                      <a16:creationId xmlns:a16="http://schemas.microsoft.com/office/drawing/2014/main" id="{8D4A4A6B-2041-4BD2-95DC-893EF5DF7048}"/>
                    </a:ext>
                  </a:extLst>
                </p14:cNvPr>
                <p14:cNvContentPartPr/>
                <p14:nvPr/>
              </p14:nvContentPartPr>
              <p14:xfrm>
                <a:off x="5022240" y="6312493"/>
                <a:ext cx="73080" cy="294840"/>
              </p14:xfrm>
            </p:contentPart>
          </mc:Choice>
          <mc:Fallback>
            <p:pic>
              <p:nvPicPr>
                <p:cNvPr id="2308" name="Ink 2307">
                  <a:extLst>
                    <a:ext uri="{FF2B5EF4-FFF2-40B4-BE49-F238E27FC236}">
                      <a16:creationId xmlns:a16="http://schemas.microsoft.com/office/drawing/2014/main" id="{8D4A4A6B-2041-4BD2-95DC-893EF5DF7048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5013600" y="6303853"/>
                  <a:ext cx="9072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9">
              <p14:nvContentPartPr>
                <p14:cNvPr id="2309" name="Ink 2308">
                  <a:extLst>
                    <a:ext uri="{FF2B5EF4-FFF2-40B4-BE49-F238E27FC236}">
                      <a16:creationId xmlns:a16="http://schemas.microsoft.com/office/drawing/2014/main" id="{750B965B-715F-473F-994D-35068D444BBA}"/>
                    </a:ext>
                  </a:extLst>
                </p14:cNvPr>
                <p14:cNvContentPartPr/>
                <p14:nvPr/>
              </p14:nvContentPartPr>
              <p14:xfrm>
                <a:off x="4963920" y="5981293"/>
                <a:ext cx="61920" cy="235080"/>
              </p14:xfrm>
            </p:contentPart>
          </mc:Choice>
          <mc:Fallback>
            <p:pic>
              <p:nvPicPr>
                <p:cNvPr id="2309" name="Ink 2308">
                  <a:extLst>
                    <a:ext uri="{FF2B5EF4-FFF2-40B4-BE49-F238E27FC236}">
                      <a16:creationId xmlns:a16="http://schemas.microsoft.com/office/drawing/2014/main" id="{750B965B-715F-473F-994D-35068D444BBA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4954920" y="5972653"/>
                  <a:ext cx="7956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1">
              <p14:nvContentPartPr>
                <p14:cNvPr id="2310" name="Ink 2309">
                  <a:extLst>
                    <a:ext uri="{FF2B5EF4-FFF2-40B4-BE49-F238E27FC236}">
                      <a16:creationId xmlns:a16="http://schemas.microsoft.com/office/drawing/2014/main" id="{D61ECE8E-22AA-4606-8003-E5D819F889C7}"/>
                    </a:ext>
                  </a:extLst>
                </p14:cNvPr>
                <p14:cNvContentPartPr/>
                <p14:nvPr/>
              </p14:nvContentPartPr>
              <p14:xfrm>
                <a:off x="5065440" y="6084973"/>
                <a:ext cx="113040" cy="9360"/>
              </p14:xfrm>
            </p:contentPart>
          </mc:Choice>
          <mc:Fallback>
            <p:pic>
              <p:nvPicPr>
                <p:cNvPr id="2310" name="Ink 2309">
                  <a:extLst>
                    <a:ext uri="{FF2B5EF4-FFF2-40B4-BE49-F238E27FC236}">
                      <a16:creationId xmlns:a16="http://schemas.microsoft.com/office/drawing/2014/main" id="{D61ECE8E-22AA-4606-8003-E5D819F889C7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5056440" y="6075973"/>
                  <a:ext cx="13068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3">
              <p14:nvContentPartPr>
                <p14:cNvPr id="2311" name="Ink 2310">
                  <a:extLst>
                    <a:ext uri="{FF2B5EF4-FFF2-40B4-BE49-F238E27FC236}">
                      <a16:creationId xmlns:a16="http://schemas.microsoft.com/office/drawing/2014/main" id="{FBA934E4-A7C2-4903-9407-FC82A6784F13}"/>
                    </a:ext>
                  </a:extLst>
                </p14:cNvPr>
                <p14:cNvContentPartPr/>
                <p14:nvPr/>
              </p14:nvContentPartPr>
              <p14:xfrm>
                <a:off x="5219880" y="5992453"/>
                <a:ext cx="11520" cy="184320"/>
              </p14:xfrm>
            </p:contentPart>
          </mc:Choice>
          <mc:Fallback>
            <p:pic>
              <p:nvPicPr>
                <p:cNvPr id="2311" name="Ink 2310">
                  <a:extLst>
                    <a:ext uri="{FF2B5EF4-FFF2-40B4-BE49-F238E27FC236}">
                      <a16:creationId xmlns:a16="http://schemas.microsoft.com/office/drawing/2014/main" id="{FBA934E4-A7C2-4903-9407-FC82A6784F13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5211240" y="5983813"/>
                  <a:ext cx="291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2312" name="Ink 2311">
                  <a:extLst>
                    <a:ext uri="{FF2B5EF4-FFF2-40B4-BE49-F238E27FC236}">
                      <a16:creationId xmlns:a16="http://schemas.microsoft.com/office/drawing/2014/main" id="{6DEFDB78-982F-4106-82BD-88FCCC1FD298}"/>
                    </a:ext>
                  </a:extLst>
                </p14:cNvPr>
                <p14:cNvContentPartPr/>
                <p14:nvPr/>
              </p14:nvContentPartPr>
              <p14:xfrm>
                <a:off x="5312400" y="5950333"/>
                <a:ext cx="93960" cy="380520"/>
              </p14:xfrm>
            </p:contentPart>
          </mc:Choice>
          <mc:Fallback>
            <p:pic>
              <p:nvPicPr>
                <p:cNvPr id="2312" name="Ink 2311">
                  <a:extLst>
                    <a:ext uri="{FF2B5EF4-FFF2-40B4-BE49-F238E27FC236}">
                      <a16:creationId xmlns:a16="http://schemas.microsoft.com/office/drawing/2014/main" id="{6DEFDB78-982F-4106-82BD-88FCCC1FD298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5303760" y="5941333"/>
                  <a:ext cx="11160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7">
              <p14:nvContentPartPr>
                <p14:cNvPr id="2313" name="Ink 2312">
                  <a:extLst>
                    <a:ext uri="{FF2B5EF4-FFF2-40B4-BE49-F238E27FC236}">
                      <a16:creationId xmlns:a16="http://schemas.microsoft.com/office/drawing/2014/main" id="{EB75B3E8-37FA-4BCC-85C5-13B86633BCEB}"/>
                    </a:ext>
                  </a:extLst>
                </p14:cNvPr>
                <p14:cNvContentPartPr/>
                <p14:nvPr/>
              </p14:nvContentPartPr>
              <p14:xfrm>
                <a:off x="5400960" y="5856013"/>
                <a:ext cx="92160" cy="159480"/>
              </p14:xfrm>
            </p:contentPart>
          </mc:Choice>
          <mc:Fallback>
            <p:pic>
              <p:nvPicPr>
                <p:cNvPr id="2313" name="Ink 2312">
                  <a:extLst>
                    <a:ext uri="{FF2B5EF4-FFF2-40B4-BE49-F238E27FC236}">
                      <a16:creationId xmlns:a16="http://schemas.microsoft.com/office/drawing/2014/main" id="{EB75B3E8-37FA-4BCC-85C5-13B86633BCEB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5392320" y="5847373"/>
                  <a:ext cx="10980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2314" name="Ink 2313">
                  <a:extLst>
                    <a:ext uri="{FF2B5EF4-FFF2-40B4-BE49-F238E27FC236}">
                      <a16:creationId xmlns:a16="http://schemas.microsoft.com/office/drawing/2014/main" id="{3A5D8204-0C2C-453C-A2AC-B5E164186AE7}"/>
                    </a:ext>
                  </a:extLst>
                </p14:cNvPr>
                <p14:cNvContentPartPr/>
                <p14:nvPr/>
              </p14:nvContentPartPr>
              <p14:xfrm>
                <a:off x="5433000" y="5861413"/>
                <a:ext cx="88560" cy="144360"/>
              </p14:xfrm>
            </p:contentPart>
          </mc:Choice>
          <mc:Fallback>
            <p:pic>
              <p:nvPicPr>
                <p:cNvPr id="2314" name="Ink 2313">
                  <a:extLst>
                    <a:ext uri="{FF2B5EF4-FFF2-40B4-BE49-F238E27FC236}">
                      <a16:creationId xmlns:a16="http://schemas.microsoft.com/office/drawing/2014/main" id="{3A5D8204-0C2C-453C-A2AC-B5E164186AE7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5424360" y="5852413"/>
                  <a:ext cx="1062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2315" name="Ink 2314">
                  <a:extLst>
                    <a:ext uri="{FF2B5EF4-FFF2-40B4-BE49-F238E27FC236}">
                      <a16:creationId xmlns:a16="http://schemas.microsoft.com/office/drawing/2014/main" id="{79148D89-6F88-47C0-84D1-49576C7AB9F2}"/>
                    </a:ext>
                  </a:extLst>
                </p14:cNvPr>
                <p14:cNvContentPartPr/>
                <p14:nvPr/>
              </p14:nvContentPartPr>
              <p14:xfrm>
                <a:off x="5532360" y="5867173"/>
                <a:ext cx="151920" cy="138600"/>
              </p14:xfrm>
            </p:contentPart>
          </mc:Choice>
          <mc:Fallback>
            <p:pic>
              <p:nvPicPr>
                <p:cNvPr id="2315" name="Ink 2314">
                  <a:extLst>
                    <a:ext uri="{FF2B5EF4-FFF2-40B4-BE49-F238E27FC236}">
                      <a16:creationId xmlns:a16="http://schemas.microsoft.com/office/drawing/2014/main" id="{79148D89-6F88-47C0-84D1-49576C7AB9F2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5523360" y="5858533"/>
                  <a:ext cx="16956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3">
              <p14:nvContentPartPr>
                <p14:cNvPr id="2316" name="Ink 2315">
                  <a:extLst>
                    <a:ext uri="{FF2B5EF4-FFF2-40B4-BE49-F238E27FC236}">
                      <a16:creationId xmlns:a16="http://schemas.microsoft.com/office/drawing/2014/main" id="{1C7C24C1-B85D-45B1-9976-55E72B9EDEEC}"/>
                    </a:ext>
                  </a:extLst>
                </p14:cNvPr>
                <p14:cNvContentPartPr/>
                <p14:nvPr/>
              </p14:nvContentPartPr>
              <p14:xfrm>
                <a:off x="5730000" y="5810653"/>
                <a:ext cx="88560" cy="179640"/>
              </p14:xfrm>
            </p:contentPart>
          </mc:Choice>
          <mc:Fallback>
            <p:pic>
              <p:nvPicPr>
                <p:cNvPr id="2316" name="Ink 2315">
                  <a:extLst>
                    <a:ext uri="{FF2B5EF4-FFF2-40B4-BE49-F238E27FC236}">
                      <a16:creationId xmlns:a16="http://schemas.microsoft.com/office/drawing/2014/main" id="{1C7C24C1-B85D-45B1-9976-55E72B9EDEEC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5721360" y="5802013"/>
                  <a:ext cx="1062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5">
              <p14:nvContentPartPr>
                <p14:cNvPr id="2317" name="Ink 2316">
                  <a:extLst>
                    <a:ext uri="{FF2B5EF4-FFF2-40B4-BE49-F238E27FC236}">
                      <a16:creationId xmlns:a16="http://schemas.microsoft.com/office/drawing/2014/main" id="{08C4582B-AA74-49C1-BE1B-E9FE31D97195}"/>
                    </a:ext>
                  </a:extLst>
                </p14:cNvPr>
                <p14:cNvContentPartPr/>
                <p14:nvPr/>
              </p14:nvContentPartPr>
              <p14:xfrm>
                <a:off x="5752320" y="5844493"/>
                <a:ext cx="46800" cy="64080"/>
              </p14:xfrm>
            </p:contentPart>
          </mc:Choice>
          <mc:Fallback>
            <p:pic>
              <p:nvPicPr>
                <p:cNvPr id="2317" name="Ink 2316">
                  <a:extLst>
                    <a:ext uri="{FF2B5EF4-FFF2-40B4-BE49-F238E27FC236}">
                      <a16:creationId xmlns:a16="http://schemas.microsoft.com/office/drawing/2014/main" id="{08C4582B-AA74-49C1-BE1B-E9FE31D97195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5743320" y="5835493"/>
                  <a:ext cx="6444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7">
              <p14:nvContentPartPr>
                <p14:cNvPr id="2318" name="Ink 2317">
                  <a:extLst>
                    <a:ext uri="{FF2B5EF4-FFF2-40B4-BE49-F238E27FC236}">
                      <a16:creationId xmlns:a16="http://schemas.microsoft.com/office/drawing/2014/main" id="{83DD47B8-E83E-48F1-BC6F-AC852962A66C}"/>
                    </a:ext>
                  </a:extLst>
                </p14:cNvPr>
                <p14:cNvContentPartPr/>
                <p14:nvPr/>
              </p14:nvContentPartPr>
              <p14:xfrm>
                <a:off x="5848080" y="5924773"/>
                <a:ext cx="71280" cy="92880"/>
              </p14:xfrm>
            </p:contentPart>
          </mc:Choice>
          <mc:Fallback>
            <p:pic>
              <p:nvPicPr>
                <p:cNvPr id="2318" name="Ink 2317">
                  <a:extLst>
                    <a:ext uri="{FF2B5EF4-FFF2-40B4-BE49-F238E27FC236}">
                      <a16:creationId xmlns:a16="http://schemas.microsoft.com/office/drawing/2014/main" id="{83DD47B8-E83E-48F1-BC6F-AC852962A66C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5839440" y="5916133"/>
                  <a:ext cx="8892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9">
              <p14:nvContentPartPr>
                <p14:cNvPr id="2320" name="Ink 2319">
                  <a:extLst>
                    <a:ext uri="{FF2B5EF4-FFF2-40B4-BE49-F238E27FC236}">
                      <a16:creationId xmlns:a16="http://schemas.microsoft.com/office/drawing/2014/main" id="{86B883F1-E8C6-449F-8897-47911BD58758}"/>
                    </a:ext>
                  </a:extLst>
                </p14:cNvPr>
                <p14:cNvContentPartPr/>
                <p14:nvPr/>
              </p14:nvContentPartPr>
              <p14:xfrm>
                <a:off x="5971920" y="6028093"/>
                <a:ext cx="22320" cy="306720"/>
              </p14:xfrm>
            </p:contentPart>
          </mc:Choice>
          <mc:Fallback>
            <p:pic>
              <p:nvPicPr>
                <p:cNvPr id="2320" name="Ink 2319">
                  <a:extLst>
                    <a:ext uri="{FF2B5EF4-FFF2-40B4-BE49-F238E27FC236}">
                      <a16:creationId xmlns:a16="http://schemas.microsoft.com/office/drawing/2014/main" id="{86B883F1-E8C6-449F-8897-47911BD58758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5963280" y="6019093"/>
                  <a:ext cx="3996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1">
              <p14:nvContentPartPr>
                <p14:cNvPr id="2321" name="Ink 2320">
                  <a:extLst>
                    <a:ext uri="{FF2B5EF4-FFF2-40B4-BE49-F238E27FC236}">
                      <a16:creationId xmlns:a16="http://schemas.microsoft.com/office/drawing/2014/main" id="{9CE5F739-ACB1-4625-A985-6479A9BAF094}"/>
                    </a:ext>
                  </a:extLst>
                </p14:cNvPr>
                <p14:cNvContentPartPr/>
                <p14:nvPr/>
              </p14:nvContentPartPr>
              <p14:xfrm>
                <a:off x="6070560" y="6059773"/>
                <a:ext cx="134640" cy="236520"/>
              </p14:xfrm>
            </p:contentPart>
          </mc:Choice>
          <mc:Fallback>
            <p:pic>
              <p:nvPicPr>
                <p:cNvPr id="2321" name="Ink 2320">
                  <a:extLst>
                    <a:ext uri="{FF2B5EF4-FFF2-40B4-BE49-F238E27FC236}">
                      <a16:creationId xmlns:a16="http://schemas.microsoft.com/office/drawing/2014/main" id="{9CE5F739-ACB1-4625-A985-6479A9BAF094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6061920" y="6050773"/>
                  <a:ext cx="15228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3">
              <p14:nvContentPartPr>
                <p14:cNvPr id="2322" name="Ink 2321">
                  <a:extLst>
                    <a:ext uri="{FF2B5EF4-FFF2-40B4-BE49-F238E27FC236}">
                      <a16:creationId xmlns:a16="http://schemas.microsoft.com/office/drawing/2014/main" id="{EBA75C09-C266-4DBC-B8B3-95DD2218FC7E}"/>
                    </a:ext>
                  </a:extLst>
                </p14:cNvPr>
                <p14:cNvContentPartPr/>
                <p14:nvPr/>
              </p14:nvContentPartPr>
              <p14:xfrm>
                <a:off x="6111240" y="6144733"/>
                <a:ext cx="70920" cy="77040"/>
              </p14:xfrm>
            </p:contentPart>
          </mc:Choice>
          <mc:Fallback>
            <p:pic>
              <p:nvPicPr>
                <p:cNvPr id="2322" name="Ink 2321">
                  <a:extLst>
                    <a:ext uri="{FF2B5EF4-FFF2-40B4-BE49-F238E27FC236}">
                      <a16:creationId xmlns:a16="http://schemas.microsoft.com/office/drawing/2014/main" id="{EBA75C09-C266-4DBC-B8B3-95DD2218FC7E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6102240" y="6135733"/>
                  <a:ext cx="885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5">
              <p14:nvContentPartPr>
                <p14:cNvPr id="2323" name="Ink 2322">
                  <a:extLst>
                    <a:ext uri="{FF2B5EF4-FFF2-40B4-BE49-F238E27FC236}">
                      <a16:creationId xmlns:a16="http://schemas.microsoft.com/office/drawing/2014/main" id="{08537912-D251-4232-8BC6-323C9979FEAF}"/>
                    </a:ext>
                  </a:extLst>
                </p14:cNvPr>
                <p14:cNvContentPartPr/>
                <p14:nvPr/>
              </p14:nvContentPartPr>
              <p14:xfrm>
                <a:off x="6240120" y="6186133"/>
                <a:ext cx="81000" cy="131040"/>
              </p14:xfrm>
            </p:contentPart>
          </mc:Choice>
          <mc:Fallback>
            <p:pic>
              <p:nvPicPr>
                <p:cNvPr id="2323" name="Ink 2322">
                  <a:extLst>
                    <a:ext uri="{FF2B5EF4-FFF2-40B4-BE49-F238E27FC236}">
                      <a16:creationId xmlns:a16="http://schemas.microsoft.com/office/drawing/2014/main" id="{08537912-D251-4232-8BC6-323C9979FEAF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6231480" y="6177133"/>
                  <a:ext cx="9864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7">
              <p14:nvContentPartPr>
                <p14:cNvPr id="2324" name="Ink 2323">
                  <a:extLst>
                    <a:ext uri="{FF2B5EF4-FFF2-40B4-BE49-F238E27FC236}">
                      <a16:creationId xmlns:a16="http://schemas.microsoft.com/office/drawing/2014/main" id="{28E7C41F-0BC6-4B0A-94F4-E5184219D2A4}"/>
                    </a:ext>
                  </a:extLst>
                </p14:cNvPr>
                <p14:cNvContentPartPr/>
                <p14:nvPr/>
              </p14:nvContentPartPr>
              <p14:xfrm>
                <a:off x="6345240" y="6035293"/>
                <a:ext cx="147960" cy="272520"/>
              </p14:xfrm>
            </p:contentPart>
          </mc:Choice>
          <mc:Fallback>
            <p:pic>
              <p:nvPicPr>
                <p:cNvPr id="2324" name="Ink 2323">
                  <a:extLst>
                    <a:ext uri="{FF2B5EF4-FFF2-40B4-BE49-F238E27FC236}">
                      <a16:creationId xmlns:a16="http://schemas.microsoft.com/office/drawing/2014/main" id="{28E7C41F-0BC6-4B0A-94F4-E5184219D2A4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6336240" y="6026293"/>
                  <a:ext cx="16560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9">
              <p14:nvContentPartPr>
                <p14:cNvPr id="2325" name="Ink 2324">
                  <a:extLst>
                    <a:ext uri="{FF2B5EF4-FFF2-40B4-BE49-F238E27FC236}">
                      <a16:creationId xmlns:a16="http://schemas.microsoft.com/office/drawing/2014/main" id="{1330D81A-A7A3-4DA8-9335-A1284443EAC3}"/>
                    </a:ext>
                  </a:extLst>
                </p14:cNvPr>
                <p14:cNvContentPartPr/>
                <p14:nvPr/>
              </p14:nvContentPartPr>
              <p14:xfrm>
                <a:off x="6471240" y="5857093"/>
                <a:ext cx="168480" cy="772560"/>
              </p14:xfrm>
            </p:contentPart>
          </mc:Choice>
          <mc:Fallback>
            <p:pic>
              <p:nvPicPr>
                <p:cNvPr id="2325" name="Ink 2324">
                  <a:extLst>
                    <a:ext uri="{FF2B5EF4-FFF2-40B4-BE49-F238E27FC236}">
                      <a16:creationId xmlns:a16="http://schemas.microsoft.com/office/drawing/2014/main" id="{1330D81A-A7A3-4DA8-9335-A1284443EAC3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6462600" y="5848453"/>
                  <a:ext cx="186120" cy="79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1">
              <p14:nvContentPartPr>
                <p14:cNvPr id="2326" name="Ink 2325">
                  <a:extLst>
                    <a:ext uri="{FF2B5EF4-FFF2-40B4-BE49-F238E27FC236}">
                      <a16:creationId xmlns:a16="http://schemas.microsoft.com/office/drawing/2014/main" id="{5155D5EE-AF8E-46CA-88DF-23350AC1EB63}"/>
                    </a:ext>
                  </a:extLst>
                </p14:cNvPr>
                <p14:cNvContentPartPr/>
                <p14:nvPr/>
              </p14:nvContentPartPr>
              <p14:xfrm>
                <a:off x="6728280" y="6196213"/>
                <a:ext cx="15840" cy="360"/>
              </p14:xfrm>
            </p:contentPart>
          </mc:Choice>
          <mc:Fallback>
            <p:pic>
              <p:nvPicPr>
                <p:cNvPr id="2326" name="Ink 2325">
                  <a:extLst>
                    <a:ext uri="{FF2B5EF4-FFF2-40B4-BE49-F238E27FC236}">
                      <a16:creationId xmlns:a16="http://schemas.microsoft.com/office/drawing/2014/main" id="{5155D5EE-AF8E-46CA-88DF-23350AC1EB63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6719640" y="6187573"/>
                  <a:ext cx="334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3">
              <p14:nvContentPartPr>
                <p14:cNvPr id="2327" name="Ink 2326">
                  <a:extLst>
                    <a:ext uri="{FF2B5EF4-FFF2-40B4-BE49-F238E27FC236}">
                      <a16:creationId xmlns:a16="http://schemas.microsoft.com/office/drawing/2014/main" id="{3653B446-00A6-47DD-94C9-7293BC4A9DAF}"/>
                    </a:ext>
                  </a:extLst>
                </p14:cNvPr>
                <p14:cNvContentPartPr/>
                <p14:nvPr/>
              </p14:nvContentPartPr>
              <p14:xfrm>
                <a:off x="6888480" y="6194413"/>
                <a:ext cx="183600" cy="14400"/>
              </p14:xfrm>
            </p:contentPart>
          </mc:Choice>
          <mc:Fallback>
            <p:pic>
              <p:nvPicPr>
                <p:cNvPr id="2327" name="Ink 2326">
                  <a:extLst>
                    <a:ext uri="{FF2B5EF4-FFF2-40B4-BE49-F238E27FC236}">
                      <a16:creationId xmlns:a16="http://schemas.microsoft.com/office/drawing/2014/main" id="{3653B446-00A6-47DD-94C9-7293BC4A9DAF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6879480" y="6185413"/>
                  <a:ext cx="2012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5">
              <p14:nvContentPartPr>
                <p14:cNvPr id="2328" name="Ink 2327">
                  <a:extLst>
                    <a:ext uri="{FF2B5EF4-FFF2-40B4-BE49-F238E27FC236}">
                      <a16:creationId xmlns:a16="http://schemas.microsoft.com/office/drawing/2014/main" id="{D04A5A00-A3A2-4614-A0B5-D0276B876296}"/>
                    </a:ext>
                  </a:extLst>
                </p14:cNvPr>
                <p14:cNvContentPartPr/>
                <p14:nvPr/>
              </p14:nvContentPartPr>
              <p14:xfrm>
                <a:off x="7111680" y="6216013"/>
                <a:ext cx="21240" cy="360"/>
              </p14:xfrm>
            </p:contentPart>
          </mc:Choice>
          <mc:Fallback>
            <p:pic>
              <p:nvPicPr>
                <p:cNvPr id="2328" name="Ink 2327">
                  <a:extLst>
                    <a:ext uri="{FF2B5EF4-FFF2-40B4-BE49-F238E27FC236}">
                      <a16:creationId xmlns:a16="http://schemas.microsoft.com/office/drawing/2014/main" id="{D04A5A00-A3A2-4614-A0B5-D0276B876296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7102680" y="6207373"/>
                  <a:ext cx="38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7">
              <p14:nvContentPartPr>
                <p14:cNvPr id="2330" name="Ink 2329">
                  <a:extLst>
                    <a:ext uri="{FF2B5EF4-FFF2-40B4-BE49-F238E27FC236}">
                      <a16:creationId xmlns:a16="http://schemas.microsoft.com/office/drawing/2014/main" id="{B4FB4349-1085-4DD5-9699-4D0BC2392EAA}"/>
                    </a:ext>
                  </a:extLst>
                </p14:cNvPr>
                <p14:cNvContentPartPr/>
                <p14:nvPr/>
              </p14:nvContentPartPr>
              <p14:xfrm>
                <a:off x="7679040" y="6210253"/>
                <a:ext cx="186840" cy="22320"/>
              </p14:xfrm>
            </p:contentPart>
          </mc:Choice>
          <mc:Fallback>
            <p:pic>
              <p:nvPicPr>
                <p:cNvPr id="2330" name="Ink 2329">
                  <a:extLst>
                    <a:ext uri="{FF2B5EF4-FFF2-40B4-BE49-F238E27FC236}">
                      <a16:creationId xmlns:a16="http://schemas.microsoft.com/office/drawing/2014/main" id="{B4FB4349-1085-4DD5-9699-4D0BC2392EAA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7670400" y="6201253"/>
                  <a:ext cx="2044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9">
              <p14:nvContentPartPr>
                <p14:cNvPr id="2331" name="Ink 2330">
                  <a:extLst>
                    <a:ext uri="{FF2B5EF4-FFF2-40B4-BE49-F238E27FC236}">
                      <a16:creationId xmlns:a16="http://schemas.microsoft.com/office/drawing/2014/main" id="{ACBFDFC3-ED4C-4E62-899D-94BF802633F3}"/>
                    </a:ext>
                  </a:extLst>
                </p14:cNvPr>
                <p14:cNvContentPartPr/>
                <p14:nvPr/>
              </p14:nvContentPartPr>
              <p14:xfrm>
                <a:off x="7686960" y="6305653"/>
                <a:ext cx="151560" cy="15120"/>
              </p14:xfrm>
            </p:contentPart>
          </mc:Choice>
          <mc:Fallback>
            <p:pic>
              <p:nvPicPr>
                <p:cNvPr id="2331" name="Ink 2330">
                  <a:extLst>
                    <a:ext uri="{FF2B5EF4-FFF2-40B4-BE49-F238E27FC236}">
                      <a16:creationId xmlns:a16="http://schemas.microsoft.com/office/drawing/2014/main" id="{ACBFDFC3-ED4C-4E62-899D-94BF802633F3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7677960" y="6296653"/>
                  <a:ext cx="16920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1">
              <p14:nvContentPartPr>
                <p14:cNvPr id="2333" name="Ink 2332">
                  <a:extLst>
                    <a:ext uri="{FF2B5EF4-FFF2-40B4-BE49-F238E27FC236}">
                      <a16:creationId xmlns:a16="http://schemas.microsoft.com/office/drawing/2014/main" id="{3F27F65A-2753-4851-917B-5C9E9DC36A35}"/>
                    </a:ext>
                  </a:extLst>
                </p14:cNvPr>
                <p14:cNvContentPartPr/>
                <p14:nvPr/>
              </p14:nvContentPartPr>
              <p14:xfrm>
                <a:off x="8158200" y="6291253"/>
                <a:ext cx="286560" cy="18360"/>
              </p14:xfrm>
            </p:contentPart>
          </mc:Choice>
          <mc:Fallback>
            <p:pic>
              <p:nvPicPr>
                <p:cNvPr id="2333" name="Ink 2332">
                  <a:extLst>
                    <a:ext uri="{FF2B5EF4-FFF2-40B4-BE49-F238E27FC236}">
                      <a16:creationId xmlns:a16="http://schemas.microsoft.com/office/drawing/2014/main" id="{3F27F65A-2753-4851-917B-5C9E9DC36A35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8149200" y="6282613"/>
                  <a:ext cx="3042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3">
              <p14:nvContentPartPr>
                <p14:cNvPr id="2334" name="Ink 2333">
                  <a:extLst>
                    <a:ext uri="{FF2B5EF4-FFF2-40B4-BE49-F238E27FC236}">
                      <a16:creationId xmlns:a16="http://schemas.microsoft.com/office/drawing/2014/main" id="{FAB6179B-7C76-4074-8E0E-0496D3D996B9}"/>
                    </a:ext>
                  </a:extLst>
                </p14:cNvPr>
                <p14:cNvContentPartPr/>
                <p14:nvPr/>
              </p14:nvContentPartPr>
              <p14:xfrm>
                <a:off x="8033640" y="6297013"/>
                <a:ext cx="164880" cy="330480"/>
              </p14:xfrm>
            </p:contentPart>
          </mc:Choice>
          <mc:Fallback>
            <p:pic>
              <p:nvPicPr>
                <p:cNvPr id="2334" name="Ink 2333">
                  <a:extLst>
                    <a:ext uri="{FF2B5EF4-FFF2-40B4-BE49-F238E27FC236}">
                      <a16:creationId xmlns:a16="http://schemas.microsoft.com/office/drawing/2014/main" id="{FAB6179B-7C76-4074-8E0E-0496D3D996B9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8024640" y="6288013"/>
                  <a:ext cx="18252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5">
              <p14:nvContentPartPr>
                <p14:cNvPr id="2335" name="Ink 2334">
                  <a:extLst>
                    <a:ext uri="{FF2B5EF4-FFF2-40B4-BE49-F238E27FC236}">
                      <a16:creationId xmlns:a16="http://schemas.microsoft.com/office/drawing/2014/main" id="{C6256B3F-18E4-4341-A8EE-DA3E70298D67}"/>
                    </a:ext>
                  </a:extLst>
                </p14:cNvPr>
                <p14:cNvContentPartPr/>
                <p14:nvPr/>
              </p14:nvContentPartPr>
              <p14:xfrm>
                <a:off x="8197080" y="6423013"/>
                <a:ext cx="88560" cy="156600"/>
              </p14:xfrm>
            </p:contentPart>
          </mc:Choice>
          <mc:Fallback>
            <p:pic>
              <p:nvPicPr>
                <p:cNvPr id="2335" name="Ink 2334">
                  <a:extLst>
                    <a:ext uri="{FF2B5EF4-FFF2-40B4-BE49-F238E27FC236}">
                      <a16:creationId xmlns:a16="http://schemas.microsoft.com/office/drawing/2014/main" id="{C6256B3F-18E4-4341-A8EE-DA3E70298D67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8188080" y="6414373"/>
                  <a:ext cx="10620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7">
              <p14:nvContentPartPr>
                <p14:cNvPr id="2336" name="Ink 2335">
                  <a:extLst>
                    <a:ext uri="{FF2B5EF4-FFF2-40B4-BE49-F238E27FC236}">
                      <a16:creationId xmlns:a16="http://schemas.microsoft.com/office/drawing/2014/main" id="{7B7F2272-3AE0-4831-931D-ED5FD3766535}"/>
                    </a:ext>
                  </a:extLst>
                </p14:cNvPr>
                <p14:cNvContentPartPr/>
                <p14:nvPr/>
              </p14:nvContentPartPr>
              <p14:xfrm>
                <a:off x="8301840" y="6412213"/>
                <a:ext cx="64440" cy="110520"/>
              </p14:xfrm>
            </p:contentPart>
          </mc:Choice>
          <mc:Fallback>
            <p:pic>
              <p:nvPicPr>
                <p:cNvPr id="2336" name="Ink 2335">
                  <a:extLst>
                    <a:ext uri="{FF2B5EF4-FFF2-40B4-BE49-F238E27FC236}">
                      <a16:creationId xmlns:a16="http://schemas.microsoft.com/office/drawing/2014/main" id="{7B7F2272-3AE0-4831-931D-ED5FD3766535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8293200" y="6403213"/>
                  <a:ext cx="820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9">
              <p14:nvContentPartPr>
                <p14:cNvPr id="2337" name="Ink 2336">
                  <a:extLst>
                    <a:ext uri="{FF2B5EF4-FFF2-40B4-BE49-F238E27FC236}">
                      <a16:creationId xmlns:a16="http://schemas.microsoft.com/office/drawing/2014/main" id="{6C0436B8-DBBB-4656-831F-FD993A2760F6}"/>
                    </a:ext>
                  </a:extLst>
                </p14:cNvPr>
                <p14:cNvContentPartPr/>
                <p14:nvPr/>
              </p14:nvContentPartPr>
              <p14:xfrm>
                <a:off x="7983240" y="6187573"/>
                <a:ext cx="471960" cy="56520"/>
              </p14:xfrm>
            </p:contentPart>
          </mc:Choice>
          <mc:Fallback>
            <p:pic>
              <p:nvPicPr>
                <p:cNvPr id="2337" name="Ink 2336">
                  <a:extLst>
                    <a:ext uri="{FF2B5EF4-FFF2-40B4-BE49-F238E27FC236}">
                      <a16:creationId xmlns:a16="http://schemas.microsoft.com/office/drawing/2014/main" id="{6C0436B8-DBBB-4656-831F-FD993A2760F6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7974600" y="6178933"/>
                  <a:ext cx="4896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1">
              <p14:nvContentPartPr>
                <p14:cNvPr id="2338" name="Ink 2337">
                  <a:extLst>
                    <a:ext uri="{FF2B5EF4-FFF2-40B4-BE49-F238E27FC236}">
                      <a16:creationId xmlns:a16="http://schemas.microsoft.com/office/drawing/2014/main" id="{A7C880DD-B659-432C-B597-24CB883BD233}"/>
                    </a:ext>
                  </a:extLst>
                </p14:cNvPr>
                <p14:cNvContentPartPr/>
                <p14:nvPr/>
              </p14:nvContentPartPr>
              <p14:xfrm>
                <a:off x="8197800" y="5932333"/>
                <a:ext cx="34920" cy="205560"/>
              </p14:xfrm>
            </p:contentPart>
          </mc:Choice>
          <mc:Fallback>
            <p:pic>
              <p:nvPicPr>
                <p:cNvPr id="2338" name="Ink 2337">
                  <a:extLst>
                    <a:ext uri="{FF2B5EF4-FFF2-40B4-BE49-F238E27FC236}">
                      <a16:creationId xmlns:a16="http://schemas.microsoft.com/office/drawing/2014/main" id="{A7C880DD-B659-432C-B597-24CB883BD233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8189160" y="5923693"/>
                  <a:ext cx="5256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3">
              <p14:nvContentPartPr>
                <p14:cNvPr id="2340" name="Ink 2339">
                  <a:extLst>
                    <a:ext uri="{FF2B5EF4-FFF2-40B4-BE49-F238E27FC236}">
                      <a16:creationId xmlns:a16="http://schemas.microsoft.com/office/drawing/2014/main" id="{59B81B14-14FB-4480-B82B-8273D72C7769}"/>
                    </a:ext>
                  </a:extLst>
                </p14:cNvPr>
                <p14:cNvContentPartPr/>
                <p14:nvPr/>
              </p14:nvContentPartPr>
              <p14:xfrm>
                <a:off x="8676600" y="5935213"/>
                <a:ext cx="258480" cy="104400"/>
              </p14:xfrm>
            </p:contentPart>
          </mc:Choice>
          <mc:Fallback>
            <p:pic>
              <p:nvPicPr>
                <p:cNvPr id="2340" name="Ink 2339">
                  <a:extLst>
                    <a:ext uri="{FF2B5EF4-FFF2-40B4-BE49-F238E27FC236}">
                      <a16:creationId xmlns:a16="http://schemas.microsoft.com/office/drawing/2014/main" id="{59B81B14-14FB-4480-B82B-8273D72C7769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8667960" y="5926213"/>
                  <a:ext cx="2761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5">
              <p14:nvContentPartPr>
                <p14:cNvPr id="2341" name="Ink 2340">
                  <a:extLst>
                    <a:ext uri="{FF2B5EF4-FFF2-40B4-BE49-F238E27FC236}">
                      <a16:creationId xmlns:a16="http://schemas.microsoft.com/office/drawing/2014/main" id="{09D8761F-1A32-4F50-AF8D-37547C2A3192}"/>
                    </a:ext>
                  </a:extLst>
                </p14:cNvPr>
                <p14:cNvContentPartPr/>
                <p14:nvPr/>
              </p14:nvContentPartPr>
              <p14:xfrm>
                <a:off x="8625120" y="5934493"/>
                <a:ext cx="343080" cy="393480"/>
              </p14:xfrm>
            </p:contentPart>
          </mc:Choice>
          <mc:Fallback>
            <p:pic>
              <p:nvPicPr>
                <p:cNvPr id="2341" name="Ink 2340">
                  <a:extLst>
                    <a:ext uri="{FF2B5EF4-FFF2-40B4-BE49-F238E27FC236}">
                      <a16:creationId xmlns:a16="http://schemas.microsoft.com/office/drawing/2014/main" id="{09D8761F-1A32-4F50-AF8D-37547C2A3192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8616480" y="5925493"/>
                  <a:ext cx="36072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7">
              <p14:nvContentPartPr>
                <p14:cNvPr id="2343" name="Ink 2342">
                  <a:extLst>
                    <a:ext uri="{FF2B5EF4-FFF2-40B4-BE49-F238E27FC236}">
                      <a16:creationId xmlns:a16="http://schemas.microsoft.com/office/drawing/2014/main" id="{5459843E-9790-481E-876C-5ED8D988E97B}"/>
                    </a:ext>
                  </a:extLst>
                </p14:cNvPr>
                <p14:cNvContentPartPr/>
                <p14:nvPr/>
              </p14:nvContentPartPr>
              <p14:xfrm>
                <a:off x="8549160" y="6375133"/>
                <a:ext cx="111960" cy="150480"/>
              </p14:xfrm>
            </p:contentPart>
          </mc:Choice>
          <mc:Fallback>
            <p:pic>
              <p:nvPicPr>
                <p:cNvPr id="2343" name="Ink 2342">
                  <a:extLst>
                    <a:ext uri="{FF2B5EF4-FFF2-40B4-BE49-F238E27FC236}">
                      <a16:creationId xmlns:a16="http://schemas.microsoft.com/office/drawing/2014/main" id="{5459843E-9790-481E-876C-5ED8D988E97B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8540520" y="6366133"/>
                  <a:ext cx="12960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9">
              <p14:nvContentPartPr>
                <p14:cNvPr id="2344" name="Ink 2343">
                  <a:extLst>
                    <a:ext uri="{FF2B5EF4-FFF2-40B4-BE49-F238E27FC236}">
                      <a16:creationId xmlns:a16="http://schemas.microsoft.com/office/drawing/2014/main" id="{34EAB1F8-1B36-40D2-B2E5-FF8C2158E6D3}"/>
                    </a:ext>
                  </a:extLst>
                </p14:cNvPr>
                <p14:cNvContentPartPr/>
                <p14:nvPr/>
              </p14:nvContentPartPr>
              <p14:xfrm>
                <a:off x="8551680" y="6450733"/>
                <a:ext cx="99720" cy="34200"/>
              </p14:xfrm>
            </p:contentPart>
          </mc:Choice>
          <mc:Fallback>
            <p:pic>
              <p:nvPicPr>
                <p:cNvPr id="2344" name="Ink 2343">
                  <a:extLst>
                    <a:ext uri="{FF2B5EF4-FFF2-40B4-BE49-F238E27FC236}">
                      <a16:creationId xmlns:a16="http://schemas.microsoft.com/office/drawing/2014/main" id="{34EAB1F8-1B36-40D2-B2E5-FF8C2158E6D3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8542680" y="6441733"/>
                  <a:ext cx="11736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1">
              <p14:nvContentPartPr>
                <p14:cNvPr id="2345" name="Ink 2344">
                  <a:extLst>
                    <a:ext uri="{FF2B5EF4-FFF2-40B4-BE49-F238E27FC236}">
                      <a16:creationId xmlns:a16="http://schemas.microsoft.com/office/drawing/2014/main" id="{5E8DD20F-56A3-41E7-AD31-0922C6E541E8}"/>
                    </a:ext>
                  </a:extLst>
                </p14:cNvPr>
                <p14:cNvContentPartPr/>
                <p14:nvPr/>
              </p14:nvContentPartPr>
              <p14:xfrm>
                <a:off x="8693880" y="6442813"/>
                <a:ext cx="28080" cy="82800"/>
              </p14:xfrm>
            </p:contentPart>
          </mc:Choice>
          <mc:Fallback>
            <p:pic>
              <p:nvPicPr>
                <p:cNvPr id="2345" name="Ink 2344">
                  <a:extLst>
                    <a:ext uri="{FF2B5EF4-FFF2-40B4-BE49-F238E27FC236}">
                      <a16:creationId xmlns:a16="http://schemas.microsoft.com/office/drawing/2014/main" id="{5E8DD20F-56A3-41E7-AD31-0922C6E541E8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8684880" y="6433813"/>
                  <a:ext cx="4572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3">
              <p14:nvContentPartPr>
                <p14:cNvPr id="2347" name="Ink 2346">
                  <a:extLst>
                    <a:ext uri="{FF2B5EF4-FFF2-40B4-BE49-F238E27FC236}">
                      <a16:creationId xmlns:a16="http://schemas.microsoft.com/office/drawing/2014/main" id="{138DD10D-0362-4C9F-8101-FAB388D6307B}"/>
                    </a:ext>
                  </a:extLst>
                </p14:cNvPr>
                <p14:cNvContentPartPr/>
                <p14:nvPr/>
              </p14:nvContentPartPr>
              <p14:xfrm>
                <a:off x="8761200" y="6472693"/>
                <a:ext cx="33480" cy="68760"/>
              </p14:xfrm>
            </p:contentPart>
          </mc:Choice>
          <mc:Fallback>
            <p:pic>
              <p:nvPicPr>
                <p:cNvPr id="2347" name="Ink 2346">
                  <a:extLst>
                    <a:ext uri="{FF2B5EF4-FFF2-40B4-BE49-F238E27FC236}">
                      <a16:creationId xmlns:a16="http://schemas.microsoft.com/office/drawing/2014/main" id="{138DD10D-0362-4C9F-8101-FAB388D6307B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8752560" y="6463693"/>
                  <a:ext cx="5112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5">
              <p14:nvContentPartPr>
                <p14:cNvPr id="2348" name="Ink 2347">
                  <a:extLst>
                    <a:ext uri="{FF2B5EF4-FFF2-40B4-BE49-F238E27FC236}">
                      <a16:creationId xmlns:a16="http://schemas.microsoft.com/office/drawing/2014/main" id="{6285E3C3-C40C-4993-BA1E-49E96A3348C8}"/>
                    </a:ext>
                  </a:extLst>
                </p14:cNvPr>
                <p14:cNvContentPartPr/>
                <p14:nvPr/>
              </p14:nvContentPartPr>
              <p14:xfrm>
                <a:off x="8830680" y="6390973"/>
                <a:ext cx="77040" cy="157320"/>
              </p14:xfrm>
            </p:contentPart>
          </mc:Choice>
          <mc:Fallback>
            <p:pic>
              <p:nvPicPr>
                <p:cNvPr id="2348" name="Ink 2347">
                  <a:extLst>
                    <a:ext uri="{FF2B5EF4-FFF2-40B4-BE49-F238E27FC236}">
                      <a16:creationId xmlns:a16="http://schemas.microsoft.com/office/drawing/2014/main" id="{6285E3C3-C40C-4993-BA1E-49E96A3348C8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8821680" y="6381973"/>
                  <a:ext cx="9468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7">
              <p14:nvContentPartPr>
                <p14:cNvPr id="2349" name="Ink 2348">
                  <a:extLst>
                    <a:ext uri="{FF2B5EF4-FFF2-40B4-BE49-F238E27FC236}">
                      <a16:creationId xmlns:a16="http://schemas.microsoft.com/office/drawing/2014/main" id="{01F6BA97-E292-494D-8C10-42A589FEC946}"/>
                    </a:ext>
                  </a:extLst>
                </p14:cNvPr>
                <p14:cNvContentPartPr/>
                <p14:nvPr/>
              </p14:nvContentPartPr>
              <p14:xfrm>
                <a:off x="8840760" y="6442813"/>
                <a:ext cx="57960" cy="43920"/>
              </p14:xfrm>
            </p:contentPart>
          </mc:Choice>
          <mc:Fallback>
            <p:pic>
              <p:nvPicPr>
                <p:cNvPr id="2349" name="Ink 2348">
                  <a:extLst>
                    <a:ext uri="{FF2B5EF4-FFF2-40B4-BE49-F238E27FC236}">
                      <a16:creationId xmlns:a16="http://schemas.microsoft.com/office/drawing/2014/main" id="{01F6BA97-E292-494D-8C10-42A589FEC946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8832120" y="6433813"/>
                  <a:ext cx="7560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9">
              <p14:nvContentPartPr>
                <p14:cNvPr id="2350" name="Ink 2349">
                  <a:extLst>
                    <a:ext uri="{FF2B5EF4-FFF2-40B4-BE49-F238E27FC236}">
                      <a16:creationId xmlns:a16="http://schemas.microsoft.com/office/drawing/2014/main" id="{705846DA-1F7C-4B1E-BAE5-F86389DA77F5}"/>
                    </a:ext>
                  </a:extLst>
                </p14:cNvPr>
                <p14:cNvContentPartPr/>
                <p14:nvPr/>
              </p14:nvContentPartPr>
              <p14:xfrm>
                <a:off x="8932560" y="6499333"/>
                <a:ext cx="75600" cy="79920"/>
              </p14:xfrm>
            </p:contentPart>
          </mc:Choice>
          <mc:Fallback>
            <p:pic>
              <p:nvPicPr>
                <p:cNvPr id="2350" name="Ink 2349">
                  <a:extLst>
                    <a:ext uri="{FF2B5EF4-FFF2-40B4-BE49-F238E27FC236}">
                      <a16:creationId xmlns:a16="http://schemas.microsoft.com/office/drawing/2014/main" id="{705846DA-1F7C-4B1E-BAE5-F86389DA77F5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8923560" y="6490333"/>
                  <a:ext cx="9324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1">
              <p14:nvContentPartPr>
                <p14:cNvPr id="2351" name="Ink 2350">
                  <a:extLst>
                    <a:ext uri="{FF2B5EF4-FFF2-40B4-BE49-F238E27FC236}">
                      <a16:creationId xmlns:a16="http://schemas.microsoft.com/office/drawing/2014/main" id="{756BE08B-67DE-42BF-9B2A-03B7B45CA955}"/>
                    </a:ext>
                  </a:extLst>
                </p14:cNvPr>
                <p14:cNvContentPartPr/>
                <p14:nvPr/>
              </p14:nvContentPartPr>
              <p14:xfrm>
                <a:off x="9051720" y="6436693"/>
                <a:ext cx="13680" cy="14400"/>
              </p14:xfrm>
            </p:contentPart>
          </mc:Choice>
          <mc:Fallback>
            <p:pic>
              <p:nvPicPr>
                <p:cNvPr id="2351" name="Ink 2350">
                  <a:extLst>
                    <a:ext uri="{FF2B5EF4-FFF2-40B4-BE49-F238E27FC236}">
                      <a16:creationId xmlns:a16="http://schemas.microsoft.com/office/drawing/2014/main" id="{756BE08B-67DE-42BF-9B2A-03B7B45CA955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9043080" y="6428053"/>
                  <a:ext cx="3132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3">
              <p14:nvContentPartPr>
                <p14:cNvPr id="2352" name="Ink 2351">
                  <a:extLst>
                    <a:ext uri="{FF2B5EF4-FFF2-40B4-BE49-F238E27FC236}">
                      <a16:creationId xmlns:a16="http://schemas.microsoft.com/office/drawing/2014/main" id="{429EB431-73BA-45FE-AF9F-B373F6E94D3A}"/>
                    </a:ext>
                  </a:extLst>
                </p14:cNvPr>
                <p14:cNvContentPartPr/>
                <p14:nvPr/>
              </p14:nvContentPartPr>
              <p14:xfrm>
                <a:off x="9065040" y="6443533"/>
                <a:ext cx="101880" cy="15120"/>
              </p14:xfrm>
            </p:contentPart>
          </mc:Choice>
          <mc:Fallback>
            <p:pic>
              <p:nvPicPr>
                <p:cNvPr id="2352" name="Ink 2351">
                  <a:extLst>
                    <a:ext uri="{FF2B5EF4-FFF2-40B4-BE49-F238E27FC236}">
                      <a16:creationId xmlns:a16="http://schemas.microsoft.com/office/drawing/2014/main" id="{429EB431-73BA-45FE-AF9F-B373F6E94D3A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9056040" y="6434893"/>
                  <a:ext cx="11952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5">
              <p14:nvContentPartPr>
                <p14:cNvPr id="2353" name="Ink 2352">
                  <a:extLst>
                    <a:ext uri="{FF2B5EF4-FFF2-40B4-BE49-F238E27FC236}">
                      <a16:creationId xmlns:a16="http://schemas.microsoft.com/office/drawing/2014/main" id="{CEA2E66B-31B2-4936-AF3F-9096437A1F0F}"/>
                    </a:ext>
                  </a:extLst>
                </p14:cNvPr>
                <p14:cNvContentPartPr/>
                <p14:nvPr/>
              </p14:nvContentPartPr>
              <p14:xfrm>
                <a:off x="9236400" y="6410413"/>
                <a:ext cx="111600" cy="153000"/>
              </p14:xfrm>
            </p:contentPart>
          </mc:Choice>
          <mc:Fallback>
            <p:pic>
              <p:nvPicPr>
                <p:cNvPr id="2353" name="Ink 2352">
                  <a:extLst>
                    <a:ext uri="{FF2B5EF4-FFF2-40B4-BE49-F238E27FC236}">
                      <a16:creationId xmlns:a16="http://schemas.microsoft.com/office/drawing/2014/main" id="{CEA2E66B-31B2-4936-AF3F-9096437A1F0F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9227760" y="6401413"/>
                  <a:ext cx="12924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7">
              <p14:nvContentPartPr>
                <p14:cNvPr id="2354" name="Ink 2353">
                  <a:extLst>
                    <a:ext uri="{FF2B5EF4-FFF2-40B4-BE49-F238E27FC236}">
                      <a16:creationId xmlns:a16="http://schemas.microsoft.com/office/drawing/2014/main" id="{01FF52A9-4AFE-4E9B-AE8D-C9C0607C9BA2}"/>
                    </a:ext>
                  </a:extLst>
                </p14:cNvPr>
                <p14:cNvContentPartPr/>
                <p14:nvPr/>
              </p14:nvContentPartPr>
              <p14:xfrm>
                <a:off x="9246120" y="6472693"/>
                <a:ext cx="72000" cy="23040"/>
              </p14:xfrm>
            </p:contentPart>
          </mc:Choice>
          <mc:Fallback>
            <p:pic>
              <p:nvPicPr>
                <p:cNvPr id="2354" name="Ink 2353">
                  <a:extLst>
                    <a:ext uri="{FF2B5EF4-FFF2-40B4-BE49-F238E27FC236}">
                      <a16:creationId xmlns:a16="http://schemas.microsoft.com/office/drawing/2014/main" id="{01FF52A9-4AFE-4E9B-AE8D-C9C0607C9BA2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9237120" y="6463693"/>
                  <a:ext cx="8964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9">
              <p14:nvContentPartPr>
                <p14:cNvPr id="2355" name="Ink 2354">
                  <a:extLst>
                    <a:ext uri="{FF2B5EF4-FFF2-40B4-BE49-F238E27FC236}">
                      <a16:creationId xmlns:a16="http://schemas.microsoft.com/office/drawing/2014/main" id="{3537EE4F-6BEA-4A1B-AEEC-BB89A6831657}"/>
                    </a:ext>
                  </a:extLst>
                </p14:cNvPr>
                <p14:cNvContentPartPr/>
                <p14:nvPr/>
              </p14:nvContentPartPr>
              <p14:xfrm>
                <a:off x="9371760" y="6354973"/>
                <a:ext cx="112680" cy="228240"/>
              </p14:xfrm>
            </p:contentPart>
          </mc:Choice>
          <mc:Fallback>
            <p:pic>
              <p:nvPicPr>
                <p:cNvPr id="2355" name="Ink 2354">
                  <a:extLst>
                    <a:ext uri="{FF2B5EF4-FFF2-40B4-BE49-F238E27FC236}">
                      <a16:creationId xmlns:a16="http://schemas.microsoft.com/office/drawing/2014/main" id="{3537EE4F-6BEA-4A1B-AEEC-BB89A6831657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9363120" y="6345973"/>
                  <a:ext cx="13032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1">
              <p14:nvContentPartPr>
                <p14:cNvPr id="2356" name="Ink 2355">
                  <a:extLst>
                    <a:ext uri="{FF2B5EF4-FFF2-40B4-BE49-F238E27FC236}">
                      <a16:creationId xmlns:a16="http://schemas.microsoft.com/office/drawing/2014/main" id="{423500CC-A9D5-4E51-B147-502BB885DA06}"/>
                    </a:ext>
                  </a:extLst>
                </p14:cNvPr>
                <p14:cNvContentPartPr/>
                <p14:nvPr/>
              </p14:nvContentPartPr>
              <p14:xfrm>
                <a:off x="9449160" y="6456133"/>
                <a:ext cx="61560" cy="89280"/>
              </p14:xfrm>
            </p:contentPart>
          </mc:Choice>
          <mc:Fallback>
            <p:pic>
              <p:nvPicPr>
                <p:cNvPr id="2356" name="Ink 2355">
                  <a:extLst>
                    <a:ext uri="{FF2B5EF4-FFF2-40B4-BE49-F238E27FC236}">
                      <a16:creationId xmlns:a16="http://schemas.microsoft.com/office/drawing/2014/main" id="{423500CC-A9D5-4E51-B147-502BB885DA06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9440520" y="6447493"/>
                  <a:ext cx="792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3">
              <p14:nvContentPartPr>
                <p14:cNvPr id="2357" name="Ink 2356">
                  <a:extLst>
                    <a:ext uri="{FF2B5EF4-FFF2-40B4-BE49-F238E27FC236}">
                      <a16:creationId xmlns:a16="http://schemas.microsoft.com/office/drawing/2014/main" id="{489F3003-D692-46FB-BE6A-AC27E8049681}"/>
                    </a:ext>
                  </a:extLst>
                </p14:cNvPr>
                <p14:cNvContentPartPr/>
                <p14:nvPr/>
              </p14:nvContentPartPr>
              <p14:xfrm>
                <a:off x="9480120" y="6500413"/>
                <a:ext cx="60120" cy="96840"/>
              </p14:xfrm>
            </p:contentPart>
          </mc:Choice>
          <mc:Fallback>
            <p:pic>
              <p:nvPicPr>
                <p:cNvPr id="2357" name="Ink 2356">
                  <a:extLst>
                    <a:ext uri="{FF2B5EF4-FFF2-40B4-BE49-F238E27FC236}">
                      <a16:creationId xmlns:a16="http://schemas.microsoft.com/office/drawing/2014/main" id="{489F3003-D692-46FB-BE6A-AC27E8049681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9471480" y="6491413"/>
                  <a:ext cx="7776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5">
              <p14:nvContentPartPr>
                <p14:cNvPr id="2358" name="Ink 2357">
                  <a:extLst>
                    <a:ext uri="{FF2B5EF4-FFF2-40B4-BE49-F238E27FC236}">
                      <a16:creationId xmlns:a16="http://schemas.microsoft.com/office/drawing/2014/main" id="{1C8643A4-834A-4083-B910-538FFDE85AA4}"/>
                    </a:ext>
                  </a:extLst>
                </p14:cNvPr>
                <p14:cNvContentPartPr/>
                <p14:nvPr/>
              </p14:nvContentPartPr>
              <p14:xfrm>
                <a:off x="9606120" y="6423013"/>
                <a:ext cx="4680" cy="161280"/>
              </p14:xfrm>
            </p:contentPart>
          </mc:Choice>
          <mc:Fallback>
            <p:pic>
              <p:nvPicPr>
                <p:cNvPr id="2358" name="Ink 2357">
                  <a:extLst>
                    <a:ext uri="{FF2B5EF4-FFF2-40B4-BE49-F238E27FC236}">
                      <a16:creationId xmlns:a16="http://schemas.microsoft.com/office/drawing/2014/main" id="{1C8643A4-834A-4083-B910-538FFDE85AA4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9597120" y="6414013"/>
                  <a:ext cx="223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7">
              <p14:nvContentPartPr>
                <p14:cNvPr id="2359" name="Ink 2358">
                  <a:extLst>
                    <a:ext uri="{FF2B5EF4-FFF2-40B4-BE49-F238E27FC236}">
                      <a16:creationId xmlns:a16="http://schemas.microsoft.com/office/drawing/2014/main" id="{A506FBBE-5AB9-4698-8A02-220B886A805E}"/>
                    </a:ext>
                  </a:extLst>
                </p14:cNvPr>
                <p14:cNvContentPartPr/>
                <p14:nvPr/>
              </p14:nvContentPartPr>
              <p14:xfrm>
                <a:off x="9633840" y="6362533"/>
                <a:ext cx="78840" cy="272160"/>
              </p14:xfrm>
            </p:contentPart>
          </mc:Choice>
          <mc:Fallback>
            <p:pic>
              <p:nvPicPr>
                <p:cNvPr id="2359" name="Ink 2358">
                  <a:extLst>
                    <a:ext uri="{FF2B5EF4-FFF2-40B4-BE49-F238E27FC236}">
                      <a16:creationId xmlns:a16="http://schemas.microsoft.com/office/drawing/2014/main" id="{A506FBBE-5AB9-4698-8A02-220B886A805E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9624840" y="6353893"/>
                  <a:ext cx="9648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9">
              <p14:nvContentPartPr>
                <p14:cNvPr id="2361" name="Ink 2360">
                  <a:extLst>
                    <a:ext uri="{FF2B5EF4-FFF2-40B4-BE49-F238E27FC236}">
                      <a16:creationId xmlns:a16="http://schemas.microsoft.com/office/drawing/2014/main" id="{F013F276-B285-4EE1-AC7B-F436336F995A}"/>
                    </a:ext>
                  </a:extLst>
                </p14:cNvPr>
                <p14:cNvContentPartPr/>
                <p14:nvPr/>
              </p14:nvContentPartPr>
              <p14:xfrm>
                <a:off x="9216240" y="5971933"/>
                <a:ext cx="77760" cy="268560"/>
              </p14:xfrm>
            </p:contentPart>
          </mc:Choice>
          <mc:Fallback>
            <p:pic>
              <p:nvPicPr>
                <p:cNvPr id="2361" name="Ink 2360">
                  <a:extLst>
                    <a:ext uri="{FF2B5EF4-FFF2-40B4-BE49-F238E27FC236}">
                      <a16:creationId xmlns:a16="http://schemas.microsoft.com/office/drawing/2014/main" id="{F013F276-B285-4EE1-AC7B-F436336F995A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9207600" y="5962933"/>
                  <a:ext cx="9540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1">
              <p14:nvContentPartPr>
                <p14:cNvPr id="2362" name="Ink 2361">
                  <a:extLst>
                    <a:ext uri="{FF2B5EF4-FFF2-40B4-BE49-F238E27FC236}">
                      <a16:creationId xmlns:a16="http://schemas.microsoft.com/office/drawing/2014/main" id="{C2546B3F-8C3C-4750-88EE-E872674D356D}"/>
                    </a:ext>
                  </a:extLst>
                </p14:cNvPr>
                <p14:cNvContentPartPr/>
                <p14:nvPr/>
              </p14:nvContentPartPr>
              <p14:xfrm>
                <a:off x="9313440" y="6095773"/>
                <a:ext cx="130680" cy="19080"/>
              </p14:xfrm>
            </p:contentPart>
          </mc:Choice>
          <mc:Fallback>
            <p:pic>
              <p:nvPicPr>
                <p:cNvPr id="2362" name="Ink 2361">
                  <a:extLst>
                    <a:ext uri="{FF2B5EF4-FFF2-40B4-BE49-F238E27FC236}">
                      <a16:creationId xmlns:a16="http://schemas.microsoft.com/office/drawing/2014/main" id="{C2546B3F-8C3C-4750-88EE-E872674D356D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9304800" y="6087133"/>
                  <a:ext cx="1483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3">
              <p14:nvContentPartPr>
                <p14:cNvPr id="2363" name="Ink 2362">
                  <a:extLst>
                    <a:ext uri="{FF2B5EF4-FFF2-40B4-BE49-F238E27FC236}">
                      <a16:creationId xmlns:a16="http://schemas.microsoft.com/office/drawing/2014/main" id="{8BA0EF01-C223-4B78-89D6-3DF8AD44A657}"/>
                    </a:ext>
                  </a:extLst>
                </p14:cNvPr>
                <p14:cNvContentPartPr/>
                <p14:nvPr/>
              </p14:nvContentPartPr>
              <p14:xfrm>
                <a:off x="9485880" y="6015133"/>
                <a:ext cx="29160" cy="179640"/>
              </p14:xfrm>
            </p:contentPart>
          </mc:Choice>
          <mc:Fallback>
            <p:pic>
              <p:nvPicPr>
                <p:cNvPr id="2363" name="Ink 2362">
                  <a:extLst>
                    <a:ext uri="{FF2B5EF4-FFF2-40B4-BE49-F238E27FC236}">
                      <a16:creationId xmlns:a16="http://schemas.microsoft.com/office/drawing/2014/main" id="{8BA0EF01-C223-4B78-89D6-3DF8AD44A657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9476880" y="6006133"/>
                  <a:ext cx="468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5">
              <p14:nvContentPartPr>
                <p14:cNvPr id="2364" name="Ink 2363">
                  <a:extLst>
                    <a:ext uri="{FF2B5EF4-FFF2-40B4-BE49-F238E27FC236}">
                      <a16:creationId xmlns:a16="http://schemas.microsoft.com/office/drawing/2014/main" id="{841CCD25-A5EC-4903-B00F-769FB1FBC731}"/>
                    </a:ext>
                  </a:extLst>
                </p14:cNvPr>
                <p14:cNvContentPartPr/>
                <p14:nvPr/>
              </p14:nvContentPartPr>
              <p14:xfrm>
                <a:off x="9539880" y="5958613"/>
                <a:ext cx="105120" cy="262800"/>
              </p14:xfrm>
            </p:contentPart>
          </mc:Choice>
          <mc:Fallback>
            <p:pic>
              <p:nvPicPr>
                <p:cNvPr id="2364" name="Ink 2363">
                  <a:extLst>
                    <a:ext uri="{FF2B5EF4-FFF2-40B4-BE49-F238E27FC236}">
                      <a16:creationId xmlns:a16="http://schemas.microsoft.com/office/drawing/2014/main" id="{841CCD25-A5EC-4903-B00F-769FB1FBC731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9530880" y="5949973"/>
                  <a:ext cx="12276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7">
              <p14:nvContentPartPr>
                <p14:cNvPr id="2365" name="Ink 2364">
                  <a:extLst>
                    <a:ext uri="{FF2B5EF4-FFF2-40B4-BE49-F238E27FC236}">
                      <a16:creationId xmlns:a16="http://schemas.microsoft.com/office/drawing/2014/main" id="{FAF8E82A-A210-45FC-B8DF-C2A16EF47496}"/>
                    </a:ext>
                  </a:extLst>
                </p14:cNvPr>
                <p14:cNvContentPartPr/>
                <p14:nvPr/>
              </p14:nvContentPartPr>
              <p14:xfrm>
                <a:off x="9634920" y="5786893"/>
                <a:ext cx="115200" cy="128160"/>
              </p14:xfrm>
            </p:contentPart>
          </mc:Choice>
          <mc:Fallback>
            <p:pic>
              <p:nvPicPr>
                <p:cNvPr id="2365" name="Ink 2364">
                  <a:extLst>
                    <a:ext uri="{FF2B5EF4-FFF2-40B4-BE49-F238E27FC236}">
                      <a16:creationId xmlns:a16="http://schemas.microsoft.com/office/drawing/2014/main" id="{FAF8E82A-A210-45FC-B8DF-C2A16EF47496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9625920" y="5778253"/>
                  <a:ext cx="13284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9">
              <p14:nvContentPartPr>
                <p14:cNvPr id="2366" name="Ink 2365">
                  <a:extLst>
                    <a:ext uri="{FF2B5EF4-FFF2-40B4-BE49-F238E27FC236}">
                      <a16:creationId xmlns:a16="http://schemas.microsoft.com/office/drawing/2014/main" id="{4107FAF6-4B14-4C61-8476-B3BCC3B31CF2}"/>
                    </a:ext>
                  </a:extLst>
                </p14:cNvPr>
                <p14:cNvContentPartPr/>
                <p14:nvPr/>
              </p14:nvContentPartPr>
              <p14:xfrm>
                <a:off x="9659040" y="5733973"/>
                <a:ext cx="94320" cy="204120"/>
              </p14:xfrm>
            </p:contentPart>
          </mc:Choice>
          <mc:Fallback>
            <p:pic>
              <p:nvPicPr>
                <p:cNvPr id="2366" name="Ink 2365">
                  <a:extLst>
                    <a:ext uri="{FF2B5EF4-FFF2-40B4-BE49-F238E27FC236}">
                      <a16:creationId xmlns:a16="http://schemas.microsoft.com/office/drawing/2014/main" id="{4107FAF6-4B14-4C61-8476-B3BCC3B31CF2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9650400" y="5725333"/>
                  <a:ext cx="11196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1">
              <p14:nvContentPartPr>
                <p14:cNvPr id="2367" name="Ink 2366">
                  <a:extLst>
                    <a:ext uri="{FF2B5EF4-FFF2-40B4-BE49-F238E27FC236}">
                      <a16:creationId xmlns:a16="http://schemas.microsoft.com/office/drawing/2014/main" id="{CB61A1C3-B574-44F9-AE24-6C6D460D0A9A}"/>
                    </a:ext>
                  </a:extLst>
                </p14:cNvPr>
                <p14:cNvContentPartPr/>
                <p14:nvPr/>
              </p14:nvContentPartPr>
              <p14:xfrm>
                <a:off x="9811320" y="5817493"/>
                <a:ext cx="12600" cy="104760"/>
              </p14:xfrm>
            </p:contentPart>
          </mc:Choice>
          <mc:Fallback>
            <p:pic>
              <p:nvPicPr>
                <p:cNvPr id="2367" name="Ink 2366">
                  <a:extLst>
                    <a:ext uri="{FF2B5EF4-FFF2-40B4-BE49-F238E27FC236}">
                      <a16:creationId xmlns:a16="http://schemas.microsoft.com/office/drawing/2014/main" id="{CB61A1C3-B574-44F9-AE24-6C6D460D0A9A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9802680" y="5808853"/>
                  <a:ext cx="3024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3">
              <p14:nvContentPartPr>
                <p14:cNvPr id="2368" name="Ink 2367">
                  <a:extLst>
                    <a:ext uri="{FF2B5EF4-FFF2-40B4-BE49-F238E27FC236}">
                      <a16:creationId xmlns:a16="http://schemas.microsoft.com/office/drawing/2014/main" id="{909D02D5-CDAB-4842-990E-BDDBE57FE243}"/>
                    </a:ext>
                  </a:extLst>
                </p14:cNvPr>
                <p14:cNvContentPartPr/>
                <p14:nvPr/>
              </p14:nvContentPartPr>
              <p14:xfrm>
                <a:off x="9862080" y="5742973"/>
                <a:ext cx="88560" cy="173520"/>
              </p14:xfrm>
            </p:contentPart>
          </mc:Choice>
          <mc:Fallback>
            <p:pic>
              <p:nvPicPr>
                <p:cNvPr id="2368" name="Ink 2367">
                  <a:extLst>
                    <a:ext uri="{FF2B5EF4-FFF2-40B4-BE49-F238E27FC236}">
                      <a16:creationId xmlns:a16="http://schemas.microsoft.com/office/drawing/2014/main" id="{909D02D5-CDAB-4842-990E-BDDBE57FE243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9853080" y="5733973"/>
                  <a:ext cx="1062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5">
              <p14:nvContentPartPr>
                <p14:cNvPr id="2369" name="Ink 2368">
                  <a:extLst>
                    <a:ext uri="{FF2B5EF4-FFF2-40B4-BE49-F238E27FC236}">
                      <a16:creationId xmlns:a16="http://schemas.microsoft.com/office/drawing/2014/main" id="{FAC4317D-664F-4718-904D-1064C8F63146}"/>
                    </a:ext>
                  </a:extLst>
                </p14:cNvPr>
                <p14:cNvContentPartPr/>
                <p14:nvPr/>
              </p14:nvContentPartPr>
              <p14:xfrm>
                <a:off x="9867840" y="5812813"/>
                <a:ext cx="74520" cy="64800"/>
              </p14:xfrm>
            </p:contentPart>
          </mc:Choice>
          <mc:Fallback>
            <p:pic>
              <p:nvPicPr>
                <p:cNvPr id="2369" name="Ink 2368">
                  <a:extLst>
                    <a:ext uri="{FF2B5EF4-FFF2-40B4-BE49-F238E27FC236}">
                      <a16:creationId xmlns:a16="http://schemas.microsoft.com/office/drawing/2014/main" id="{FAC4317D-664F-4718-904D-1064C8F63146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9858840" y="5803813"/>
                  <a:ext cx="9216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7">
              <p14:nvContentPartPr>
                <p14:cNvPr id="2370" name="Ink 2369">
                  <a:extLst>
                    <a:ext uri="{FF2B5EF4-FFF2-40B4-BE49-F238E27FC236}">
                      <a16:creationId xmlns:a16="http://schemas.microsoft.com/office/drawing/2014/main" id="{19AD201C-9F6D-4F94-A12F-CB10A61FBAEC}"/>
                    </a:ext>
                  </a:extLst>
                </p14:cNvPr>
                <p14:cNvContentPartPr/>
                <p14:nvPr/>
              </p14:nvContentPartPr>
              <p14:xfrm>
                <a:off x="10002480" y="5849533"/>
                <a:ext cx="23400" cy="85680"/>
              </p14:xfrm>
            </p:contentPart>
          </mc:Choice>
          <mc:Fallback>
            <p:pic>
              <p:nvPicPr>
                <p:cNvPr id="2370" name="Ink 2369">
                  <a:extLst>
                    <a:ext uri="{FF2B5EF4-FFF2-40B4-BE49-F238E27FC236}">
                      <a16:creationId xmlns:a16="http://schemas.microsoft.com/office/drawing/2014/main" id="{19AD201C-9F6D-4F94-A12F-CB10A61FBAEC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9993840" y="5840533"/>
                  <a:ext cx="410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9">
              <p14:nvContentPartPr>
                <p14:cNvPr id="2371" name="Ink 2370">
                  <a:extLst>
                    <a:ext uri="{FF2B5EF4-FFF2-40B4-BE49-F238E27FC236}">
                      <a16:creationId xmlns:a16="http://schemas.microsoft.com/office/drawing/2014/main" id="{CCEA1CB6-5A1D-4B74-B752-15BD2F9D4949}"/>
                    </a:ext>
                  </a:extLst>
                </p14:cNvPr>
                <p14:cNvContentPartPr/>
                <p14:nvPr/>
              </p14:nvContentPartPr>
              <p14:xfrm>
                <a:off x="10050000" y="5805613"/>
                <a:ext cx="110880" cy="22320"/>
              </p14:xfrm>
            </p:contentPart>
          </mc:Choice>
          <mc:Fallback>
            <p:pic>
              <p:nvPicPr>
                <p:cNvPr id="2371" name="Ink 2370">
                  <a:extLst>
                    <a:ext uri="{FF2B5EF4-FFF2-40B4-BE49-F238E27FC236}">
                      <a16:creationId xmlns:a16="http://schemas.microsoft.com/office/drawing/2014/main" id="{CCEA1CB6-5A1D-4B74-B752-15BD2F9D4949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10041360" y="5796973"/>
                  <a:ext cx="1285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1">
              <p14:nvContentPartPr>
                <p14:cNvPr id="2372" name="Ink 2371">
                  <a:extLst>
                    <a:ext uri="{FF2B5EF4-FFF2-40B4-BE49-F238E27FC236}">
                      <a16:creationId xmlns:a16="http://schemas.microsoft.com/office/drawing/2014/main" id="{4728ACE9-C27E-4264-8E90-85A827B56ADE}"/>
                    </a:ext>
                  </a:extLst>
                </p14:cNvPr>
                <p14:cNvContentPartPr/>
                <p14:nvPr/>
              </p14:nvContentPartPr>
              <p14:xfrm>
                <a:off x="10108680" y="5754133"/>
                <a:ext cx="14760" cy="168480"/>
              </p14:xfrm>
            </p:contentPart>
          </mc:Choice>
          <mc:Fallback>
            <p:pic>
              <p:nvPicPr>
                <p:cNvPr id="2372" name="Ink 2371">
                  <a:extLst>
                    <a:ext uri="{FF2B5EF4-FFF2-40B4-BE49-F238E27FC236}">
                      <a16:creationId xmlns:a16="http://schemas.microsoft.com/office/drawing/2014/main" id="{4728ACE9-C27E-4264-8E90-85A827B56ADE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10099680" y="5745133"/>
                  <a:ext cx="3240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3">
              <p14:nvContentPartPr>
                <p14:cNvPr id="2373" name="Ink 2372">
                  <a:extLst>
                    <a:ext uri="{FF2B5EF4-FFF2-40B4-BE49-F238E27FC236}">
                      <a16:creationId xmlns:a16="http://schemas.microsoft.com/office/drawing/2014/main" id="{3D685BEE-B853-473B-9778-C5D837328148}"/>
                    </a:ext>
                  </a:extLst>
                </p14:cNvPr>
                <p14:cNvContentPartPr/>
                <p14:nvPr/>
              </p14:nvContentPartPr>
              <p14:xfrm>
                <a:off x="10193640" y="5740813"/>
                <a:ext cx="62280" cy="138600"/>
              </p14:xfrm>
            </p:contentPart>
          </mc:Choice>
          <mc:Fallback>
            <p:pic>
              <p:nvPicPr>
                <p:cNvPr id="2373" name="Ink 2372">
                  <a:extLst>
                    <a:ext uri="{FF2B5EF4-FFF2-40B4-BE49-F238E27FC236}">
                      <a16:creationId xmlns:a16="http://schemas.microsoft.com/office/drawing/2014/main" id="{3D685BEE-B853-473B-9778-C5D837328148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10184640" y="5732173"/>
                  <a:ext cx="7992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5">
              <p14:nvContentPartPr>
                <p14:cNvPr id="2374" name="Ink 2373">
                  <a:extLst>
                    <a:ext uri="{FF2B5EF4-FFF2-40B4-BE49-F238E27FC236}">
                      <a16:creationId xmlns:a16="http://schemas.microsoft.com/office/drawing/2014/main" id="{CD768CB3-5458-46CE-A6A2-FC9EAF97C5EF}"/>
                    </a:ext>
                  </a:extLst>
                </p14:cNvPr>
                <p14:cNvContentPartPr/>
                <p14:nvPr/>
              </p14:nvContentPartPr>
              <p14:xfrm>
                <a:off x="10202280" y="5715253"/>
                <a:ext cx="77760" cy="159480"/>
              </p14:xfrm>
            </p:contentPart>
          </mc:Choice>
          <mc:Fallback>
            <p:pic>
              <p:nvPicPr>
                <p:cNvPr id="2374" name="Ink 2373">
                  <a:extLst>
                    <a:ext uri="{FF2B5EF4-FFF2-40B4-BE49-F238E27FC236}">
                      <a16:creationId xmlns:a16="http://schemas.microsoft.com/office/drawing/2014/main" id="{CD768CB3-5458-46CE-A6A2-FC9EAF97C5EF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10193640" y="5706253"/>
                  <a:ext cx="9540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7">
              <p14:nvContentPartPr>
                <p14:cNvPr id="2375" name="Ink 2374">
                  <a:extLst>
                    <a:ext uri="{FF2B5EF4-FFF2-40B4-BE49-F238E27FC236}">
                      <a16:creationId xmlns:a16="http://schemas.microsoft.com/office/drawing/2014/main" id="{C0573C21-64F7-40A0-B3E6-CFDACD426CD5}"/>
                    </a:ext>
                  </a:extLst>
                </p14:cNvPr>
                <p14:cNvContentPartPr/>
                <p14:nvPr/>
              </p14:nvContentPartPr>
              <p14:xfrm>
                <a:off x="10307400" y="5808493"/>
                <a:ext cx="51120" cy="78840"/>
              </p14:xfrm>
            </p:contentPart>
          </mc:Choice>
          <mc:Fallback>
            <p:pic>
              <p:nvPicPr>
                <p:cNvPr id="2375" name="Ink 2374">
                  <a:extLst>
                    <a:ext uri="{FF2B5EF4-FFF2-40B4-BE49-F238E27FC236}">
                      <a16:creationId xmlns:a16="http://schemas.microsoft.com/office/drawing/2014/main" id="{C0573C21-64F7-40A0-B3E6-CFDACD426CD5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10298400" y="5799493"/>
                  <a:ext cx="6876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9">
              <p14:nvContentPartPr>
                <p14:cNvPr id="2376" name="Ink 2375">
                  <a:extLst>
                    <a:ext uri="{FF2B5EF4-FFF2-40B4-BE49-F238E27FC236}">
                      <a16:creationId xmlns:a16="http://schemas.microsoft.com/office/drawing/2014/main" id="{EBF2A939-79DC-4C31-9410-D2B8E3396D9D}"/>
                    </a:ext>
                  </a:extLst>
                </p14:cNvPr>
                <p14:cNvContentPartPr/>
                <p14:nvPr/>
              </p14:nvContentPartPr>
              <p14:xfrm>
                <a:off x="10373640" y="5718133"/>
                <a:ext cx="86400" cy="145440"/>
              </p14:xfrm>
            </p:contentPart>
          </mc:Choice>
          <mc:Fallback>
            <p:pic>
              <p:nvPicPr>
                <p:cNvPr id="2376" name="Ink 2375">
                  <a:extLst>
                    <a:ext uri="{FF2B5EF4-FFF2-40B4-BE49-F238E27FC236}">
                      <a16:creationId xmlns:a16="http://schemas.microsoft.com/office/drawing/2014/main" id="{EBF2A939-79DC-4C31-9410-D2B8E3396D9D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10364640" y="5709493"/>
                  <a:ext cx="10404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1">
              <p14:nvContentPartPr>
                <p14:cNvPr id="2377" name="Ink 2376">
                  <a:extLst>
                    <a:ext uri="{FF2B5EF4-FFF2-40B4-BE49-F238E27FC236}">
                      <a16:creationId xmlns:a16="http://schemas.microsoft.com/office/drawing/2014/main" id="{8F7A9F61-A8B5-4867-9C30-13A6BD1B1546}"/>
                    </a:ext>
                  </a:extLst>
                </p14:cNvPr>
                <p14:cNvContentPartPr/>
                <p14:nvPr/>
              </p14:nvContentPartPr>
              <p14:xfrm>
                <a:off x="10398840" y="5783653"/>
                <a:ext cx="67680" cy="30240"/>
              </p14:xfrm>
            </p:contentPart>
          </mc:Choice>
          <mc:Fallback>
            <p:pic>
              <p:nvPicPr>
                <p:cNvPr id="2377" name="Ink 2376">
                  <a:extLst>
                    <a:ext uri="{FF2B5EF4-FFF2-40B4-BE49-F238E27FC236}">
                      <a16:creationId xmlns:a16="http://schemas.microsoft.com/office/drawing/2014/main" id="{8F7A9F61-A8B5-4867-9C30-13A6BD1B1546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10390200" y="5775013"/>
                  <a:ext cx="8532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3">
              <p14:nvContentPartPr>
                <p14:cNvPr id="2378" name="Ink 2377">
                  <a:extLst>
                    <a:ext uri="{FF2B5EF4-FFF2-40B4-BE49-F238E27FC236}">
                      <a16:creationId xmlns:a16="http://schemas.microsoft.com/office/drawing/2014/main" id="{7B328274-24DB-497F-A4B1-93155C3350B7}"/>
                    </a:ext>
                  </a:extLst>
                </p14:cNvPr>
                <p14:cNvContentPartPr/>
                <p14:nvPr/>
              </p14:nvContentPartPr>
              <p14:xfrm>
                <a:off x="10497120" y="5817493"/>
                <a:ext cx="72000" cy="73080"/>
              </p14:xfrm>
            </p:contentPart>
          </mc:Choice>
          <mc:Fallback>
            <p:pic>
              <p:nvPicPr>
                <p:cNvPr id="2378" name="Ink 2377">
                  <a:extLst>
                    <a:ext uri="{FF2B5EF4-FFF2-40B4-BE49-F238E27FC236}">
                      <a16:creationId xmlns:a16="http://schemas.microsoft.com/office/drawing/2014/main" id="{7B328274-24DB-497F-A4B1-93155C3350B7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10488480" y="5808853"/>
                  <a:ext cx="8964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5">
              <p14:nvContentPartPr>
                <p14:cNvPr id="2379" name="Ink 2378">
                  <a:extLst>
                    <a:ext uri="{FF2B5EF4-FFF2-40B4-BE49-F238E27FC236}">
                      <a16:creationId xmlns:a16="http://schemas.microsoft.com/office/drawing/2014/main" id="{7AB1A69B-130D-4AB9-9336-EB008C364242}"/>
                    </a:ext>
                  </a:extLst>
                </p14:cNvPr>
                <p14:cNvContentPartPr/>
                <p14:nvPr/>
              </p14:nvContentPartPr>
              <p14:xfrm>
                <a:off x="10604400" y="5775013"/>
                <a:ext cx="67680" cy="9360"/>
              </p14:xfrm>
            </p:contentPart>
          </mc:Choice>
          <mc:Fallback>
            <p:pic>
              <p:nvPicPr>
                <p:cNvPr id="2379" name="Ink 2378">
                  <a:extLst>
                    <a:ext uri="{FF2B5EF4-FFF2-40B4-BE49-F238E27FC236}">
                      <a16:creationId xmlns:a16="http://schemas.microsoft.com/office/drawing/2014/main" id="{7AB1A69B-130D-4AB9-9336-EB008C364242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10595400" y="5766013"/>
                  <a:ext cx="8532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7">
              <p14:nvContentPartPr>
                <p14:cNvPr id="2380" name="Ink 2379">
                  <a:extLst>
                    <a:ext uri="{FF2B5EF4-FFF2-40B4-BE49-F238E27FC236}">
                      <a16:creationId xmlns:a16="http://schemas.microsoft.com/office/drawing/2014/main" id="{A16D9442-8510-4D33-BA1A-DBDA169A9805}"/>
                    </a:ext>
                  </a:extLst>
                </p14:cNvPr>
                <p14:cNvContentPartPr/>
                <p14:nvPr/>
              </p14:nvContentPartPr>
              <p14:xfrm>
                <a:off x="10634280" y="5691493"/>
                <a:ext cx="10440" cy="190080"/>
              </p14:xfrm>
            </p:contentPart>
          </mc:Choice>
          <mc:Fallback>
            <p:pic>
              <p:nvPicPr>
                <p:cNvPr id="2380" name="Ink 2379">
                  <a:extLst>
                    <a:ext uri="{FF2B5EF4-FFF2-40B4-BE49-F238E27FC236}">
                      <a16:creationId xmlns:a16="http://schemas.microsoft.com/office/drawing/2014/main" id="{A16D9442-8510-4D33-BA1A-DBDA169A9805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10625280" y="5682493"/>
                  <a:ext cx="2808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9">
              <p14:nvContentPartPr>
                <p14:cNvPr id="2381" name="Ink 2380">
                  <a:extLst>
                    <a:ext uri="{FF2B5EF4-FFF2-40B4-BE49-F238E27FC236}">
                      <a16:creationId xmlns:a16="http://schemas.microsoft.com/office/drawing/2014/main" id="{0675624D-5725-4BE8-9BD7-AD3CBE7DFBBF}"/>
                    </a:ext>
                  </a:extLst>
                </p14:cNvPr>
                <p14:cNvContentPartPr/>
                <p14:nvPr/>
              </p14:nvContentPartPr>
              <p14:xfrm>
                <a:off x="10752360" y="5764933"/>
                <a:ext cx="62280" cy="14400"/>
              </p14:xfrm>
            </p:contentPart>
          </mc:Choice>
          <mc:Fallback>
            <p:pic>
              <p:nvPicPr>
                <p:cNvPr id="2381" name="Ink 2380">
                  <a:extLst>
                    <a:ext uri="{FF2B5EF4-FFF2-40B4-BE49-F238E27FC236}">
                      <a16:creationId xmlns:a16="http://schemas.microsoft.com/office/drawing/2014/main" id="{0675624D-5725-4BE8-9BD7-AD3CBE7DFBBF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10743360" y="5756293"/>
                  <a:ext cx="7992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1">
              <p14:nvContentPartPr>
                <p14:cNvPr id="2382" name="Ink 2381">
                  <a:extLst>
                    <a:ext uri="{FF2B5EF4-FFF2-40B4-BE49-F238E27FC236}">
                      <a16:creationId xmlns:a16="http://schemas.microsoft.com/office/drawing/2014/main" id="{3EA4443A-8316-42EF-A413-DEB5909E01D0}"/>
                    </a:ext>
                  </a:extLst>
                </p14:cNvPr>
                <p14:cNvContentPartPr/>
                <p14:nvPr/>
              </p14:nvContentPartPr>
              <p14:xfrm>
                <a:off x="10891320" y="5754853"/>
                <a:ext cx="74520" cy="24120"/>
              </p14:xfrm>
            </p:contentPart>
          </mc:Choice>
          <mc:Fallback>
            <p:pic>
              <p:nvPicPr>
                <p:cNvPr id="2382" name="Ink 2381">
                  <a:extLst>
                    <a:ext uri="{FF2B5EF4-FFF2-40B4-BE49-F238E27FC236}">
                      <a16:creationId xmlns:a16="http://schemas.microsoft.com/office/drawing/2014/main" id="{3EA4443A-8316-42EF-A413-DEB5909E01D0}"/>
                    </a:ext>
                  </a:extLst>
                </p:cNvPr>
                <p:cNvPicPr/>
                <p:nvPr/>
              </p:nvPicPr>
              <p:blipFill>
                <a:blip r:embed="rId522"/>
                <a:stretch>
                  <a:fillRect/>
                </a:stretch>
              </p:blipFill>
              <p:spPr>
                <a:xfrm>
                  <a:off x="10882680" y="5746213"/>
                  <a:ext cx="92160" cy="4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94" name="Group 2393">
            <a:extLst>
              <a:ext uri="{FF2B5EF4-FFF2-40B4-BE49-F238E27FC236}">
                <a16:creationId xmlns:a16="http://schemas.microsoft.com/office/drawing/2014/main" id="{6A502950-AE16-4CC3-A275-028CD7047350}"/>
              </a:ext>
            </a:extLst>
          </p:cNvPr>
          <p:cNvGrpSpPr/>
          <p:nvPr/>
        </p:nvGrpSpPr>
        <p:grpSpPr>
          <a:xfrm>
            <a:off x="11056200" y="5946733"/>
            <a:ext cx="1005480" cy="324360"/>
            <a:chOff x="11056200" y="5946733"/>
            <a:chExt cx="1005480" cy="324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3">
              <p14:nvContentPartPr>
                <p14:cNvPr id="2384" name="Ink 2383">
                  <a:extLst>
                    <a:ext uri="{FF2B5EF4-FFF2-40B4-BE49-F238E27FC236}">
                      <a16:creationId xmlns:a16="http://schemas.microsoft.com/office/drawing/2014/main" id="{CC7E14FA-999C-4504-82E0-AD9C8E01B179}"/>
                    </a:ext>
                  </a:extLst>
                </p14:cNvPr>
                <p14:cNvContentPartPr/>
                <p14:nvPr/>
              </p14:nvContentPartPr>
              <p14:xfrm>
                <a:off x="11056200" y="5967613"/>
                <a:ext cx="36720" cy="272520"/>
              </p14:xfrm>
            </p:contentPart>
          </mc:Choice>
          <mc:Fallback>
            <p:pic>
              <p:nvPicPr>
                <p:cNvPr id="2384" name="Ink 2383">
                  <a:extLst>
                    <a:ext uri="{FF2B5EF4-FFF2-40B4-BE49-F238E27FC236}">
                      <a16:creationId xmlns:a16="http://schemas.microsoft.com/office/drawing/2014/main" id="{CC7E14FA-999C-4504-82E0-AD9C8E01B179}"/>
                    </a:ext>
                  </a:extLst>
                </p:cNvPr>
                <p:cNvPicPr/>
                <p:nvPr/>
              </p:nvPicPr>
              <p:blipFill>
                <a:blip r:embed="rId524"/>
                <a:stretch>
                  <a:fillRect/>
                </a:stretch>
              </p:blipFill>
              <p:spPr>
                <a:xfrm>
                  <a:off x="11047200" y="5958973"/>
                  <a:ext cx="5436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5">
              <p14:nvContentPartPr>
                <p14:cNvPr id="2385" name="Ink 2384">
                  <a:extLst>
                    <a:ext uri="{FF2B5EF4-FFF2-40B4-BE49-F238E27FC236}">
                      <a16:creationId xmlns:a16="http://schemas.microsoft.com/office/drawing/2014/main" id="{BF7FF3C0-8C73-4BB7-8C6D-6009805835BB}"/>
                    </a:ext>
                  </a:extLst>
                </p14:cNvPr>
                <p14:cNvContentPartPr/>
                <p14:nvPr/>
              </p14:nvContentPartPr>
              <p14:xfrm>
                <a:off x="11125320" y="6041053"/>
                <a:ext cx="111960" cy="182520"/>
              </p14:xfrm>
            </p:contentPart>
          </mc:Choice>
          <mc:Fallback>
            <p:pic>
              <p:nvPicPr>
                <p:cNvPr id="2385" name="Ink 2384">
                  <a:extLst>
                    <a:ext uri="{FF2B5EF4-FFF2-40B4-BE49-F238E27FC236}">
                      <a16:creationId xmlns:a16="http://schemas.microsoft.com/office/drawing/2014/main" id="{BF7FF3C0-8C73-4BB7-8C6D-6009805835BB}"/>
                    </a:ext>
                  </a:extLst>
                </p:cNvPr>
                <p:cNvPicPr/>
                <p:nvPr/>
              </p:nvPicPr>
              <p:blipFill>
                <a:blip r:embed="rId526"/>
                <a:stretch>
                  <a:fillRect/>
                </a:stretch>
              </p:blipFill>
              <p:spPr>
                <a:xfrm>
                  <a:off x="11116680" y="6032053"/>
                  <a:ext cx="1296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7">
              <p14:nvContentPartPr>
                <p14:cNvPr id="2386" name="Ink 2385">
                  <a:extLst>
                    <a:ext uri="{FF2B5EF4-FFF2-40B4-BE49-F238E27FC236}">
                      <a16:creationId xmlns:a16="http://schemas.microsoft.com/office/drawing/2014/main" id="{81AEB5B2-A046-4BCD-BA0B-EF9C992C142B}"/>
                    </a:ext>
                  </a:extLst>
                </p14:cNvPr>
                <p14:cNvContentPartPr/>
                <p14:nvPr/>
              </p14:nvContentPartPr>
              <p14:xfrm>
                <a:off x="11133240" y="6090013"/>
                <a:ext cx="87480" cy="41040"/>
              </p14:xfrm>
            </p:contentPart>
          </mc:Choice>
          <mc:Fallback>
            <p:pic>
              <p:nvPicPr>
                <p:cNvPr id="2386" name="Ink 2385">
                  <a:extLst>
                    <a:ext uri="{FF2B5EF4-FFF2-40B4-BE49-F238E27FC236}">
                      <a16:creationId xmlns:a16="http://schemas.microsoft.com/office/drawing/2014/main" id="{81AEB5B2-A046-4BCD-BA0B-EF9C992C142B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11124600" y="6081013"/>
                  <a:ext cx="10512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9">
              <p14:nvContentPartPr>
                <p14:cNvPr id="2387" name="Ink 2386">
                  <a:extLst>
                    <a:ext uri="{FF2B5EF4-FFF2-40B4-BE49-F238E27FC236}">
                      <a16:creationId xmlns:a16="http://schemas.microsoft.com/office/drawing/2014/main" id="{03E078D6-EA6B-45F5-AF7C-560ED685AC3F}"/>
                    </a:ext>
                  </a:extLst>
                </p14:cNvPr>
                <p14:cNvContentPartPr/>
                <p14:nvPr/>
              </p14:nvContentPartPr>
              <p14:xfrm>
                <a:off x="11279040" y="6137533"/>
                <a:ext cx="14760" cy="85680"/>
              </p14:xfrm>
            </p:contentPart>
          </mc:Choice>
          <mc:Fallback>
            <p:pic>
              <p:nvPicPr>
                <p:cNvPr id="2387" name="Ink 2386">
                  <a:extLst>
                    <a:ext uri="{FF2B5EF4-FFF2-40B4-BE49-F238E27FC236}">
                      <a16:creationId xmlns:a16="http://schemas.microsoft.com/office/drawing/2014/main" id="{03E078D6-EA6B-45F5-AF7C-560ED685AC3F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11270400" y="6128893"/>
                  <a:ext cx="3240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1">
              <p14:nvContentPartPr>
                <p14:cNvPr id="2388" name="Ink 2387">
                  <a:extLst>
                    <a:ext uri="{FF2B5EF4-FFF2-40B4-BE49-F238E27FC236}">
                      <a16:creationId xmlns:a16="http://schemas.microsoft.com/office/drawing/2014/main" id="{0DD240FB-B6BE-4073-A898-43C771C73D95}"/>
                    </a:ext>
                  </a:extLst>
                </p14:cNvPr>
                <p14:cNvContentPartPr/>
                <p14:nvPr/>
              </p14:nvContentPartPr>
              <p14:xfrm>
                <a:off x="11357520" y="6057973"/>
                <a:ext cx="95400" cy="166680"/>
              </p14:xfrm>
            </p:contentPart>
          </mc:Choice>
          <mc:Fallback>
            <p:pic>
              <p:nvPicPr>
                <p:cNvPr id="2388" name="Ink 2387">
                  <a:extLst>
                    <a:ext uri="{FF2B5EF4-FFF2-40B4-BE49-F238E27FC236}">
                      <a16:creationId xmlns:a16="http://schemas.microsoft.com/office/drawing/2014/main" id="{0DD240FB-B6BE-4073-A898-43C771C73D95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11348520" y="6048973"/>
                  <a:ext cx="1130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3">
              <p14:nvContentPartPr>
                <p14:cNvPr id="2389" name="Ink 2388">
                  <a:extLst>
                    <a:ext uri="{FF2B5EF4-FFF2-40B4-BE49-F238E27FC236}">
                      <a16:creationId xmlns:a16="http://schemas.microsoft.com/office/drawing/2014/main" id="{60F455D1-DC3F-477E-AE44-8C451B90EA92}"/>
                    </a:ext>
                  </a:extLst>
                </p14:cNvPr>
                <p14:cNvContentPartPr/>
                <p14:nvPr/>
              </p14:nvContentPartPr>
              <p14:xfrm>
                <a:off x="11362920" y="6121693"/>
                <a:ext cx="82080" cy="64080"/>
              </p14:xfrm>
            </p:contentPart>
          </mc:Choice>
          <mc:Fallback>
            <p:pic>
              <p:nvPicPr>
                <p:cNvPr id="2389" name="Ink 2388">
                  <a:extLst>
                    <a:ext uri="{FF2B5EF4-FFF2-40B4-BE49-F238E27FC236}">
                      <a16:creationId xmlns:a16="http://schemas.microsoft.com/office/drawing/2014/main" id="{60F455D1-DC3F-477E-AE44-8C451B90EA92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11354280" y="6113053"/>
                  <a:ext cx="9972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5">
              <p14:nvContentPartPr>
                <p14:cNvPr id="2390" name="Ink 2389">
                  <a:extLst>
                    <a:ext uri="{FF2B5EF4-FFF2-40B4-BE49-F238E27FC236}">
                      <a16:creationId xmlns:a16="http://schemas.microsoft.com/office/drawing/2014/main" id="{A3ABED58-28B6-48F0-8E74-A794CE3F94A6}"/>
                    </a:ext>
                  </a:extLst>
                </p14:cNvPr>
                <p14:cNvContentPartPr/>
                <p14:nvPr/>
              </p14:nvContentPartPr>
              <p14:xfrm>
                <a:off x="11483160" y="6134293"/>
                <a:ext cx="96480" cy="82440"/>
              </p14:xfrm>
            </p:contentPart>
          </mc:Choice>
          <mc:Fallback>
            <p:pic>
              <p:nvPicPr>
                <p:cNvPr id="2390" name="Ink 2389">
                  <a:extLst>
                    <a:ext uri="{FF2B5EF4-FFF2-40B4-BE49-F238E27FC236}">
                      <a16:creationId xmlns:a16="http://schemas.microsoft.com/office/drawing/2014/main" id="{A3ABED58-28B6-48F0-8E74-A794CE3F94A6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11474520" y="6125293"/>
                  <a:ext cx="11412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7">
              <p14:nvContentPartPr>
                <p14:cNvPr id="2391" name="Ink 2390">
                  <a:extLst>
                    <a:ext uri="{FF2B5EF4-FFF2-40B4-BE49-F238E27FC236}">
                      <a16:creationId xmlns:a16="http://schemas.microsoft.com/office/drawing/2014/main" id="{92390FAB-05BF-46ED-B160-4AD009B87750}"/>
                    </a:ext>
                  </a:extLst>
                </p14:cNvPr>
                <p14:cNvContentPartPr/>
                <p14:nvPr/>
              </p14:nvContentPartPr>
              <p14:xfrm>
                <a:off x="11643360" y="6130693"/>
                <a:ext cx="147240" cy="7200"/>
              </p14:xfrm>
            </p:contentPart>
          </mc:Choice>
          <mc:Fallback>
            <p:pic>
              <p:nvPicPr>
                <p:cNvPr id="2391" name="Ink 2390">
                  <a:extLst>
                    <a:ext uri="{FF2B5EF4-FFF2-40B4-BE49-F238E27FC236}">
                      <a16:creationId xmlns:a16="http://schemas.microsoft.com/office/drawing/2014/main" id="{92390FAB-05BF-46ED-B160-4AD009B87750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11634720" y="6121693"/>
                  <a:ext cx="1648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9">
              <p14:nvContentPartPr>
                <p14:cNvPr id="2392" name="Ink 2391">
                  <a:extLst>
                    <a:ext uri="{FF2B5EF4-FFF2-40B4-BE49-F238E27FC236}">
                      <a16:creationId xmlns:a16="http://schemas.microsoft.com/office/drawing/2014/main" id="{4BD8A355-2562-480B-93CB-BC4E18DF1DD2}"/>
                    </a:ext>
                  </a:extLst>
                </p14:cNvPr>
                <p14:cNvContentPartPr/>
                <p14:nvPr/>
              </p14:nvContentPartPr>
              <p14:xfrm>
                <a:off x="11888520" y="6107653"/>
                <a:ext cx="88560" cy="3240"/>
              </p14:xfrm>
            </p:contentPart>
          </mc:Choice>
          <mc:Fallback>
            <p:pic>
              <p:nvPicPr>
                <p:cNvPr id="2392" name="Ink 2391">
                  <a:extLst>
                    <a:ext uri="{FF2B5EF4-FFF2-40B4-BE49-F238E27FC236}">
                      <a16:creationId xmlns:a16="http://schemas.microsoft.com/office/drawing/2014/main" id="{4BD8A355-2562-480B-93CB-BC4E18DF1DD2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11879880" y="6099013"/>
                  <a:ext cx="10620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1">
              <p14:nvContentPartPr>
                <p14:cNvPr id="2393" name="Ink 2392">
                  <a:extLst>
                    <a:ext uri="{FF2B5EF4-FFF2-40B4-BE49-F238E27FC236}">
                      <a16:creationId xmlns:a16="http://schemas.microsoft.com/office/drawing/2014/main" id="{FC27203D-66E3-4CA7-9CBA-F555257E3209}"/>
                    </a:ext>
                  </a:extLst>
                </p14:cNvPr>
                <p14:cNvContentPartPr/>
                <p14:nvPr/>
              </p14:nvContentPartPr>
              <p14:xfrm>
                <a:off x="11931720" y="5946733"/>
                <a:ext cx="129960" cy="324360"/>
              </p14:xfrm>
            </p:contentPart>
          </mc:Choice>
          <mc:Fallback>
            <p:pic>
              <p:nvPicPr>
                <p:cNvPr id="2393" name="Ink 2392">
                  <a:extLst>
                    <a:ext uri="{FF2B5EF4-FFF2-40B4-BE49-F238E27FC236}">
                      <a16:creationId xmlns:a16="http://schemas.microsoft.com/office/drawing/2014/main" id="{FC27203D-66E3-4CA7-9CBA-F555257E3209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11922720" y="5938093"/>
                  <a:ext cx="147600" cy="34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97" name="Group 2396">
            <a:extLst>
              <a:ext uri="{FF2B5EF4-FFF2-40B4-BE49-F238E27FC236}">
                <a16:creationId xmlns:a16="http://schemas.microsoft.com/office/drawing/2014/main" id="{9D8CB845-CB90-484E-9D95-D93A42855290}"/>
              </a:ext>
            </a:extLst>
          </p:cNvPr>
          <p:cNvGrpSpPr/>
          <p:nvPr/>
        </p:nvGrpSpPr>
        <p:grpSpPr>
          <a:xfrm>
            <a:off x="10390920" y="5330773"/>
            <a:ext cx="179640" cy="253800"/>
            <a:chOff x="10390920" y="5330773"/>
            <a:chExt cx="179640" cy="253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3">
              <p14:nvContentPartPr>
                <p14:cNvPr id="2395" name="Ink 2394">
                  <a:extLst>
                    <a:ext uri="{FF2B5EF4-FFF2-40B4-BE49-F238E27FC236}">
                      <a16:creationId xmlns:a16="http://schemas.microsoft.com/office/drawing/2014/main" id="{152ED9E2-41C2-4B70-BAA6-CC5D3185A380}"/>
                    </a:ext>
                  </a:extLst>
                </p14:cNvPr>
                <p14:cNvContentPartPr/>
                <p14:nvPr/>
              </p14:nvContentPartPr>
              <p14:xfrm>
                <a:off x="10421160" y="5330773"/>
                <a:ext cx="149400" cy="228960"/>
              </p14:xfrm>
            </p:contentPart>
          </mc:Choice>
          <mc:Fallback>
            <p:pic>
              <p:nvPicPr>
                <p:cNvPr id="2395" name="Ink 2394">
                  <a:extLst>
                    <a:ext uri="{FF2B5EF4-FFF2-40B4-BE49-F238E27FC236}">
                      <a16:creationId xmlns:a16="http://schemas.microsoft.com/office/drawing/2014/main" id="{152ED9E2-41C2-4B70-BAA6-CC5D3185A380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10412520" y="5321773"/>
                  <a:ext cx="16704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5">
              <p14:nvContentPartPr>
                <p14:cNvPr id="2396" name="Ink 2395">
                  <a:extLst>
                    <a:ext uri="{FF2B5EF4-FFF2-40B4-BE49-F238E27FC236}">
                      <a16:creationId xmlns:a16="http://schemas.microsoft.com/office/drawing/2014/main" id="{0D1EAEAE-D3D3-4B63-9EDA-6A3260BDFA4D}"/>
                    </a:ext>
                  </a:extLst>
                </p14:cNvPr>
                <p14:cNvContentPartPr/>
                <p14:nvPr/>
              </p14:nvContentPartPr>
              <p14:xfrm>
                <a:off x="10390920" y="5454973"/>
                <a:ext cx="169560" cy="129600"/>
              </p14:xfrm>
            </p:contentPart>
          </mc:Choice>
          <mc:Fallback>
            <p:pic>
              <p:nvPicPr>
                <p:cNvPr id="2396" name="Ink 2395">
                  <a:extLst>
                    <a:ext uri="{FF2B5EF4-FFF2-40B4-BE49-F238E27FC236}">
                      <a16:creationId xmlns:a16="http://schemas.microsoft.com/office/drawing/2014/main" id="{0D1EAEAE-D3D3-4B63-9EDA-6A3260BDFA4D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10382280" y="5446333"/>
                  <a:ext cx="187200" cy="14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07" name="Group 2406">
            <a:extLst>
              <a:ext uri="{FF2B5EF4-FFF2-40B4-BE49-F238E27FC236}">
                <a16:creationId xmlns:a16="http://schemas.microsoft.com/office/drawing/2014/main" id="{FA813EC1-78E7-4C15-96C6-57A60EB093CE}"/>
              </a:ext>
            </a:extLst>
          </p:cNvPr>
          <p:cNvGrpSpPr/>
          <p:nvPr/>
        </p:nvGrpSpPr>
        <p:grpSpPr>
          <a:xfrm>
            <a:off x="10389120" y="4832893"/>
            <a:ext cx="529200" cy="369000"/>
            <a:chOff x="10389120" y="4832893"/>
            <a:chExt cx="529200" cy="36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7">
              <p14:nvContentPartPr>
                <p14:cNvPr id="2398" name="Ink 2397">
                  <a:extLst>
                    <a:ext uri="{FF2B5EF4-FFF2-40B4-BE49-F238E27FC236}">
                      <a16:creationId xmlns:a16="http://schemas.microsoft.com/office/drawing/2014/main" id="{66FB0D89-CFFD-4759-868B-BEE79EA50D49}"/>
                    </a:ext>
                  </a:extLst>
                </p14:cNvPr>
                <p14:cNvContentPartPr/>
                <p14:nvPr/>
              </p14:nvContentPartPr>
              <p14:xfrm>
                <a:off x="10425480" y="5057173"/>
                <a:ext cx="115200" cy="127440"/>
              </p14:xfrm>
            </p:contentPart>
          </mc:Choice>
          <mc:Fallback>
            <p:pic>
              <p:nvPicPr>
                <p:cNvPr id="2398" name="Ink 2397">
                  <a:extLst>
                    <a:ext uri="{FF2B5EF4-FFF2-40B4-BE49-F238E27FC236}">
                      <a16:creationId xmlns:a16="http://schemas.microsoft.com/office/drawing/2014/main" id="{66FB0D89-CFFD-4759-868B-BEE79EA50D49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10416480" y="5048533"/>
                  <a:ext cx="13284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9">
              <p14:nvContentPartPr>
                <p14:cNvPr id="2399" name="Ink 2398">
                  <a:extLst>
                    <a:ext uri="{FF2B5EF4-FFF2-40B4-BE49-F238E27FC236}">
                      <a16:creationId xmlns:a16="http://schemas.microsoft.com/office/drawing/2014/main" id="{169BBA1C-1C16-4D30-9146-7B99F601D650}"/>
                    </a:ext>
                  </a:extLst>
                </p14:cNvPr>
                <p14:cNvContentPartPr/>
                <p14:nvPr/>
              </p14:nvContentPartPr>
              <p14:xfrm>
                <a:off x="10435560" y="5025493"/>
                <a:ext cx="126360" cy="176400"/>
              </p14:xfrm>
            </p:contentPart>
          </mc:Choice>
          <mc:Fallback>
            <p:pic>
              <p:nvPicPr>
                <p:cNvPr id="2399" name="Ink 2398">
                  <a:extLst>
                    <a:ext uri="{FF2B5EF4-FFF2-40B4-BE49-F238E27FC236}">
                      <a16:creationId xmlns:a16="http://schemas.microsoft.com/office/drawing/2014/main" id="{169BBA1C-1C16-4D30-9146-7B99F601D650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10426560" y="5016493"/>
                  <a:ext cx="14400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1">
              <p14:nvContentPartPr>
                <p14:cNvPr id="2400" name="Ink 2399">
                  <a:extLst>
                    <a:ext uri="{FF2B5EF4-FFF2-40B4-BE49-F238E27FC236}">
                      <a16:creationId xmlns:a16="http://schemas.microsoft.com/office/drawing/2014/main" id="{0E8CA17E-0DBC-4D2F-80CE-A169BF3CD7A3}"/>
                    </a:ext>
                  </a:extLst>
                </p14:cNvPr>
                <p14:cNvContentPartPr/>
                <p14:nvPr/>
              </p14:nvContentPartPr>
              <p14:xfrm>
                <a:off x="10389120" y="4945213"/>
                <a:ext cx="185760" cy="16200"/>
              </p14:xfrm>
            </p:contentPart>
          </mc:Choice>
          <mc:Fallback>
            <p:pic>
              <p:nvPicPr>
                <p:cNvPr id="2400" name="Ink 2399">
                  <a:extLst>
                    <a:ext uri="{FF2B5EF4-FFF2-40B4-BE49-F238E27FC236}">
                      <a16:creationId xmlns:a16="http://schemas.microsoft.com/office/drawing/2014/main" id="{0E8CA17E-0DBC-4D2F-80CE-A169BF3CD7A3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10380120" y="4936213"/>
                  <a:ext cx="20340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3">
              <p14:nvContentPartPr>
                <p14:cNvPr id="2401" name="Ink 2400">
                  <a:extLst>
                    <a:ext uri="{FF2B5EF4-FFF2-40B4-BE49-F238E27FC236}">
                      <a16:creationId xmlns:a16="http://schemas.microsoft.com/office/drawing/2014/main" id="{49EA8BE0-7737-43E1-AFC1-6754AA2B4A9D}"/>
                    </a:ext>
                  </a:extLst>
                </p14:cNvPr>
                <p14:cNvContentPartPr/>
                <p14:nvPr/>
              </p14:nvContentPartPr>
              <p14:xfrm>
                <a:off x="10483080" y="4895893"/>
                <a:ext cx="87840" cy="87120"/>
              </p14:xfrm>
            </p:contentPart>
          </mc:Choice>
          <mc:Fallback>
            <p:pic>
              <p:nvPicPr>
                <p:cNvPr id="2401" name="Ink 2400">
                  <a:extLst>
                    <a:ext uri="{FF2B5EF4-FFF2-40B4-BE49-F238E27FC236}">
                      <a16:creationId xmlns:a16="http://schemas.microsoft.com/office/drawing/2014/main" id="{49EA8BE0-7737-43E1-AFC1-6754AA2B4A9D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10474080" y="4886893"/>
                  <a:ext cx="10548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5">
              <p14:nvContentPartPr>
                <p14:cNvPr id="2402" name="Ink 2401">
                  <a:extLst>
                    <a:ext uri="{FF2B5EF4-FFF2-40B4-BE49-F238E27FC236}">
                      <a16:creationId xmlns:a16="http://schemas.microsoft.com/office/drawing/2014/main" id="{E043108B-F01E-40E0-9C45-B4F4A3D09154}"/>
                    </a:ext>
                  </a:extLst>
                </p14:cNvPr>
                <p14:cNvContentPartPr/>
                <p14:nvPr/>
              </p14:nvContentPartPr>
              <p14:xfrm>
                <a:off x="10626000" y="5052133"/>
                <a:ext cx="45000" cy="43560"/>
              </p14:xfrm>
            </p:contentPart>
          </mc:Choice>
          <mc:Fallback>
            <p:pic>
              <p:nvPicPr>
                <p:cNvPr id="2402" name="Ink 2401">
                  <a:extLst>
                    <a:ext uri="{FF2B5EF4-FFF2-40B4-BE49-F238E27FC236}">
                      <a16:creationId xmlns:a16="http://schemas.microsoft.com/office/drawing/2014/main" id="{E043108B-F01E-40E0-9C45-B4F4A3D09154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10617360" y="5043493"/>
                  <a:ext cx="6264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7">
              <p14:nvContentPartPr>
                <p14:cNvPr id="2403" name="Ink 2402">
                  <a:extLst>
                    <a:ext uri="{FF2B5EF4-FFF2-40B4-BE49-F238E27FC236}">
                      <a16:creationId xmlns:a16="http://schemas.microsoft.com/office/drawing/2014/main" id="{83271295-8796-4B18-AB6E-496A95E769A2}"/>
                    </a:ext>
                  </a:extLst>
                </p14:cNvPr>
                <p14:cNvContentPartPr/>
                <p14:nvPr/>
              </p14:nvContentPartPr>
              <p14:xfrm>
                <a:off x="10754520" y="5010733"/>
                <a:ext cx="123840" cy="165240"/>
              </p14:xfrm>
            </p:contentPart>
          </mc:Choice>
          <mc:Fallback>
            <p:pic>
              <p:nvPicPr>
                <p:cNvPr id="2403" name="Ink 2402">
                  <a:extLst>
                    <a:ext uri="{FF2B5EF4-FFF2-40B4-BE49-F238E27FC236}">
                      <a16:creationId xmlns:a16="http://schemas.microsoft.com/office/drawing/2014/main" id="{83271295-8796-4B18-AB6E-496A95E769A2}"/>
                    </a:ext>
                  </a:extLst>
                </p:cNvPr>
                <p:cNvPicPr/>
                <p:nvPr/>
              </p:nvPicPr>
              <p:blipFill>
                <a:blip r:embed="rId558"/>
                <a:stretch>
                  <a:fillRect/>
                </a:stretch>
              </p:blipFill>
              <p:spPr>
                <a:xfrm>
                  <a:off x="10745520" y="5001733"/>
                  <a:ext cx="14148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9">
              <p14:nvContentPartPr>
                <p14:cNvPr id="2404" name="Ink 2403">
                  <a:extLst>
                    <a:ext uri="{FF2B5EF4-FFF2-40B4-BE49-F238E27FC236}">
                      <a16:creationId xmlns:a16="http://schemas.microsoft.com/office/drawing/2014/main" id="{42C5C3AC-FD74-4334-9D95-E1EFCD1A984A}"/>
                    </a:ext>
                  </a:extLst>
                </p14:cNvPr>
                <p14:cNvContentPartPr/>
                <p14:nvPr/>
              </p14:nvContentPartPr>
              <p14:xfrm>
                <a:off x="10771080" y="5071213"/>
                <a:ext cx="98640" cy="51120"/>
              </p14:xfrm>
            </p:contentPart>
          </mc:Choice>
          <mc:Fallback>
            <p:pic>
              <p:nvPicPr>
                <p:cNvPr id="2404" name="Ink 2403">
                  <a:extLst>
                    <a:ext uri="{FF2B5EF4-FFF2-40B4-BE49-F238E27FC236}">
                      <a16:creationId xmlns:a16="http://schemas.microsoft.com/office/drawing/2014/main" id="{42C5C3AC-FD74-4334-9D95-E1EFCD1A984A}"/>
                    </a:ext>
                  </a:extLst>
                </p:cNvPr>
                <p:cNvPicPr/>
                <p:nvPr/>
              </p:nvPicPr>
              <p:blipFill>
                <a:blip r:embed="rId560"/>
                <a:stretch>
                  <a:fillRect/>
                </a:stretch>
              </p:blipFill>
              <p:spPr>
                <a:xfrm>
                  <a:off x="10762440" y="5062573"/>
                  <a:ext cx="11628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1">
              <p14:nvContentPartPr>
                <p14:cNvPr id="2405" name="Ink 2404">
                  <a:extLst>
                    <a:ext uri="{FF2B5EF4-FFF2-40B4-BE49-F238E27FC236}">
                      <a16:creationId xmlns:a16="http://schemas.microsoft.com/office/drawing/2014/main" id="{658496AF-F56D-4748-BB22-2DA82B665C0E}"/>
                    </a:ext>
                  </a:extLst>
                </p14:cNvPr>
                <p14:cNvContentPartPr/>
                <p14:nvPr/>
              </p14:nvContentPartPr>
              <p14:xfrm>
                <a:off x="10699440" y="4867453"/>
                <a:ext cx="214920" cy="37080"/>
              </p14:xfrm>
            </p:contentPart>
          </mc:Choice>
          <mc:Fallback>
            <p:pic>
              <p:nvPicPr>
                <p:cNvPr id="2405" name="Ink 2404">
                  <a:extLst>
                    <a:ext uri="{FF2B5EF4-FFF2-40B4-BE49-F238E27FC236}">
                      <a16:creationId xmlns:a16="http://schemas.microsoft.com/office/drawing/2014/main" id="{658496AF-F56D-4748-BB22-2DA82B665C0E}"/>
                    </a:ext>
                  </a:extLst>
                </p:cNvPr>
                <p:cNvPicPr/>
                <p:nvPr/>
              </p:nvPicPr>
              <p:blipFill>
                <a:blip r:embed="rId562"/>
                <a:stretch>
                  <a:fillRect/>
                </a:stretch>
              </p:blipFill>
              <p:spPr>
                <a:xfrm>
                  <a:off x="10690800" y="4858813"/>
                  <a:ext cx="23256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3">
              <p14:nvContentPartPr>
                <p14:cNvPr id="2406" name="Ink 2405">
                  <a:extLst>
                    <a:ext uri="{FF2B5EF4-FFF2-40B4-BE49-F238E27FC236}">
                      <a16:creationId xmlns:a16="http://schemas.microsoft.com/office/drawing/2014/main" id="{C042BF95-5F30-4277-8CFF-316A6714C082}"/>
                    </a:ext>
                  </a:extLst>
                </p14:cNvPr>
                <p14:cNvContentPartPr/>
                <p14:nvPr/>
              </p14:nvContentPartPr>
              <p14:xfrm>
                <a:off x="10805280" y="4832893"/>
                <a:ext cx="113040" cy="140400"/>
              </p14:xfrm>
            </p:contentPart>
          </mc:Choice>
          <mc:Fallback>
            <p:pic>
              <p:nvPicPr>
                <p:cNvPr id="2406" name="Ink 2405">
                  <a:extLst>
                    <a:ext uri="{FF2B5EF4-FFF2-40B4-BE49-F238E27FC236}">
                      <a16:creationId xmlns:a16="http://schemas.microsoft.com/office/drawing/2014/main" id="{C042BF95-5F30-4277-8CFF-316A6714C082}"/>
                    </a:ext>
                  </a:extLst>
                </p:cNvPr>
                <p:cNvPicPr/>
                <p:nvPr/>
              </p:nvPicPr>
              <p:blipFill>
                <a:blip r:embed="rId564"/>
                <a:stretch>
                  <a:fillRect/>
                </a:stretch>
              </p:blipFill>
              <p:spPr>
                <a:xfrm>
                  <a:off x="10796640" y="4823893"/>
                  <a:ext cx="130680" cy="15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10" name="Group 2409">
            <a:extLst>
              <a:ext uri="{FF2B5EF4-FFF2-40B4-BE49-F238E27FC236}">
                <a16:creationId xmlns:a16="http://schemas.microsoft.com/office/drawing/2014/main" id="{A3265FCC-FE65-4E26-A2E5-4C1C0B2DE752}"/>
              </a:ext>
            </a:extLst>
          </p:cNvPr>
          <p:cNvGrpSpPr/>
          <p:nvPr/>
        </p:nvGrpSpPr>
        <p:grpSpPr>
          <a:xfrm>
            <a:off x="9774600" y="6493573"/>
            <a:ext cx="291960" cy="192240"/>
            <a:chOff x="9774600" y="6493573"/>
            <a:chExt cx="291960" cy="19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5">
              <p14:nvContentPartPr>
                <p14:cNvPr id="2408" name="Ink 2407">
                  <a:extLst>
                    <a:ext uri="{FF2B5EF4-FFF2-40B4-BE49-F238E27FC236}">
                      <a16:creationId xmlns:a16="http://schemas.microsoft.com/office/drawing/2014/main" id="{FF6C7E65-7F7C-4F3E-942B-8EC98D53F334}"/>
                    </a:ext>
                  </a:extLst>
                </p14:cNvPr>
                <p14:cNvContentPartPr/>
                <p14:nvPr/>
              </p14:nvContentPartPr>
              <p14:xfrm>
                <a:off x="9865320" y="6599773"/>
                <a:ext cx="201240" cy="50040"/>
              </p14:xfrm>
            </p:contentPart>
          </mc:Choice>
          <mc:Fallback>
            <p:pic>
              <p:nvPicPr>
                <p:cNvPr id="2408" name="Ink 2407">
                  <a:extLst>
                    <a:ext uri="{FF2B5EF4-FFF2-40B4-BE49-F238E27FC236}">
                      <a16:creationId xmlns:a16="http://schemas.microsoft.com/office/drawing/2014/main" id="{FF6C7E65-7F7C-4F3E-942B-8EC98D53F334}"/>
                    </a:ext>
                  </a:extLst>
                </p:cNvPr>
                <p:cNvPicPr/>
                <p:nvPr/>
              </p:nvPicPr>
              <p:blipFill>
                <a:blip r:embed="rId566"/>
                <a:stretch>
                  <a:fillRect/>
                </a:stretch>
              </p:blipFill>
              <p:spPr>
                <a:xfrm>
                  <a:off x="9856680" y="6590773"/>
                  <a:ext cx="21888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7">
              <p14:nvContentPartPr>
                <p14:cNvPr id="2409" name="Ink 2408">
                  <a:extLst>
                    <a:ext uri="{FF2B5EF4-FFF2-40B4-BE49-F238E27FC236}">
                      <a16:creationId xmlns:a16="http://schemas.microsoft.com/office/drawing/2014/main" id="{D4EE1954-EF92-4231-9A2D-F536C08FC2C9}"/>
                    </a:ext>
                  </a:extLst>
                </p14:cNvPr>
                <p14:cNvContentPartPr/>
                <p14:nvPr/>
              </p14:nvContentPartPr>
              <p14:xfrm>
                <a:off x="9774600" y="6493573"/>
                <a:ext cx="170640" cy="192240"/>
              </p14:xfrm>
            </p:contentPart>
          </mc:Choice>
          <mc:Fallback>
            <p:pic>
              <p:nvPicPr>
                <p:cNvPr id="2409" name="Ink 2408">
                  <a:extLst>
                    <a:ext uri="{FF2B5EF4-FFF2-40B4-BE49-F238E27FC236}">
                      <a16:creationId xmlns:a16="http://schemas.microsoft.com/office/drawing/2014/main" id="{D4EE1954-EF92-4231-9A2D-F536C08FC2C9}"/>
                    </a:ext>
                  </a:extLst>
                </p:cNvPr>
                <p:cNvPicPr/>
                <p:nvPr/>
              </p:nvPicPr>
              <p:blipFill>
                <a:blip r:embed="rId568"/>
                <a:stretch>
                  <a:fillRect/>
                </a:stretch>
              </p:blipFill>
              <p:spPr>
                <a:xfrm>
                  <a:off x="9765960" y="6484573"/>
                  <a:ext cx="188280" cy="20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24" name="Group 2423">
            <a:extLst>
              <a:ext uri="{FF2B5EF4-FFF2-40B4-BE49-F238E27FC236}">
                <a16:creationId xmlns:a16="http://schemas.microsoft.com/office/drawing/2014/main" id="{5D83DCDA-A0BF-4109-9827-6FBBE9961E6E}"/>
              </a:ext>
            </a:extLst>
          </p:cNvPr>
          <p:cNvGrpSpPr/>
          <p:nvPr/>
        </p:nvGrpSpPr>
        <p:grpSpPr>
          <a:xfrm>
            <a:off x="10221360" y="6410053"/>
            <a:ext cx="1101240" cy="407880"/>
            <a:chOff x="10221360" y="6410053"/>
            <a:chExt cx="1101240" cy="40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9">
              <p14:nvContentPartPr>
                <p14:cNvPr id="2411" name="Ink 2410">
                  <a:extLst>
                    <a:ext uri="{FF2B5EF4-FFF2-40B4-BE49-F238E27FC236}">
                      <a16:creationId xmlns:a16="http://schemas.microsoft.com/office/drawing/2014/main" id="{A896D58E-DA60-45D5-8AE7-06A2FF9F5B9C}"/>
                    </a:ext>
                  </a:extLst>
                </p14:cNvPr>
                <p14:cNvContentPartPr/>
                <p14:nvPr/>
              </p14:nvContentPartPr>
              <p14:xfrm>
                <a:off x="10250880" y="6601573"/>
                <a:ext cx="108720" cy="156240"/>
              </p14:xfrm>
            </p:contentPart>
          </mc:Choice>
          <mc:Fallback>
            <p:pic>
              <p:nvPicPr>
                <p:cNvPr id="2411" name="Ink 2410">
                  <a:extLst>
                    <a:ext uri="{FF2B5EF4-FFF2-40B4-BE49-F238E27FC236}">
                      <a16:creationId xmlns:a16="http://schemas.microsoft.com/office/drawing/2014/main" id="{A896D58E-DA60-45D5-8AE7-06A2FF9F5B9C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10242240" y="6592933"/>
                  <a:ext cx="12636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1">
              <p14:nvContentPartPr>
                <p14:cNvPr id="2412" name="Ink 2411">
                  <a:extLst>
                    <a:ext uri="{FF2B5EF4-FFF2-40B4-BE49-F238E27FC236}">
                      <a16:creationId xmlns:a16="http://schemas.microsoft.com/office/drawing/2014/main" id="{0721DA1F-B13A-4EDD-AB76-325D4C362E1D}"/>
                    </a:ext>
                  </a:extLst>
                </p14:cNvPr>
                <p14:cNvContentPartPr/>
                <p14:nvPr/>
              </p14:nvContentPartPr>
              <p14:xfrm>
                <a:off x="10246560" y="6617773"/>
                <a:ext cx="104040" cy="41040"/>
              </p14:xfrm>
            </p:contentPart>
          </mc:Choice>
          <mc:Fallback>
            <p:pic>
              <p:nvPicPr>
                <p:cNvPr id="2412" name="Ink 2411">
                  <a:extLst>
                    <a:ext uri="{FF2B5EF4-FFF2-40B4-BE49-F238E27FC236}">
                      <a16:creationId xmlns:a16="http://schemas.microsoft.com/office/drawing/2014/main" id="{0721DA1F-B13A-4EDD-AB76-325D4C362E1D}"/>
                    </a:ext>
                  </a:extLst>
                </p:cNvPr>
                <p:cNvPicPr/>
                <p:nvPr/>
              </p:nvPicPr>
              <p:blipFill>
                <a:blip r:embed="rId572"/>
                <a:stretch>
                  <a:fillRect/>
                </a:stretch>
              </p:blipFill>
              <p:spPr>
                <a:xfrm>
                  <a:off x="10237920" y="6608773"/>
                  <a:ext cx="12168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3">
              <p14:nvContentPartPr>
                <p14:cNvPr id="2413" name="Ink 2412">
                  <a:extLst>
                    <a:ext uri="{FF2B5EF4-FFF2-40B4-BE49-F238E27FC236}">
                      <a16:creationId xmlns:a16="http://schemas.microsoft.com/office/drawing/2014/main" id="{3D557AF3-3DAE-4F48-9677-2461AE4752C6}"/>
                    </a:ext>
                  </a:extLst>
                </p14:cNvPr>
                <p14:cNvContentPartPr/>
                <p14:nvPr/>
              </p14:nvContentPartPr>
              <p14:xfrm>
                <a:off x="10221360" y="6454693"/>
                <a:ext cx="149400" cy="20160"/>
              </p14:xfrm>
            </p:contentPart>
          </mc:Choice>
          <mc:Fallback>
            <p:pic>
              <p:nvPicPr>
                <p:cNvPr id="2413" name="Ink 2412">
                  <a:extLst>
                    <a:ext uri="{FF2B5EF4-FFF2-40B4-BE49-F238E27FC236}">
                      <a16:creationId xmlns:a16="http://schemas.microsoft.com/office/drawing/2014/main" id="{3D557AF3-3DAE-4F48-9677-2461AE4752C6}"/>
                    </a:ext>
                  </a:extLst>
                </p:cNvPr>
                <p:cNvPicPr/>
                <p:nvPr/>
              </p:nvPicPr>
              <p:blipFill>
                <a:blip r:embed="rId574"/>
                <a:stretch>
                  <a:fillRect/>
                </a:stretch>
              </p:blipFill>
              <p:spPr>
                <a:xfrm>
                  <a:off x="10212360" y="6445693"/>
                  <a:ext cx="1670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5">
              <p14:nvContentPartPr>
                <p14:cNvPr id="2414" name="Ink 2413">
                  <a:extLst>
                    <a:ext uri="{FF2B5EF4-FFF2-40B4-BE49-F238E27FC236}">
                      <a16:creationId xmlns:a16="http://schemas.microsoft.com/office/drawing/2014/main" id="{5EBAF14B-27E7-4EB5-BB1D-B902FEBEA2BD}"/>
                    </a:ext>
                  </a:extLst>
                </p14:cNvPr>
                <p14:cNvContentPartPr/>
                <p14:nvPr/>
              </p14:nvContentPartPr>
              <p14:xfrm>
                <a:off x="10294080" y="6410053"/>
                <a:ext cx="90720" cy="124560"/>
              </p14:xfrm>
            </p:contentPart>
          </mc:Choice>
          <mc:Fallback>
            <p:pic>
              <p:nvPicPr>
                <p:cNvPr id="2414" name="Ink 2413">
                  <a:extLst>
                    <a:ext uri="{FF2B5EF4-FFF2-40B4-BE49-F238E27FC236}">
                      <a16:creationId xmlns:a16="http://schemas.microsoft.com/office/drawing/2014/main" id="{5EBAF14B-27E7-4EB5-BB1D-B902FEBEA2BD}"/>
                    </a:ext>
                  </a:extLst>
                </p:cNvPr>
                <p:cNvPicPr/>
                <p:nvPr/>
              </p:nvPicPr>
              <p:blipFill>
                <a:blip r:embed="rId576"/>
                <a:stretch>
                  <a:fillRect/>
                </a:stretch>
              </p:blipFill>
              <p:spPr>
                <a:xfrm>
                  <a:off x="10285080" y="6401053"/>
                  <a:ext cx="1083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7">
              <p14:nvContentPartPr>
                <p14:cNvPr id="2415" name="Ink 2414">
                  <a:extLst>
                    <a:ext uri="{FF2B5EF4-FFF2-40B4-BE49-F238E27FC236}">
                      <a16:creationId xmlns:a16="http://schemas.microsoft.com/office/drawing/2014/main" id="{F55F7ED8-0F05-401E-8218-1DACEB642F89}"/>
                    </a:ext>
                  </a:extLst>
                </p14:cNvPr>
                <p14:cNvContentPartPr/>
                <p14:nvPr/>
              </p14:nvContentPartPr>
              <p14:xfrm>
                <a:off x="10433040" y="6565573"/>
                <a:ext cx="141480" cy="204480"/>
              </p14:xfrm>
            </p:contentPart>
          </mc:Choice>
          <mc:Fallback>
            <p:pic>
              <p:nvPicPr>
                <p:cNvPr id="2415" name="Ink 2414">
                  <a:extLst>
                    <a:ext uri="{FF2B5EF4-FFF2-40B4-BE49-F238E27FC236}">
                      <a16:creationId xmlns:a16="http://schemas.microsoft.com/office/drawing/2014/main" id="{F55F7ED8-0F05-401E-8218-1DACEB642F89}"/>
                    </a:ext>
                  </a:extLst>
                </p:cNvPr>
                <p:cNvPicPr/>
                <p:nvPr/>
              </p:nvPicPr>
              <p:blipFill>
                <a:blip r:embed="rId578"/>
                <a:stretch>
                  <a:fillRect/>
                </a:stretch>
              </p:blipFill>
              <p:spPr>
                <a:xfrm>
                  <a:off x="10424040" y="6556573"/>
                  <a:ext cx="15912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9">
              <p14:nvContentPartPr>
                <p14:cNvPr id="2416" name="Ink 2415">
                  <a:extLst>
                    <a:ext uri="{FF2B5EF4-FFF2-40B4-BE49-F238E27FC236}">
                      <a16:creationId xmlns:a16="http://schemas.microsoft.com/office/drawing/2014/main" id="{E1B20A96-C151-4C9F-A40D-A014CCEE0822}"/>
                    </a:ext>
                  </a:extLst>
                </p14:cNvPr>
                <p14:cNvContentPartPr/>
                <p14:nvPr/>
              </p14:nvContentPartPr>
              <p14:xfrm>
                <a:off x="10445280" y="6647293"/>
                <a:ext cx="121680" cy="11160"/>
              </p14:xfrm>
            </p:contentPart>
          </mc:Choice>
          <mc:Fallback>
            <p:pic>
              <p:nvPicPr>
                <p:cNvPr id="2416" name="Ink 2415">
                  <a:extLst>
                    <a:ext uri="{FF2B5EF4-FFF2-40B4-BE49-F238E27FC236}">
                      <a16:creationId xmlns:a16="http://schemas.microsoft.com/office/drawing/2014/main" id="{E1B20A96-C151-4C9F-A40D-A014CCEE0822}"/>
                    </a:ext>
                  </a:extLst>
                </p:cNvPr>
                <p:cNvPicPr/>
                <p:nvPr/>
              </p:nvPicPr>
              <p:blipFill>
                <a:blip r:embed="rId580"/>
                <a:stretch>
                  <a:fillRect/>
                </a:stretch>
              </p:blipFill>
              <p:spPr>
                <a:xfrm>
                  <a:off x="10436640" y="6638653"/>
                  <a:ext cx="13932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1">
              <p14:nvContentPartPr>
                <p14:cNvPr id="2417" name="Ink 2416">
                  <a:extLst>
                    <a:ext uri="{FF2B5EF4-FFF2-40B4-BE49-F238E27FC236}">
                      <a16:creationId xmlns:a16="http://schemas.microsoft.com/office/drawing/2014/main" id="{14BE13BF-0D5B-4CBA-803F-72C5162307AE}"/>
                    </a:ext>
                  </a:extLst>
                </p14:cNvPr>
                <p14:cNvContentPartPr/>
                <p14:nvPr/>
              </p14:nvContentPartPr>
              <p14:xfrm>
                <a:off x="10625280" y="6536053"/>
                <a:ext cx="138240" cy="239400"/>
              </p14:xfrm>
            </p:contentPart>
          </mc:Choice>
          <mc:Fallback>
            <p:pic>
              <p:nvPicPr>
                <p:cNvPr id="2417" name="Ink 2416">
                  <a:extLst>
                    <a:ext uri="{FF2B5EF4-FFF2-40B4-BE49-F238E27FC236}">
                      <a16:creationId xmlns:a16="http://schemas.microsoft.com/office/drawing/2014/main" id="{14BE13BF-0D5B-4CBA-803F-72C5162307AE}"/>
                    </a:ext>
                  </a:extLst>
                </p:cNvPr>
                <p:cNvPicPr/>
                <p:nvPr/>
              </p:nvPicPr>
              <p:blipFill>
                <a:blip r:embed="rId582"/>
                <a:stretch>
                  <a:fillRect/>
                </a:stretch>
              </p:blipFill>
              <p:spPr>
                <a:xfrm>
                  <a:off x="10616640" y="6527413"/>
                  <a:ext cx="15588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3">
              <p14:nvContentPartPr>
                <p14:cNvPr id="2418" name="Ink 2417">
                  <a:extLst>
                    <a:ext uri="{FF2B5EF4-FFF2-40B4-BE49-F238E27FC236}">
                      <a16:creationId xmlns:a16="http://schemas.microsoft.com/office/drawing/2014/main" id="{244773D0-0C6B-42D7-810F-FCCABE837B57}"/>
                    </a:ext>
                  </a:extLst>
                </p14:cNvPr>
                <p14:cNvContentPartPr/>
                <p14:nvPr/>
              </p14:nvContentPartPr>
              <p14:xfrm>
                <a:off x="10741200" y="6639733"/>
                <a:ext cx="92160" cy="114120"/>
              </p14:xfrm>
            </p:contentPart>
          </mc:Choice>
          <mc:Fallback>
            <p:pic>
              <p:nvPicPr>
                <p:cNvPr id="2418" name="Ink 2417">
                  <a:extLst>
                    <a:ext uri="{FF2B5EF4-FFF2-40B4-BE49-F238E27FC236}">
                      <a16:creationId xmlns:a16="http://schemas.microsoft.com/office/drawing/2014/main" id="{244773D0-0C6B-42D7-810F-FCCABE837B57}"/>
                    </a:ext>
                  </a:extLst>
                </p:cNvPr>
                <p:cNvPicPr/>
                <p:nvPr/>
              </p:nvPicPr>
              <p:blipFill>
                <a:blip r:embed="rId584"/>
                <a:stretch>
                  <a:fillRect/>
                </a:stretch>
              </p:blipFill>
              <p:spPr>
                <a:xfrm>
                  <a:off x="10732560" y="6630733"/>
                  <a:ext cx="10980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5">
              <p14:nvContentPartPr>
                <p14:cNvPr id="2419" name="Ink 2418">
                  <a:extLst>
                    <a:ext uri="{FF2B5EF4-FFF2-40B4-BE49-F238E27FC236}">
                      <a16:creationId xmlns:a16="http://schemas.microsoft.com/office/drawing/2014/main" id="{A83F1100-1BD9-462D-9CD2-CDCE8033BCC1}"/>
                    </a:ext>
                  </a:extLst>
                </p14:cNvPr>
                <p14:cNvContentPartPr/>
                <p14:nvPr/>
              </p14:nvContentPartPr>
              <p14:xfrm>
                <a:off x="10894920" y="6708133"/>
                <a:ext cx="9360" cy="109800"/>
              </p14:xfrm>
            </p:contentPart>
          </mc:Choice>
          <mc:Fallback>
            <p:pic>
              <p:nvPicPr>
                <p:cNvPr id="2419" name="Ink 2418">
                  <a:extLst>
                    <a:ext uri="{FF2B5EF4-FFF2-40B4-BE49-F238E27FC236}">
                      <a16:creationId xmlns:a16="http://schemas.microsoft.com/office/drawing/2014/main" id="{A83F1100-1BD9-462D-9CD2-CDCE8033BCC1}"/>
                    </a:ext>
                  </a:extLst>
                </p:cNvPr>
                <p:cNvPicPr/>
                <p:nvPr/>
              </p:nvPicPr>
              <p:blipFill>
                <a:blip r:embed="rId586"/>
                <a:stretch>
                  <a:fillRect/>
                </a:stretch>
              </p:blipFill>
              <p:spPr>
                <a:xfrm>
                  <a:off x="10885920" y="6699133"/>
                  <a:ext cx="270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7">
              <p14:nvContentPartPr>
                <p14:cNvPr id="2420" name="Ink 2419">
                  <a:extLst>
                    <a:ext uri="{FF2B5EF4-FFF2-40B4-BE49-F238E27FC236}">
                      <a16:creationId xmlns:a16="http://schemas.microsoft.com/office/drawing/2014/main" id="{F4F4F5BF-958F-47A5-924B-4CAF0308D7D0}"/>
                    </a:ext>
                  </a:extLst>
                </p14:cNvPr>
                <p14:cNvContentPartPr/>
                <p14:nvPr/>
              </p14:nvContentPartPr>
              <p14:xfrm>
                <a:off x="11020560" y="6617773"/>
                <a:ext cx="6840" cy="147600"/>
              </p14:xfrm>
            </p:contentPart>
          </mc:Choice>
          <mc:Fallback>
            <p:pic>
              <p:nvPicPr>
                <p:cNvPr id="2420" name="Ink 2419">
                  <a:extLst>
                    <a:ext uri="{FF2B5EF4-FFF2-40B4-BE49-F238E27FC236}">
                      <a16:creationId xmlns:a16="http://schemas.microsoft.com/office/drawing/2014/main" id="{F4F4F5BF-958F-47A5-924B-4CAF0308D7D0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11011920" y="6608773"/>
                  <a:ext cx="244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9">
              <p14:nvContentPartPr>
                <p14:cNvPr id="2421" name="Ink 2420">
                  <a:extLst>
                    <a:ext uri="{FF2B5EF4-FFF2-40B4-BE49-F238E27FC236}">
                      <a16:creationId xmlns:a16="http://schemas.microsoft.com/office/drawing/2014/main" id="{9E4D18CC-8788-4206-83CE-842A04755035}"/>
                    </a:ext>
                  </a:extLst>
                </p14:cNvPr>
                <p14:cNvContentPartPr/>
                <p14:nvPr/>
              </p14:nvContentPartPr>
              <p14:xfrm>
                <a:off x="11090760" y="6540013"/>
                <a:ext cx="132480" cy="259920"/>
              </p14:xfrm>
            </p:contentPart>
          </mc:Choice>
          <mc:Fallback>
            <p:pic>
              <p:nvPicPr>
                <p:cNvPr id="2421" name="Ink 2420">
                  <a:extLst>
                    <a:ext uri="{FF2B5EF4-FFF2-40B4-BE49-F238E27FC236}">
                      <a16:creationId xmlns:a16="http://schemas.microsoft.com/office/drawing/2014/main" id="{9E4D18CC-8788-4206-83CE-842A04755035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11081760" y="6531013"/>
                  <a:ext cx="15012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1">
              <p14:nvContentPartPr>
                <p14:cNvPr id="2423" name="Ink 2422">
                  <a:extLst>
                    <a:ext uri="{FF2B5EF4-FFF2-40B4-BE49-F238E27FC236}">
                      <a16:creationId xmlns:a16="http://schemas.microsoft.com/office/drawing/2014/main" id="{FF30648C-80CC-4A12-884B-0B03081F2073}"/>
                    </a:ext>
                  </a:extLst>
                </p14:cNvPr>
                <p14:cNvContentPartPr/>
                <p14:nvPr/>
              </p14:nvContentPartPr>
              <p14:xfrm>
                <a:off x="11248080" y="6433813"/>
                <a:ext cx="74520" cy="122760"/>
              </p14:xfrm>
            </p:contentPart>
          </mc:Choice>
          <mc:Fallback>
            <p:pic>
              <p:nvPicPr>
                <p:cNvPr id="2423" name="Ink 2422">
                  <a:extLst>
                    <a:ext uri="{FF2B5EF4-FFF2-40B4-BE49-F238E27FC236}">
                      <a16:creationId xmlns:a16="http://schemas.microsoft.com/office/drawing/2014/main" id="{FF30648C-80CC-4A12-884B-0B03081F2073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11239440" y="6424813"/>
                  <a:ext cx="92160" cy="140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12240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654C3-0CE7-419C-B8B9-BF325F9A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Quantum Circuit</a:t>
            </a:r>
            <a:endParaRPr lang="en-CA" sz="4000" dirty="0">
              <a:solidFill>
                <a:srgbClr val="FFFFFF"/>
              </a:solidFill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22971493-C7BF-4AF2-A1B4-2217D4EDA2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322" y="3260587"/>
            <a:ext cx="4370348" cy="2797022"/>
          </a:xfrm>
          <a:prstGeom prst="rect">
            <a:avLst/>
          </a:prstGeom>
        </p:spPr>
      </p:pic>
      <p:pic>
        <p:nvPicPr>
          <p:cNvPr id="11" name="Picture 10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28BE1F81-D062-425B-9456-05D9976C45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186" y="2781024"/>
            <a:ext cx="4046723" cy="959126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76A11ACA-539D-478F-B852-6A8AB197A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823" y="5789874"/>
            <a:ext cx="4752975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82F8D1-F362-4EDF-8385-C697F87F7EDE}"/>
              </a:ext>
            </a:extLst>
          </p:cNvPr>
          <p:cNvSpPr txBox="1"/>
          <p:nvPr/>
        </p:nvSpPr>
        <p:spPr>
          <a:xfrm>
            <a:off x="6097986" y="4119686"/>
            <a:ext cx="2638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useful formula:</a:t>
            </a:r>
            <a:endParaRPr lang="en-CA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1B7BAEDA-0919-4812-B9E2-E774B6DF3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188" y="4510687"/>
            <a:ext cx="3215521" cy="736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5E0463-E7F5-4534-9EC4-F0C12925B363}"/>
              </a:ext>
            </a:extLst>
          </p:cNvPr>
          <p:cNvSpPr txBox="1"/>
          <p:nvPr/>
        </p:nvSpPr>
        <p:spPr>
          <a:xfrm>
            <a:off x="6068725" y="5345640"/>
            <a:ext cx="5154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prove this using the following hint:</a:t>
            </a:r>
            <a:endParaRPr lang="en-CA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50B1EE4-4A71-436C-9919-0B8EDD15A7E2}"/>
              </a:ext>
            </a:extLst>
          </p:cNvPr>
          <p:cNvGrpSpPr/>
          <p:nvPr/>
        </p:nvGrpSpPr>
        <p:grpSpPr>
          <a:xfrm>
            <a:off x="9027600" y="4989853"/>
            <a:ext cx="74160" cy="128160"/>
            <a:chOff x="9027600" y="4989853"/>
            <a:chExt cx="74160" cy="12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BDF9AA4-01F7-4409-B4D2-ACEA2487D4D4}"/>
                    </a:ext>
                  </a:extLst>
                </p14:cNvPr>
                <p14:cNvContentPartPr/>
                <p14:nvPr/>
              </p14:nvContentPartPr>
              <p14:xfrm>
                <a:off x="9027600" y="4989853"/>
                <a:ext cx="13680" cy="133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BDF9AA4-01F7-4409-B4D2-ACEA2487D4D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018600" y="4980853"/>
                  <a:ext cx="3132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04414EC-AF83-451A-903A-19D4A8E599F8}"/>
                    </a:ext>
                  </a:extLst>
                </p14:cNvPr>
                <p14:cNvContentPartPr/>
                <p14:nvPr/>
              </p14:nvContentPartPr>
              <p14:xfrm>
                <a:off x="9030120" y="4989853"/>
                <a:ext cx="71640" cy="1281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04414EC-AF83-451A-903A-19D4A8E599F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021480" y="4980853"/>
                  <a:ext cx="89280" cy="14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3DFC97C-DF01-4872-8A83-B35F36811F84}"/>
              </a:ext>
            </a:extLst>
          </p:cNvPr>
          <p:cNvGrpSpPr/>
          <p:nvPr/>
        </p:nvGrpSpPr>
        <p:grpSpPr>
          <a:xfrm>
            <a:off x="6166680" y="2423773"/>
            <a:ext cx="639000" cy="350280"/>
            <a:chOff x="6166680" y="2423773"/>
            <a:chExt cx="639000" cy="35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BC68C14-CCD4-4CBE-BF99-D50B3BA0B957}"/>
                    </a:ext>
                  </a:extLst>
                </p14:cNvPr>
                <p14:cNvContentPartPr/>
                <p14:nvPr/>
              </p14:nvContentPartPr>
              <p14:xfrm>
                <a:off x="6166680" y="2444653"/>
                <a:ext cx="17640" cy="3135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BC68C14-CCD4-4CBE-BF99-D50B3BA0B95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157680" y="2435653"/>
                  <a:ext cx="3528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1D028D1-E391-42F4-A039-440594FD908E}"/>
                    </a:ext>
                  </a:extLst>
                </p14:cNvPr>
                <p14:cNvContentPartPr/>
                <p14:nvPr/>
              </p14:nvContentPartPr>
              <p14:xfrm>
                <a:off x="6232200" y="2492173"/>
                <a:ext cx="94680" cy="1321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1D028D1-E391-42F4-A039-440594FD908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223200" y="2483533"/>
                  <a:ext cx="11232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C595206-7A23-4AF4-BF6F-AC674FD8D151}"/>
                    </a:ext>
                  </a:extLst>
                </p14:cNvPr>
                <p14:cNvContentPartPr/>
                <p14:nvPr/>
              </p14:nvContentPartPr>
              <p14:xfrm>
                <a:off x="6255600" y="2423773"/>
                <a:ext cx="25920" cy="2916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C595206-7A23-4AF4-BF6F-AC674FD8D15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246600" y="2414773"/>
                  <a:ext cx="4356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FCD631D-6CCE-430B-ABE0-A200ED4CD04F}"/>
                    </a:ext>
                  </a:extLst>
                </p14:cNvPr>
                <p14:cNvContentPartPr/>
                <p14:nvPr/>
              </p14:nvContentPartPr>
              <p14:xfrm>
                <a:off x="6318600" y="2641933"/>
                <a:ext cx="61920" cy="792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FCD631D-6CCE-430B-ABE0-A200ED4CD04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309600" y="2633293"/>
                  <a:ext cx="795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8C97ECB-A2A7-4F50-B077-948E8E6931FA}"/>
                    </a:ext>
                  </a:extLst>
                </p14:cNvPr>
                <p14:cNvContentPartPr/>
                <p14:nvPr/>
              </p14:nvContentPartPr>
              <p14:xfrm>
                <a:off x="6404280" y="2463373"/>
                <a:ext cx="155520" cy="3106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8C97ECB-A2A7-4F50-B077-948E8E6931F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395280" y="2454733"/>
                  <a:ext cx="17316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4713537-51C4-4737-A14C-B8D79A11D28F}"/>
                    </a:ext>
                  </a:extLst>
                </p14:cNvPr>
                <p14:cNvContentPartPr/>
                <p14:nvPr/>
              </p14:nvContentPartPr>
              <p14:xfrm>
                <a:off x="6682920" y="2581813"/>
                <a:ext cx="122760" cy="201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4713537-51C4-4737-A14C-B8D79A11D28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674280" y="2572813"/>
                  <a:ext cx="1404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1386D5C-C13A-48DE-B112-6FE60041D53B}"/>
                    </a:ext>
                  </a:extLst>
                </p14:cNvPr>
                <p14:cNvContentPartPr/>
                <p14:nvPr/>
              </p14:nvContentPartPr>
              <p14:xfrm>
                <a:off x="6679680" y="2674333"/>
                <a:ext cx="114120" cy="144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1386D5C-C13A-48DE-B112-6FE60041D53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671040" y="2665333"/>
                  <a:ext cx="131760" cy="3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40C9425-4E52-4F69-A576-BAD6215602FF}"/>
              </a:ext>
            </a:extLst>
          </p:cNvPr>
          <p:cNvGrpSpPr/>
          <p:nvPr/>
        </p:nvGrpSpPr>
        <p:grpSpPr>
          <a:xfrm>
            <a:off x="7084320" y="2264653"/>
            <a:ext cx="460440" cy="499320"/>
            <a:chOff x="7084320" y="2264653"/>
            <a:chExt cx="460440" cy="49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DF19236-4914-4677-9388-D4D2839FAD8D}"/>
                    </a:ext>
                  </a:extLst>
                </p14:cNvPr>
                <p14:cNvContentPartPr/>
                <p14:nvPr/>
              </p14:nvContentPartPr>
              <p14:xfrm>
                <a:off x="7084320" y="2331253"/>
                <a:ext cx="48600" cy="3898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DF19236-4914-4677-9388-D4D2839FAD8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075320" y="2322613"/>
                  <a:ext cx="6624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734D035-DFE9-4D10-A901-8F7766D90162}"/>
                    </a:ext>
                  </a:extLst>
                </p14:cNvPr>
                <p14:cNvContentPartPr/>
                <p14:nvPr/>
              </p14:nvContentPartPr>
              <p14:xfrm>
                <a:off x="7164960" y="2470573"/>
                <a:ext cx="138240" cy="2188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734D035-DFE9-4D10-A901-8F7766D9016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155960" y="2461573"/>
                  <a:ext cx="15588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0C599FA-34C3-47C8-93C0-C463D160F480}"/>
                    </a:ext>
                  </a:extLst>
                </p14:cNvPr>
                <p14:cNvContentPartPr/>
                <p14:nvPr/>
              </p14:nvContentPartPr>
              <p14:xfrm>
                <a:off x="7154880" y="2330533"/>
                <a:ext cx="185400" cy="208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0C599FA-34C3-47C8-93C0-C463D160F48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146240" y="2321893"/>
                  <a:ext cx="2030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7263249-B501-435D-A54C-F92196B2E611}"/>
                    </a:ext>
                  </a:extLst>
                </p14:cNvPr>
                <p14:cNvContentPartPr/>
                <p14:nvPr/>
              </p14:nvContentPartPr>
              <p14:xfrm>
                <a:off x="7235160" y="2264653"/>
                <a:ext cx="88920" cy="1256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7263249-B501-435D-A54C-F92196B2E61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226160" y="2255653"/>
                  <a:ext cx="10656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8B91CB9-9E8B-440A-9838-875785C62A39}"/>
                    </a:ext>
                  </a:extLst>
                </p14:cNvPr>
                <p14:cNvContentPartPr/>
                <p14:nvPr/>
              </p14:nvContentPartPr>
              <p14:xfrm>
                <a:off x="7402200" y="2357893"/>
                <a:ext cx="142560" cy="4060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8B91CB9-9E8B-440A-9838-875785C62A3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393560" y="2348893"/>
                  <a:ext cx="160200" cy="42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5D037FA-5E19-459B-AD74-2A4652351344}"/>
              </a:ext>
            </a:extLst>
          </p:cNvPr>
          <p:cNvGrpSpPr/>
          <p:nvPr/>
        </p:nvGrpSpPr>
        <p:grpSpPr>
          <a:xfrm>
            <a:off x="7772280" y="2108053"/>
            <a:ext cx="1247400" cy="719640"/>
            <a:chOff x="7772280" y="2108053"/>
            <a:chExt cx="1247400" cy="71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19FAB38-8A15-4804-9226-5C59008578A5}"/>
                    </a:ext>
                  </a:extLst>
                </p14:cNvPr>
                <p14:cNvContentPartPr/>
                <p14:nvPr/>
              </p14:nvContentPartPr>
              <p14:xfrm>
                <a:off x="7772280" y="2225773"/>
                <a:ext cx="102600" cy="5770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19FAB38-8A15-4804-9226-5C59008578A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763280" y="2216773"/>
                  <a:ext cx="120240" cy="59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DA04357-50FD-4BCD-82DD-8B395685C0F4}"/>
                    </a:ext>
                  </a:extLst>
                </p14:cNvPr>
                <p14:cNvContentPartPr/>
                <p14:nvPr/>
              </p14:nvContentPartPr>
              <p14:xfrm>
                <a:off x="8262960" y="2564173"/>
                <a:ext cx="201600" cy="288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DA04357-50FD-4BCD-82DD-8B395685C0F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253960" y="2555533"/>
                  <a:ext cx="2192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2E645BF-19FD-42A6-84E0-462BCBD41596}"/>
                    </a:ext>
                  </a:extLst>
                </p14:cNvPr>
                <p14:cNvContentPartPr/>
                <p14:nvPr/>
              </p14:nvContentPartPr>
              <p14:xfrm>
                <a:off x="8236680" y="2541133"/>
                <a:ext cx="81000" cy="2865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2E645BF-19FD-42A6-84E0-462BCBD4159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228040" y="2532133"/>
                  <a:ext cx="9864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D2C2475-FC0F-4A8B-9F89-D267CB1541D9}"/>
                    </a:ext>
                  </a:extLst>
                </p14:cNvPr>
                <p14:cNvContentPartPr/>
                <p14:nvPr/>
              </p14:nvContentPartPr>
              <p14:xfrm>
                <a:off x="8358360" y="2652373"/>
                <a:ext cx="126000" cy="1335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D2C2475-FC0F-4A8B-9F89-D267CB1541D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349720" y="2643373"/>
                  <a:ext cx="14364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45D909B-62D8-4463-A351-11DB2D8BD960}"/>
                    </a:ext>
                  </a:extLst>
                </p14:cNvPr>
                <p14:cNvContentPartPr/>
                <p14:nvPr/>
              </p14:nvContentPartPr>
              <p14:xfrm>
                <a:off x="7870200" y="2429173"/>
                <a:ext cx="901440" cy="723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45D909B-62D8-4463-A351-11DB2D8BD96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861200" y="2420533"/>
                  <a:ext cx="91908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4A876BB-CCCB-4A86-97A7-C0CD8BFC2B43}"/>
                    </a:ext>
                  </a:extLst>
                </p14:cNvPr>
                <p14:cNvContentPartPr/>
                <p14:nvPr/>
              </p14:nvContentPartPr>
              <p14:xfrm>
                <a:off x="8004840" y="2146933"/>
                <a:ext cx="27000" cy="2851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4A876BB-CCCB-4A86-97A7-C0CD8BFC2B43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995840" y="2138293"/>
                  <a:ext cx="4464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BC742C1-D05A-43E0-A6E6-E03A482FB04F}"/>
                    </a:ext>
                  </a:extLst>
                </p14:cNvPr>
                <p14:cNvContentPartPr/>
                <p14:nvPr/>
              </p14:nvContentPartPr>
              <p14:xfrm>
                <a:off x="8063520" y="2246293"/>
                <a:ext cx="101520" cy="117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BC742C1-D05A-43E0-A6E6-E03A482FB04F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054520" y="2237653"/>
                  <a:ext cx="11916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FBFA83C-E465-4E64-8C51-AFFEFADEF62D}"/>
                    </a:ext>
                  </a:extLst>
                </p14:cNvPr>
                <p14:cNvContentPartPr/>
                <p14:nvPr/>
              </p14:nvContentPartPr>
              <p14:xfrm>
                <a:off x="8157840" y="2116333"/>
                <a:ext cx="141840" cy="2952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FBFA83C-E465-4E64-8C51-AFFEFADEF62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149200" y="2107333"/>
                  <a:ext cx="15948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012064C-FACB-410C-97F5-70C815361F73}"/>
                    </a:ext>
                  </a:extLst>
                </p14:cNvPr>
                <p14:cNvContentPartPr/>
                <p14:nvPr/>
              </p14:nvContentPartPr>
              <p14:xfrm>
                <a:off x="8377080" y="2234773"/>
                <a:ext cx="113040" cy="183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012064C-FACB-410C-97F5-70C815361F73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368080" y="2226133"/>
                  <a:ext cx="1306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41F8F33-0331-49EB-BFC1-88FB28FDD5C9}"/>
                    </a:ext>
                  </a:extLst>
                </p14:cNvPr>
                <p14:cNvContentPartPr/>
                <p14:nvPr/>
              </p14:nvContentPartPr>
              <p14:xfrm>
                <a:off x="8556360" y="2133613"/>
                <a:ext cx="10800" cy="2667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41F8F33-0331-49EB-BFC1-88FB28FDD5C9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547720" y="2124613"/>
                  <a:ext cx="2844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7976629-0FD9-40AB-B85B-83799C1AA6C8}"/>
                    </a:ext>
                  </a:extLst>
                </p14:cNvPr>
                <p14:cNvContentPartPr/>
                <p14:nvPr/>
              </p14:nvContentPartPr>
              <p14:xfrm>
                <a:off x="8645280" y="2157373"/>
                <a:ext cx="13680" cy="2120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7976629-0FD9-40AB-B85B-83799C1AA6C8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636640" y="2148733"/>
                  <a:ext cx="3132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A5807AB-E258-4404-92E8-D4B1E86B2312}"/>
                    </a:ext>
                  </a:extLst>
                </p14:cNvPr>
                <p14:cNvContentPartPr/>
                <p14:nvPr/>
              </p14:nvContentPartPr>
              <p14:xfrm>
                <a:off x="8698200" y="2108053"/>
                <a:ext cx="110880" cy="2800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A5807AB-E258-4404-92E8-D4B1E86B231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689200" y="2099413"/>
                  <a:ext cx="12852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F8EBD12-9CFD-4F9A-87BC-1934405EBCBC}"/>
                    </a:ext>
                  </a:extLst>
                </p14:cNvPr>
                <p14:cNvContentPartPr/>
                <p14:nvPr/>
              </p14:nvContentPartPr>
              <p14:xfrm>
                <a:off x="8900520" y="2151253"/>
                <a:ext cx="119160" cy="6433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F8EBD12-9CFD-4F9A-87BC-1934405EBCBC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891520" y="2142613"/>
                  <a:ext cx="136800" cy="66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65" name="Group 2064">
            <a:extLst>
              <a:ext uri="{FF2B5EF4-FFF2-40B4-BE49-F238E27FC236}">
                <a16:creationId xmlns:a16="http://schemas.microsoft.com/office/drawing/2014/main" id="{099AADAC-BE09-4A71-BC16-59C776BBEDB3}"/>
              </a:ext>
            </a:extLst>
          </p:cNvPr>
          <p:cNvGrpSpPr/>
          <p:nvPr/>
        </p:nvGrpSpPr>
        <p:grpSpPr>
          <a:xfrm>
            <a:off x="6888480" y="3792493"/>
            <a:ext cx="973440" cy="423720"/>
            <a:chOff x="6888480" y="3792493"/>
            <a:chExt cx="973440" cy="423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EACB3D5-303C-4480-81CE-B7D185B34D60}"/>
                    </a:ext>
                  </a:extLst>
                </p14:cNvPr>
                <p14:cNvContentPartPr/>
                <p14:nvPr/>
              </p14:nvContentPartPr>
              <p14:xfrm>
                <a:off x="6888480" y="3807973"/>
                <a:ext cx="23760" cy="3513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EACB3D5-303C-4480-81CE-B7D185B34D60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879480" y="3799333"/>
                  <a:ext cx="4140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37E2F3B-167D-4B96-B4F2-46F3A96689B0}"/>
                    </a:ext>
                  </a:extLst>
                </p14:cNvPr>
                <p14:cNvContentPartPr/>
                <p14:nvPr/>
              </p14:nvContentPartPr>
              <p14:xfrm>
                <a:off x="7038600" y="3859813"/>
                <a:ext cx="9360" cy="2937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37E2F3B-167D-4B96-B4F2-46F3A96689B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029960" y="3850813"/>
                  <a:ext cx="2700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2048" name="Ink 2047">
                  <a:extLst>
                    <a:ext uri="{FF2B5EF4-FFF2-40B4-BE49-F238E27FC236}">
                      <a16:creationId xmlns:a16="http://schemas.microsoft.com/office/drawing/2014/main" id="{9FC7AE28-648A-47DB-B97F-4B7186B5AE4A}"/>
                    </a:ext>
                  </a:extLst>
                </p14:cNvPr>
                <p14:cNvContentPartPr/>
                <p14:nvPr/>
              </p14:nvContentPartPr>
              <p14:xfrm>
                <a:off x="6914040" y="3986173"/>
                <a:ext cx="133920" cy="27360"/>
              </p14:xfrm>
            </p:contentPart>
          </mc:Choice>
          <mc:Fallback>
            <p:pic>
              <p:nvPicPr>
                <p:cNvPr id="2048" name="Ink 2047">
                  <a:extLst>
                    <a:ext uri="{FF2B5EF4-FFF2-40B4-BE49-F238E27FC236}">
                      <a16:creationId xmlns:a16="http://schemas.microsoft.com/office/drawing/2014/main" id="{9FC7AE28-648A-47DB-B97F-4B7186B5AE4A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905040" y="3977173"/>
                  <a:ext cx="1515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2049" name="Ink 2048">
                  <a:extLst>
                    <a:ext uri="{FF2B5EF4-FFF2-40B4-BE49-F238E27FC236}">
                      <a16:creationId xmlns:a16="http://schemas.microsoft.com/office/drawing/2014/main" id="{25EAF7A7-AE23-4CB1-8052-8C1E590EAE26}"/>
                    </a:ext>
                  </a:extLst>
                </p14:cNvPr>
                <p14:cNvContentPartPr/>
                <p14:nvPr/>
              </p14:nvContentPartPr>
              <p14:xfrm>
                <a:off x="7160280" y="3841813"/>
                <a:ext cx="20160" cy="374400"/>
              </p14:xfrm>
            </p:contentPart>
          </mc:Choice>
          <mc:Fallback>
            <p:pic>
              <p:nvPicPr>
                <p:cNvPr id="2049" name="Ink 2048">
                  <a:extLst>
                    <a:ext uri="{FF2B5EF4-FFF2-40B4-BE49-F238E27FC236}">
                      <a16:creationId xmlns:a16="http://schemas.microsoft.com/office/drawing/2014/main" id="{25EAF7A7-AE23-4CB1-8052-8C1E590EAE2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151280" y="3832813"/>
                  <a:ext cx="3780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2050" name="Ink 2049">
                  <a:extLst>
                    <a:ext uri="{FF2B5EF4-FFF2-40B4-BE49-F238E27FC236}">
                      <a16:creationId xmlns:a16="http://schemas.microsoft.com/office/drawing/2014/main" id="{68D31402-AD24-4C6F-A2ED-AD35E2D0AEF3}"/>
                    </a:ext>
                  </a:extLst>
                </p14:cNvPr>
                <p14:cNvContentPartPr/>
                <p14:nvPr/>
              </p14:nvContentPartPr>
              <p14:xfrm>
                <a:off x="7250640" y="3998053"/>
                <a:ext cx="103320" cy="119520"/>
              </p14:xfrm>
            </p:contentPart>
          </mc:Choice>
          <mc:Fallback>
            <p:pic>
              <p:nvPicPr>
                <p:cNvPr id="2050" name="Ink 2049">
                  <a:extLst>
                    <a:ext uri="{FF2B5EF4-FFF2-40B4-BE49-F238E27FC236}">
                      <a16:creationId xmlns:a16="http://schemas.microsoft.com/office/drawing/2014/main" id="{68D31402-AD24-4C6F-A2ED-AD35E2D0AEF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242000" y="3989053"/>
                  <a:ext cx="1209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2051" name="Ink 2050">
                  <a:extLst>
                    <a:ext uri="{FF2B5EF4-FFF2-40B4-BE49-F238E27FC236}">
                      <a16:creationId xmlns:a16="http://schemas.microsoft.com/office/drawing/2014/main" id="{6AE94ED6-C0AC-4A94-BCD4-A06D769AA31A}"/>
                    </a:ext>
                  </a:extLst>
                </p14:cNvPr>
                <p14:cNvContentPartPr/>
                <p14:nvPr/>
              </p14:nvContentPartPr>
              <p14:xfrm>
                <a:off x="7230120" y="3863773"/>
                <a:ext cx="136440" cy="21240"/>
              </p14:xfrm>
            </p:contentPart>
          </mc:Choice>
          <mc:Fallback>
            <p:pic>
              <p:nvPicPr>
                <p:cNvPr id="2051" name="Ink 2050">
                  <a:extLst>
                    <a:ext uri="{FF2B5EF4-FFF2-40B4-BE49-F238E27FC236}">
                      <a16:creationId xmlns:a16="http://schemas.microsoft.com/office/drawing/2014/main" id="{6AE94ED6-C0AC-4A94-BCD4-A06D769AA31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221480" y="3855133"/>
                  <a:ext cx="15408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2053" name="Ink 2052">
                  <a:extLst>
                    <a:ext uri="{FF2B5EF4-FFF2-40B4-BE49-F238E27FC236}">
                      <a16:creationId xmlns:a16="http://schemas.microsoft.com/office/drawing/2014/main" id="{7231919B-D4B1-4C65-AD89-930DD52EDA8C}"/>
                    </a:ext>
                  </a:extLst>
                </p14:cNvPr>
                <p14:cNvContentPartPr/>
                <p14:nvPr/>
              </p14:nvContentPartPr>
              <p14:xfrm>
                <a:off x="7284840" y="3792493"/>
                <a:ext cx="90720" cy="113400"/>
              </p14:xfrm>
            </p:contentPart>
          </mc:Choice>
          <mc:Fallback>
            <p:pic>
              <p:nvPicPr>
                <p:cNvPr id="2053" name="Ink 2052">
                  <a:extLst>
                    <a:ext uri="{FF2B5EF4-FFF2-40B4-BE49-F238E27FC236}">
                      <a16:creationId xmlns:a16="http://schemas.microsoft.com/office/drawing/2014/main" id="{7231919B-D4B1-4C65-AD89-930DD52EDA8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275840" y="3783493"/>
                  <a:ext cx="1083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2055" name="Ink 2054">
                  <a:extLst>
                    <a:ext uri="{FF2B5EF4-FFF2-40B4-BE49-F238E27FC236}">
                      <a16:creationId xmlns:a16="http://schemas.microsoft.com/office/drawing/2014/main" id="{504ABF50-FEBF-47C1-86AE-4DE46D510724}"/>
                    </a:ext>
                  </a:extLst>
                </p14:cNvPr>
                <p14:cNvContentPartPr/>
                <p14:nvPr/>
              </p14:nvContentPartPr>
              <p14:xfrm>
                <a:off x="7448280" y="3867733"/>
                <a:ext cx="137160" cy="323280"/>
              </p14:xfrm>
            </p:contentPart>
          </mc:Choice>
          <mc:Fallback>
            <p:pic>
              <p:nvPicPr>
                <p:cNvPr id="2055" name="Ink 2054">
                  <a:extLst>
                    <a:ext uri="{FF2B5EF4-FFF2-40B4-BE49-F238E27FC236}">
                      <a16:creationId xmlns:a16="http://schemas.microsoft.com/office/drawing/2014/main" id="{504ABF50-FEBF-47C1-86AE-4DE46D510724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439640" y="3859093"/>
                  <a:ext cx="15480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2056" name="Ink 2055">
                  <a:extLst>
                    <a:ext uri="{FF2B5EF4-FFF2-40B4-BE49-F238E27FC236}">
                      <a16:creationId xmlns:a16="http://schemas.microsoft.com/office/drawing/2014/main" id="{8C9008C1-0C78-4A79-8309-DBAA258AC5CD}"/>
                    </a:ext>
                  </a:extLst>
                </p14:cNvPr>
                <p14:cNvContentPartPr/>
                <p14:nvPr/>
              </p14:nvContentPartPr>
              <p14:xfrm>
                <a:off x="7722240" y="3958093"/>
                <a:ext cx="135000" cy="12240"/>
              </p14:xfrm>
            </p:contentPart>
          </mc:Choice>
          <mc:Fallback>
            <p:pic>
              <p:nvPicPr>
                <p:cNvPr id="2056" name="Ink 2055">
                  <a:extLst>
                    <a:ext uri="{FF2B5EF4-FFF2-40B4-BE49-F238E27FC236}">
                      <a16:creationId xmlns:a16="http://schemas.microsoft.com/office/drawing/2014/main" id="{8C9008C1-0C78-4A79-8309-DBAA258AC5CD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713240" y="3949453"/>
                  <a:ext cx="15264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2057" name="Ink 2056">
                  <a:extLst>
                    <a:ext uri="{FF2B5EF4-FFF2-40B4-BE49-F238E27FC236}">
                      <a16:creationId xmlns:a16="http://schemas.microsoft.com/office/drawing/2014/main" id="{12583061-3E3B-456F-B772-A3E9A1CF5262}"/>
                    </a:ext>
                  </a:extLst>
                </p14:cNvPr>
                <p14:cNvContentPartPr/>
                <p14:nvPr/>
              </p14:nvContentPartPr>
              <p14:xfrm>
                <a:off x="7732320" y="4036573"/>
                <a:ext cx="129600" cy="9360"/>
              </p14:xfrm>
            </p:contentPart>
          </mc:Choice>
          <mc:Fallback>
            <p:pic>
              <p:nvPicPr>
                <p:cNvPr id="2057" name="Ink 2056">
                  <a:extLst>
                    <a:ext uri="{FF2B5EF4-FFF2-40B4-BE49-F238E27FC236}">
                      <a16:creationId xmlns:a16="http://schemas.microsoft.com/office/drawing/2014/main" id="{12583061-3E3B-456F-B772-A3E9A1CF5262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723320" y="4027933"/>
                  <a:ext cx="147240" cy="2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92" name="Group 2091">
            <a:extLst>
              <a:ext uri="{FF2B5EF4-FFF2-40B4-BE49-F238E27FC236}">
                <a16:creationId xmlns:a16="http://schemas.microsoft.com/office/drawing/2014/main" id="{4BF37629-CCDC-43C4-862E-49481D15E858}"/>
              </a:ext>
            </a:extLst>
          </p:cNvPr>
          <p:cNvGrpSpPr/>
          <p:nvPr/>
        </p:nvGrpSpPr>
        <p:grpSpPr>
          <a:xfrm>
            <a:off x="8099880" y="3738493"/>
            <a:ext cx="1472400" cy="839160"/>
            <a:chOff x="8099880" y="3738493"/>
            <a:chExt cx="1472400" cy="83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2058" name="Ink 2057">
                  <a:extLst>
                    <a:ext uri="{FF2B5EF4-FFF2-40B4-BE49-F238E27FC236}">
                      <a16:creationId xmlns:a16="http://schemas.microsoft.com/office/drawing/2014/main" id="{EA8D6756-76C6-499D-BC4D-A846E6A21FDF}"/>
                    </a:ext>
                  </a:extLst>
                </p14:cNvPr>
                <p14:cNvContentPartPr/>
                <p14:nvPr/>
              </p14:nvContentPartPr>
              <p14:xfrm>
                <a:off x="8231280" y="4057453"/>
                <a:ext cx="216720" cy="25200"/>
              </p14:xfrm>
            </p:contentPart>
          </mc:Choice>
          <mc:Fallback>
            <p:pic>
              <p:nvPicPr>
                <p:cNvPr id="2058" name="Ink 2057">
                  <a:extLst>
                    <a:ext uri="{FF2B5EF4-FFF2-40B4-BE49-F238E27FC236}">
                      <a16:creationId xmlns:a16="http://schemas.microsoft.com/office/drawing/2014/main" id="{EA8D6756-76C6-499D-BC4D-A846E6A21FDF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222280" y="4048813"/>
                  <a:ext cx="2343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2059" name="Ink 2058">
                  <a:extLst>
                    <a:ext uri="{FF2B5EF4-FFF2-40B4-BE49-F238E27FC236}">
                      <a16:creationId xmlns:a16="http://schemas.microsoft.com/office/drawing/2014/main" id="{3AC1CD20-C632-4CC3-B92C-CB0B84CC77D4}"/>
                    </a:ext>
                  </a:extLst>
                </p14:cNvPr>
                <p14:cNvContentPartPr/>
                <p14:nvPr/>
              </p14:nvContentPartPr>
              <p14:xfrm>
                <a:off x="8196000" y="4038733"/>
                <a:ext cx="88560" cy="286560"/>
              </p14:xfrm>
            </p:contentPart>
          </mc:Choice>
          <mc:Fallback>
            <p:pic>
              <p:nvPicPr>
                <p:cNvPr id="2059" name="Ink 2058">
                  <a:extLst>
                    <a:ext uri="{FF2B5EF4-FFF2-40B4-BE49-F238E27FC236}">
                      <a16:creationId xmlns:a16="http://schemas.microsoft.com/office/drawing/2014/main" id="{3AC1CD20-C632-4CC3-B92C-CB0B84CC77D4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187000" y="4029733"/>
                  <a:ext cx="10620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2060" name="Ink 2059">
                  <a:extLst>
                    <a:ext uri="{FF2B5EF4-FFF2-40B4-BE49-F238E27FC236}">
                      <a16:creationId xmlns:a16="http://schemas.microsoft.com/office/drawing/2014/main" id="{779EE69A-578F-4B60-B742-23F529D303B4}"/>
                    </a:ext>
                  </a:extLst>
                </p14:cNvPr>
                <p14:cNvContentPartPr/>
                <p14:nvPr/>
              </p14:nvContentPartPr>
              <p14:xfrm>
                <a:off x="8321640" y="4122253"/>
                <a:ext cx="62640" cy="153720"/>
              </p14:xfrm>
            </p:contentPart>
          </mc:Choice>
          <mc:Fallback>
            <p:pic>
              <p:nvPicPr>
                <p:cNvPr id="2060" name="Ink 2059">
                  <a:extLst>
                    <a:ext uri="{FF2B5EF4-FFF2-40B4-BE49-F238E27FC236}">
                      <a16:creationId xmlns:a16="http://schemas.microsoft.com/office/drawing/2014/main" id="{779EE69A-578F-4B60-B742-23F529D303B4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312640" y="4113253"/>
                  <a:ext cx="802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2061" name="Ink 2060">
                  <a:extLst>
                    <a:ext uri="{FF2B5EF4-FFF2-40B4-BE49-F238E27FC236}">
                      <a16:creationId xmlns:a16="http://schemas.microsoft.com/office/drawing/2014/main" id="{FCB964FF-839D-468C-8CFC-6506514D4901}"/>
                    </a:ext>
                  </a:extLst>
                </p14:cNvPr>
                <p14:cNvContentPartPr/>
                <p14:nvPr/>
              </p14:nvContentPartPr>
              <p14:xfrm>
                <a:off x="8407680" y="4125493"/>
                <a:ext cx="60120" cy="76680"/>
              </p14:xfrm>
            </p:contentPart>
          </mc:Choice>
          <mc:Fallback>
            <p:pic>
              <p:nvPicPr>
                <p:cNvPr id="2061" name="Ink 2060">
                  <a:extLst>
                    <a:ext uri="{FF2B5EF4-FFF2-40B4-BE49-F238E27FC236}">
                      <a16:creationId xmlns:a16="http://schemas.microsoft.com/office/drawing/2014/main" id="{FCB964FF-839D-468C-8CFC-6506514D4901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399040" y="4116853"/>
                  <a:ext cx="777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2062" name="Ink 2061">
                  <a:extLst>
                    <a:ext uri="{FF2B5EF4-FFF2-40B4-BE49-F238E27FC236}">
                      <a16:creationId xmlns:a16="http://schemas.microsoft.com/office/drawing/2014/main" id="{7F8E5DC4-C2DA-4BF5-989B-6F783984D72A}"/>
                    </a:ext>
                  </a:extLst>
                </p14:cNvPr>
                <p14:cNvContentPartPr/>
                <p14:nvPr/>
              </p14:nvContentPartPr>
              <p14:xfrm>
                <a:off x="8099880" y="3973933"/>
                <a:ext cx="414360" cy="26280"/>
              </p14:xfrm>
            </p:contentPart>
          </mc:Choice>
          <mc:Fallback>
            <p:pic>
              <p:nvPicPr>
                <p:cNvPr id="2062" name="Ink 2061">
                  <a:extLst>
                    <a:ext uri="{FF2B5EF4-FFF2-40B4-BE49-F238E27FC236}">
                      <a16:creationId xmlns:a16="http://schemas.microsoft.com/office/drawing/2014/main" id="{7F8E5DC4-C2DA-4BF5-989B-6F783984D72A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091240" y="3964933"/>
                  <a:ext cx="4320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2063" name="Ink 2062">
                  <a:extLst>
                    <a:ext uri="{FF2B5EF4-FFF2-40B4-BE49-F238E27FC236}">
                      <a16:creationId xmlns:a16="http://schemas.microsoft.com/office/drawing/2014/main" id="{0CA7A9D9-02A4-49DF-8DBF-15611EB899D5}"/>
                    </a:ext>
                  </a:extLst>
                </p14:cNvPr>
                <p14:cNvContentPartPr/>
                <p14:nvPr/>
              </p14:nvContentPartPr>
              <p14:xfrm>
                <a:off x="8338560" y="3738493"/>
                <a:ext cx="22320" cy="221040"/>
              </p14:xfrm>
            </p:contentPart>
          </mc:Choice>
          <mc:Fallback>
            <p:pic>
              <p:nvPicPr>
                <p:cNvPr id="2063" name="Ink 2062">
                  <a:extLst>
                    <a:ext uri="{FF2B5EF4-FFF2-40B4-BE49-F238E27FC236}">
                      <a16:creationId xmlns:a16="http://schemas.microsoft.com/office/drawing/2014/main" id="{0CA7A9D9-02A4-49DF-8DBF-15611EB899D5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329560" y="3729853"/>
                  <a:ext cx="3996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2066" name="Ink 2065">
                  <a:extLst>
                    <a:ext uri="{FF2B5EF4-FFF2-40B4-BE49-F238E27FC236}">
                      <a16:creationId xmlns:a16="http://schemas.microsoft.com/office/drawing/2014/main" id="{25C4529F-FE20-4B87-862E-B98B9A85C324}"/>
                    </a:ext>
                  </a:extLst>
                </p14:cNvPr>
                <p14:cNvContentPartPr/>
                <p14:nvPr/>
              </p14:nvContentPartPr>
              <p14:xfrm>
                <a:off x="8701800" y="3820213"/>
                <a:ext cx="232200" cy="122400"/>
              </p14:xfrm>
            </p:contentPart>
          </mc:Choice>
          <mc:Fallback>
            <p:pic>
              <p:nvPicPr>
                <p:cNvPr id="2066" name="Ink 2065">
                  <a:extLst>
                    <a:ext uri="{FF2B5EF4-FFF2-40B4-BE49-F238E27FC236}">
                      <a16:creationId xmlns:a16="http://schemas.microsoft.com/office/drawing/2014/main" id="{25C4529F-FE20-4B87-862E-B98B9A85C324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8692800" y="3811213"/>
                  <a:ext cx="2498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2067" name="Ink 2066">
                  <a:extLst>
                    <a:ext uri="{FF2B5EF4-FFF2-40B4-BE49-F238E27FC236}">
                      <a16:creationId xmlns:a16="http://schemas.microsoft.com/office/drawing/2014/main" id="{E2FC7255-7FA5-4293-AFE6-1805D393F038}"/>
                    </a:ext>
                  </a:extLst>
                </p14:cNvPr>
                <p14:cNvContentPartPr/>
                <p14:nvPr/>
              </p14:nvContentPartPr>
              <p14:xfrm>
                <a:off x="8715120" y="3820213"/>
                <a:ext cx="259560" cy="372960"/>
              </p14:xfrm>
            </p:contentPart>
          </mc:Choice>
          <mc:Fallback>
            <p:pic>
              <p:nvPicPr>
                <p:cNvPr id="2067" name="Ink 2066">
                  <a:extLst>
                    <a:ext uri="{FF2B5EF4-FFF2-40B4-BE49-F238E27FC236}">
                      <a16:creationId xmlns:a16="http://schemas.microsoft.com/office/drawing/2014/main" id="{E2FC7255-7FA5-4293-AFE6-1805D393F038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706120" y="3811213"/>
                  <a:ext cx="27720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2074" name="Ink 2073">
                  <a:extLst>
                    <a:ext uri="{FF2B5EF4-FFF2-40B4-BE49-F238E27FC236}">
                      <a16:creationId xmlns:a16="http://schemas.microsoft.com/office/drawing/2014/main" id="{D8465154-3D64-4211-AC39-3210D0CE6524}"/>
                    </a:ext>
                  </a:extLst>
                </p14:cNvPr>
                <p14:cNvContentPartPr/>
                <p14:nvPr/>
              </p14:nvContentPartPr>
              <p14:xfrm>
                <a:off x="9187440" y="3865213"/>
                <a:ext cx="30240" cy="327960"/>
              </p14:xfrm>
            </p:contentPart>
          </mc:Choice>
          <mc:Fallback>
            <p:pic>
              <p:nvPicPr>
                <p:cNvPr id="2074" name="Ink 2073">
                  <a:extLst>
                    <a:ext uri="{FF2B5EF4-FFF2-40B4-BE49-F238E27FC236}">
                      <a16:creationId xmlns:a16="http://schemas.microsoft.com/office/drawing/2014/main" id="{D8465154-3D64-4211-AC39-3210D0CE6524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9178440" y="3856213"/>
                  <a:ext cx="4788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2075" name="Ink 2074">
                  <a:extLst>
                    <a:ext uri="{FF2B5EF4-FFF2-40B4-BE49-F238E27FC236}">
                      <a16:creationId xmlns:a16="http://schemas.microsoft.com/office/drawing/2014/main" id="{0351544F-B605-4745-91B0-D4517E00EC7C}"/>
                    </a:ext>
                  </a:extLst>
                </p14:cNvPr>
                <p14:cNvContentPartPr/>
                <p14:nvPr/>
              </p14:nvContentPartPr>
              <p14:xfrm>
                <a:off x="9238200" y="3939733"/>
                <a:ext cx="115200" cy="203400"/>
              </p14:xfrm>
            </p:contentPart>
          </mc:Choice>
          <mc:Fallback>
            <p:pic>
              <p:nvPicPr>
                <p:cNvPr id="2075" name="Ink 2074">
                  <a:extLst>
                    <a:ext uri="{FF2B5EF4-FFF2-40B4-BE49-F238E27FC236}">
                      <a16:creationId xmlns:a16="http://schemas.microsoft.com/office/drawing/2014/main" id="{0351544F-B605-4745-91B0-D4517E00EC7C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9229560" y="3931093"/>
                  <a:ext cx="13284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2076" name="Ink 2075">
                  <a:extLst>
                    <a:ext uri="{FF2B5EF4-FFF2-40B4-BE49-F238E27FC236}">
                      <a16:creationId xmlns:a16="http://schemas.microsoft.com/office/drawing/2014/main" id="{C63F3BFE-DED7-4127-B0BD-965AB86B4111}"/>
                    </a:ext>
                  </a:extLst>
                </p14:cNvPr>
                <p14:cNvContentPartPr/>
                <p14:nvPr/>
              </p14:nvContentPartPr>
              <p14:xfrm>
                <a:off x="9242880" y="4027933"/>
                <a:ext cx="100800" cy="60120"/>
              </p14:xfrm>
            </p:contentPart>
          </mc:Choice>
          <mc:Fallback>
            <p:pic>
              <p:nvPicPr>
                <p:cNvPr id="2076" name="Ink 2075">
                  <a:extLst>
                    <a:ext uri="{FF2B5EF4-FFF2-40B4-BE49-F238E27FC236}">
                      <a16:creationId xmlns:a16="http://schemas.microsoft.com/office/drawing/2014/main" id="{C63F3BFE-DED7-4127-B0BD-965AB86B4111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9233880" y="4018933"/>
                  <a:ext cx="1184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2077" name="Ink 2076">
                  <a:extLst>
                    <a:ext uri="{FF2B5EF4-FFF2-40B4-BE49-F238E27FC236}">
                      <a16:creationId xmlns:a16="http://schemas.microsoft.com/office/drawing/2014/main" id="{7884F195-EBB1-4A04-8E86-3E30CA5897BD}"/>
                    </a:ext>
                  </a:extLst>
                </p14:cNvPr>
                <p14:cNvContentPartPr/>
                <p14:nvPr/>
              </p14:nvContentPartPr>
              <p14:xfrm>
                <a:off x="9260160" y="3868813"/>
                <a:ext cx="133200" cy="12240"/>
              </p14:xfrm>
            </p:contentPart>
          </mc:Choice>
          <mc:Fallback>
            <p:pic>
              <p:nvPicPr>
                <p:cNvPr id="2077" name="Ink 2076">
                  <a:extLst>
                    <a:ext uri="{FF2B5EF4-FFF2-40B4-BE49-F238E27FC236}">
                      <a16:creationId xmlns:a16="http://schemas.microsoft.com/office/drawing/2014/main" id="{7884F195-EBB1-4A04-8E86-3E30CA5897BD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9251520" y="3859813"/>
                  <a:ext cx="15084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2078" name="Ink 2077">
                  <a:extLst>
                    <a:ext uri="{FF2B5EF4-FFF2-40B4-BE49-F238E27FC236}">
                      <a16:creationId xmlns:a16="http://schemas.microsoft.com/office/drawing/2014/main" id="{D9443D8B-684F-4170-A8A0-906834C2679D}"/>
                    </a:ext>
                  </a:extLst>
                </p14:cNvPr>
                <p14:cNvContentPartPr/>
                <p14:nvPr/>
              </p14:nvContentPartPr>
              <p14:xfrm>
                <a:off x="9319560" y="3805453"/>
                <a:ext cx="81720" cy="120240"/>
              </p14:xfrm>
            </p:contentPart>
          </mc:Choice>
          <mc:Fallback>
            <p:pic>
              <p:nvPicPr>
                <p:cNvPr id="2078" name="Ink 2077">
                  <a:extLst>
                    <a:ext uri="{FF2B5EF4-FFF2-40B4-BE49-F238E27FC236}">
                      <a16:creationId xmlns:a16="http://schemas.microsoft.com/office/drawing/2014/main" id="{D9443D8B-684F-4170-A8A0-906834C2679D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9310560" y="3796453"/>
                  <a:ext cx="993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2079" name="Ink 2078">
                  <a:extLst>
                    <a:ext uri="{FF2B5EF4-FFF2-40B4-BE49-F238E27FC236}">
                      <a16:creationId xmlns:a16="http://schemas.microsoft.com/office/drawing/2014/main" id="{AE77C264-3DFA-453D-85A8-6D126AD28048}"/>
                    </a:ext>
                  </a:extLst>
                </p14:cNvPr>
                <p14:cNvContentPartPr/>
                <p14:nvPr/>
              </p14:nvContentPartPr>
              <p14:xfrm>
                <a:off x="9436200" y="3858733"/>
                <a:ext cx="136080" cy="348120"/>
              </p14:xfrm>
            </p:contentPart>
          </mc:Choice>
          <mc:Fallback>
            <p:pic>
              <p:nvPicPr>
                <p:cNvPr id="2079" name="Ink 2078">
                  <a:extLst>
                    <a:ext uri="{FF2B5EF4-FFF2-40B4-BE49-F238E27FC236}">
                      <a16:creationId xmlns:a16="http://schemas.microsoft.com/office/drawing/2014/main" id="{AE77C264-3DFA-453D-85A8-6D126AD28048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9427200" y="3850093"/>
                  <a:ext cx="15372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2080" name="Ink 2079">
                  <a:extLst>
                    <a:ext uri="{FF2B5EF4-FFF2-40B4-BE49-F238E27FC236}">
                      <a16:creationId xmlns:a16="http://schemas.microsoft.com/office/drawing/2014/main" id="{AA4F038C-01DA-4723-BD03-A7AF7E0E7527}"/>
                    </a:ext>
                  </a:extLst>
                </p14:cNvPr>
                <p14:cNvContentPartPr/>
                <p14:nvPr/>
              </p14:nvContentPartPr>
              <p14:xfrm>
                <a:off x="8639880" y="4299013"/>
                <a:ext cx="94320" cy="177120"/>
              </p14:xfrm>
            </p:contentPart>
          </mc:Choice>
          <mc:Fallback>
            <p:pic>
              <p:nvPicPr>
                <p:cNvPr id="2080" name="Ink 2079">
                  <a:extLst>
                    <a:ext uri="{FF2B5EF4-FFF2-40B4-BE49-F238E27FC236}">
                      <a16:creationId xmlns:a16="http://schemas.microsoft.com/office/drawing/2014/main" id="{AA4F038C-01DA-4723-BD03-A7AF7E0E7527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8630880" y="4290373"/>
                  <a:ext cx="1119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2081" name="Ink 2080">
                  <a:extLst>
                    <a:ext uri="{FF2B5EF4-FFF2-40B4-BE49-F238E27FC236}">
                      <a16:creationId xmlns:a16="http://schemas.microsoft.com/office/drawing/2014/main" id="{8B3A552C-4214-4457-AD2C-2DA76B46F841}"/>
                    </a:ext>
                  </a:extLst>
                </p14:cNvPr>
                <p14:cNvContentPartPr/>
                <p14:nvPr/>
              </p14:nvContentPartPr>
              <p14:xfrm>
                <a:off x="8646360" y="4383613"/>
                <a:ext cx="98640" cy="28080"/>
              </p14:xfrm>
            </p:contentPart>
          </mc:Choice>
          <mc:Fallback>
            <p:pic>
              <p:nvPicPr>
                <p:cNvPr id="2081" name="Ink 2080">
                  <a:extLst>
                    <a:ext uri="{FF2B5EF4-FFF2-40B4-BE49-F238E27FC236}">
                      <a16:creationId xmlns:a16="http://schemas.microsoft.com/office/drawing/2014/main" id="{8B3A552C-4214-4457-AD2C-2DA76B46F841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8637720" y="4374613"/>
                  <a:ext cx="11628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2082" name="Ink 2081">
                  <a:extLst>
                    <a:ext uri="{FF2B5EF4-FFF2-40B4-BE49-F238E27FC236}">
                      <a16:creationId xmlns:a16="http://schemas.microsoft.com/office/drawing/2014/main" id="{EEFF327D-CEB4-4316-8DA1-C23464C8A2AC}"/>
                    </a:ext>
                  </a:extLst>
                </p14:cNvPr>
                <p14:cNvContentPartPr/>
                <p14:nvPr/>
              </p14:nvContentPartPr>
              <p14:xfrm>
                <a:off x="8776680" y="4304413"/>
                <a:ext cx="116280" cy="181800"/>
              </p14:xfrm>
            </p:contentPart>
          </mc:Choice>
          <mc:Fallback>
            <p:pic>
              <p:nvPicPr>
                <p:cNvPr id="2082" name="Ink 2081">
                  <a:extLst>
                    <a:ext uri="{FF2B5EF4-FFF2-40B4-BE49-F238E27FC236}">
                      <a16:creationId xmlns:a16="http://schemas.microsoft.com/office/drawing/2014/main" id="{EEFF327D-CEB4-4316-8DA1-C23464C8A2A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768040" y="4295413"/>
                  <a:ext cx="13392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2083" name="Ink 2082">
                  <a:extLst>
                    <a:ext uri="{FF2B5EF4-FFF2-40B4-BE49-F238E27FC236}">
                      <a16:creationId xmlns:a16="http://schemas.microsoft.com/office/drawing/2014/main" id="{853D1DAD-7798-4747-BA93-E2C206C0A81B}"/>
                    </a:ext>
                  </a:extLst>
                </p14:cNvPr>
                <p14:cNvContentPartPr/>
                <p14:nvPr/>
              </p14:nvContentPartPr>
              <p14:xfrm>
                <a:off x="8788920" y="4395493"/>
                <a:ext cx="105120" cy="10440"/>
              </p14:xfrm>
            </p:contentPart>
          </mc:Choice>
          <mc:Fallback>
            <p:pic>
              <p:nvPicPr>
                <p:cNvPr id="2083" name="Ink 2082">
                  <a:extLst>
                    <a:ext uri="{FF2B5EF4-FFF2-40B4-BE49-F238E27FC236}">
                      <a16:creationId xmlns:a16="http://schemas.microsoft.com/office/drawing/2014/main" id="{853D1DAD-7798-4747-BA93-E2C206C0A81B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780280" y="4386493"/>
                  <a:ext cx="12276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2084" name="Ink 2083">
                  <a:extLst>
                    <a:ext uri="{FF2B5EF4-FFF2-40B4-BE49-F238E27FC236}">
                      <a16:creationId xmlns:a16="http://schemas.microsoft.com/office/drawing/2014/main" id="{319756BB-34F1-4A2C-9ADE-1376F6122952}"/>
                    </a:ext>
                  </a:extLst>
                </p14:cNvPr>
                <p14:cNvContentPartPr/>
                <p14:nvPr/>
              </p14:nvContentPartPr>
              <p14:xfrm>
                <a:off x="8614320" y="4241413"/>
                <a:ext cx="150480" cy="16200"/>
              </p14:xfrm>
            </p:contentPart>
          </mc:Choice>
          <mc:Fallback>
            <p:pic>
              <p:nvPicPr>
                <p:cNvPr id="2084" name="Ink 2083">
                  <a:extLst>
                    <a:ext uri="{FF2B5EF4-FFF2-40B4-BE49-F238E27FC236}">
                      <a16:creationId xmlns:a16="http://schemas.microsoft.com/office/drawing/2014/main" id="{319756BB-34F1-4A2C-9ADE-1376F6122952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605680" y="4232773"/>
                  <a:ext cx="16812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2085" name="Ink 2084">
                  <a:extLst>
                    <a:ext uri="{FF2B5EF4-FFF2-40B4-BE49-F238E27FC236}">
                      <a16:creationId xmlns:a16="http://schemas.microsoft.com/office/drawing/2014/main" id="{1A9EDFE1-A245-4A14-B2CC-24D6C79EE2A4}"/>
                    </a:ext>
                  </a:extLst>
                </p14:cNvPr>
                <p14:cNvContentPartPr/>
                <p14:nvPr/>
              </p14:nvContentPartPr>
              <p14:xfrm>
                <a:off x="8653200" y="4198573"/>
                <a:ext cx="109440" cy="88920"/>
              </p14:xfrm>
            </p:contentPart>
          </mc:Choice>
          <mc:Fallback>
            <p:pic>
              <p:nvPicPr>
                <p:cNvPr id="2085" name="Ink 2084">
                  <a:extLst>
                    <a:ext uri="{FF2B5EF4-FFF2-40B4-BE49-F238E27FC236}">
                      <a16:creationId xmlns:a16="http://schemas.microsoft.com/office/drawing/2014/main" id="{1A9EDFE1-A245-4A14-B2CC-24D6C79EE2A4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644200" y="4189933"/>
                  <a:ext cx="12708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2086" name="Ink 2085">
                  <a:extLst>
                    <a:ext uri="{FF2B5EF4-FFF2-40B4-BE49-F238E27FC236}">
                      <a16:creationId xmlns:a16="http://schemas.microsoft.com/office/drawing/2014/main" id="{695F6CA0-0B74-4FD6-A6D3-45324FCB6852}"/>
                    </a:ext>
                  </a:extLst>
                </p14:cNvPr>
                <p14:cNvContentPartPr/>
                <p14:nvPr/>
              </p14:nvContentPartPr>
              <p14:xfrm>
                <a:off x="8939040" y="4261573"/>
                <a:ext cx="141840" cy="267480"/>
              </p14:xfrm>
            </p:contentPart>
          </mc:Choice>
          <mc:Fallback>
            <p:pic>
              <p:nvPicPr>
                <p:cNvPr id="2086" name="Ink 2085">
                  <a:extLst>
                    <a:ext uri="{FF2B5EF4-FFF2-40B4-BE49-F238E27FC236}">
                      <a16:creationId xmlns:a16="http://schemas.microsoft.com/office/drawing/2014/main" id="{695F6CA0-0B74-4FD6-A6D3-45324FCB685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8930400" y="4252933"/>
                  <a:ext cx="15948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2087" name="Ink 2086">
                  <a:extLst>
                    <a:ext uri="{FF2B5EF4-FFF2-40B4-BE49-F238E27FC236}">
                      <a16:creationId xmlns:a16="http://schemas.microsoft.com/office/drawing/2014/main" id="{2E74E779-432A-4DA6-BE69-524B6C097387}"/>
                    </a:ext>
                  </a:extLst>
                </p14:cNvPr>
                <p14:cNvContentPartPr/>
                <p14:nvPr/>
              </p14:nvContentPartPr>
              <p14:xfrm>
                <a:off x="9056040" y="4358413"/>
                <a:ext cx="60120" cy="118080"/>
              </p14:xfrm>
            </p:contentPart>
          </mc:Choice>
          <mc:Fallback>
            <p:pic>
              <p:nvPicPr>
                <p:cNvPr id="2087" name="Ink 2086">
                  <a:extLst>
                    <a:ext uri="{FF2B5EF4-FFF2-40B4-BE49-F238E27FC236}">
                      <a16:creationId xmlns:a16="http://schemas.microsoft.com/office/drawing/2014/main" id="{2E74E779-432A-4DA6-BE69-524B6C097387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9047040" y="4349773"/>
                  <a:ext cx="777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2088" name="Ink 2087">
                  <a:extLst>
                    <a:ext uri="{FF2B5EF4-FFF2-40B4-BE49-F238E27FC236}">
                      <a16:creationId xmlns:a16="http://schemas.microsoft.com/office/drawing/2014/main" id="{1FF35A0A-0ED9-4E15-B5E8-B9DB6A02FD61}"/>
                    </a:ext>
                  </a:extLst>
                </p14:cNvPr>
                <p14:cNvContentPartPr/>
                <p14:nvPr/>
              </p14:nvContentPartPr>
              <p14:xfrm>
                <a:off x="9173400" y="4421413"/>
                <a:ext cx="16920" cy="92880"/>
              </p14:xfrm>
            </p:contentPart>
          </mc:Choice>
          <mc:Fallback>
            <p:pic>
              <p:nvPicPr>
                <p:cNvPr id="2088" name="Ink 2087">
                  <a:extLst>
                    <a:ext uri="{FF2B5EF4-FFF2-40B4-BE49-F238E27FC236}">
                      <a16:creationId xmlns:a16="http://schemas.microsoft.com/office/drawing/2014/main" id="{1FF35A0A-0ED9-4E15-B5E8-B9DB6A02FD61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9164400" y="4412413"/>
                  <a:ext cx="3456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2089" name="Ink 2088">
                  <a:extLst>
                    <a:ext uri="{FF2B5EF4-FFF2-40B4-BE49-F238E27FC236}">
                      <a16:creationId xmlns:a16="http://schemas.microsoft.com/office/drawing/2014/main" id="{502659EB-BE70-4140-BF08-23F3E149E9A7}"/>
                    </a:ext>
                  </a:extLst>
                </p14:cNvPr>
                <p14:cNvContentPartPr/>
                <p14:nvPr/>
              </p14:nvContentPartPr>
              <p14:xfrm>
                <a:off x="9214080" y="4304053"/>
                <a:ext cx="18360" cy="203040"/>
              </p14:xfrm>
            </p:contentPart>
          </mc:Choice>
          <mc:Fallback>
            <p:pic>
              <p:nvPicPr>
                <p:cNvPr id="2089" name="Ink 2088">
                  <a:extLst>
                    <a:ext uri="{FF2B5EF4-FFF2-40B4-BE49-F238E27FC236}">
                      <a16:creationId xmlns:a16="http://schemas.microsoft.com/office/drawing/2014/main" id="{502659EB-BE70-4140-BF08-23F3E149E9A7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9205080" y="4295413"/>
                  <a:ext cx="3600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2090" name="Ink 2089">
                  <a:extLst>
                    <a:ext uri="{FF2B5EF4-FFF2-40B4-BE49-F238E27FC236}">
                      <a16:creationId xmlns:a16="http://schemas.microsoft.com/office/drawing/2014/main" id="{1A8E9576-8A4B-4696-8FE1-E60A09B5B713}"/>
                    </a:ext>
                  </a:extLst>
                </p14:cNvPr>
                <p14:cNvContentPartPr/>
                <p14:nvPr/>
              </p14:nvContentPartPr>
              <p14:xfrm>
                <a:off x="9270240" y="4298293"/>
                <a:ext cx="83160" cy="279360"/>
              </p14:xfrm>
            </p:contentPart>
          </mc:Choice>
          <mc:Fallback>
            <p:pic>
              <p:nvPicPr>
                <p:cNvPr id="2090" name="Ink 2089">
                  <a:extLst>
                    <a:ext uri="{FF2B5EF4-FFF2-40B4-BE49-F238E27FC236}">
                      <a16:creationId xmlns:a16="http://schemas.microsoft.com/office/drawing/2014/main" id="{1A8E9576-8A4B-4696-8FE1-E60A09B5B713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9261600" y="4289293"/>
                  <a:ext cx="10080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2091" name="Ink 2090">
                  <a:extLst>
                    <a:ext uri="{FF2B5EF4-FFF2-40B4-BE49-F238E27FC236}">
                      <a16:creationId xmlns:a16="http://schemas.microsoft.com/office/drawing/2014/main" id="{ECE59D9A-FDD8-4EE9-BE70-75FA237ED498}"/>
                    </a:ext>
                  </a:extLst>
                </p14:cNvPr>
                <p14:cNvContentPartPr/>
                <p14:nvPr/>
              </p14:nvContentPartPr>
              <p14:xfrm>
                <a:off x="9398400" y="4291093"/>
                <a:ext cx="75600" cy="110520"/>
              </p14:xfrm>
            </p:contentPart>
          </mc:Choice>
          <mc:Fallback>
            <p:pic>
              <p:nvPicPr>
                <p:cNvPr id="2091" name="Ink 2090">
                  <a:extLst>
                    <a:ext uri="{FF2B5EF4-FFF2-40B4-BE49-F238E27FC236}">
                      <a16:creationId xmlns:a16="http://schemas.microsoft.com/office/drawing/2014/main" id="{ECE59D9A-FDD8-4EE9-BE70-75FA237ED498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9389760" y="4282453"/>
                  <a:ext cx="93240" cy="128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2069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654C3-0CE7-419C-B8B9-BF325F9A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Quantum Circuit</a:t>
            </a:r>
            <a:endParaRPr lang="en-CA" sz="4000" dirty="0">
              <a:solidFill>
                <a:srgbClr val="FFFFFF"/>
              </a:solidFill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22971493-C7BF-4AF2-A1B4-2217D4EDA2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322" y="3260587"/>
            <a:ext cx="4370348" cy="2797022"/>
          </a:xfrm>
          <a:prstGeom prst="rect">
            <a:avLst/>
          </a:prstGeom>
        </p:spPr>
      </p:pic>
      <p:pic>
        <p:nvPicPr>
          <p:cNvPr id="13" name="Picture 12" descr="Text, letter&#10;&#10;Description automatically generated">
            <a:extLst>
              <a:ext uri="{FF2B5EF4-FFF2-40B4-BE49-F238E27FC236}">
                <a16:creationId xmlns:a16="http://schemas.microsoft.com/office/drawing/2014/main" id="{45735F04-43DF-47DF-A0AF-697901D26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320" y="2812887"/>
            <a:ext cx="4661222" cy="18066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A0F5D3E-4DFE-409D-B71E-0462FB7705DE}"/>
                  </a:ext>
                </a:extLst>
              </p:cNvPr>
              <p:cNvSpPr txBox="1"/>
              <p:nvPr/>
            </p:nvSpPr>
            <p:spPr>
              <a:xfrm>
                <a:off x="5972320" y="5255277"/>
                <a:ext cx="4822403" cy="9641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We apply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CA" dirty="0"/>
                  <a:t> on the last bit, but the result adds an extra phase to the controlled-bits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CA" dirty="0"/>
                  <a:t>. We call this phenomenon </a:t>
                </a:r>
                <a:r>
                  <a:rPr lang="en-CA" b="1" dirty="0"/>
                  <a:t>Phase Kick-Back</a:t>
                </a:r>
                <a:r>
                  <a:rPr lang="en-CA" dirty="0"/>
                  <a:t>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A0F5D3E-4DFE-409D-B71E-0462FB770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2320" y="5255277"/>
                <a:ext cx="4822403" cy="964175"/>
              </a:xfrm>
              <a:prstGeom prst="rect">
                <a:avLst/>
              </a:prstGeom>
              <a:blipFill>
                <a:blip r:embed="rId5"/>
                <a:stretch>
                  <a:fillRect l="-1138" t="-2532" r="-1643" b="-949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39A60594-C520-4E9D-8E84-1475DB92A790}"/>
              </a:ext>
            </a:extLst>
          </p:cNvPr>
          <p:cNvGrpSpPr/>
          <p:nvPr/>
        </p:nvGrpSpPr>
        <p:grpSpPr>
          <a:xfrm>
            <a:off x="8177280" y="4266253"/>
            <a:ext cx="890280" cy="584640"/>
            <a:chOff x="8177280" y="4266253"/>
            <a:chExt cx="890280" cy="58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520D671-BAFA-4580-BF89-BC7C07F613CA}"/>
                    </a:ext>
                  </a:extLst>
                </p14:cNvPr>
                <p14:cNvContentPartPr/>
                <p14:nvPr/>
              </p14:nvContentPartPr>
              <p14:xfrm>
                <a:off x="8177280" y="4266253"/>
                <a:ext cx="640800" cy="752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520D671-BAFA-4580-BF89-BC7C07F613C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168280" y="4257613"/>
                  <a:ext cx="65844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02D4A0E-2063-47CB-BB03-7DDC4C24969A}"/>
                    </a:ext>
                  </a:extLst>
                </p14:cNvPr>
                <p14:cNvContentPartPr/>
                <p14:nvPr/>
              </p14:nvContentPartPr>
              <p14:xfrm>
                <a:off x="8396880" y="4515733"/>
                <a:ext cx="109080" cy="3351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02D4A0E-2063-47CB-BB03-7DDC4C24969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388240" y="4506733"/>
                  <a:ext cx="12672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0235296-3B0A-4F33-95E1-790D7B472488}"/>
                    </a:ext>
                  </a:extLst>
                </p14:cNvPr>
                <p14:cNvContentPartPr/>
                <p14:nvPr/>
              </p14:nvContentPartPr>
              <p14:xfrm>
                <a:off x="8486520" y="4443013"/>
                <a:ext cx="110880" cy="3636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0235296-3B0A-4F33-95E1-790D7B47248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477880" y="4434373"/>
                  <a:ext cx="12852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E72F7A8-693F-437E-84F6-6210C94D2652}"/>
                    </a:ext>
                  </a:extLst>
                </p14:cNvPr>
                <p14:cNvContentPartPr/>
                <p14:nvPr/>
              </p14:nvContentPartPr>
              <p14:xfrm>
                <a:off x="8627640" y="4625533"/>
                <a:ext cx="108720" cy="1537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E72F7A8-693F-437E-84F6-6210C94D265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619000" y="4616533"/>
                  <a:ext cx="1263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D576D1A-D3BF-40C6-9AD7-72FFD63CCF8A}"/>
                    </a:ext>
                  </a:extLst>
                </p14:cNvPr>
                <p14:cNvContentPartPr/>
                <p14:nvPr/>
              </p14:nvContentPartPr>
              <p14:xfrm>
                <a:off x="8770560" y="4588453"/>
                <a:ext cx="81720" cy="2034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D576D1A-D3BF-40C6-9AD7-72FFD63CCF8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761560" y="4579453"/>
                  <a:ext cx="9936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26613A6-71B2-4490-A116-18449E5B89CF}"/>
                    </a:ext>
                  </a:extLst>
                </p14:cNvPr>
                <p14:cNvContentPartPr/>
                <p14:nvPr/>
              </p14:nvContentPartPr>
              <p14:xfrm>
                <a:off x="8848680" y="4612213"/>
                <a:ext cx="218880" cy="1857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26613A6-71B2-4490-A116-18449E5B89C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839680" y="4603213"/>
                  <a:ext cx="236520" cy="20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FDB8D9D-D460-42BC-B67F-DF08A2906BEC}"/>
              </a:ext>
            </a:extLst>
          </p:cNvPr>
          <p:cNvGrpSpPr/>
          <p:nvPr/>
        </p:nvGrpSpPr>
        <p:grpSpPr>
          <a:xfrm>
            <a:off x="9296880" y="4496293"/>
            <a:ext cx="1196280" cy="425160"/>
            <a:chOff x="9296880" y="4496293"/>
            <a:chExt cx="1196280" cy="42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AFB2DD3-A09A-423E-B19D-5C4EC701A878}"/>
                    </a:ext>
                  </a:extLst>
                </p14:cNvPr>
                <p14:cNvContentPartPr/>
                <p14:nvPr/>
              </p14:nvContentPartPr>
              <p14:xfrm>
                <a:off x="9296880" y="4568293"/>
                <a:ext cx="32400" cy="2707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AFB2DD3-A09A-423E-B19D-5C4EC701A87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288240" y="4559653"/>
                  <a:ext cx="5004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5AD319B-753B-496E-976C-A14BAFDF96E3}"/>
                    </a:ext>
                  </a:extLst>
                </p14:cNvPr>
                <p14:cNvContentPartPr/>
                <p14:nvPr/>
              </p14:nvContentPartPr>
              <p14:xfrm>
                <a:off x="9301920" y="4629493"/>
                <a:ext cx="127440" cy="2185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5AD319B-753B-496E-976C-A14BAFDF96E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292920" y="4620493"/>
                  <a:ext cx="14508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5FA70C8-A5BE-4CE3-943D-566C40BFA2AB}"/>
                    </a:ext>
                  </a:extLst>
                </p14:cNvPr>
                <p14:cNvContentPartPr/>
                <p14:nvPr/>
              </p14:nvContentPartPr>
              <p14:xfrm>
                <a:off x="9419280" y="4701493"/>
                <a:ext cx="75600" cy="1112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5FA70C8-A5BE-4CE3-943D-566C40BFA2A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410280" y="4692853"/>
                  <a:ext cx="9324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E5A8B15-563E-4F4A-8130-A683EA925C54}"/>
                    </a:ext>
                  </a:extLst>
                </p14:cNvPr>
                <p14:cNvContentPartPr/>
                <p14:nvPr/>
              </p14:nvContentPartPr>
              <p14:xfrm>
                <a:off x="9490200" y="4604293"/>
                <a:ext cx="20160" cy="601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E5A8B15-563E-4F4A-8130-A683EA925C5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481200" y="4595293"/>
                  <a:ext cx="378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36F7CCF-F033-4165-8624-C4EBCFF4F4A0}"/>
                    </a:ext>
                  </a:extLst>
                </p14:cNvPr>
                <p14:cNvContentPartPr/>
                <p14:nvPr/>
              </p14:nvContentPartPr>
              <p14:xfrm>
                <a:off x="9522240" y="4496293"/>
                <a:ext cx="164880" cy="3265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36F7CCF-F033-4165-8624-C4EBCFF4F4A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513240" y="4487293"/>
                  <a:ext cx="18252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F394494-8115-4A74-9A14-8069DB5793AC}"/>
                    </a:ext>
                  </a:extLst>
                </p14:cNvPr>
                <p14:cNvContentPartPr/>
                <p14:nvPr/>
              </p14:nvContentPartPr>
              <p14:xfrm>
                <a:off x="9682800" y="4638853"/>
                <a:ext cx="103680" cy="1663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F394494-8115-4A74-9A14-8069DB5793A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674160" y="4630213"/>
                  <a:ext cx="12132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F50C5B9-331C-4A79-932A-B0AD861AC76D}"/>
                    </a:ext>
                  </a:extLst>
                </p14:cNvPr>
                <p14:cNvContentPartPr/>
                <p14:nvPr/>
              </p14:nvContentPartPr>
              <p14:xfrm>
                <a:off x="9793680" y="4670893"/>
                <a:ext cx="69840" cy="302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F50C5B9-331C-4A79-932A-B0AD861AC76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785040" y="4661893"/>
                  <a:ext cx="8748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ABD2A9C-0B4F-4863-A2EE-4F7909E91A96}"/>
                    </a:ext>
                  </a:extLst>
                </p14:cNvPr>
                <p14:cNvContentPartPr/>
                <p14:nvPr/>
              </p14:nvContentPartPr>
              <p14:xfrm>
                <a:off x="9891960" y="4680613"/>
                <a:ext cx="123120" cy="964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ABD2A9C-0B4F-4863-A2EE-4F7909E91A9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883320" y="4671973"/>
                  <a:ext cx="1407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1A4DDC2-DD1B-4899-87F6-E437A11006F3}"/>
                    </a:ext>
                  </a:extLst>
                </p14:cNvPr>
                <p14:cNvContentPartPr/>
                <p14:nvPr/>
              </p14:nvContentPartPr>
              <p14:xfrm>
                <a:off x="9925080" y="4532653"/>
                <a:ext cx="52200" cy="2934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1A4DDC2-DD1B-4899-87F6-E437A11006F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916440" y="4523653"/>
                  <a:ext cx="6984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1799CFB-8C57-475C-82BA-C7797B30168A}"/>
                    </a:ext>
                  </a:extLst>
                </p14:cNvPr>
                <p14:cNvContentPartPr/>
                <p14:nvPr/>
              </p14:nvContentPartPr>
              <p14:xfrm>
                <a:off x="10047840" y="4612573"/>
                <a:ext cx="109800" cy="1915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1799CFB-8C57-475C-82BA-C7797B30168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038840" y="4603933"/>
                  <a:ext cx="12744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D0CF6F0-DF18-4D3E-BEB2-AA0315B3F313}"/>
                    </a:ext>
                  </a:extLst>
                </p14:cNvPr>
                <p14:cNvContentPartPr/>
                <p14:nvPr/>
              </p14:nvContentPartPr>
              <p14:xfrm>
                <a:off x="10237560" y="4650733"/>
                <a:ext cx="67680" cy="1450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D0CF6F0-DF18-4D3E-BEB2-AA0315B3F31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228920" y="4642093"/>
                  <a:ext cx="8532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7DC90A1-0500-4877-9AE3-1FBD59C1FBFC}"/>
                    </a:ext>
                  </a:extLst>
                </p14:cNvPr>
                <p14:cNvContentPartPr/>
                <p14:nvPr/>
              </p14:nvContentPartPr>
              <p14:xfrm>
                <a:off x="10348080" y="4505653"/>
                <a:ext cx="145080" cy="4158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7DC90A1-0500-4877-9AE3-1FBD59C1FBF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339440" y="4497013"/>
                  <a:ext cx="162720" cy="433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CA2ACA9-6190-4A89-9C01-108090855DB9}"/>
                  </a:ext>
                </a:extLst>
              </p14:cNvPr>
              <p14:cNvContentPartPr/>
              <p14:nvPr/>
            </p14:nvContentPartPr>
            <p14:xfrm>
              <a:off x="10748040" y="4957093"/>
              <a:ext cx="9360" cy="212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CA2ACA9-6190-4A89-9C01-108090855DB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739040" y="4948093"/>
                <a:ext cx="27000" cy="3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8627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654C3-0CE7-419C-B8B9-BF325F9A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Quantum Circuit</a:t>
            </a:r>
            <a:endParaRPr lang="en-CA" sz="4000" dirty="0">
              <a:solidFill>
                <a:srgbClr val="FFFFFF"/>
              </a:solidFill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22971493-C7BF-4AF2-A1B4-2217D4EDA2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322" y="3260587"/>
            <a:ext cx="4370348" cy="2797022"/>
          </a:xfrm>
          <a:prstGeom prst="rect">
            <a:avLst/>
          </a:prstGeom>
        </p:spPr>
      </p:pic>
      <p:pic>
        <p:nvPicPr>
          <p:cNvPr id="6" name="Picture 5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C47A789D-3B63-477F-9E02-5EEE640873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228" y="2950551"/>
            <a:ext cx="6529415" cy="956897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3918C540-17F9-4ACE-9E93-7047BA642E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828" y="4063776"/>
            <a:ext cx="5141972" cy="899269"/>
          </a:xfrm>
          <a:prstGeom prst="rect">
            <a:avLst/>
          </a:prstGeom>
        </p:spPr>
      </p:pic>
      <p:grpSp>
        <p:nvGrpSpPr>
          <p:cNvPr id="108" name="Group 107">
            <a:extLst>
              <a:ext uri="{FF2B5EF4-FFF2-40B4-BE49-F238E27FC236}">
                <a16:creationId xmlns:a16="http://schemas.microsoft.com/office/drawing/2014/main" id="{8D1237BB-148C-423D-95B1-A44009BE5660}"/>
              </a:ext>
            </a:extLst>
          </p:cNvPr>
          <p:cNvGrpSpPr/>
          <p:nvPr/>
        </p:nvGrpSpPr>
        <p:grpSpPr>
          <a:xfrm>
            <a:off x="5534520" y="485533"/>
            <a:ext cx="4779360" cy="2206080"/>
            <a:chOff x="5534520" y="485533"/>
            <a:chExt cx="4779360" cy="2206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77BD26F-381D-4894-B92A-0B80F21E2379}"/>
                    </a:ext>
                  </a:extLst>
                </p14:cNvPr>
                <p14:cNvContentPartPr/>
                <p14:nvPr/>
              </p14:nvContentPartPr>
              <p14:xfrm>
                <a:off x="5534520" y="2088973"/>
                <a:ext cx="231120" cy="172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77BD26F-381D-4894-B92A-0B80F21E237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525880" y="2079973"/>
                  <a:ext cx="24876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C29D759-2F2E-450F-9A6C-7E0B9A29D352}"/>
                    </a:ext>
                  </a:extLst>
                </p14:cNvPr>
                <p14:cNvContentPartPr/>
                <p14:nvPr/>
              </p14:nvContentPartPr>
              <p14:xfrm>
                <a:off x="5555760" y="2178253"/>
                <a:ext cx="207000" cy="93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C29D759-2F2E-450F-9A6C-7E0B9A29D35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546760" y="2169613"/>
                  <a:ext cx="22464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30150B2-1AF4-43F1-B8BE-0E8E025FF703}"/>
                    </a:ext>
                  </a:extLst>
                </p14:cNvPr>
                <p14:cNvContentPartPr/>
                <p14:nvPr/>
              </p14:nvContentPartPr>
              <p14:xfrm>
                <a:off x="7276489" y="1252301"/>
                <a:ext cx="284040" cy="151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030150B2-1AF4-43F1-B8BE-0E8E025FF70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267849" y="1243301"/>
                  <a:ext cx="30168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E0EB65A-3113-45FA-B909-9EBD5904DD52}"/>
                    </a:ext>
                  </a:extLst>
                </p14:cNvPr>
                <p14:cNvContentPartPr/>
                <p14:nvPr/>
              </p14:nvContentPartPr>
              <p14:xfrm>
                <a:off x="7185769" y="1241141"/>
                <a:ext cx="165960" cy="3142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E0EB65A-3113-45FA-B909-9EBD5904DD5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177129" y="1232501"/>
                  <a:ext cx="18360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73E5B23-6242-4D38-A1C2-CB423AE0BB6C}"/>
                    </a:ext>
                  </a:extLst>
                </p14:cNvPr>
                <p14:cNvContentPartPr/>
                <p14:nvPr/>
              </p14:nvContentPartPr>
              <p14:xfrm>
                <a:off x="7361449" y="1356341"/>
                <a:ext cx="88200" cy="1396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73E5B23-6242-4D38-A1C2-CB423AE0BB6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352449" y="1347701"/>
                  <a:ext cx="10584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3CC207A-753C-4E53-A8C9-8A3F4A64F241}"/>
                    </a:ext>
                  </a:extLst>
                </p14:cNvPr>
                <p14:cNvContentPartPr/>
                <p14:nvPr/>
              </p14:nvContentPartPr>
              <p14:xfrm>
                <a:off x="7467289" y="1317101"/>
                <a:ext cx="80280" cy="1051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3CC207A-753C-4E53-A8C9-8A3F4A64F24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458289" y="1308461"/>
                  <a:ext cx="9792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201B049-07C0-4C9D-8541-42522BC98205}"/>
                    </a:ext>
                  </a:extLst>
                </p14:cNvPr>
                <p14:cNvContentPartPr/>
                <p14:nvPr/>
              </p14:nvContentPartPr>
              <p14:xfrm>
                <a:off x="7191529" y="1164821"/>
                <a:ext cx="418680" cy="201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201B049-07C0-4C9D-8541-42522BC9820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182529" y="1155821"/>
                  <a:ext cx="4363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92CD00E-78E6-4FD9-AFF2-1CAFD3CF30CB}"/>
                    </a:ext>
                  </a:extLst>
                </p14:cNvPr>
                <p14:cNvContentPartPr/>
                <p14:nvPr/>
              </p14:nvContentPartPr>
              <p14:xfrm>
                <a:off x="7414369" y="950981"/>
                <a:ext cx="28080" cy="1962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92CD00E-78E6-4FD9-AFF2-1CAFD3CF30C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405729" y="942341"/>
                  <a:ext cx="457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86378FD-E456-4A3D-A998-E386F4B5B609}"/>
                    </a:ext>
                  </a:extLst>
                </p14:cNvPr>
                <p14:cNvContentPartPr/>
                <p14:nvPr/>
              </p14:nvContentPartPr>
              <p14:xfrm>
                <a:off x="7726489" y="989861"/>
                <a:ext cx="335520" cy="1346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86378FD-E456-4A3D-A998-E386F4B5B60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717489" y="980861"/>
                  <a:ext cx="35316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E279145-38D4-48AF-8534-249F2D3CC113}"/>
                    </a:ext>
                  </a:extLst>
                </p14:cNvPr>
                <p14:cNvContentPartPr/>
                <p14:nvPr/>
              </p14:nvContentPartPr>
              <p14:xfrm>
                <a:off x="7740169" y="1013621"/>
                <a:ext cx="357840" cy="3718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E279145-38D4-48AF-8534-249F2D3CC11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731529" y="1004981"/>
                  <a:ext cx="37548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577229F-C2FA-4159-ABF2-120BD8BDAED7}"/>
                    </a:ext>
                  </a:extLst>
                </p14:cNvPr>
                <p14:cNvContentPartPr/>
                <p14:nvPr/>
              </p14:nvContentPartPr>
              <p14:xfrm>
                <a:off x="7808569" y="1534901"/>
                <a:ext cx="86040" cy="1260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577229F-C2FA-4159-ABF2-120BD8BDAED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799569" y="1526261"/>
                  <a:ext cx="10368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71F7A92-D8EA-4CA2-8CA3-B136C8D5735A}"/>
                    </a:ext>
                  </a:extLst>
                </p14:cNvPr>
                <p14:cNvContentPartPr/>
                <p14:nvPr/>
              </p14:nvContentPartPr>
              <p14:xfrm>
                <a:off x="7801729" y="1522661"/>
                <a:ext cx="109080" cy="1202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71F7A92-D8EA-4CA2-8CA3-B136C8D5735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793089" y="1513661"/>
                  <a:ext cx="1267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E333019-8FC4-4B41-B5D1-01CFB963BF7A}"/>
                    </a:ext>
                  </a:extLst>
                </p14:cNvPr>
                <p14:cNvContentPartPr/>
                <p14:nvPr/>
              </p14:nvContentPartPr>
              <p14:xfrm>
                <a:off x="7756009" y="1472981"/>
                <a:ext cx="137880" cy="360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E333019-8FC4-4B41-B5D1-01CFB963BF7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747369" y="1463981"/>
                  <a:ext cx="15552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719FA71-5F6F-46EE-BEDC-B8D08586BEBF}"/>
                    </a:ext>
                  </a:extLst>
                </p14:cNvPr>
                <p14:cNvContentPartPr/>
                <p14:nvPr/>
              </p14:nvContentPartPr>
              <p14:xfrm>
                <a:off x="7808929" y="1442741"/>
                <a:ext cx="108720" cy="828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719FA71-5F6F-46EE-BEDC-B8D08586BEB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799929" y="1434101"/>
                  <a:ext cx="12636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531DF85-1C0A-4D05-9416-44903DCAE4F3}"/>
                    </a:ext>
                  </a:extLst>
                </p14:cNvPr>
                <p14:cNvContentPartPr/>
                <p14:nvPr/>
              </p14:nvContentPartPr>
              <p14:xfrm>
                <a:off x="7965529" y="1498181"/>
                <a:ext cx="109800" cy="1699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531DF85-1C0A-4D05-9416-44903DCAE4F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956889" y="1489181"/>
                  <a:ext cx="12744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59DA29A-0AC7-47B4-96B8-3B3A234B22C6}"/>
                    </a:ext>
                  </a:extLst>
                </p14:cNvPr>
                <p14:cNvContentPartPr/>
                <p14:nvPr/>
              </p14:nvContentPartPr>
              <p14:xfrm>
                <a:off x="7974529" y="1580981"/>
                <a:ext cx="126360" cy="122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59DA29A-0AC7-47B4-96B8-3B3A234B22C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965529" y="1572341"/>
                  <a:ext cx="14400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31BEBF1-D226-4D62-8328-F4B5F5F8F392}"/>
                    </a:ext>
                  </a:extLst>
                </p14:cNvPr>
                <p14:cNvContentPartPr/>
                <p14:nvPr/>
              </p14:nvContentPartPr>
              <p14:xfrm>
                <a:off x="8114569" y="1435541"/>
                <a:ext cx="132840" cy="2322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31BEBF1-D226-4D62-8328-F4B5F5F8F39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105929" y="1426541"/>
                  <a:ext cx="15048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2174C14-6B9E-40AE-B34B-9AECEF7F12FD}"/>
                    </a:ext>
                  </a:extLst>
                </p14:cNvPr>
                <p14:cNvContentPartPr/>
                <p14:nvPr/>
              </p14:nvContentPartPr>
              <p14:xfrm>
                <a:off x="8245969" y="1577021"/>
                <a:ext cx="53640" cy="720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2174C14-6B9E-40AE-B34B-9AECEF7F12F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237329" y="1568021"/>
                  <a:ext cx="7128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324EBE2-C3BE-4145-9F13-57BD335562C2}"/>
                    </a:ext>
                  </a:extLst>
                </p14:cNvPr>
                <p14:cNvContentPartPr/>
                <p14:nvPr/>
              </p14:nvContentPartPr>
              <p14:xfrm>
                <a:off x="8364049" y="1619861"/>
                <a:ext cx="4680" cy="936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324EBE2-C3BE-4145-9F13-57BD335562C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355409" y="1610861"/>
                  <a:ext cx="2232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D12633E-8706-4013-8612-145D3E356877}"/>
                    </a:ext>
                  </a:extLst>
                </p14:cNvPr>
                <p14:cNvContentPartPr/>
                <p14:nvPr/>
              </p14:nvContentPartPr>
              <p14:xfrm>
                <a:off x="8431729" y="1580981"/>
                <a:ext cx="10440" cy="1245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D12633E-8706-4013-8612-145D3E35687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422729" y="1572341"/>
                  <a:ext cx="280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38A3B24-6F0A-4C47-8141-9D0E7025BBAD}"/>
                    </a:ext>
                  </a:extLst>
                </p14:cNvPr>
                <p14:cNvContentPartPr/>
                <p14:nvPr/>
              </p14:nvContentPartPr>
              <p14:xfrm>
                <a:off x="8483209" y="1495301"/>
                <a:ext cx="88560" cy="2217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38A3B24-6F0A-4C47-8141-9D0E7025BBA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474209" y="1486661"/>
                  <a:ext cx="10620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7876AE4-593B-4CD6-B2F7-98FD41D280FF}"/>
                    </a:ext>
                  </a:extLst>
                </p14:cNvPr>
                <p14:cNvContentPartPr/>
                <p14:nvPr/>
              </p14:nvContentPartPr>
              <p14:xfrm>
                <a:off x="8617849" y="1415741"/>
                <a:ext cx="88200" cy="99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7876AE4-593B-4CD6-B2F7-98FD41D280F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608849" y="1406741"/>
                  <a:ext cx="10584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EA84294-ED81-4C0C-A33B-0C28AB59EA3A}"/>
                    </a:ext>
                  </a:extLst>
                </p14:cNvPr>
                <p14:cNvContentPartPr/>
                <p14:nvPr/>
              </p14:nvContentPartPr>
              <p14:xfrm>
                <a:off x="8353609" y="1002101"/>
                <a:ext cx="105840" cy="2545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EA84294-ED81-4C0C-A33B-0C28AB59EA3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344969" y="993101"/>
                  <a:ext cx="12348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BDC5716-DE86-4C04-B319-0CCE8E9DFC68}"/>
                    </a:ext>
                  </a:extLst>
                </p14:cNvPr>
                <p14:cNvContentPartPr/>
                <p14:nvPr/>
              </p14:nvContentPartPr>
              <p14:xfrm>
                <a:off x="8460169" y="1115861"/>
                <a:ext cx="109800" cy="32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BDC5716-DE86-4C04-B319-0CCE8E9DFC6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451529" y="1107221"/>
                  <a:ext cx="12744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3EE250C-1DAC-4AA5-B3A0-A5C4E9AC4698}"/>
                    </a:ext>
                  </a:extLst>
                </p14:cNvPr>
                <p14:cNvContentPartPr/>
                <p14:nvPr/>
              </p14:nvContentPartPr>
              <p14:xfrm>
                <a:off x="8645929" y="970421"/>
                <a:ext cx="160200" cy="3146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3EE250C-1DAC-4AA5-B3A0-A5C4E9AC469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636929" y="961781"/>
                  <a:ext cx="17784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7D49FF8-0914-4DE3-8ED7-A952EBC24D9B}"/>
                    </a:ext>
                  </a:extLst>
                </p14:cNvPr>
                <p14:cNvContentPartPr/>
                <p14:nvPr/>
              </p14:nvContentPartPr>
              <p14:xfrm>
                <a:off x="8900089" y="711581"/>
                <a:ext cx="169920" cy="3355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7D49FF8-0914-4DE3-8ED7-A952EBC24D9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891449" y="702581"/>
                  <a:ext cx="18756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35588C2-E31A-4BB1-9010-A79DBCE12B83}"/>
                    </a:ext>
                  </a:extLst>
                </p14:cNvPr>
                <p14:cNvContentPartPr/>
                <p14:nvPr/>
              </p14:nvContentPartPr>
              <p14:xfrm>
                <a:off x="9065329" y="795821"/>
                <a:ext cx="61200" cy="2001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35588C2-E31A-4BB1-9010-A79DBCE12B8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056689" y="787181"/>
                  <a:ext cx="7884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CC53FA8-ACAB-42AD-865D-09E25015D124}"/>
                    </a:ext>
                  </a:extLst>
                </p14:cNvPr>
                <p14:cNvContentPartPr/>
                <p14:nvPr/>
              </p14:nvContentPartPr>
              <p14:xfrm>
                <a:off x="9163609" y="875381"/>
                <a:ext cx="109800" cy="1256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CC53FA8-ACAB-42AD-865D-09E25015D12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154969" y="866741"/>
                  <a:ext cx="12744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BB21894-09AF-434E-AF3E-CB3E97A2CC9D}"/>
                    </a:ext>
                  </a:extLst>
                </p14:cNvPr>
                <p14:cNvContentPartPr/>
                <p14:nvPr/>
              </p14:nvContentPartPr>
              <p14:xfrm>
                <a:off x="9154969" y="833981"/>
                <a:ext cx="153720" cy="1742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BB21894-09AF-434E-AF3E-CB3E97A2CC9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145969" y="824981"/>
                  <a:ext cx="1713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044ED78-BBE6-40EC-9044-F1B8E9E9366C}"/>
                    </a:ext>
                  </a:extLst>
                </p14:cNvPr>
                <p14:cNvContentPartPr/>
                <p14:nvPr/>
              </p14:nvContentPartPr>
              <p14:xfrm>
                <a:off x="9157129" y="749381"/>
                <a:ext cx="140760" cy="25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044ED78-BBE6-40EC-9044-F1B8E9E9366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148129" y="740381"/>
                  <a:ext cx="1584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125348C-948B-4436-A176-C9EF1301D4C7}"/>
                    </a:ext>
                  </a:extLst>
                </p14:cNvPr>
                <p14:cNvContentPartPr/>
                <p14:nvPr/>
              </p14:nvContentPartPr>
              <p14:xfrm>
                <a:off x="9214009" y="689981"/>
                <a:ext cx="67320" cy="1062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125348C-948B-4436-A176-C9EF1301D4C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205369" y="681341"/>
                  <a:ext cx="8496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7CC85DD-584E-46EB-86B3-DA4AAE055F28}"/>
                    </a:ext>
                  </a:extLst>
                </p14:cNvPr>
                <p14:cNvContentPartPr/>
                <p14:nvPr/>
              </p14:nvContentPartPr>
              <p14:xfrm>
                <a:off x="9314809" y="787181"/>
                <a:ext cx="95760" cy="2329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7CC85DD-584E-46EB-86B3-DA4AAE055F2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306169" y="778181"/>
                  <a:ext cx="11340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CDF01EB-21CF-48F7-B5C4-7BABC3478E14}"/>
                    </a:ext>
                  </a:extLst>
                </p14:cNvPr>
                <p14:cNvContentPartPr/>
                <p14:nvPr/>
              </p14:nvContentPartPr>
              <p14:xfrm>
                <a:off x="9540169" y="917501"/>
                <a:ext cx="41400" cy="3787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CDF01EB-21CF-48F7-B5C4-7BABC3478E1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531529" y="908861"/>
                  <a:ext cx="5904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A7FAE33-596D-4F6B-A36C-0534650C80A4}"/>
                    </a:ext>
                  </a:extLst>
                </p14:cNvPr>
                <p14:cNvContentPartPr/>
                <p14:nvPr/>
              </p14:nvContentPartPr>
              <p14:xfrm>
                <a:off x="9649969" y="1089581"/>
                <a:ext cx="118080" cy="1846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A7FAE33-596D-4F6B-A36C-0534650C80A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641329" y="1080581"/>
                  <a:ext cx="13572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F062647-BEC1-4F91-AF05-F87584329EFB}"/>
                    </a:ext>
                  </a:extLst>
                </p14:cNvPr>
                <p14:cNvContentPartPr/>
                <p14:nvPr/>
              </p14:nvContentPartPr>
              <p14:xfrm>
                <a:off x="9627649" y="1036661"/>
                <a:ext cx="165960" cy="2440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F062647-BEC1-4F91-AF05-F87584329EF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618649" y="1027661"/>
                  <a:ext cx="18360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00EE880-91EF-48F1-9A7C-50FC119E9017}"/>
                    </a:ext>
                  </a:extLst>
                </p14:cNvPr>
                <p14:cNvContentPartPr/>
                <p14:nvPr/>
              </p14:nvContentPartPr>
              <p14:xfrm>
                <a:off x="9648889" y="980501"/>
                <a:ext cx="139320" cy="266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00EE880-91EF-48F1-9A7C-50FC119E901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639889" y="971861"/>
                  <a:ext cx="15696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1C9BF93-AFC8-478C-995E-D944E38969C9}"/>
                    </a:ext>
                  </a:extLst>
                </p14:cNvPr>
                <p14:cNvContentPartPr/>
                <p14:nvPr/>
              </p14:nvContentPartPr>
              <p14:xfrm>
                <a:off x="9692089" y="897341"/>
                <a:ext cx="114120" cy="1166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1C9BF93-AFC8-478C-995E-D944E38969C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683089" y="888341"/>
                  <a:ext cx="13176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4F5A10D-ED66-408C-8828-6718CDC6B789}"/>
                    </a:ext>
                  </a:extLst>
                </p14:cNvPr>
                <p14:cNvContentPartPr/>
                <p14:nvPr/>
              </p14:nvContentPartPr>
              <p14:xfrm>
                <a:off x="9874969" y="981941"/>
                <a:ext cx="111960" cy="3142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4F5A10D-ED66-408C-8828-6718CDC6B78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865969" y="972941"/>
                  <a:ext cx="12960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98748FB-31FF-4910-81D2-E79A1ED024F1}"/>
                    </a:ext>
                  </a:extLst>
                </p14:cNvPr>
                <p14:cNvContentPartPr/>
                <p14:nvPr/>
              </p14:nvContentPartPr>
              <p14:xfrm>
                <a:off x="6602280" y="952093"/>
                <a:ext cx="44640" cy="4813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98748FB-31FF-4910-81D2-E79A1ED024F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593280" y="943093"/>
                  <a:ext cx="62280" cy="49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C30F772-1ACE-4051-98F0-740967D9E406}"/>
                    </a:ext>
                  </a:extLst>
                </p14:cNvPr>
                <p14:cNvContentPartPr/>
                <p14:nvPr/>
              </p14:nvContentPartPr>
              <p14:xfrm>
                <a:off x="6807120" y="979813"/>
                <a:ext cx="26280" cy="4086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C30F772-1ACE-4051-98F0-740967D9E40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798480" y="971173"/>
                  <a:ext cx="4392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C97B1BC-4B4B-46FF-9080-971762B55FA6}"/>
                    </a:ext>
                  </a:extLst>
                </p14:cNvPr>
                <p14:cNvContentPartPr/>
                <p14:nvPr/>
              </p14:nvContentPartPr>
              <p14:xfrm>
                <a:off x="6602640" y="1176373"/>
                <a:ext cx="205920" cy="291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C97B1BC-4B4B-46FF-9080-971762B55FA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593640" y="1167733"/>
                  <a:ext cx="2235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7F17C95-0977-4F02-98E2-BFE3E53E3BBB}"/>
                    </a:ext>
                  </a:extLst>
                </p14:cNvPr>
                <p14:cNvContentPartPr/>
                <p14:nvPr/>
              </p14:nvContentPartPr>
              <p14:xfrm>
                <a:off x="6969840" y="646813"/>
                <a:ext cx="252360" cy="10051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7F17C95-0977-4F02-98E2-BFE3E53E3BB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960840" y="638173"/>
                  <a:ext cx="270000" cy="10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CFBDD13-DFAD-49FF-A014-844526764269}"/>
                    </a:ext>
                  </a:extLst>
                </p14:cNvPr>
                <p14:cNvContentPartPr/>
                <p14:nvPr/>
              </p14:nvContentPartPr>
              <p14:xfrm>
                <a:off x="10014720" y="485533"/>
                <a:ext cx="299160" cy="12834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CFBDD13-DFAD-49FF-A014-84452676426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005720" y="476893"/>
                  <a:ext cx="316800" cy="13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D0FF135-AD0B-4546-89B5-0A3F8F6E385A}"/>
                    </a:ext>
                  </a:extLst>
                </p14:cNvPr>
                <p14:cNvContentPartPr/>
                <p14:nvPr/>
              </p14:nvContentPartPr>
              <p14:xfrm>
                <a:off x="6018360" y="2183653"/>
                <a:ext cx="256680" cy="151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D0FF135-AD0B-4546-89B5-0A3F8F6E385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009360" y="2174653"/>
                  <a:ext cx="27432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4A8352C-F82D-46E1-8415-B5A4798CF54E}"/>
                    </a:ext>
                  </a:extLst>
                </p14:cNvPr>
                <p14:cNvContentPartPr/>
                <p14:nvPr/>
              </p14:nvContentPartPr>
              <p14:xfrm>
                <a:off x="5940960" y="2207053"/>
                <a:ext cx="89640" cy="2930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4A8352C-F82D-46E1-8415-B5A4798CF54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932320" y="2198413"/>
                  <a:ext cx="10728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B4A4B25-F668-40DD-8A44-349468F3A874}"/>
                    </a:ext>
                  </a:extLst>
                </p14:cNvPr>
                <p14:cNvContentPartPr/>
                <p14:nvPr/>
              </p14:nvContentPartPr>
              <p14:xfrm>
                <a:off x="6063360" y="2306413"/>
                <a:ext cx="105480" cy="1652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B4A4B25-F668-40DD-8A44-349468F3A87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054720" y="2297773"/>
                  <a:ext cx="1231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5C5B34D-BB83-428E-8DDA-1FAF25E6767A}"/>
                    </a:ext>
                  </a:extLst>
                </p14:cNvPr>
                <p14:cNvContentPartPr/>
                <p14:nvPr/>
              </p14:nvContentPartPr>
              <p14:xfrm>
                <a:off x="6180720" y="2298493"/>
                <a:ext cx="68400" cy="864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5C5B34D-BB83-428E-8DDA-1FAF25E6767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171720" y="2289493"/>
                  <a:ext cx="860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DD3CF96-6A0D-4FA1-9564-C1CD1524B38D}"/>
                    </a:ext>
                  </a:extLst>
                </p14:cNvPr>
                <p14:cNvContentPartPr/>
                <p14:nvPr/>
              </p14:nvContentPartPr>
              <p14:xfrm>
                <a:off x="5959680" y="2089693"/>
                <a:ext cx="321840" cy="313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DD3CF96-6A0D-4FA1-9564-C1CD1524B38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950680" y="2081053"/>
                  <a:ext cx="33948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2A105B0-B64C-4AF9-94AB-DD7DD30EE1B3}"/>
                    </a:ext>
                  </a:extLst>
                </p14:cNvPr>
                <p14:cNvContentPartPr/>
                <p14:nvPr/>
              </p14:nvContentPartPr>
              <p14:xfrm>
                <a:off x="6124200" y="1901053"/>
                <a:ext cx="16920" cy="2019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2A105B0-B64C-4AF9-94AB-DD7DD30EE1B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115560" y="1892053"/>
                  <a:ext cx="3456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8040083-C293-448F-8446-3DBD131A7906}"/>
                    </a:ext>
                  </a:extLst>
                </p14:cNvPr>
                <p14:cNvContentPartPr/>
                <p14:nvPr/>
              </p14:nvContentPartPr>
              <p14:xfrm>
                <a:off x="6420120" y="1909693"/>
                <a:ext cx="283320" cy="1357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8040083-C293-448F-8446-3DBD131A790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411120" y="1901053"/>
                  <a:ext cx="30096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88E65ACD-93FD-47C6-B86B-684E0180E971}"/>
                    </a:ext>
                  </a:extLst>
                </p14:cNvPr>
                <p14:cNvContentPartPr/>
                <p14:nvPr/>
              </p14:nvContentPartPr>
              <p14:xfrm>
                <a:off x="6445680" y="1894933"/>
                <a:ext cx="306000" cy="3988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88E65ACD-93FD-47C6-B86B-684E0180E97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437040" y="1886293"/>
                  <a:ext cx="32364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AC752FAD-C181-44E3-AAB2-20A2678A022A}"/>
                    </a:ext>
                  </a:extLst>
                </p14:cNvPr>
                <p14:cNvContentPartPr/>
                <p14:nvPr/>
              </p14:nvContentPartPr>
              <p14:xfrm>
                <a:off x="6351720" y="2426653"/>
                <a:ext cx="88560" cy="2091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AC752FAD-C181-44E3-AAB2-20A2678A022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343080" y="2418013"/>
                  <a:ext cx="10620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ACC61C2-C6C1-477E-A166-A66FEF919C5D}"/>
                    </a:ext>
                  </a:extLst>
                </p14:cNvPr>
                <p14:cNvContentPartPr/>
                <p14:nvPr/>
              </p14:nvContentPartPr>
              <p14:xfrm>
                <a:off x="6339480" y="2422693"/>
                <a:ext cx="111960" cy="1483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ACC61C2-C6C1-477E-A166-A66FEF919C5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330840" y="2414053"/>
                  <a:ext cx="1296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9088740-B702-4968-9FC3-015E73112E58}"/>
                    </a:ext>
                  </a:extLst>
                </p14:cNvPr>
                <p14:cNvContentPartPr/>
                <p14:nvPr/>
              </p14:nvContentPartPr>
              <p14:xfrm>
                <a:off x="6322200" y="2375893"/>
                <a:ext cx="113760" cy="201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9088740-B702-4968-9FC3-015E73112E5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313200" y="2367253"/>
                  <a:ext cx="1314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B1022DD-4C27-448E-B7BD-F2B6BD88BF64}"/>
                    </a:ext>
                  </a:extLst>
                </p14:cNvPr>
                <p14:cNvContentPartPr/>
                <p14:nvPr/>
              </p14:nvContentPartPr>
              <p14:xfrm>
                <a:off x="6340920" y="2320093"/>
                <a:ext cx="89280" cy="939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B1022DD-4C27-448E-B7BD-F2B6BD88BF6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331920" y="2311093"/>
                  <a:ext cx="1069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FC8EC21-5BE9-4885-AB87-18A83FB63391}"/>
                    </a:ext>
                  </a:extLst>
                </p14:cNvPr>
                <p14:cNvContentPartPr/>
                <p14:nvPr/>
              </p14:nvContentPartPr>
              <p14:xfrm>
                <a:off x="6488520" y="2410093"/>
                <a:ext cx="107640" cy="1936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FC8EC21-5BE9-4885-AB87-18A83FB6339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479880" y="2401453"/>
                  <a:ext cx="12528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406A887E-11C4-4256-8EBC-2613D06FD359}"/>
                    </a:ext>
                  </a:extLst>
                </p14:cNvPr>
                <p14:cNvContentPartPr/>
                <p14:nvPr/>
              </p14:nvContentPartPr>
              <p14:xfrm>
                <a:off x="6493200" y="2517013"/>
                <a:ext cx="99720" cy="64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406A887E-11C4-4256-8EBC-2613D06FD35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484200" y="2508373"/>
                  <a:ext cx="11736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5DA7FD2D-F5F5-4B48-8082-99CA2CDBD3F5}"/>
                    </a:ext>
                  </a:extLst>
                </p14:cNvPr>
                <p14:cNvContentPartPr/>
                <p14:nvPr/>
              </p14:nvContentPartPr>
              <p14:xfrm>
                <a:off x="6616680" y="2400373"/>
                <a:ext cx="149400" cy="2610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5DA7FD2D-F5F5-4B48-8082-99CA2CDBD3F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608040" y="2391733"/>
                  <a:ext cx="16704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6F22AB8-1AA4-4DE8-8A43-1117C517CE2C}"/>
                    </a:ext>
                  </a:extLst>
                </p14:cNvPr>
                <p14:cNvContentPartPr/>
                <p14:nvPr/>
              </p14:nvContentPartPr>
              <p14:xfrm>
                <a:off x="6736200" y="2500813"/>
                <a:ext cx="67680" cy="1134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6F22AB8-1AA4-4DE8-8A43-1117C517CE2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727200" y="2491813"/>
                  <a:ext cx="8532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1922D61-DA5B-4F64-B4B2-46146E7E42E6}"/>
                    </a:ext>
                  </a:extLst>
                </p14:cNvPr>
                <p14:cNvContentPartPr/>
                <p14:nvPr/>
              </p14:nvContentPartPr>
              <p14:xfrm>
                <a:off x="6803520" y="2542933"/>
                <a:ext cx="66600" cy="1364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1922D61-DA5B-4F64-B4B2-46146E7E42E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794520" y="2534293"/>
                  <a:ext cx="842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A2E8571-78A3-4A40-8653-A0F66B1C49E7}"/>
                    </a:ext>
                  </a:extLst>
                </p14:cNvPr>
                <p14:cNvContentPartPr/>
                <p14:nvPr/>
              </p14:nvContentPartPr>
              <p14:xfrm>
                <a:off x="6942480" y="2453653"/>
                <a:ext cx="8280" cy="2098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A2E8571-78A3-4A40-8653-A0F66B1C49E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933840" y="2445013"/>
                  <a:ext cx="2592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3A3FB2A9-FA78-4799-A2C1-B0DCE2CEE766}"/>
                    </a:ext>
                  </a:extLst>
                </p14:cNvPr>
                <p14:cNvContentPartPr/>
                <p14:nvPr/>
              </p14:nvContentPartPr>
              <p14:xfrm>
                <a:off x="6999360" y="2330173"/>
                <a:ext cx="75960" cy="3614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3A3FB2A9-FA78-4799-A2C1-B0DCE2CEE76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990720" y="2321533"/>
                  <a:ext cx="9360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1F2F522-5D72-4B93-A9BC-0DF0B7E38E05}"/>
                    </a:ext>
                  </a:extLst>
                </p14:cNvPr>
                <p14:cNvContentPartPr/>
                <p14:nvPr/>
              </p14:nvContentPartPr>
              <p14:xfrm>
                <a:off x="7119960" y="2324413"/>
                <a:ext cx="84960" cy="946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1F2F522-5D72-4B93-A9BC-0DF0B7E38E0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110960" y="2315413"/>
                  <a:ext cx="1026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3AB3E3B-78CA-4A96-80DD-82C2B68870D9}"/>
                    </a:ext>
                  </a:extLst>
                </p14:cNvPr>
                <p14:cNvContentPartPr/>
                <p14:nvPr/>
              </p14:nvContentPartPr>
              <p14:xfrm>
                <a:off x="6987840" y="1929853"/>
                <a:ext cx="136080" cy="2966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3AB3E3B-78CA-4A96-80DD-82C2B68870D9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979200" y="1920853"/>
                  <a:ext cx="15372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413EDE5-4B65-4DE6-8892-F7171CA27AC8}"/>
                    </a:ext>
                  </a:extLst>
                </p14:cNvPr>
                <p14:cNvContentPartPr/>
                <p14:nvPr/>
              </p14:nvContentPartPr>
              <p14:xfrm>
                <a:off x="7122480" y="2073853"/>
                <a:ext cx="119520" cy="104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413EDE5-4B65-4DE6-8892-F7171CA27AC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113840" y="2065213"/>
                  <a:ext cx="13716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E6232B36-501E-4C32-99D3-AC55185B889D}"/>
                    </a:ext>
                  </a:extLst>
                </p14:cNvPr>
                <p14:cNvContentPartPr/>
                <p14:nvPr/>
              </p14:nvContentPartPr>
              <p14:xfrm>
                <a:off x="7323720" y="1947853"/>
                <a:ext cx="27000" cy="2638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E6232B36-501E-4C32-99D3-AC55185B889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314720" y="1938853"/>
                  <a:ext cx="4464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F0CBF82-B904-4DF8-A076-A3E71175F22D}"/>
                    </a:ext>
                  </a:extLst>
                </p14:cNvPr>
                <p14:cNvContentPartPr/>
                <p14:nvPr/>
              </p14:nvContentPartPr>
              <p14:xfrm>
                <a:off x="7416960" y="1898173"/>
                <a:ext cx="103680" cy="3776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F0CBF82-B904-4DF8-A076-A3E71175F22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408320" y="1889173"/>
                  <a:ext cx="12132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DE7D9C7B-1F60-4DB1-A10E-D12F400763DF}"/>
                    </a:ext>
                  </a:extLst>
                </p14:cNvPr>
                <p14:cNvContentPartPr/>
                <p14:nvPr/>
              </p14:nvContentPartPr>
              <p14:xfrm>
                <a:off x="7554480" y="1818253"/>
                <a:ext cx="130680" cy="2275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DE7D9C7B-1F60-4DB1-A10E-D12F400763D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545480" y="1809253"/>
                  <a:ext cx="14832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0923F61-C57B-458A-9C01-D36AEF266C41}"/>
                    </a:ext>
                  </a:extLst>
                </p14:cNvPr>
                <p14:cNvContentPartPr/>
                <p14:nvPr/>
              </p14:nvContentPartPr>
              <p14:xfrm>
                <a:off x="7708920" y="1858213"/>
                <a:ext cx="65520" cy="1962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A0923F61-C57B-458A-9C01-D36AEF266C4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699920" y="1849573"/>
                  <a:ext cx="831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677CEA4-693D-4755-94CE-9C78F9222585}"/>
                    </a:ext>
                  </a:extLst>
                </p14:cNvPr>
                <p14:cNvContentPartPr/>
                <p14:nvPr/>
              </p14:nvContentPartPr>
              <p14:xfrm>
                <a:off x="7789560" y="1906093"/>
                <a:ext cx="124200" cy="1425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677CEA4-693D-4755-94CE-9C78F922258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780920" y="1897093"/>
                  <a:ext cx="14184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6CA35C1-C411-4560-97D4-EB5FB342D089}"/>
                    </a:ext>
                  </a:extLst>
                </p14:cNvPr>
                <p14:cNvContentPartPr/>
                <p14:nvPr/>
              </p14:nvContentPartPr>
              <p14:xfrm>
                <a:off x="7790640" y="1868293"/>
                <a:ext cx="142920" cy="1454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6CA35C1-C411-4560-97D4-EB5FB342D08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782000" y="1859293"/>
                  <a:ext cx="1605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7E2529D1-B469-46B5-AEC0-5EA56623B46B}"/>
                    </a:ext>
                  </a:extLst>
                </p14:cNvPr>
                <p14:cNvContentPartPr/>
                <p14:nvPr/>
              </p14:nvContentPartPr>
              <p14:xfrm>
                <a:off x="7796400" y="1816453"/>
                <a:ext cx="101520" cy="360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7E2529D1-B469-46B5-AEC0-5EA56623B46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787760" y="1807813"/>
                  <a:ext cx="11916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4A071C7C-2779-4449-8D4D-E5EA13C80B64}"/>
                    </a:ext>
                  </a:extLst>
                </p14:cNvPr>
                <p14:cNvContentPartPr/>
                <p14:nvPr/>
              </p14:nvContentPartPr>
              <p14:xfrm>
                <a:off x="7825560" y="1752373"/>
                <a:ext cx="70920" cy="932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4A071C7C-2779-4449-8D4D-E5EA13C80B6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816560" y="1743733"/>
                  <a:ext cx="8856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B90C487B-0DE8-417C-A593-18B3EB5E06CE}"/>
                    </a:ext>
                  </a:extLst>
                </p14:cNvPr>
                <p14:cNvContentPartPr/>
                <p14:nvPr/>
              </p14:nvContentPartPr>
              <p14:xfrm>
                <a:off x="7939680" y="1842013"/>
                <a:ext cx="84240" cy="2271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90C487B-0DE8-417C-A593-18B3EB5E06CE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931040" y="1833373"/>
                  <a:ext cx="10188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0542163-1858-4773-99F0-A50B7F30392B}"/>
                    </a:ext>
                  </a:extLst>
                </p14:cNvPr>
                <p14:cNvContentPartPr/>
                <p14:nvPr/>
              </p14:nvContentPartPr>
              <p14:xfrm>
                <a:off x="8182680" y="2059453"/>
                <a:ext cx="25560" cy="2750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0542163-1858-4773-99F0-A50B7F30392B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174040" y="2050813"/>
                  <a:ext cx="4320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62C8926D-EC9F-44FE-B9E7-2A8641D2FF1C}"/>
                    </a:ext>
                  </a:extLst>
                </p14:cNvPr>
                <p14:cNvContentPartPr/>
                <p14:nvPr/>
              </p14:nvContentPartPr>
              <p14:xfrm>
                <a:off x="8347200" y="2030293"/>
                <a:ext cx="15840" cy="3283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62C8926D-EC9F-44FE-B9E7-2A8641D2FF1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338560" y="2021653"/>
                  <a:ext cx="3348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CF59FD29-4E44-4EFC-AD12-805E6C68BFB7}"/>
                    </a:ext>
                  </a:extLst>
                </p14:cNvPr>
                <p14:cNvContentPartPr/>
                <p14:nvPr/>
              </p14:nvContentPartPr>
              <p14:xfrm>
                <a:off x="8223720" y="2156293"/>
                <a:ext cx="136080" cy="32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CF59FD29-4E44-4EFC-AD12-805E6C68BFB7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214720" y="2147653"/>
                  <a:ext cx="15372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599C9B7E-BA08-43D1-9D91-1D81352B20A0}"/>
                    </a:ext>
                  </a:extLst>
                </p14:cNvPr>
                <p14:cNvContentPartPr/>
                <p14:nvPr/>
              </p14:nvContentPartPr>
              <p14:xfrm>
                <a:off x="8517120" y="2045053"/>
                <a:ext cx="30240" cy="2984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599C9B7E-BA08-43D1-9D91-1D81352B20A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508480" y="2036413"/>
                  <a:ext cx="4788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D5ECCCF-12F4-4313-9497-5551837993F0}"/>
                    </a:ext>
                  </a:extLst>
                </p14:cNvPr>
                <p14:cNvContentPartPr/>
                <p14:nvPr/>
              </p14:nvContentPartPr>
              <p14:xfrm>
                <a:off x="8607840" y="2125333"/>
                <a:ext cx="148320" cy="1836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D5ECCCF-12F4-4313-9497-5551837993F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598840" y="2116693"/>
                  <a:ext cx="16596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EE8BECCA-9BD6-4384-A317-C0DD6E727BE0}"/>
                    </a:ext>
                  </a:extLst>
                </p14:cNvPr>
                <p14:cNvContentPartPr/>
                <p14:nvPr/>
              </p14:nvContentPartPr>
              <p14:xfrm>
                <a:off x="8599920" y="2083933"/>
                <a:ext cx="173880" cy="2282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EE8BECCA-9BD6-4384-A317-C0DD6E727BE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590920" y="2074933"/>
                  <a:ext cx="19152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753013B8-F6CF-40FB-A638-34E05D5F54EC}"/>
                    </a:ext>
                  </a:extLst>
                </p14:cNvPr>
                <p14:cNvContentPartPr/>
                <p14:nvPr/>
              </p14:nvContentPartPr>
              <p14:xfrm>
                <a:off x="8600640" y="2012293"/>
                <a:ext cx="141480" cy="144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753013B8-F6CF-40FB-A638-34E05D5F54EC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591640" y="2003653"/>
                  <a:ext cx="15912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1911A4C0-FEDA-45B0-87CB-7F0674A8CEDD}"/>
                    </a:ext>
                  </a:extLst>
                </p14:cNvPr>
                <p14:cNvContentPartPr/>
                <p14:nvPr/>
              </p14:nvContentPartPr>
              <p14:xfrm>
                <a:off x="8653200" y="1945693"/>
                <a:ext cx="113040" cy="1206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1911A4C0-FEDA-45B0-87CB-7F0674A8CEDD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644200" y="1937053"/>
                  <a:ext cx="13068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7C84D8EE-C0D2-4AA8-A53A-5696EFBB6603}"/>
                    </a:ext>
                  </a:extLst>
                </p14:cNvPr>
                <p14:cNvContentPartPr/>
                <p14:nvPr/>
              </p14:nvContentPartPr>
              <p14:xfrm>
                <a:off x="8867400" y="2012293"/>
                <a:ext cx="120960" cy="3074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7C84D8EE-C0D2-4AA8-A53A-5696EFBB6603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858400" y="2003653"/>
                  <a:ext cx="13860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58C94F4-F86D-4146-99C7-6AB6F63E8A30}"/>
                    </a:ext>
                  </a:extLst>
                </p14:cNvPr>
                <p14:cNvContentPartPr/>
                <p14:nvPr/>
              </p14:nvContentPartPr>
              <p14:xfrm>
                <a:off x="8240280" y="2403973"/>
                <a:ext cx="853920" cy="1270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58C94F4-F86D-4146-99C7-6AB6F63E8A3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231280" y="2394973"/>
                  <a:ext cx="871560" cy="14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F0BFB406-8E06-496D-B6DF-45355C3B0936}"/>
              </a:ext>
            </a:extLst>
          </p:cNvPr>
          <p:cNvGrpSpPr/>
          <p:nvPr/>
        </p:nvGrpSpPr>
        <p:grpSpPr>
          <a:xfrm>
            <a:off x="8946960" y="2720773"/>
            <a:ext cx="849600" cy="617760"/>
            <a:chOff x="8946960" y="2720773"/>
            <a:chExt cx="849600" cy="61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7A8A09EC-4D00-4B20-BC69-F334124EFEB4}"/>
                    </a:ext>
                  </a:extLst>
                </p14:cNvPr>
                <p14:cNvContentPartPr/>
                <p14:nvPr/>
              </p14:nvContentPartPr>
              <p14:xfrm>
                <a:off x="8946960" y="2720773"/>
                <a:ext cx="829080" cy="5792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7A8A09EC-4D00-4B20-BC69-F334124EFEB4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937960" y="2712133"/>
                  <a:ext cx="846720" cy="59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BF23DBBB-6A95-451F-B68F-3A3E670DADA5}"/>
                    </a:ext>
                  </a:extLst>
                </p14:cNvPr>
                <p14:cNvContentPartPr/>
                <p14:nvPr/>
              </p14:nvContentPartPr>
              <p14:xfrm>
                <a:off x="9615840" y="3224773"/>
                <a:ext cx="180720" cy="1137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BF23DBBB-6A95-451F-B68F-3A3E670DADA5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606840" y="3216133"/>
                  <a:ext cx="198360" cy="131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D538F274-8279-4A41-BA40-663D42BA25DF}"/>
                  </a:ext>
                </a:extLst>
              </p14:cNvPr>
              <p14:cNvContentPartPr/>
              <p14:nvPr/>
            </p14:nvContentPartPr>
            <p14:xfrm>
              <a:off x="8428560" y="3723373"/>
              <a:ext cx="1962720" cy="20736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D538F274-8279-4A41-BA40-663D42BA25DF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8419920" y="3714733"/>
                <a:ext cx="1980360" cy="22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6739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654C3-0CE7-419C-B8B9-BF325F9A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Quantum Circuit</a:t>
            </a:r>
            <a:endParaRPr lang="en-CA" sz="4000" dirty="0">
              <a:solidFill>
                <a:srgbClr val="FFFFFF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7AA3696-D9B5-4469-BFC0-0074B7E1B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8023" y="3360344"/>
            <a:ext cx="5276850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8A701F5-FE22-4AAB-AEFA-21C44A64C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880" y="5700420"/>
            <a:ext cx="381952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A00F069F-1AB1-4287-B182-A14CB3A5D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4873" y="5743282"/>
            <a:ext cx="2105025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83A94A-86FD-4485-8C6B-1FB6EDCCBD07}"/>
                  </a:ext>
                </a:extLst>
              </p:cNvPr>
              <p:cNvSpPr txBox="1"/>
              <p:nvPr/>
            </p:nvSpPr>
            <p:spPr>
              <a:xfrm>
                <a:off x="1767080" y="2324257"/>
                <a:ext cx="7800254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500" dirty="0"/>
                  <a:t>It seems quite complicated, but it can be simplified.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500" dirty="0"/>
                  <a:t>Let’s look at the situation when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sz="2500" b="1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sz="25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500" b="1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CA" sz="2500" dirty="0"/>
                  <a:t>.</a:t>
                </a:r>
                <a:endParaRPr lang="en-CA" sz="25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83A94A-86FD-4485-8C6B-1FB6EDCCB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7080" y="2324257"/>
                <a:ext cx="7800254" cy="861774"/>
              </a:xfrm>
              <a:prstGeom prst="rect">
                <a:avLst/>
              </a:prstGeom>
              <a:blipFill>
                <a:blip r:embed="rId6"/>
                <a:stretch>
                  <a:fillRect l="-1173" t="-4930" b="-1549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20E294-B21B-48A7-8711-CFE6E7580D4F}"/>
                  </a:ext>
                </a:extLst>
              </p:cNvPr>
              <p:cNvSpPr txBox="1"/>
              <p:nvPr/>
            </p:nvSpPr>
            <p:spPr>
              <a:xfrm>
                <a:off x="2303437" y="5220732"/>
                <a:ext cx="19607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CA" sz="2000" dirty="0"/>
                  <a:t> is constant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20E294-B21B-48A7-8711-CFE6E7580D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437" y="5220732"/>
                <a:ext cx="1960756" cy="400110"/>
              </a:xfrm>
              <a:prstGeom prst="rect">
                <a:avLst/>
              </a:prstGeom>
              <a:blipFill>
                <a:blip r:embed="rId7"/>
                <a:stretch>
                  <a:fillRect l="-3416" t="-7576" b="-2575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5B17BAD-DF1B-4814-A887-1F20EC81923F}"/>
                  </a:ext>
                </a:extLst>
              </p:cNvPr>
              <p:cNvSpPr txBox="1"/>
              <p:nvPr/>
            </p:nvSpPr>
            <p:spPr>
              <a:xfrm>
                <a:off x="8678334" y="5220732"/>
                <a:ext cx="1778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CA" sz="2000" dirty="0"/>
                  <a:t> is balanced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5B17BAD-DF1B-4814-A887-1F20EC819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8334" y="5220732"/>
                <a:ext cx="1778000" cy="400110"/>
              </a:xfrm>
              <a:prstGeom prst="rect">
                <a:avLst/>
              </a:prstGeom>
              <a:blipFill>
                <a:blip r:embed="rId8"/>
                <a:stretch>
                  <a:fillRect l="-3780" t="-7576" r="-1718" b="-2575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C74D1B8-787A-4D65-9675-455A2972F46F}"/>
                  </a:ext>
                </a:extLst>
              </p14:cNvPr>
              <p14:cNvContentPartPr/>
              <p14:nvPr/>
            </p14:nvContentPartPr>
            <p14:xfrm>
              <a:off x="4848720" y="5992453"/>
              <a:ext cx="244080" cy="93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C74D1B8-787A-4D65-9675-455A2972F46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840080" y="5983813"/>
                <a:ext cx="26172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EE9F8F7-FC88-4B59-95B9-234274B017B8}"/>
                  </a:ext>
                </a:extLst>
              </p14:cNvPr>
              <p14:cNvContentPartPr/>
              <p14:nvPr/>
            </p14:nvContentPartPr>
            <p14:xfrm>
              <a:off x="4926120" y="6377293"/>
              <a:ext cx="152640" cy="54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EE9F8F7-FC88-4B59-95B9-234274B017B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917480" y="6368293"/>
                <a:ext cx="17028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984AAFE-E98F-4EDF-8EF4-6AA70EEABF83}"/>
                  </a:ext>
                </a:extLst>
              </p14:cNvPr>
              <p14:cNvContentPartPr/>
              <p14:nvPr/>
            </p14:nvContentPartPr>
            <p14:xfrm>
              <a:off x="1341600" y="6597613"/>
              <a:ext cx="6840" cy="3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984AAFE-E98F-4EDF-8EF4-6AA70EEABF8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332960" y="6588973"/>
                <a:ext cx="2448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BF6E94FC-FD4B-4376-961A-FBFC458ECD18}"/>
              </a:ext>
            </a:extLst>
          </p:cNvPr>
          <p:cNvGrpSpPr/>
          <p:nvPr/>
        </p:nvGrpSpPr>
        <p:grpSpPr>
          <a:xfrm>
            <a:off x="1655160" y="6485293"/>
            <a:ext cx="902880" cy="286920"/>
            <a:chOff x="1655160" y="6485293"/>
            <a:chExt cx="902880" cy="28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29B64F2-B4FE-453A-8320-635DBCB77EB5}"/>
                    </a:ext>
                  </a:extLst>
                </p14:cNvPr>
                <p14:cNvContentPartPr/>
                <p14:nvPr/>
              </p14:nvContentPartPr>
              <p14:xfrm>
                <a:off x="1655160" y="6602293"/>
                <a:ext cx="85320" cy="1677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29B64F2-B4FE-453A-8320-635DBCB77EB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646520" y="6593293"/>
                  <a:ext cx="10296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D52341A-ED54-460F-A685-78EDCA1D4032}"/>
                    </a:ext>
                  </a:extLst>
                </p14:cNvPr>
                <p14:cNvContentPartPr/>
                <p14:nvPr/>
              </p14:nvContentPartPr>
              <p14:xfrm>
                <a:off x="1750200" y="6485293"/>
                <a:ext cx="111960" cy="1443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D52341A-ED54-460F-A685-78EDCA1D403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741560" y="6476653"/>
                  <a:ext cx="1296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F5313B2-5CB1-4761-97E1-FF09628FF022}"/>
                    </a:ext>
                  </a:extLst>
                </p14:cNvPr>
                <p14:cNvContentPartPr/>
                <p14:nvPr/>
              </p14:nvContentPartPr>
              <p14:xfrm>
                <a:off x="2004360" y="6615613"/>
                <a:ext cx="101880" cy="381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F5313B2-5CB1-4761-97E1-FF09628FF02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995360" y="6606973"/>
                  <a:ext cx="11952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BD964AA-FB77-4661-8D79-50555B80D7F9}"/>
                    </a:ext>
                  </a:extLst>
                </p14:cNvPr>
                <p14:cNvContentPartPr/>
                <p14:nvPr/>
              </p14:nvContentPartPr>
              <p14:xfrm>
                <a:off x="2052960" y="6493573"/>
                <a:ext cx="209160" cy="2786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BD964AA-FB77-4661-8D79-50555B80D7F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043960" y="6484573"/>
                  <a:ext cx="22680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8C7C151-8F40-41ED-A503-19363E968AB7}"/>
                    </a:ext>
                  </a:extLst>
                </p14:cNvPr>
                <p14:cNvContentPartPr/>
                <p14:nvPr/>
              </p14:nvContentPartPr>
              <p14:xfrm>
                <a:off x="2268240" y="6590413"/>
                <a:ext cx="70920" cy="1339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8C7C151-8F40-41ED-A503-19363E968AB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259240" y="6581413"/>
                  <a:ext cx="885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71AAA48-6CE8-405E-B316-DE808953FF30}"/>
                    </a:ext>
                  </a:extLst>
                </p14:cNvPr>
                <p14:cNvContentPartPr/>
                <p14:nvPr/>
              </p14:nvContentPartPr>
              <p14:xfrm>
                <a:off x="2368680" y="6592573"/>
                <a:ext cx="189360" cy="1742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71AAA48-6CE8-405E-B316-DE808953FF3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359680" y="6583933"/>
                  <a:ext cx="207000" cy="191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41256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654C3-0CE7-419C-B8B9-BF325F9A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Deutsch Algorithm – Problem Description</a:t>
            </a:r>
            <a:endParaRPr lang="en-CA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5A73821-4F75-405A-A6EA-15AF1A824F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9322" y="2440114"/>
                <a:ext cx="10280198" cy="243668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→{0,1}</m:t>
                    </m:r>
                  </m:oMath>
                </a14:m>
                <a:r>
                  <a:rPr lang="en-US" dirty="0"/>
                  <a:t> is called constant if all inputs have the same output,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; It is called balanced if the outputs of half inputs are different from the other half,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Given an unknown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→{0,1}</m:t>
                    </m:r>
                  </m:oMath>
                </a14:m>
                <a:r>
                  <a:rPr lang="en-CA" dirty="0"/>
                  <a:t>, determine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CA" dirty="0"/>
                  <a:t> is constant or balanced.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5A73821-4F75-405A-A6EA-15AF1A824F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9322" y="2440114"/>
                <a:ext cx="10280198" cy="2436685"/>
              </a:xfrm>
              <a:blipFill>
                <a:blip r:embed="rId2"/>
                <a:stretch>
                  <a:fillRect l="-1068" t="-4000" r="-142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704BA38-4EC9-46C8-A90E-D17D1F69A468}"/>
              </a:ext>
            </a:extLst>
          </p:cNvPr>
          <p:cNvCxnSpPr>
            <a:cxnSpLocks/>
          </p:cNvCxnSpPr>
          <p:nvPr/>
        </p:nvCxnSpPr>
        <p:spPr>
          <a:xfrm>
            <a:off x="3402814" y="5494059"/>
            <a:ext cx="52321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A765B102-7833-4D21-9880-D6F6AA192A24}"/>
              </a:ext>
            </a:extLst>
          </p:cNvPr>
          <p:cNvSpPr/>
          <p:nvPr/>
        </p:nvSpPr>
        <p:spPr>
          <a:xfrm>
            <a:off x="2640813" y="5112480"/>
            <a:ext cx="702734" cy="745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  <a:p>
            <a:pPr algn="ctr"/>
            <a:r>
              <a:rPr lang="en-US" dirty="0"/>
              <a:t>1</a:t>
            </a:r>
            <a:endParaRPr lang="en-CA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8F4D8F8-8DB2-4FE3-BC8B-B80AD5FD99EE}"/>
              </a:ext>
            </a:extLst>
          </p:cNvPr>
          <p:cNvSpPr/>
          <p:nvPr/>
        </p:nvSpPr>
        <p:spPr>
          <a:xfrm>
            <a:off x="3985291" y="5110877"/>
            <a:ext cx="702734" cy="745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  <a:p>
            <a:pPr algn="ctr"/>
            <a:r>
              <a:rPr lang="en-US" dirty="0"/>
              <a:t>0</a:t>
            </a:r>
            <a:endParaRPr lang="en-CA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71CE69C-A5A9-4A29-B07F-58FE4F410F72}"/>
              </a:ext>
            </a:extLst>
          </p:cNvPr>
          <p:cNvCxnSpPr>
            <a:cxnSpLocks/>
          </p:cNvCxnSpPr>
          <p:nvPr/>
        </p:nvCxnSpPr>
        <p:spPr>
          <a:xfrm>
            <a:off x="3402814" y="6437584"/>
            <a:ext cx="52321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718DEF0F-A0EE-409A-82A5-224122063D5D}"/>
              </a:ext>
            </a:extLst>
          </p:cNvPr>
          <p:cNvSpPr/>
          <p:nvPr/>
        </p:nvSpPr>
        <p:spPr>
          <a:xfrm>
            <a:off x="2640813" y="6056005"/>
            <a:ext cx="702734" cy="745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  <a:p>
            <a:pPr algn="ctr"/>
            <a:r>
              <a:rPr lang="en-US" dirty="0"/>
              <a:t>1</a:t>
            </a:r>
            <a:endParaRPr lang="en-CA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78EF68C-669E-41FE-97B2-02D17A097626}"/>
              </a:ext>
            </a:extLst>
          </p:cNvPr>
          <p:cNvSpPr/>
          <p:nvPr/>
        </p:nvSpPr>
        <p:spPr>
          <a:xfrm>
            <a:off x="3985291" y="6054402"/>
            <a:ext cx="702734" cy="745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  <a:p>
            <a:pPr algn="ctr"/>
            <a:r>
              <a:rPr lang="en-US" dirty="0"/>
              <a:t>1</a:t>
            </a:r>
            <a:endParaRPr lang="en-CA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4BC4FB9-F8B9-4C54-9501-B7D1599F8FB9}"/>
              </a:ext>
            </a:extLst>
          </p:cNvPr>
          <p:cNvCxnSpPr>
            <a:cxnSpLocks/>
          </p:cNvCxnSpPr>
          <p:nvPr/>
        </p:nvCxnSpPr>
        <p:spPr>
          <a:xfrm>
            <a:off x="7913824" y="5495662"/>
            <a:ext cx="52321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E498994D-456B-4473-9590-76CF88C8A4F1}"/>
              </a:ext>
            </a:extLst>
          </p:cNvPr>
          <p:cNvSpPr/>
          <p:nvPr/>
        </p:nvSpPr>
        <p:spPr>
          <a:xfrm>
            <a:off x="7151823" y="5114083"/>
            <a:ext cx="702734" cy="745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  <a:p>
            <a:pPr algn="ctr"/>
            <a:r>
              <a:rPr lang="en-US" dirty="0"/>
              <a:t>1</a:t>
            </a:r>
            <a:endParaRPr lang="en-CA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E6F751A-98B4-40FF-ADCC-F51F481A5203}"/>
              </a:ext>
            </a:extLst>
          </p:cNvPr>
          <p:cNvSpPr/>
          <p:nvPr/>
        </p:nvSpPr>
        <p:spPr>
          <a:xfrm>
            <a:off x="8496301" y="5112480"/>
            <a:ext cx="702734" cy="745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  <a:p>
            <a:pPr algn="ctr"/>
            <a:r>
              <a:rPr lang="en-US" dirty="0"/>
              <a:t>1</a:t>
            </a:r>
            <a:endParaRPr lang="en-CA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E8B1629-7FB2-409C-8F14-F6B753D309F5}"/>
              </a:ext>
            </a:extLst>
          </p:cNvPr>
          <p:cNvCxnSpPr>
            <a:cxnSpLocks/>
          </p:cNvCxnSpPr>
          <p:nvPr/>
        </p:nvCxnSpPr>
        <p:spPr>
          <a:xfrm>
            <a:off x="7913824" y="6439187"/>
            <a:ext cx="52321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8AF7B9F4-BB24-4104-B435-B2637730898F}"/>
              </a:ext>
            </a:extLst>
          </p:cNvPr>
          <p:cNvSpPr/>
          <p:nvPr/>
        </p:nvSpPr>
        <p:spPr>
          <a:xfrm>
            <a:off x="7151823" y="6057608"/>
            <a:ext cx="702734" cy="745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  <a:p>
            <a:pPr algn="ctr"/>
            <a:r>
              <a:rPr lang="en-US" dirty="0"/>
              <a:t>1</a:t>
            </a:r>
            <a:endParaRPr lang="en-CA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D8C532D-26F0-4E7D-B740-C45B09BD9493}"/>
              </a:ext>
            </a:extLst>
          </p:cNvPr>
          <p:cNvSpPr/>
          <p:nvPr/>
        </p:nvSpPr>
        <p:spPr>
          <a:xfrm>
            <a:off x="8496301" y="6056005"/>
            <a:ext cx="702734" cy="745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  <a:p>
            <a:pPr algn="ctr"/>
            <a:r>
              <a:rPr lang="en-US" dirty="0"/>
              <a:t>0</a:t>
            </a:r>
            <a:endParaRPr lang="en-CA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D6F9AA0-86D6-448B-8E45-84DD5B9B196D}"/>
              </a:ext>
            </a:extLst>
          </p:cNvPr>
          <p:cNvSpPr txBox="1"/>
          <p:nvPr/>
        </p:nvSpPr>
        <p:spPr>
          <a:xfrm>
            <a:off x="3200401" y="4712779"/>
            <a:ext cx="1058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constant</a:t>
            </a:r>
            <a:endParaRPr lang="en-CA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26A85BF-EC9A-40B4-8B0C-3E299C099C0B}"/>
              </a:ext>
            </a:extLst>
          </p:cNvPr>
          <p:cNvSpPr txBox="1"/>
          <p:nvPr/>
        </p:nvSpPr>
        <p:spPr>
          <a:xfrm>
            <a:off x="7720107" y="4722373"/>
            <a:ext cx="1058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balanced</a:t>
            </a:r>
            <a:endParaRPr lang="en-CA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1BE15D-2DCF-4E42-BF6C-49C0C9491323}"/>
              </a:ext>
            </a:extLst>
          </p:cNvPr>
          <p:cNvSpPr txBox="1"/>
          <p:nvPr/>
        </p:nvSpPr>
        <p:spPr>
          <a:xfrm>
            <a:off x="3462867" y="577065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</a:t>
            </a:r>
            <a:endParaRPr lang="en-CA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0B26C35-9773-4176-B48B-B3663C7B5BB9}"/>
              </a:ext>
            </a:extLst>
          </p:cNvPr>
          <p:cNvSpPr txBox="1"/>
          <p:nvPr/>
        </p:nvSpPr>
        <p:spPr>
          <a:xfrm>
            <a:off x="8003119" y="5790186"/>
            <a:ext cx="38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857371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654C3-0CE7-419C-B8B9-BF325F9A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Quantum Circuit</a:t>
            </a:r>
            <a:endParaRPr lang="en-CA" sz="4000" dirty="0">
              <a:solidFill>
                <a:srgbClr val="FFFFFF"/>
              </a:solidFill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D8A701F5-FE22-4AAB-AEFA-21C44A64C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746" y="5007447"/>
            <a:ext cx="381952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A00F069F-1AB1-4287-B182-A14CB3A5D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364" y="5099731"/>
            <a:ext cx="2105025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83A94A-86FD-4485-8C6B-1FB6EDCCBD07}"/>
                  </a:ext>
                </a:extLst>
              </p:cNvPr>
              <p:cNvSpPr txBox="1"/>
              <p:nvPr/>
            </p:nvSpPr>
            <p:spPr>
              <a:xfrm>
                <a:off x="2718303" y="2921578"/>
                <a:ext cx="7852035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CA" sz="2500" b="1" dirty="0"/>
                  <a:t> </a:t>
                </a:r>
                <a:r>
                  <a:rPr lang="en-CA" sz="2500" dirty="0"/>
                  <a:t>is constant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CA" sz="2500" dirty="0"/>
                  <a:t> measurement IS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5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CA" sz="2500" dirty="0"/>
                  <a:t>.</a:t>
                </a:r>
                <a:endParaRPr lang="en-CA" sz="25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CA" sz="2500" b="1" dirty="0"/>
                  <a:t> </a:t>
                </a:r>
                <a:r>
                  <a:rPr lang="en-CA" sz="2500" dirty="0"/>
                  <a:t>is balanced </a:t>
                </a:r>
                <a14:m>
                  <m:oMath xmlns:m="http://schemas.openxmlformats.org/officeDocument/2006/math">
                    <m:r>
                      <a:rPr lang="en-US" sz="2500" i="1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CA" sz="2500" dirty="0"/>
                  <a:t> measurement IS NOT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5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CA" sz="2500" dirty="0"/>
                  <a:t>.</a:t>
                </a:r>
                <a:endParaRPr lang="en-CA" sz="25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83A94A-86FD-4485-8C6B-1FB6EDCCB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8303" y="2921578"/>
                <a:ext cx="7852035" cy="861774"/>
              </a:xfrm>
              <a:prstGeom prst="rect">
                <a:avLst/>
              </a:prstGeom>
              <a:blipFill>
                <a:blip r:embed="rId5"/>
                <a:stretch>
                  <a:fillRect l="-1165" t="-4930" b="-1549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20E294-B21B-48A7-8711-CFE6E7580D4F}"/>
                  </a:ext>
                </a:extLst>
              </p:cNvPr>
              <p:cNvSpPr txBox="1"/>
              <p:nvPr/>
            </p:nvSpPr>
            <p:spPr>
              <a:xfrm>
                <a:off x="2718303" y="4527759"/>
                <a:ext cx="19607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CA" sz="2000" dirty="0"/>
                  <a:t> is constant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20E294-B21B-48A7-8711-CFE6E7580D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8303" y="4527759"/>
                <a:ext cx="1960756" cy="400110"/>
              </a:xfrm>
              <a:prstGeom prst="rect">
                <a:avLst/>
              </a:prstGeom>
              <a:blipFill>
                <a:blip r:embed="rId6"/>
                <a:stretch>
                  <a:fillRect l="-3416" t="-9231" b="-2769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5B17BAD-DF1B-4814-A887-1F20EC81923F}"/>
                  </a:ext>
                </a:extLst>
              </p:cNvPr>
              <p:cNvSpPr txBox="1"/>
              <p:nvPr/>
            </p:nvSpPr>
            <p:spPr>
              <a:xfrm>
                <a:off x="7695697" y="4564773"/>
                <a:ext cx="1778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CA" sz="2000" dirty="0"/>
                  <a:t> is balanced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5B17BAD-DF1B-4814-A887-1F20EC819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697" y="4564773"/>
                <a:ext cx="1778000" cy="400110"/>
              </a:xfrm>
              <a:prstGeom prst="rect">
                <a:avLst/>
              </a:prstGeom>
              <a:blipFill>
                <a:blip r:embed="rId7"/>
                <a:stretch>
                  <a:fillRect l="-3425" t="-9231" r="-1712" b="-2769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47972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654C3-0CE7-419C-B8B9-BF325F9A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Summary</a:t>
            </a:r>
            <a:endParaRPr lang="en-CA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83A94A-86FD-4485-8C6B-1FB6EDCCBD07}"/>
                  </a:ext>
                </a:extLst>
              </p:cNvPr>
              <p:cNvSpPr txBox="1"/>
              <p:nvPr/>
            </p:nvSpPr>
            <p:spPr>
              <a:xfrm>
                <a:off x="1242716" y="2602102"/>
                <a:ext cx="9857092" cy="2015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500" dirty="0"/>
                  <a:t>Given an unknown function (but guaranteed to be constant or balanced) </a:t>
                </a:r>
                <a:endParaRPr lang="en-US" sz="25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→{0,1}</m:t>
                      </m:r>
                    </m:oMath>
                  </m:oMathPara>
                </a14:m>
                <a:endParaRPr lang="en-CA" sz="25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500" dirty="0"/>
                  <a:t>Applying Deutsch-</a:t>
                </a:r>
                <a:r>
                  <a:rPr lang="en-CA" sz="2500" dirty="0" err="1"/>
                  <a:t>Jozsa</a:t>
                </a:r>
                <a:r>
                  <a:rPr lang="en-CA" sz="2500" dirty="0"/>
                  <a:t> algorithm, then</a:t>
                </a:r>
                <a:endParaRPr lang="en-US" sz="2500" b="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CA" sz="2500" b="1" dirty="0"/>
                  <a:t> </a:t>
                </a:r>
                <a:r>
                  <a:rPr lang="en-CA" sz="2500" dirty="0"/>
                  <a:t>is constant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CA" sz="2500" dirty="0"/>
                  <a:t> measurement IS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5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CA" sz="2500" dirty="0"/>
                  <a:t>.</a:t>
                </a:r>
                <a:endParaRPr lang="en-CA" sz="2500" b="1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CA" sz="2500" b="1" dirty="0"/>
                  <a:t> </a:t>
                </a:r>
                <a:r>
                  <a:rPr lang="en-CA" sz="2500" dirty="0"/>
                  <a:t>is balanced </a:t>
                </a:r>
                <a14:m>
                  <m:oMath xmlns:m="http://schemas.openxmlformats.org/officeDocument/2006/math">
                    <m:r>
                      <a:rPr lang="en-US" sz="2500" i="1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CA" sz="2500" dirty="0"/>
                  <a:t> measurement IS NOT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5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CA" sz="2500" dirty="0"/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83A94A-86FD-4485-8C6B-1FB6EDCCB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716" y="2602102"/>
                <a:ext cx="9857092" cy="2015936"/>
              </a:xfrm>
              <a:prstGeom prst="rect">
                <a:avLst/>
              </a:prstGeom>
              <a:blipFill>
                <a:blip r:embed="rId3"/>
                <a:stretch>
                  <a:fillRect l="-928" t="-2417" r="-989" b="-634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0721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654C3-0CE7-419C-B8B9-BF325F9A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How classical algorithm solve this.</a:t>
            </a:r>
            <a:endParaRPr lang="en-CA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5A73821-4F75-405A-A6EA-15AF1A824F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7311" y="2477556"/>
                <a:ext cx="10280198" cy="335809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We must calculate both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 (2 queries) to determine the type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In quantum computing, we can do better! We can use determine the type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using only 1 query.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5A73821-4F75-405A-A6EA-15AF1A824F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7311" y="2477556"/>
                <a:ext cx="10280198" cy="3358093"/>
              </a:xfrm>
              <a:blipFill>
                <a:blip r:embed="rId2"/>
                <a:stretch>
                  <a:fillRect l="-1068" t="-290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5388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48654C3-0CE7-419C-B8B9-BF325F9A0DD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958506" y="800392"/>
                <a:ext cx="10264697" cy="1212102"/>
              </a:xfrm>
            </p:spPr>
            <p:txBody>
              <a:bodyPr>
                <a:normAutofit/>
              </a:bodyPr>
              <a:lstStyle/>
              <a:p>
                <a:r>
                  <a:rPr lang="en-US" sz="4000" dirty="0">
                    <a:solidFill>
                      <a:srgbClr val="FFFFFF"/>
                    </a:solidFill>
                  </a:rPr>
                  <a:t>What does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CA" sz="4000" dirty="0">
                    <a:solidFill>
                      <a:srgbClr val="FFFFFF"/>
                    </a:solidFill>
                  </a:rPr>
                  <a:t> look like in quantum circuit 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48654C3-0CE7-419C-B8B9-BF325F9A0D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958506" y="800392"/>
                <a:ext cx="10264697" cy="1212102"/>
              </a:xfrm>
              <a:blipFill>
                <a:blip r:embed="rId2"/>
                <a:stretch>
                  <a:fillRect l="-207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5A73821-4F75-405A-A6EA-15AF1A824F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7311" y="2477557"/>
                <a:ext cx="10280198" cy="181872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Recall that every operation in quantum circuit MUST be reversible.</a:t>
                </a:r>
              </a:p>
              <a:p>
                <a:r>
                  <a:rPr lang="en-US" dirty="0"/>
                  <a:t>But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NOT reversible, we need to modify it.</a:t>
                </a:r>
              </a:p>
              <a:p>
                <a:r>
                  <a:rPr lang="en-US" dirty="0"/>
                  <a:t>By adding an extra input and output, now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/>
                  <a:t> is reversible.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5A73821-4F75-405A-A6EA-15AF1A824F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7311" y="2477557"/>
                <a:ext cx="10280198" cy="1818728"/>
              </a:xfrm>
              <a:blipFill>
                <a:blip r:embed="rId3"/>
                <a:stretch>
                  <a:fillRect l="-1068" t="-535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Chart, diagram, box and whisker chart&#10;&#10;Description automatically generated">
            <a:extLst>
              <a:ext uri="{FF2B5EF4-FFF2-40B4-BE49-F238E27FC236}">
                <a16:creationId xmlns:a16="http://schemas.microsoft.com/office/drawing/2014/main" id="{B5B82655-5690-478C-A2C7-A6B83B7C81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863" y="4296285"/>
            <a:ext cx="5544324" cy="24863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0CD2D44-3F55-4DAA-B490-32BA7D60B897}"/>
                  </a:ext>
                </a:extLst>
              </p:cNvPr>
              <p:cNvSpPr txBox="1"/>
              <p:nvPr/>
            </p:nvSpPr>
            <p:spPr>
              <a:xfrm>
                <a:off x="7202748" y="5323194"/>
                <a:ext cx="4240431" cy="5078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|"/>
                          <m:endChr m:val="⟩"/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begChr m:val="|"/>
                          <m:endChr m:val="⟩"/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↦</m:t>
                      </m:r>
                      <m:d>
                        <m:dPr>
                          <m:begChr m:val="|"/>
                          <m:endChr m:val="⟩"/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)⟩</m:t>
                      </m:r>
                    </m:oMath>
                  </m:oMathPara>
                </a14:m>
                <a:endParaRPr lang="en-CA" sz="25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0CD2D44-3F55-4DAA-B490-32BA7D60B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2748" y="5323194"/>
                <a:ext cx="4240431" cy="507896"/>
              </a:xfrm>
              <a:prstGeom prst="rect">
                <a:avLst/>
              </a:prstGeom>
              <a:blipFill>
                <a:blip r:embed="rId5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A5723825-5E87-411C-94B1-9F021BF2DF43}"/>
              </a:ext>
            </a:extLst>
          </p:cNvPr>
          <p:cNvGrpSpPr/>
          <p:nvPr/>
        </p:nvGrpSpPr>
        <p:grpSpPr>
          <a:xfrm>
            <a:off x="6079093" y="4074373"/>
            <a:ext cx="3464640" cy="823320"/>
            <a:chOff x="6079093" y="4074373"/>
            <a:chExt cx="3464640" cy="82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E9F82EF-F3EA-4831-AE99-EB9EEA2CCEDE}"/>
                    </a:ext>
                  </a:extLst>
                </p14:cNvPr>
                <p14:cNvContentPartPr/>
                <p14:nvPr/>
              </p14:nvContentPartPr>
              <p14:xfrm>
                <a:off x="6890893" y="4074373"/>
                <a:ext cx="61920" cy="7189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E9F82EF-F3EA-4831-AE99-EB9EEA2CCED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882253" y="4065733"/>
                  <a:ext cx="79560" cy="73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3D1DC19-D055-470C-9ED6-0638F2906D28}"/>
                    </a:ext>
                  </a:extLst>
                </p14:cNvPr>
                <p14:cNvContentPartPr/>
                <p14:nvPr/>
              </p14:nvContentPartPr>
              <p14:xfrm>
                <a:off x="6931573" y="4110373"/>
                <a:ext cx="1009800" cy="7873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3D1DC19-D055-470C-9ED6-0638F2906D2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922573" y="4101373"/>
                  <a:ext cx="1027440" cy="80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D649D75-C617-4647-A5A9-09DBA39583BD}"/>
                    </a:ext>
                  </a:extLst>
                </p14:cNvPr>
                <p14:cNvContentPartPr/>
                <p14:nvPr/>
              </p14:nvContentPartPr>
              <p14:xfrm>
                <a:off x="7017613" y="4828213"/>
                <a:ext cx="877320" cy="558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D649D75-C617-4647-A5A9-09DBA39583B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008613" y="4819573"/>
                  <a:ext cx="8949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18A6F44-A547-4A1B-A3C0-BE16050DC5BB}"/>
                    </a:ext>
                  </a:extLst>
                </p14:cNvPr>
                <p14:cNvContentPartPr/>
                <p14:nvPr/>
              </p14:nvContentPartPr>
              <p14:xfrm>
                <a:off x="7274653" y="4202893"/>
                <a:ext cx="225720" cy="5929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18A6F44-A547-4A1B-A3C0-BE16050DC5B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266013" y="4193893"/>
                  <a:ext cx="243360" cy="61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B94BF55-21C2-487F-8E0F-3419FBF39ACC}"/>
                    </a:ext>
                  </a:extLst>
                </p14:cNvPr>
                <p14:cNvContentPartPr/>
                <p14:nvPr/>
              </p14:nvContentPartPr>
              <p14:xfrm>
                <a:off x="6079093" y="4488733"/>
                <a:ext cx="842040" cy="230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B94BF55-21C2-487F-8E0F-3419FBF39AC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070093" y="4480093"/>
                  <a:ext cx="85968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D66CAED-318C-4699-BA15-28E1BCF5B340}"/>
                    </a:ext>
                  </a:extLst>
                </p14:cNvPr>
                <p14:cNvContentPartPr/>
                <p14:nvPr/>
              </p14:nvContentPartPr>
              <p14:xfrm>
                <a:off x="6745813" y="4392613"/>
                <a:ext cx="178920" cy="2170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D66CAED-318C-4699-BA15-28E1BCF5B34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737173" y="4383613"/>
                  <a:ext cx="19656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022A1EC-91C4-449D-8A91-E8266D39D05A}"/>
                    </a:ext>
                  </a:extLst>
                </p14:cNvPr>
                <p14:cNvContentPartPr/>
                <p14:nvPr/>
              </p14:nvContentPartPr>
              <p14:xfrm>
                <a:off x="6381853" y="4241773"/>
                <a:ext cx="181080" cy="147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022A1EC-91C4-449D-8A91-E8266D39D05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373213" y="4233133"/>
                  <a:ext cx="19872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9965204-E776-40F3-9823-D02C188645DE}"/>
                    </a:ext>
                  </a:extLst>
                </p14:cNvPr>
                <p14:cNvContentPartPr/>
                <p14:nvPr/>
              </p14:nvContentPartPr>
              <p14:xfrm>
                <a:off x="6410293" y="4160773"/>
                <a:ext cx="164880" cy="2667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9965204-E776-40F3-9823-D02C188645D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401293" y="4152133"/>
                  <a:ext cx="18252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8AE416C-BA94-4D39-9D99-5AC6E4C77953}"/>
                    </a:ext>
                  </a:extLst>
                </p14:cNvPr>
                <p14:cNvContentPartPr/>
                <p14:nvPr/>
              </p14:nvContentPartPr>
              <p14:xfrm>
                <a:off x="7858933" y="4459933"/>
                <a:ext cx="868320" cy="583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8AE416C-BA94-4D39-9D99-5AC6E4C7795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850293" y="4451293"/>
                  <a:ext cx="88596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1D2D822-D696-414D-8AFC-A431D4EA9BC8}"/>
                    </a:ext>
                  </a:extLst>
                </p14:cNvPr>
                <p14:cNvContentPartPr/>
                <p14:nvPr/>
              </p14:nvContentPartPr>
              <p14:xfrm>
                <a:off x="8603413" y="4388293"/>
                <a:ext cx="147960" cy="1486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1D2D822-D696-414D-8AFC-A431D4EA9BC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594413" y="4379293"/>
                  <a:ext cx="1656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7706086-25D0-4548-8F21-6A12775B1D1E}"/>
                    </a:ext>
                  </a:extLst>
                </p14:cNvPr>
                <p14:cNvContentPartPr/>
                <p14:nvPr/>
              </p14:nvContentPartPr>
              <p14:xfrm>
                <a:off x="8927053" y="4099933"/>
                <a:ext cx="240120" cy="4269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7706086-25D0-4548-8F21-6A12775B1D1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918053" y="4090933"/>
                  <a:ext cx="25776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64F78B4-6BD0-4084-A13C-47B469235837}"/>
                    </a:ext>
                  </a:extLst>
                </p14:cNvPr>
                <p14:cNvContentPartPr/>
                <p14:nvPr/>
              </p14:nvContentPartPr>
              <p14:xfrm>
                <a:off x="9141253" y="4245733"/>
                <a:ext cx="124920" cy="2592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64F78B4-6BD0-4084-A13C-47B46923583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132253" y="4237093"/>
                  <a:ext cx="14256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E834385-4DB9-4C85-9B64-12EA911BEE30}"/>
                    </a:ext>
                  </a:extLst>
                </p14:cNvPr>
                <p14:cNvContentPartPr/>
                <p14:nvPr/>
              </p14:nvContentPartPr>
              <p14:xfrm>
                <a:off x="9240253" y="4326013"/>
                <a:ext cx="135360" cy="1958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E834385-4DB9-4C85-9B64-12EA911BEE3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231613" y="4317373"/>
                  <a:ext cx="15300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0F8F64C-5CC4-46D9-92E3-74D09600AF85}"/>
                    </a:ext>
                  </a:extLst>
                </p14:cNvPr>
                <p14:cNvContentPartPr/>
                <p14:nvPr/>
              </p14:nvContentPartPr>
              <p14:xfrm>
                <a:off x="9206413" y="4272373"/>
                <a:ext cx="159480" cy="2228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0F8F64C-5CC4-46D9-92E3-74D09600AF8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197413" y="4263373"/>
                  <a:ext cx="17712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89D8348-1C74-4734-A655-51630BD67DD9}"/>
                    </a:ext>
                  </a:extLst>
                </p14:cNvPr>
                <p14:cNvContentPartPr/>
                <p14:nvPr/>
              </p14:nvContentPartPr>
              <p14:xfrm>
                <a:off x="9387493" y="4251493"/>
                <a:ext cx="156240" cy="5468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89D8348-1C74-4734-A655-51630BD67DD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378493" y="4242493"/>
                  <a:ext cx="173880" cy="56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86FD364-7ACC-4158-AF0E-C81EB90C1ED9}"/>
              </a:ext>
            </a:extLst>
          </p:cNvPr>
          <p:cNvGrpSpPr/>
          <p:nvPr/>
        </p:nvGrpSpPr>
        <p:grpSpPr>
          <a:xfrm>
            <a:off x="1540320" y="4768093"/>
            <a:ext cx="899280" cy="682200"/>
            <a:chOff x="1540320" y="4768093"/>
            <a:chExt cx="899280" cy="68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D016768-0849-4040-9421-F7669275284D}"/>
                    </a:ext>
                  </a:extLst>
                </p14:cNvPr>
                <p14:cNvContentPartPr/>
                <p14:nvPr/>
              </p14:nvContentPartPr>
              <p14:xfrm>
                <a:off x="1649760" y="4768093"/>
                <a:ext cx="789840" cy="6404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D016768-0849-4040-9421-F7669275284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641120" y="4759453"/>
                  <a:ext cx="807480" cy="65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17CD185-C521-426B-92DF-311E792D57C2}"/>
                    </a:ext>
                  </a:extLst>
                </p14:cNvPr>
                <p14:cNvContentPartPr/>
                <p14:nvPr/>
              </p14:nvContentPartPr>
              <p14:xfrm>
                <a:off x="1540320" y="4860613"/>
                <a:ext cx="785520" cy="5896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17CD185-C521-426B-92DF-311E792D57C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531680" y="4851973"/>
                  <a:ext cx="803160" cy="607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AD97892B-3CB0-4386-9EAC-03E958A863BD}"/>
                  </a:ext>
                </a:extLst>
              </p14:cNvPr>
              <p14:cNvContentPartPr/>
              <p14:nvPr/>
            </p14:nvContentPartPr>
            <p14:xfrm>
              <a:off x="1705920" y="6316093"/>
              <a:ext cx="565920" cy="1270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AD97892B-3CB0-4386-9EAC-03E958A863B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697280" y="6307093"/>
                <a:ext cx="583560" cy="144720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D1DF4BFD-A666-4C2C-AC69-1D94EBCBE449}"/>
              </a:ext>
            </a:extLst>
          </p:cNvPr>
          <p:cNvGrpSpPr/>
          <p:nvPr/>
        </p:nvGrpSpPr>
        <p:grpSpPr>
          <a:xfrm>
            <a:off x="6428400" y="5783653"/>
            <a:ext cx="651600" cy="580680"/>
            <a:chOff x="6428400" y="5783653"/>
            <a:chExt cx="651600" cy="58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CF1CC06-DDFF-4CB0-B383-471DEAA5E23D}"/>
                    </a:ext>
                  </a:extLst>
                </p14:cNvPr>
                <p14:cNvContentPartPr/>
                <p14:nvPr/>
              </p14:nvContentPartPr>
              <p14:xfrm>
                <a:off x="6430200" y="5783653"/>
                <a:ext cx="649800" cy="5806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CF1CC06-DDFF-4CB0-B383-471DEAA5E23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421560" y="5775013"/>
                  <a:ext cx="667440" cy="59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72D444F-B5ED-4845-91D0-DF067622D63E}"/>
                    </a:ext>
                  </a:extLst>
                </p14:cNvPr>
                <p14:cNvContentPartPr/>
                <p14:nvPr/>
              </p14:nvContentPartPr>
              <p14:xfrm>
                <a:off x="6428400" y="5808133"/>
                <a:ext cx="636840" cy="4921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72D444F-B5ED-4845-91D0-DF067622D63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419760" y="5799133"/>
                  <a:ext cx="654480" cy="509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BFF48036-BA55-4839-9835-69935E663996}"/>
                  </a:ext>
                </a:extLst>
              </p14:cNvPr>
              <p14:cNvContentPartPr/>
              <p14:nvPr/>
            </p14:nvContentPartPr>
            <p14:xfrm>
              <a:off x="5942400" y="5259493"/>
              <a:ext cx="622800" cy="1274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BFF48036-BA55-4839-9835-69935E66399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933400" y="5250493"/>
                <a:ext cx="640440" cy="14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5200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654C3-0CE7-419C-B8B9-BF325F9A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Quantum Circuit</a:t>
            </a:r>
            <a:endParaRPr lang="en-CA" sz="4000" dirty="0">
              <a:solidFill>
                <a:srgbClr val="FFFFFF"/>
              </a:solidFill>
            </a:endParaRPr>
          </a:p>
        </p:txBody>
      </p:sp>
      <p:pic>
        <p:nvPicPr>
          <p:cNvPr id="19" name="Picture 18" descr="Diagram, schematic&#10;&#10;Description automatically generated">
            <a:extLst>
              <a:ext uri="{FF2B5EF4-FFF2-40B4-BE49-F238E27FC236}">
                <a16:creationId xmlns:a16="http://schemas.microsoft.com/office/drawing/2014/main" id="{34836C5A-0128-40BE-B17C-8810230207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483"/>
          <a:stretch/>
        </p:blipFill>
        <p:spPr>
          <a:xfrm>
            <a:off x="1054382" y="4725764"/>
            <a:ext cx="4883060" cy="1488459"/>
          </a:xfrm>
          <a:prstGeom prst="rect">
            <a:avLst/>
          </a:prstGeom>
        </p:spPr>
      </p:pic>
      <p:pic>
        <p:nvPicPr>
          <p:cNvPr id="25" name="Picture 24" descr="Diagram, schematic&#10;&#10;Description automatically generated">
            <a:extLst>
              <a:ext uri="{FF2B5EF4-FFF2-40B4-BE49-F238E27FC236}">
                <a16:creationId xmlns:a16="http://schemas.microsoft.com/office/drawing/2014/main" id="{54F3E601-0648-4FC4-8A3D-CF5F95A057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707" y="4739955"/>
            <a:ext cx="5031963" cy="17255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E1E9506-DF92-4F19-BBD8-C2102CEAA337}"/>
                  </a:ext>
                </a:extLst>
              </p:cNvPr>
              <p:cNvSpPr txBox="1"/>
              <p:nvPr/>
            </p:nvSpPr>
            <p:spPr>
              <a:xfrm>
                <a:off x="1731818" y="2592388"/>
                <a:ext cx="8411249" cy="1453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There are 2 ways to draw the circuit.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Both are equivalent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CA" sz="2800" dirty="0"/>
                  <a:t> only acts on the last bit,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CA" sz="2800" dirty="0"/>
                  <a:t> can be seen as a “controlled gate”.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E1E9506-DF92-4F19-BBD8-C2102CEAA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818" y="2592388"/>
                <a:ext cx="8411249" cy="1453988"/>
              </a:xfrm>
              <a:prstGeom prst="rect">
                <a:avLst/>
              </a:prstGeom>
              <a:blipFill>
                <a:blip r:embed="rId5"/>
                <a:stretch>
                  <a:fillRect l="-1304" t="-3766" b="-878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B38A9763-3873-45DD-98E5-D2F1F635ACD8}"/>
              </a:ext>
            </a:extLst>
          </p:cNvPr>
          <p:cNvGrpSpPr/>
          <p:nvPr/>
        </p:nvGrpSpPr>
        <p:grpSpPr>
          <a:xfrm>
            <a:off x="180600" y="5602933"/>
            <a:ext cx="958320" cy="379080"/>
            <a:chOff x="180600" y="5602933"/>
            <a:chExt cx="958320" cy="37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ADF81D0-4926-4686-9DBA-33031D6CE522}"/>
                    </a:ext>
                  </a:extLst>
                </p14:cNvPr>
                <p14:cNvContentPartPr/>
                <p14:nvPr/>
              </p14:nvContentPartPr>
              <p14:xfrm>
                <a:off x="180600" y="5648653"/>
                <a:ext cx="40680" cy="2718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ADF81D0-4926-4686-9DBA-33031D6CE52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1600" y="5639653"/>
                  <a:ext cx="5832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C74A7F4-A494-40AB-B6FC-ABFE940AA964}"/>
                    </a:ext>
                  </a:extLst>
                </p14:cNvPr>
                <p14:cNvContentPartPr/>
                <p14:nvPr/>
              </p14:nvContentPartPr>
              <p14:xfrm>
                <a:off x="357720" y="5607973"/>
                <a:ext cx="42480" cy="3740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C74A7F4-A494-40AB-B6FC-ABFE940AA96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48720" y="5598973"/>
                  <a:ext cx="6012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726B61C-F30B-406C-B7A1-A990ECCCB4B6}"/>
                    </a:ext>
                  </a:extLst>
                </p14:cNvPr>
                <p14:cNvContentPartPr/>
                <p14:nvPr/>
              </p14:nvContentPartPr>
              <p14:xfrm>
                <a:off x="180960" y="5758813"/>
                <a:ext cx="141840" cy="590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726B61C-F30B-406C-B7A1-A990ECCCB4B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2320" y="5750173"/>
                  <a:ext cx="1594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21028D0-88F8-4D58-AEBB-C81AA1FE416A}"/>
                    </a:ext>
                  </a:extLst>
                </p14:cNvPr>
                <p14:cNvContentPartPr/>
                <p14:nvPr/>
              </p14:nvContentPartPr>
              <p14:xfrm>
                <a:off x="511440" y="5602933"/>
                <a:ext cx="22320" cy="3085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21028D0-88F8-4D58-AEBB-C81AA1FE416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02440" y="5594293"/>
                  <a:ext cx="3996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99C87BF-0F64-439F-9B35-DB8033CFAFFF}"/>
                    </a:ext>
                  </a:extLst>
                </p14:cNvPr>
                <p14:cNvContentPartPr/>
                <p14:nvPr/>
              </p14:nvContentPartPr>
              <p14:xfrm>
                <a:off x="647880" y="5686453"/>
                <a:ext cx="22680" cy="191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99C87BF-0F64-439F-9B35-DB8033CFAFF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38880" y="5677453"/>
                  <a:ext cx="4032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4CAC3C9-02E9-4D0B-AF36-8CBE6AFFBDF3}"/>
                    </a:ext>
                  </a:extLst>
                </p14:cNvPr>
                <p14:cNvContentPartPr/>
                <p14:nvPr/>
              </p14:nvContentPartPr>
              <p14:xfrm>
                <a:off x="695760" y="5618773"/>
                <a:ext cx="145800" cy="2804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4CAC3C9-02E9-4D0B-AF36-8CBE6AFFBDF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86760" y="5610133"/>
                  <a:ext cx="16344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CC6275B-8BE1-4178-9BCE-0747C3F37146}"/>
                    </a:ext>
                  </a:extLst>
                </p14:cNvPr>
                <p14:cNvContentPartPr/>
                <p14:nvPr/>
              </p14:nvContentPartPr>
              <p14:xfrm>
                <a:off x="982680" y="5695453"/>
                <a:ext cx="150480" cy="9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CC6275B-8BE1-4178-9BCE-0747C3F3714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74040" y="5686453"/>
                  <a:ext cx="16812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172E971-7E7F-4537-AD6E-8B70D2D60E41}"/>
                    </a:ext>
                  </a:extLst>
                </p14:cNvPr>
                <p14:cNvContentPartPr/>
                <p14:nvPr/>
              </p14:nvContentPartPr>
              <p14:xfrm>
                <a:off x="988440" y="5771773"/>
                <a:ext cx="150480" cy="10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172E971-7E7F-4537-AD6E-8B70D2D60E4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79440" y="5763133"/>
                  <a:ext cx="168120" cy="2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D32E069-571C-4AB3-908F-D276A3B30779}"/>
              </a:ext>
            </a:extLst>
          </p:cNvPr>
          <p:cNvGrpSpPr/>
          <p:nvPr/>
        </p:nvGrpSpPr>
        <p:grpSpPr>
          <a:xfrm>
            <a:off x="4943760" y="3926413"/>
            <a:ext cx="1990080" cy="903600"/>
            <a:chOff x="4943760" y="3926413"/>
            <a:chExt cx="1990080" cy="90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FD4B8B9-BA32-490C-A430-9C205A3992A5}"/>
                    </a:ext>
                  </a:extLst>
                </p14:cNvPr>
                <p14:cNvContentPartPr/>
                <p14:nvPr/>
              </p14:nvContentPartPr>
              <p14:xfrm>
                <a:off x="4943760" y="3952693"/>
                <a:ext cx="38160" cy="2624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FD4B8B9-BA32-490C-A430-9C205A3992A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934760" y="3944053"/>
                  <a:ext cx="5580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DCA2F83-FF14-46AF-996C-73D119AAA573}"/>
                    </a:ext>
                  </a:extLst>
                </p14:cNvPr>
                <p14:cNvContentPartPr/>
                <p14:nvPr/>
              </p14:nvContentPartPr>
              <p14:xfrm>
                <a:off x="5040960" y="4057093"/>
                <a:ext cx="67680" cy="1141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DCA2F83-FF14-46AF-996C-73D119AAA57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032320" y="4048093"/>
                  <a:ext cx="8532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85745C2-2046-4E69-AFCD-334E9AC99516}"/>
                    </a:ext>
                  </a:extLst>
                </p14:cNvPr>
                <p14:cNvContentPartPr/>
                <p14:nvPr/>
              </p14:nvContentPartPr>
              <p14:xfrm>
                <a:off x="5139240" y="3961333"/>
                <a:ext cx="163800" cy="2887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85745C2-2046-4E69-AFCD-334E9AC9951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130600" y="3952333"/>
                  <a:ext cx="18144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745F37E-5B6A-4F59-80FB-6BF607F0844E}"/>
                    </a:ext>
                  </a:extLst>
                </p14:cNvPr>
                <p14:cNvContentPartPr/>
                <p14:nvPr/>
              </p14:nvContentPartPr>
              <p14:xfrm>
                <a:off x="5391240" y="4068613"/>
                <a:ext cx="43560" cy="64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745F37E-5B6A-4F59-80FB-6BF607F0844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382240" y="4059613"/>
                  <a:ext cx="612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7776380-EA61-42C2-A2A4-440F95E10D4A}"/>
                    </a:ext>
                  </a:extLst>
                </p14:cNvPr>
                <p14:cNvContentPartPr/>
                <p14:nvPr/>
              </p14:nvContentPartPr>
              <p14:xfrm>
                <a:off x="5409960" y="4232413"/>
                <a:ext cx="30240" cy="133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7776380-EA61-42C2-A2A4-440F95E10D4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400960" y="4223773"/>
                  <a:ext cx="478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5BA03C0-7492-4FB6-8984-91439CBBAD7E}"/>
                    </a:ext>
                  </a:extLst>
                </p14:cNvPr>
                <p14:cNvContentPartPr/>
                <p14:nvPr/>
              </p14:nvContentPartPr>
              <p14:xfrm>
                <a:off x="5668800" y="3991213"/>
                <a:ext cx="226440" cy="2372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5BA03C0-7492-4FB6-8984-91439CBBAD7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659800" y="3982213"/>
                  <a:ext cx="24408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6CEF4B2-359D-4F4C-8D62-D159AB0D0243}"/>
                    </a:ext>
                  </a:extLst>
                </p14:cNvPr>
                <p14:cNvContentPartPr/>
                <p14:nvPr/>
              </p14:nvContentPartPr>
              <p14:xfrm>
                <a:off x="5928360" y="4040533"/>
                <a:ext cx="112320" cy="1756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6CEF4B2-359D-4F4C-8D62-D159AB0D024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919720" y="4031533"/>
                  <a:ext cx="1299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6951BE3-E840-40B5-9C02-1CEB2009AABA}"/>
                    </a:ext>
                  </a:extLst>
                </p14:cNvPr>
                <p14:cNvContentPartPr/>
                <p14:nvPr/>
              </p14:nvContentPartPr>
              <p14:xfrm>
                <a:off x="6102600" y="3977893"/>
                <a:ext cx="122760" cy="2142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6951BE3-E840-40B5-9C02-1CEB2009AAB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093600" y="3969253"/>
                  <a:ext cx="14040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7AF878A-48AB-4D70-A30F-62B28EF218B5}"/>
                    </a:ext>
                  </a:extLst>
                </p14:cNvPr>
                <p14:cNvContentPartPr/>
                <p14:nvPr/>
              </p14:nvContentPartPr>
              <p14:xfrm>
                <a:off x="6226080" y="4026853"/>
                <a:ext cx="129600" cy="54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7AF878A-48AB-4D70-A30F-62B28EF218B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217080" y="4017853"/>
                  <a:ext cx="14724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6E213AE-DE35-4349-AF8A-8D2E3D63B893}"/>
                    </a:ext>
                  </a:extLst>
                </p14:cNvPr>
                <p14:cNvContentPartPr/>
                <p14:nvPr/>
              </p14:nvContentPartPr>
              <p14:xfrm>
                <a:off x="6273240" y="3926413"/>
                <a:ext cx="48960" cy="2707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6E213AE-DE35-4349-AF8A-8D2E3D63B89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264600" y="3917413"/>
                  <a:ext cx="6660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12D93DC-1CBB-4940-9BBC-41C0EA7AE28F}"/>
                    </a:ext>
                  </a:extLst>
                </p14:cNvPr>
                <p14:cNvContentPartPr/>
                <p14:nvPr/>
              </p14:nvContentPartPr>
              <p14:xfrm>
                <a:off x="6353880" y="4018933"/>
                <a:ext cx="114120" cy="1702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12D93DC-1CBB-4940-9BBC-41C0EA7AE28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345240" y="4009933"/>
                  <a:ext cx="1317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A4A0608-03FC-49F9-B3DD-D02CB9DA94DB}"/>
                    </a:ext>
                  </a:extLst>
                </p14:cNvPr>
                <p14:cNvContentPartPr/>
                <p14:nvPr/>
              </p14:nvContentPartPr>
              <p14:xfrm>
                <a:off x="6502920" y="4025773"/>
                <a:ext cx="93240" cy="1940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A4A0608-03FC-49F9-B3DD-D02CB9DA94D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494280" y="4017133"/>
                  <a:ext cx="11088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7D4491A-E2A2-4B96-A9FC-DFA7A6F41E21}"/>
                    </a:ext>
                  </a:extLst>
                </p14:cNvPr>
                <p14:cNvContentPartPr/>
                <p14:nvPr/>
              </p14:nvContentPartPr>
              <p14:xfrm>
                <a:off x="6631080" y="3945853"/>
                <a:ext cx="192600" cy="3240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7D4491A-E2A2-4B96-A9FC-DFA7A6F41E2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622440" y="3937213"/>
                  <a:ext cx="21024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7119EDA-7FE4-4B03-BFE8-3B9C2EF6950E}"/>
                    </a:ext>
                  </a:extLst>
                </p14:cNvPr>
                <p14:cNvContentPartPr/>
                <p14:nvPr/>
              </p14:nvContentPartPr>
              <p14:xfrm>
                <a:off x="5002440" y="4376773"/>
                <a:ext cx="14760" cy="3182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7119EDA-7FE4-4B03-BFE8-3B9C2EF6950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993440" y="4367773"/>
                  <a:ext cx="3240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5F5E136-481B-4C96-A6E5-452768FA223E}"/>
                    </a:ext>
                  </a:extLst>
                </p14:cNvPr>
                <p14:cNvContentPartPr/>
                <p14:nvPr/>
              </p14:nvContentPartPr>
              <p14:xfrm>
                <a:off x="5144640" y="4383613"/>
                <a:ext cx="24840" cy="2170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5F5E136-481B-4C96-A6E5-452768FA223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136000" y="4374613"/>
                  <a:ext cx="4248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2D38ADB-A488-452F-9EEC-CBBD76E9520D}"/>
                    </a:ext>
                  </a:extLst>
                </p14:cNvPr>
                <p14:cNvContentPartPr/>
                <p14:nvPr/>
              </p14:nvContentPartPr>
              <p14:xfrm>
                <a:off x="5239680" y="4390453"/>
                <a:ext cx="189720" cy="3013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2D38ADB-A488-452F-9EEC-CBBD76E9520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231040" y="4381813"/>
                  <a:ext cx="20736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A1A60BE-1777-4783-9807-B6611E20F6D6}"/>
                    </a:ext>
                  </a:extLst>
                </p14:cNvPr>
                <p14:cNvContentPartPr/>
                <p14:nvPr/>
              </p14:nvContentPartPr>
              <p14:xfrm>
                <a:off x="5576640" y="4451293"/>
                <a:ext cx="36720" cy="72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A1A60BE-1777-4783-9807-B6611E20F6D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567640" y="4442293"/>
                  <a:ext cx="543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EE0B823-B9A3-44C8-A2EA-9A9CEFE3E29A}"/>
                    </a:ext>
                  </a:extLst>
                </p14:cNvPr>
                <p14:cNvContentPartPr/>
                <p14:nvPr/>
              </p14:nvContentPartPr>
              <p14:xfrm>
                <a:off x="5577720" y="4616173"/>
                <a:ext cx="15840" cy="32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EE0B823-B9A3-44C8-A2EA-9A9CEFE3E29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568720" y="4607173"/>
                  <a:ext cx="3348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4C24820-E49E-4655-B06C-69E59C53FC18}"/>
                    </a:ext>
                  </a:extLst>
                </p14:cNvPr>
                <p14:cNvContentPartPr/>
                <p14:nvPr/>
              </p14:nvContentPartPr>
              <p14:xfrm>
                <a:off x="5760960" y="4501333"/>
                <a:ext cx="154080" cy="2095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4C24820-E49E-4655-B06C-69E59C53FC1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752320" y="4492333"/>
                  <a:ext cx="17172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1DB6435-4AFD-40E8-B8C4-A51B1C4B14E2}"/>
                    </a:ext>
                  </a:extLst>
                </p14:cNvPr>
                <p14:cNvContentPartPr/>
                <p14:nvPr/>
              </p14:nvContentPartPr>
              <p14:xfrm>
                <a:off x="5784360" y="4475053"/>
                <a:ext cx="30240" cy="2786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1DB6435-4AFD-40E8-B8C4-A51B1C4B14E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775360" y="4466053"/>
                  <a:ext cx="4788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B429AFA-97A8-4950-B69C-975C6AE22837}"/>
                    </a:ext>
                  </a:extLst>
                </p14:cNvPr>
                <p14:cNvContentPartPr/>
                <p14:nvPr/>
              </p14:nvContentPartPr>
              <p14:xfrm>
                <a:off x="5926560" y="4552093"/>
                <a:ext cx="88560" cy="1324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B429AFA-97A8-4950-B69C-975C6AE2283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917920" y="4543453"/>
                  <a:ext cx="10620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9BE5DFD-86BD-4F8D-A83C-2A4366F6DF4E}"/>
                    </a:ext>
                  </a:extLst>
                </p14:cNvPr>
                <p14:cNvContentPartPr/>
                <p14:nvPr/>
              </p14:nvContentPartPr>
              <p14:xfrm>
                <a:off x="6072360" y="4332493"/>
                <a:ext cx="47880" cy="3744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9BE5DFD-86BD-4F8D-A83C-2A4366F6DF4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063360" y="4323853"/>
                  <a:ext cx="6552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ED90213-54D0-4662-A9BA-684BDFA61E3A}"/>
                    </a:ext>
                  </a:extLst>
                </p14:cNvPr>
                <p14:cNvContentPartPr/>
                <p14:nvPr/>
              </p14:nvContentPartPr>
              <p14:xfrm>
                <a:off x="6142920" y="4488013"/>
                <a:ext cx="150480" cy="2084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ED90213-54D0-4662-A9BA-684BDFA61E3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133920" y="4479013"/>
                  <a:ext cx="16812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841DC94-3F08-4DBF-9475-177DCEFDA73F}"/>
                    </a:ext>
                  </a:extLst>
                </p14:cNvPr>
                <p14:cNvContentPartPr/>
                <p14:nvPr/>
              </p14:nvContentPartPr>
              <p14:xfrm>
                <a:off x="6324360" y="4491973"/>
                <a:ext cx="117720" cy="2142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841DC94-3F08-4DBF-9475-177DCEFDA73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315720" y="4482973"/>
                  <a:ext cx="13536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2235C5D-6686-4EF9-86F2-B31725F26D7D}"/>
                    </a:ext>
                  </a:extLst>
                </p14:cNvPr>
                <p14:cNvContentPartPr/>
                <p14:nvPr/>
              </p14:nvContentPartPr>
              <p14:xfrm>
                <a:off x="6493200" y="4513213"/>
                <a:ext cx="252360" cy="2332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2235C5D-6686-4EF9-86F2-B31725F26D7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484200" y="4504573"/>
                  <a:ext cx="27000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990E638-D94A-448D-8E38-932ED78565D9}"/>
                    </a:ext>
                  </a:extLst>
                </p14:cNvPr>
                <p14:cNvContentPartPr/>
                <p14:nvPr/>
              </p14:nvContentPartPr>
              <p14:xfrm>
                <a:off x="6774000" y="4519693"/>
                <a:ext cx="123480" cy="1940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990E638-D94A-448D-8E38-932ED78565D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765360" y="4511053"/>
                  <a:ext cx="1411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9096AE9-D210-4E02-A191-88DDD2030612}"/>
                    </a:ext>
                  </a:extLst>
                </p14:cNvPr>
                <p14:cNvContentPartPr/>
                <p14:nvPr/>
              </p14:nvContentPartPr>
              <p14:xfrm>
                <a:off x="6892800" y="4364533"/>
                <a:ext cx="41040" cy="4654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9096AE9-D210-4E02-A191-88DDD203061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884160" y="4355893"/>
                  <a:ext cx="58680" cy="48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14EA461-6EFD-4BF1-9B82-AA28DD040F27}"/>
              </a:ext>
            </a:extLst>
          </p:cNvPr>
          <p:cNvGrpSpPr/>
          <p:nvPr/>
        </p:nvGrpSpPr>
        <p:grpSpPr>
          <a:xfrm>
            <a:off x="3055200" y="329653"/>
            <a:ext cx="320040" cy="278640"/>
            <a:chOff x="3055200" y="329653"/>
            <a:chExt cx="320040" cy="27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7D0C4FB-3718-4637-877B-F6E76AC62C9C}"/>
                    </a:ext>
                  </a:extLst>
                </p14:cNvPr>
                <p14:cNvContentPartPr/>
                <p14:nvPr/>
              </p14:nvContentPartPr>
              <p14:xfrm>
                <a:off x="3055200" y="346213"/>
                <a:ext cx="124560" cy="136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7D0C4FB-3718-4637-877B-F6E76AC62C9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046200" y="337573"/>
                  <a:ext cx="1422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FB0F683-44F8-48CA-9F66-439904B78741}"/>
                    </a:ext>
                  </a:extLst>
                </p14:cNvPr>
                <p14:cNvContentPartPr/>
                <p14:nvPr/>
              </p14:nvContentPartPr>
              <p14:xfrm>
                <a:off x="3137640" y="329653"/>
                <a:ext cx="237600" cy="2786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FB0F683-44F8-48CA-9F66-439904B7874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128640" y="321013"/>
                  <a:ext cx="255240" cy="29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8FA7182-BF99-4766-BF48-7ECC38294DC2}"/>
                  </a:ext>
                </a:extLst>
              </p14:cNvPr>
              <p14:cNvContentPartPr/>
              <p14:nvPr/>
            </p14:nvContentPartPr>
            <p14:xfrm>
              <a:off x="3096600" y="134533"/>
              <a:ext cx="175680" cy="1040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8FA7182-BF99-4766-BF48-7ECC38294DC2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087960" y="125893"/>
                <a:ext cx="193320" cy="121680"/>
              </a:xfrm>
              <a:prstGeom prst="rect">
                <a:avLst/>
              </a:prstGeom>
            </p:spPr>
          </p:pic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507213C7-9E15-4B9D-A02A-13F97B653889}"/>
              </a:ext>
            </a:extLst>
          </p:cNvPr>
          <p:cNvGrpSpPr/>
          <p:nvPr/>
        </p:nvGrpSpPr>
        <p:grpSpPr>
          <a:xfrm>
            <a:off x="3253200" y="641773"/>
            <a:ext cx="1193040" cy="430560"/>
            <a:chOff x="3253200" y="641773"/>
            <a:chExt cx="1193040" cy="43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677CC0C-6AA2-4705-BA92-E73606F04372}"/>
                    </a:ext>
                  </a:extLst>
                </p14:cNvPr>
                <p14:cNvContentPartPr/>
                <p14:nvPr/>
              </p14:nvContentPartPr>
              <p14:xfrm>
                <a:off x="3302880" y="700813"/>
                <a:ext cx="38880" cy="108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677CC0C-6AA2-4705-BA92-E73606F0437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294240" y="691813"/>
                  <a:ext cx="565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08F6981-BC03-4E6C-85DF-04D50CEFBA90}"/>
                    </a:ext>
                  </a:extLst>
                </p14:cNvPr>
                <p14:cNvContentPartPr/>
                <p14:nvPr/>
              </p14:nvContentPartPr>
              <p14:xfrm>
                <a:off x="3253200" y="641773"/>
                <a:ext cx="97560" cy="1018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08F6981-BC03-4E6C-85DF-04D50CEFBA9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244560" y="633133"/>
                  <a:ext cx="11520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99B9E11-1BA8-4756-85C9-DE8C89E4DB75}"/>
                    </a:ext>
                  </a:extLst>
                </p14:cNvPr>
                <p14:cNvContentPartPr/>
                <p14:nvPr/>
              </p14:nvContentPartPr>
              <p14:xfrm>
                <a:off x="3438600" y="847693"/>
                <a:ext cx="66600" cy="1033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99B9E11-1BA8-4756-85C9-DE8C89E4DB7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429960" y="838693"/>
                  <a:ext cx="842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0FEF312-323A-40A4-831D-216C576C6E3C}"/>
                    </a:ext>
                  </a:extLst>
                </p14:cNvPr>
                <p14:cNvContentPartPr/>
                <p14:nvPr/>
              </p14:nvContentPartPr>
              <p14:xfrm>
                <a:off x="3563520" y="811693"/>
                <a:ext cx="113400" cy="2606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0FEF312-323A-40A4-831D-216C576C6E3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554520" y="803053"/>
                  <a:ext cx="13104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EB619F3-8158-4843-995C-3419FCBF864E}"/>
                    </a:ext>
                  </a:extLst>
                </p14:cNvPr>
                <p14:cNvContentPartPr/>
                <p14:nvPr/>
              </p14:nvContentPartPr>
              <p14:xfrm>
                <a:off x="3705000" y="824653"/>
                <a:ext cx="79920" cy="1742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EB619F3-8158-4843-995C-3419FCBF864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696000" y="815653"/>
                  <a:ext cx="975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7A025BF-7D4D-4315-90D1-497E2CBF111E}"/>
                    </a:ext>
                  </a:extLst>
                </p14:cNvPr>
                <p14:cNvContentPartPr/>
                <p14:nvPr/>
              </p14:nvContentPartPr>
              <p14:xfrm>
                <a:off x="3827400" y="805573"/>
                <a:ext cx="113040" cy="171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7A025BF-7D4D-4315-90D1-497E2CBF111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818760" y="796573"/>
                  <a:ext cx="1306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3FD96F7-D32C-4584-9701-5004F1E64295}"/>
                    </a:ext>
                  </a:extLst>
                </p14:cNvPr>
                <p14:cNvContentPartPr/>
                <p14:nvPr/>
              </p14:nvContentPartPr>
              <p14:xfrm>
                <a:off x="3918120" y="831493"/>
                <a:ext cx="138600" cy="1375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3FD96F7-D32C-4584-9701-5004F1E6429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909120" y="822853"/>
                  <a:ext cx="15624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520D9D0-43E7-4BC6-B3C4-C72C67F9F444}"/>
                    </a:ext>
                  </a:extLst>
                </p14:cNvPr>
                <p14:cNvContentPartPr/>
                <p14:nvPr/>
              </p14:nvContentPartPr>
              <p14:xfrm>
                <a:off x="4057080" y="810973"/>
                <a:ext cx="136080" cy="43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520D9D0-43E7-4BC6-B3C4-C72C67F9F44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048440" y="801973"/>
                  <a:ext cx="15372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9A87527-EB77-4850-A417-CCE8A306EBFF}"/>
                    </a:ext>
                  </a:extLst>
                </p14:cNvPr>
                <p14:cNvContentPartPr/>
                <p14:nvPr/>
              </p14:nvContentPartPr>
              <p14:xfrm>
                <a:off x="4102440" y="766693"/>
                <a:ext cx="146880" cy="2368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9A87527-EB77-4850-A417-CCE8A306EBF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093440" y="758053"/>
                  <a:ext cx="1645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003C178-07D0-4B3F-8B5D-44BFA1770226}"/>
                    </a:ext>
                  </a:extLst>
                </p14:cNvPr>
                <p14:cNvContentPartPr/>
                <p14:nvPr/>
              </p14:nvContentPartPr>
              <p14:xfrm>
                <a:off x="4283520" y="817813"/>
                <a:ext cx="162720" cy="1483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003C178-07D0-4B3F-8B5D-44BFA177022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274520" y="809173"/>
                  <a:ext cx="180360" cy="165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0E4DCDB6-9086-42BA-B606-343F8632F0B0}"/>
                  </a:ext>
                </a:extLst>
              </p14:cNvPr>
              <p14:cNvContentPartPr/>
              <p14:nvPr/>
            </p14:nvContentPartPr>
            <p14:xfrm>
              <a:off x="4631280" y="1075213"/>
              <a:ext cx="11520" cy="828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0E4DCDB6-9086-42BA-B606-343F8632F0B0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4622640" y="1066213"/>
                <a:ext cx="2916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0E5E5459-F5F7-4CC2-B573-91D0E56C7D31}"/>
                  </a:ext>
                </a:extLst>
              </p14:cNvPr>
              <p14:cNvContentPartPr/>
              <p14:nvPr/>
            </p14:nvContentPartPr>
            <p14:xfrm>
              <a:off x="5743320" y="339733"/>
              <a:ext cx="382320" cy="33408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0E5E5459-F5F7-4CC2-B573-91D0E56C7D31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734680" y="331093"/>
                <a:ext cx="399960" cy="351720"/>
              </a:xfrm>
              <a:prstGeom prst="rect">
                <a:avLst/>
              </a:prstGeom>
            </p:spPr>
          </p:pic>
        </mc:Fallback>
      </mc:AlternateContent>
      <p:grpSp>
        <p:nvGrpSpPr>
          <p:cNvPr id="72" name="Group 71">
            <a:extLst>
              <a:ext uri="{FF2B5EF4-FFF2-40B4-BE49-F238E27FC236}">
                <a16:creationId xmlns:a16="http://schemas.microsoft.com/office/drawing/2014/main" id="{8FD626E9-AEBF-438B-8164-B2B0FC6E8C19}"/>
              </a:ext>
            </a:extLst>
          </p:cNvPr>
          <p:cNvGrpSpPr/>
          <p:nvPr/>
        </p:nvGrpSpPr>
        <p:grpSpPr>
          <a:xfrm>
            <a:off x="4654680" y="668773"/>
            <a:ext cx="779760" cy="290520"/>
            <a:chOff x="4654680" y="668773"/>
            <a:chExt cx="779760" cy="29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131FF2B-1DBA-419E-A12D-A80898C10CA7}"/>
                    </a:ext>
                  </a:extLst>
                </p14:cNvPr>
                <p14:cNvContentPartPr/>
                <p14:nvPr/>
              </p14:nvContentPartPr>
              <p14:xfrm>
                <a:off x="4654680" y="776053"/>
                <a:ext cx="676440" cy="1832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131FF2B-1DBA-419E-A12D-A80898C10CA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645680" y="767053"/>
                  <a:ext cx="69408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DFFADEF-8310-4E66-B925-E152EEE068BC}"/>
                    </a:ext>
                  </a:extLst>
                </p14:cNvPr>
                <p14:cNvContentPartPr/>
                <p14:nvPr/>
              </p14:nvContentPartPr>
              <p14:xfrm>
                <a:off x="5180280" y="668773"/>
                <a:ext cx="254160" cy="2458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DFFADEF-8310-4E66-B925-E152EEE068B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171280" y="659773"/>
                  <a:ext cx="271800" cy="263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15641811-3E38-4732-9C15-C957B3F5D5A4}"/>
                  </a:ext>
                </a:extLst>
              </p14:cNvPr>
              <p14:cNvContentPartPr/>
              <p14:nvPr/>
            </p14:nvContentPartPr>
            <p14:xfrm>
              <a:off x="2473080" y="4859533"/>
              <a:ext cx="134280" cy="11376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15641811-3E38-4732-9C15-C957B3F5D5A4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464440" y="4850533"/>
                <a:ext cx="15192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6804D0E8-1218-4C3C-858C-016F5DD392E1}"/>
                  </a:ext>
                </a:extLst>
              </p14:cNvPr>
              <p14:cNvContentPartPr/>
              <p14:nvPr/>
            </p14:nvContentPartPr>
            <p14:xfrm>
              <a:off x="3413760" y="5067253"/>
              <a:ext cx="147960" cy="13140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6804D0E8-1218-4C3C-858C-016F5DD392E1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3405120" y="5058613"/>
                <a:ext cx="16560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76DFB5C2-89A2-4C22-B3DD-276D565077D4}"/>
                  </a:ext>
                </a:extLst>
              </p14:cNvPr>
              <p14:cNvContentPartPr/>
              <p14:nvPr/>
            </p14:nvContentPartPr>
            <p14:xfrm>
              <a:off x="4527600" y="4798333"/>
              <a:ext cx="186840" cy="18864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76DFB5C2-89A2-4C22-B3DD-276D565077D4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518600" y="4789693"/>
                <a:ext cx="20448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773BA802-9BB0-4D7D-8A62-8E45DF6B2F3C}"/>
                  </a:ext>
                </a:extLst>
              </p14:cNvPr>
              <p14:cNvContentPartPr/>
              <p14:nvPr/>
            </p14:nvContentPartPr>
            <p14:xfrm>
              <a:off x="7929960" y="4810213"/>
              <a:ext cx="240120" cy="1983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773BA802-9BB0-4D7D-8A62-8E45DF6B2F3C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7920960" y="4801213"/>
                <a:ext cx="2577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AE583A06-4508-47EE-AFBD-6E076C4CA2F0}"/>
                  </a:ext>
                </a:extLst>
              </p14:cNvPr>
              <p14:cNvContentPartPr/>
              <p14:nvPr/>
            </p14:nvContentPartPr>
            <p14:xfrm>
              <a:off x="9872160" y="4735693"/>
              <a:ext cx="307440" cy="2541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AE583A06-4508-47EE-AFBD-6E076C4CA2F0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9863520" y="4727053"/>
                <a:ext cx="325080" cy="27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037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654C3-0CE7-419C-B8B9-BF325F9A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Quantum Circuit</a:t>
            </a:r>
            <a:endParaRPr lang="en-CA" sz="4000" dirty="0">
              <a:solidFill>
                <a:srgbClr val="FFFFFF"/>
              </a:solidFill>
            </a:endParaRPr>
          </a:p>
        </p:txBody>
      </p:sp>
      <p:pic>
        <p:nvPicPr>
          <p:cNvPr id="19" name="Picture 18" descr="Diagram, schematic&#10;&#10;Description automatically generated">
            <a:extLst>
              <a:ext uri="{FF2B5EF4-FFF2-40B4-BE49-F238E27FC236}">
                <a16:creationId xmlns:a16="http://schemas.microsoft.com/office/drawing/2014/main" id="{34836C5A-0128-40BE-B17C-8810230207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323" y="3522688"/>
            <a:ext cx="5103678" cy="2006915"/>
          </a:xfrm>
          <a:prstGeom prst="rect">
            <a:avLst/>
          </a:prstGeom>
        </p:spPr>
      </p:pic>
      <p:pic>
        <p:nvPicPr>
          <p:cNvPr id="13" name="Picture 12" descr="A picture containing text, clock, watch, gauge&#10;&#10;Description automatically generated">
            <a:extLst>
              <a:ext uri="{FF2B5EF4-FFF2-40B4-BE49-F238E27FC236}">
                <a16:creationId xmlns:a16="http://schemas.microsoft.com/office/drawing/2014/main" id="{2E024B68-0C3E-4986-8E44-8451102745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850" y="4053849"/>
            <a:ext cx="2938496" cy="94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556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654C3-0CE7-419C-B8B9-BF325F9A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Quantum Circuit</a:t>
            </a:r>
            <a:endParaRPr lang="en-CA" sz="4000" dirty="0">
              <a:solidFill>
                <a:srgbClr val="FFFFFF"/>
              </a:solidFill>
            </a:endParaRPr>
          </a:p>
        </p:txBody>
      </p:sp>
      <p:pic>
        <p:nvPicPr>
          <p:cNvPr id="19" name="Picture 18" descr="Diagram, schematic&#10;&#10;Description automatically generated">
            <a:extLst>
              <a:ext uri="{FF2B5EF4-FFF2-40B4-BE49-F238E27FC236}">
                <a16:creationId xmlns:a16="http://schemas.microsoft.com/office/drawing/2014/main" id="{34836C5A-0128-40BE-B17C-8810230207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323" y="3522688"/>
            <a:ext cx="5103678" cy="2006915"/>
          </a:xfrm>
          <a:prstGeom prst="rect">
            <a:avLst/>
          </a:prstGeom>
        </p:spPr>
      </p:pic>
      <p:pic>
        <p:nvPicPr>
          <p:cNvPr id="11" name="Picture 10" descr="Schematic&#10;&#10;Description automatically generated with medium confidence">
            <a:extLst>
              <a:ext uri="{FF2B5EF4-FFF2-40B4-BE49-F238E27FC236}">
                <a16:creationId xmlns:a16="http://schemas.microsoft.com/office/drawing/2014/main" id="{3D7D9D8E-B293-4909-BA06-1558C81766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01" y="3709197"/>
            <a:ext cx="5088056" cy="1541456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6BD10202-5B30-49B3-9590-F346D2D459EA}"/>
              </a:ext>
            </a:extLst>
          </p:cNvPr>
          <p:cNvGrpSpPr/>
          <p:nvPr/>
        </p:nvGrpSpPr>
        <p:grpSpPr>
          <a:xfrm>
            <a:off x="7351440" y="2890693"/>
            <a:ext cx="3371040" cy="898920"/>
            <a:chOff x="7351440" y="2890693"/>
            <a:chExt cx="3371040" cy="89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BEECF8F-47AD-4B05-AB9A-102A205CB520}"/>
                    </a:ext>
                  </a:extLst>
                </p14:cNvPr>
                <p14:cNvContentPartPr/>
                <p14:nvPr/>
              </p14:nvContentPartPr>
              <p14:xfrm>
                <a:off x="7662840" y="3193093"/>
                <a:ext cx="33120" cy="3672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0BEECF8F-47AD-4B05-AB9A-102A205CB52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654200" y="3184093"/>
                  <a:ext cx="5076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D627F6C-7AB7-41A6-84DE-30FE7168B094}"/>
                    </a:ext>
                  </a:extLst>
                </p14:cNvPr>
                <p14:cNvContentPartPr/>
                <p14:nvPr/>
              </p14:nvContentPartPr>
              <p14:xfrm>
                <a:off x="7876680" y="3120373"/>
                <a:ext cx="11520" cy="3888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D627F6C-7AB7-41A6-84DE-30FE7168B09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868040" y="3111733"/>
                  <a:ext cx="2916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84F30B3-2483-416D-9E65-9E82F4F08E45}"/>
                    </a:ext>
                  </a:extLst>
                </p14:cNvPr>
                <p14:cNvContentPartPr/>
                <p14:nvPr/>
              </p14:nvContentPartPr>
              <p14:xfrm>
                <a:off x="7676880" y="3294253"/>
                <a:ext cx="181440" cy="590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84F30B3-2483-416D-9E65-9E82F4F08E4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668240" y="3285613"/>
                  <a:ext cx="1990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52A1498-9F22-4502-85BF-7472DC0CBB84}"/>
                    </a:ext>
                  </a:extLst>
                </p14:cNvPr>
                <p14:cNvContentPartPr/>
                <p14:nvPr/>
              </p14:nvContentPartPr>
              <p14:xfrm>
                <a:off x="8023200" y="3122173"/>
                <a:ext cx="16200" cy="4060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52A1498-9F22-4502-85BF-7472DC0CBB8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014200" y="3113173"/>
                  <a:ext cx="3384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508DD8A-27F0-4009-AD53-AD8AC44A7FB6}"/>
                    </a:ext>
                  </a:extLst>
                </p14:cNvPr>
                <p14:cNvContentPartPr/>
                <p14:nvPr/>
              </p14:nvContentPartPr>
              <p14:xfrm>
                <a:off x="8111760" y="3230893"/>
                <a:ext cx="105480" cy="2156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508DD8A-27F0-4009-AD53-AD8AC44A7FB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103120" y="3222253"/>
                  <a:ext cx="12312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1503744-63C9-4867-AF63-8E6DCE1D68FF}"/>
                    </a:ext>
                  </a:extLst>
                </p14:cNvPr>
                <p14:cNvContentPartPr/>
                <p14:nvPr/>
              </p14:nvContentPartPr>
              <p14:xfrm>
                <a:off x="8263320" y="3113533"/>
                <a:ext cx="190440" cy="4665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1503744-63C9-4867-AF63-8E6DCE1D68F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254320" y="3104533"/>
                  <a:ext cx="208080" cy="48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530351E-8E93-48D9-B592-438D1AFD90B5}"/>
                    </a:ext>
                  </a:extLst>
                </p14:cNvPr>
                <p14:cNvContentPartPr/>
                <p14:nvPr/>
              </p14:nvContentPartPr>
              <p14:xfrm>
                <a:off x="7351440" y="2913733"/>
                <a:ext cx="196560" cy="784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530351E-8E93-48D9-B592-438D1AFD90B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342440" y="2904733"/>
                  <a:ext cx="214200" cy="80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6FE7C11-3108-4F8C-83FE-F9975A25BFE7}"/>
                    </a:ext>
                  </a:extLst>
                </p14:cNvPr>
                <p14:cNvContentPartPr/>
                <p14:nvPr/>
              </p14:nvContentPartPr>
              <p14:xfrm>
                <a:off x="8475360" y="2909773"/>
                <a:ext cx="245880" cy="819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6FE7C11-3108-4F8C-83FE-F9975A25BFE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466720" y="2900773"/>
                  <a:ext cx="263520" cy="83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CDC7C70-233B-4B95-AEA8-F669D39278F3}"/>
                    </a:ext>
                  </a:extLst>
                </p14:cNvPr>
                <p14:cNvContentPartPr/>
                <p14:nvPr/>
              </p14:nvContentPartPr>
              <p14:xfrm>
                <a:off x="8821680" y="3257893"/>
                <a:ext cx="234360" cy="2077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CDC7C70-233B-4B95-AEA8-F669D39278F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812680" y="3249253"/>
                  <a:ext cx="25200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592B720-C942-46E1-BE5B-FBDDC0C7EA3C}"/>
                    </a:ext>
                  </a:extLst>
                </p14:cNvPr>
                <p14:cNvContentPartPr/>
                <p14:nvPr/>
              </p14:nvContentPartPr>
              <p14:xfrm>
                <a:off x="8882880" y="3293173"/>
                <a:ext cx="161640" cy="1483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592B720-C942-46E1-BE5B-FBDDC0C7EA3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873880" y="3284533"/>
                  <a:ext cx="1792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823E0B4-4386-4B7A-8DD6-E890CAA67DFF}"/>
                    </a:ext>
                  </a:extLst>
                </p14:cNvPr>
                <p14:cNvContentPartPr/>
                <p14:nvPr/>
              </p14:nvContentPartPr>
              <p14:xfrm>
                <a:off x="8922480" y="3256453"/>
                <a:ext cx="83160" cy="1850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823E0B4-4386-4B7A-8DD6-E890CAA67DF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913840" y="3247813"/>
                  <a:ext cx="10080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35D715E-EAFA-4C17-AD05-FE652A8125C8}"/>
                    </a:ext>
                  </a:extLst>
                </p14:cNvPr>
                <p14:cNvContentPartPr/>
                <p14:nvPr/>
              </p14:nvContentPartPr>
              <p14:xfrm>
                <a:off x="9248280" y="2890693"/>
                <a:ext cx="167040" cy="8629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35D715E-EAFA-4C17-AD05-FE652A8125C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239280" y="2882053"/>
                  <a:ext cx="184680" cy="88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E679DD6-8E2D-4FB3-88D9-233C98B762E6}"/>
                    </a:ext>
                  </a:extLst>
                </p14:cNvPr>
                <p14:cNvContentPartPr/>
                <p14:nvPr/>
              </p14:nvContentPartPr>
              <p14:xfrm>
                <a:off x="9791520" y="3374893"/>
                <a:ext cx="391320" cy="360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E679DD6-8E2D-4FB3-88D9-233C98B762E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782880" y="3365893"/>
                  <a:ext cx="40896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A9D6B3A-75D4-407A-B175-A15F62F42771}"/>
                    </a:ext>
                  </a:extLst>
                </p14:cNvPr>
                <p14:cNvContentPartPr/>
                <p14:nvPr/>
              </p14:nvContentPartPr>
              <p14:xfrm>
                <a:off x="9756240" y="3365893"/>
                <a:ext cx="165960" cy="3618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A9D6B3A-75D4-407A-B175-A15F62F4277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747600" y="3357253"/>
                  <a:ext cx="18360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453D0F6-404C-4C8C-BC92-56D087BC108F}"/>
                    </a:ext>
                  </a:extLst>
                </p14:cNvPr>
                <p14:cNvContentPartPr/>
                <p14:nvPr/>
              </p14:nvContentPartPr>
              <p14:xfrm>
                <a:off x="9910680" y="3494053"/>
                <a:ext cx="203760" cy="1674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453D0F6-404C-4C8C-BC92-56D087BC108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901680" y="3485413"/>
                  <a:ext cx="2214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BF523FF-2B4B-4567-9489-7C93557CA5DB}"/>
                    </a:ext>
                  </a:extLst>
                </p14:cNvPr>
                <p14:cNvContentPartPr/>
                <p14:nvPr/>
              </p14:nvContentPartPr>
              <p14:xfrm>
                <a:off x="9491280" y="3322333"/>
                <a:ext cx="888840" cy="446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BF523FF-2B4B-4567-9489-7C93557CA5D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482640" y="3313333"/>
                  <a:ext cx="9064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84CC478-C219-4687-AB69-0EED8E860A39}"/>
                    </a:ext>
                  </a:extLst>
                </p14:cNvPr>
                <p14:cNvContentPartPr/>
                <p14:nvPr/>
              </p14:nvContentPartPr>
              <p14:xfrm>
                <a:off x="9610800" y="2927773"/>
                <a:ext cx="35280" cy="324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84CC478-C219-4687-AB69-0EED8E860A39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602160" y="2918773"/>
                  <a:ext cx="5292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28D06C9-69FC-44F3-A05E-22A39E353D58}"/>
                    </a:ext>
                  </a:extLst>
                </p14:cNvPr>
                <p14:cNvContentPartPr/>
                <p14:nvPr/>
              </p14:nvContentPartPr>
              <p14:xfrm>
                <a:off x="9665880" y="2994733"/>
                <a:ext cx="124920" cy="1360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28D06C9-69FC-44F3-A05E-22A39E353D5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656880" y="2985733"/>
                  <a:ext cx="14256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15C718E-92E8-47E5-8F74-18A0731CBA26}"/>
                    </a:ext>
                  </a:extLst>
                </p14:cNvPr>
                <p14:cNvContentPartPr/>
                <p14:nvPr/>
              </p14:nvContentPartPr>
              <p14:xfrm>
                <a:off x="9800880" y="2932093"/>
                <a:ext cx="151920" cy="3186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15C718E-92E8-47E5-8F74-18A0731CBA2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791880" y="2923453"/>
                  <a:ext cx="16956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F967203-5AE8-4C14-A539-2478E6542B79}"/>
                    </a:ext>
                  </a:extLst>
                </p14:cNvPr>
                <p14:cNvContentPartPr/>
                <p14:nvPr/>
              </p14:nvContentPartPr>
              <p14:xfrm>
                <a:off x="10052160" y="3080773"/>
                <a:ext cx="108720" cy="72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F967203-5AE8-4C14-A539-2478E6542B79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043520" y="3071773"/>
                  <a:ext cx="1263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9DAEE15-4097-411E-A1E5-A3BD0381BB91}"/>
                    </a:ext>
                  </a:extLst>
                </p14:cNvPr>
                <p14:cNvContentPartPr/>
                <p14:nvPr/>
              </p14:nvContentPartPr>
              <p14:xfrm>
                <a:off x="10249800" y="2933533"/>
                <a:ext cx="34560" cy="3531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9DAEE15-4097-411E-A1E5-A3BD0381BB9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241160" y="2924893"/>
                  <a:ext cx="5220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C0E923C-2A76-4871-97E8-00C63E831D3D}"/>
                    </a:ext>
                  </a:extLst>
                </p14:cNvPr>
                <p14:cNvContentPartPr/>
                <p14:nvPr/>
              </p14:nvContentPartPr>
              <p14:xfrm>
                <a:off x="10360320" y="3018853"/>
                <a:ext cx="22320" cy="207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C0E923C-2A76-4871-97E8-00C63E831D3D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351320" y="3009853"/>
                  <a:ext cx="3996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A354FAC-4DC0-4A52-A726-D93F1A26EF6F}"/>
                    </a:ext>
                  </a:extLst>
                </p14:cNvPr>
                <p14:cNvContentPartPr/>
                <p14:nvPr/>
              </p14:nvContentPartPr>
              <p14:xfrm>
                <a:off x="10422240" y="2970253"/>
                <a:ext cx="109800" cy="2894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A354FAC-4DC0-4A52-A726-D93F1A26EF6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413240" y="2961613"/>
                  <a:ext cx="12744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332C153-2BA7-4F22-BAF6-4640374DA54A}"/>
                    </a:ext>
                  </a:extLst>
                </p14:cNvPr>
                <p14:cNvContentPartPr/>
                <p14:nvPr/>
              </p14:nvContentPartPr>
              <p14:xfrm>
                <a:off x="10525920" y="2950813"/>
                <a:ext cx="196560" cy="838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332C153-2BA7-4F22-BAF6-4640374DA54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517280" y="2941813"/>
                  <a:ext cx="214200" cy="856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12573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654C3-0CE7-419C-B8B9-BF325F9A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Quantum Circuit</a:t>
            </a:r>
            <a:endParaRPr lang="en-CA" sz="4000" dirty="0">
              <a:solidFill>
                <a:srgbClr val="FFFFFF"/>
              </a:solidFill>
            </a:endParaRPr>
          </a:p>
        </p:txBody>
      </p:sp>
      <p:pic>
        <p:nvPicPr>
          <p:cNvPr id="19" name="Picture 18" descr="Diagram, schematic&#10;&#10;Description automatically generated">
            <a:extLst>
              <a:ext uri="{FF2B5EF4-FFF2-40B4-BE49-F238E27FC236}">
                <a16:creationId xmlns:a16="http://schemas.microsoft.com/office/drawing/2014/main" id="{34836C5A-0128-40BE-B17C-8810230207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323" y="3522689"/>
            <a:ext cx="4539459" cy="1785048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7E415972-C633-45E0-8F90-0D5BA5DA8A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769" y="2284386"/>
            <a:ext cx="5582331" cy="2101849"/>
          </a:xfrm>
          <a:prstGeom prst="rect">
            <a:avLst/>
          </a:prstGeom>
        </p:spPr>
      </p:pic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C5EF6A07-1C33-41C8-940E-B90407274B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865" y="4770053"/>
            <a:ext cx="4127717" cy="853215"/>
          </a:xfrm>
          <a:prstGeom prst="rect">
            <a:avLst/>
          </a:prstGeom>
        </p:spPr>
      </p:pic>
      <p:pic>
        <p:nvPicPr>
          <p:cNvPr id="17" name="Picture 16" descr="Diagram, schematic&#10;&#10;Description automatically generated">
            <a:extLst>
              <a:ext uri="{FF2B5EF4-FFF2-40B4-BE49-F238E27FC236}">
                <a16:creationId xmlns:a16="http://schemas.microsoft.com/office/drawing/2014/main" id="{E7322820-2CFD-4D47-B2FF-AD6731AB68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044" y="5940264"/>
            <a:ext cx="4058538" cy="8532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8F22D43-6C88-474B-9334-C173DCE98615}"/>
                  </a:ext>
                </a:extLst>
              </p:cNvPr>
              <p:cNvSpPr txBox="1"/>
              <p:nvPr/>
            </p:nvSpPr>
            <p:spPr>
              <a:xfrm>
                <a:off x="5767891" y="4473792"/>
                <a:ext cx="54017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CA" dirty="0"/>
                  <a:t> is constant,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CA" dirty="0"/>
                  <a:t>,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8F22D43-6C88-474B-9334-C173DCE986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891" y="4473792"/>
                <a:ext cx="5401732" cy="369332"/>
              </a:xfrm>
              <a:prstGeom prst="rect">
                <a:avLst/>
              </a:prstGeom>
              <a:blipFill>
                <a:blip r:embed="rId7"/>
                <a:stretch>
                  <a:fillRect l="-903" t="-10000" b="-2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4A1ACE6-528A-4883-A16B-A528B2BBB246}"/>
                  </a:ext>
                </a:extLst>
              </p:cNvPr>
              <p:cNvSpPr txBox="1"/>
              <p:nvPr/>
            </p:nvSpPr>
            <p:spPr>
              <a:xfrm>
                <a:off x="5767891" y="5612132"/>
                <a:ext cx="54017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CA" dirty="0"/>
                  <a:t> is balanced,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CA" dirty="0"/>
                  <a:t>,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4A1ACE6-528A-4883-A16B-A528B2BBB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891" y="5612132"/>
                <a:ext cx="5401732" cy="369332"/>
              </a:xfrm>
              <a:prstGeom prst="rect">
                <a:avLst/>
              </a:prstGeom>
              <a:blipFill>
                <a:blip r:embed="rId8"/>
                <a:stretch>
                  <a:fillRect l="-903" t="-10000" b="-2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06EC852F-9833-4801-BADB-0C645F390A91}"/>
              </a:ext>
            </a:extLst>
          </p:cNvPr>
          <p:cNvGrpSpPr/>
          <p:nvPr/>
        </p:nvGrpSpPr>
        <p:grpSpPr>
          <a:xfrm>
            <a:off x="911760" y="5770320"/>
            <a:ext cx="552960" cy="379440"/>
            <a:chOff x="911760" y="5770320"/>
            <a:chExt cx="552960" cy="37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E2469D8-BCDE-4318-981E-624E17279262}"/>
                    </a:ext>
                  </a:extLst>
                </p14:cNvPr>
                <p14:cNvContentPartPr/>
                <p14:nvPr/>
              </p14:nvContentPartPr>
              <p14:xfrm>
                <a:off x="911760" y="5775720"/>
                <a:ext cx="126720" cy="72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E2469D8-BCDE-4318-981E-624E1727926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03120" y="5767080"/>
                  <a:ext cx="1443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7868338-89B5-40D4-B53C-490E7EA6C6B7}"/>
                    </a:ext>
                  </a:extLst>
                </p14:cNvPr>
                <p14:cNvContentPartPr/>
                <p14:nvPr/>
              </p14:nvContentPartPr>
              <p14:xfrm>
                <a:off x="955680" y="5770320"/>
                <a:ext cx="215280" cy="2743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7868338-89B5-40D4-B53C-490E7EA6C6B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47040" y="5761680"/>
                  <a:ext cx="23292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CCDDE27-9485-482B-9ED9-7CB2D9066F87}"/>
                    </a:ext>
                  </a:extLst>
                </p14:cNvPr>
                <p14:cNvContentPartPr/>
                <p14:nvPr/>
              </p14:nvContentPartPr>
              <p14:xfrm>
                <a:off x="1162680" y="5888040"/>
                <a:ext cx="154800" cy="2617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CCDDE27-9485-482B-9ED9-7CB2D9066F8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154040" y="5879400"/>
                  <a:ext cx="17244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D476180-0E9C-4687-B303-41AF59F3826A}"/>
                    </a:ext>
                  </a:extLst>
                </p14:cNvPr>
                <p14:cNvContentPartPr/>
                <p14:nvPr/>
              </p14:nvContentPartPr>
              <p14:xfrm>
                <a:off x="1430160" y="5883000"/>
                <a:ext cx="16920" cy="82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D476180-0E9C-4687-B303-41AF59F3826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421160" y="5874360"/>
                  <a:ext cx="345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95EF3A7-5308-49DD-AA8F-96725C7D0D43}"/>
                    </a:ext>
                  </a:extLst>
                </p14:cNvPr>
                <p14:cNvContentPartPr/>
                <p14:nvPr/>
              </p14:nvContentPartPr>
              <p14:xfrm>
                <a:off x="1444560" y="6027360"/>
                <a:ext cx="20160" cy="9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95EF3A7-5308-49DD-AA8F-96725C7D0D4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435560" y="6018360"/>
                  <a:ext cx="37800" cy="2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15093286-EFF0-4DA1-8A42-275C83683C37}"/>
              </a:ext>
            </a:extLst>
          </p:cNvPr>
          <p:cNvGrpSpPr/>
          <p:nvPr/>
        </p:nvGrpSpPr>
        <p:grpSpPr>
          <a:xfrm>
            <a:off x="1640040" y="5624880"/>
            <a:ext cx="3651840" cy="1080360"/>
            <a:chOff x="1640040" y="5624880"/>
            <a:chExt cx="3651840" cy="108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5B8C9AB-EE8B-4295-8F8A-9EA1D50DE022}"/>
                    </a:ext>
                  </a:extLst>
                </p14:cNvPr>
                <p14:cNvContentPartPr/>
                <p14:nvPr/>
              </p14:nvContentPartPr>
              <p14:xfrm>
                <a:off x="1729320" y="5700480"/>
                <a:ext cx="53280" cy="3841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5B8C9AB-EE8B-4295-8F8A-9EA1D50DE02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720320" y="5691480"/>
                  <a:ext cx="7092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57DA144-D757-42FD-8E86-E50DFFA7AE58}"/>
                    </a:ext>
                  </a:extLst>
                </p14:cNvPr>
                <p14:cNvContentPartPr/>
                <p14:nvPr/>
              </p14:nvContentPartPr>
              <p14:xfrm>
                <a:off x="1797720" y="5822880"/>
                <a:ext cx="176040" cy="2304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57DA144-D757-42FD-8E86-E50DFFA7AE5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788720" y="5814240"/>
                  <a:ext cx="1936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C7DB96A-93DD-4CB8-AEB5-784CF2101801}"/>
                    </a:ext>
                  </a:extLst>
                </p14:cNvPr>
                <p14:cNvContentPartPr/>
                <p14:nvPr/>
              </p14:nvContentPartPr>
              <p14:xfrm>
                <a:off x="1829760" y="5791560"/>
                <a:ext cx="120600" cy="2707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C7DB96A-93DD-4CB8-AEB5-784CF210180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821120" y="5782920"/>
                  <a:ext cx="13824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BFEF68C-8AA4-4933-8E28-98F96A35BE8F}"/>
                    </a:ext>
                  </a:extLst>
                </p14:cNvPr>
                <p14:cNvContentPartPr/>
                <p14:nvPr/>
              </p14:nvContentPartPr>
              <p14:xfrm>
                <a:off x="1950000" y="5697240"/>
                <a:ext cx="186840" cy="3441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BFEF68C-8AA4-4933-8E28-98F96A35BE8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941360" y="5688600"/>
                  <a:ext cx="20448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4F4ABC4-8256-4CC1-8CB9-C69C73A08361}"/>
                    </a:ext>
                  </a:extLst>
                </p14:cNvPr>
                <p14:cNvContentPartPr/>
                <p14:nvPr/>
              </p14:nvContentPartPr>
              <p14:xfrm>
                <a:off x="2223960" y="5724240"/>
                <a:ext cx="45720" cy="3304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4F4ABC4-8256-4CC1-8CB9-C69C73A0836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15320" y="5715240"/>
                  <a:ext cx="6336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4E5C39C-451B-41A7-95D0-ECFE0724ED6C}"/>
                    </a:ext>
                  </a:extLst>
                </p14:cNvPr>
                <p14:cNvContentPartPr/>
                <p14:nvPr/>
              </p14:nvContentPartPr>
              <p14:xfrm>
                <a:off x="2303520" y="5771760"/>
                <a:ext cx="153000" cy="3218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4E5C39C-451B-41A7-95D0-ECFE0724ED6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94880" y="5763120"/>
                  <a:ext cx="17064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A125604-2BF1-4E97-AF95-B032B7ACD937}"/>
                    </a:ext>
                  </a:extLst>
                </p14:cNvPr>
                <p14:cNvContentPartPr/>
                <p14:nvPr/>
              </p14:nvContentPartPr>
              <p14:xfrm>
                <a:off x="2482800" y="5698320"/>
                <a:ext cx="174600" cy="315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A125604-2BF1-4E97-AF95-B032B7ACD93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473800" y="5689320"/>
                  <a:ext cx="19224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0E584A4-CF79-4A5B-A4BB-7A5362C74CDB}"/>
                    </a:ext>
                  </a:extLst>
                </p14:cNvPr>
                <p14:cNvContentPartPr/>
                <p14:nvPr/>
              </p14:nvContentPartPr>
              <p14:xfrm>
                <a:off x="2820480" y="5832600"/>
                <a:ext cx="12600" cy="1346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0E584A4-CF79-4A5B-A4BB-7A5362C74CD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811480" y="5823600"/>
                  <a:ext cx="302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CA04915-DDD9-478A-A32A-49D34DBD6494}"/>
                    </a:ext>
                  </a:extLst>
                </p14:cNvPr>
                <p14:cNvContentPartPr/>
                <p14:nvPr/>
              </p14:nvContentPartPr>
              <p14:xfrm>
                <a:off x="2873400" y="5862120"/>
                <a:ext cx="354960" cy="133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CA04915-DDD9-478A-A32A-49D34DBD6494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864400" y="5853480"/>
                  <a:ext cx="3726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63A0DCE-8073-4F57-8048-5477FD61C13C}"/>
                    </a:ext>
                  </a:extLst>
                </p14:cNvPr>
                <p14:cNvContentPartPr/>
                <p14:nvPr/>
              </p14:nvContentPartPr>
              <p14:xfrm>
                <a:off x="3079680" y="5768880"/>
                <a:ext cx="161280" cy="1612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63A0DCE-8073-4F57-8048-5477FD61C13C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071040" y="5759880"/>
                  <a:ext cx="1789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6F9665E-A219-4EEB-8E17-15D214542640}"/>
                    </a:ext>
                  </a:extLst>
                </p14:cNvPr>
                <p14:cNvContentPartPr/>
                <p14:nvPr/>
              </p14:nvContentPartPr>
              <p14:xfrm>
                <a:off x="3460920" y="5708400"/>
                <a:ext cx="51120" cy="3600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6F9665E-A219-4EEB-8E17-15D21454264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451920" y="5699400"/>
                  <a:ext cx="6876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1CA6648-1EBA-4BD9-A714-D10866312F34}"/>
                    </a:ext>
                  </a:extLst>
                </p14:cNvPr>
                <p14:cNvContentPartPr/>
                <p14:nvPr/>
              </p14:nvContentPartPr>
              <p14:xfrm>
                <a:off x="3518160" y="5839080"/>
                <a:ext cx="167400" cy="1598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1CA6648-1EBA-4BD9-A714-D10866312F3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509160" y="5830440"/>
                  <a:ext cx="18504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1004AA3-FC54-4CA6-BBF2-CC8373864079}"/>
                    </a:ext>
                  </a:extLst>
                </p14:cNvPr>
                <p14:cNvContentPartPr/>
                <p14:nvPr/>
              </p14:nvContentPartPr>
              <p14:xfrm>
                <a:off x="3555960" y="5793720"/>
                <a:ext cx="116280" cy="2228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1004AA3-FC54-4CA6-BBF2-CC8373864079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547320" y="5785080"/>
                  <a:ext cx="13392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BA124AB-E8BF-4A59-A2D0-B4766BF56450}"/>
                    </a:ext>
                  </a:extLst>
                </p14:cNvPr>
                <p14:cNvContentPartPr/>
                <p14:nvPr/>
              </p14:nvContentPartPr>
              <p14:xfrm>
                <a:off x="3710400" y="5706240"/>
                <a:ext cx="178920" cy="3283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BA124AB-E8BF-4A59-A2D0-B4766BF5645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701400" y="5697600"/>
                  <a:ext cx="19656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887AABB-D829-4518-A2E4-420702A68909}"/>
                    </a:ext>
                  </a:extLst>
                </p14:cNvPr>
                <p14:cNvContentPartPr/>
                <p14:nvPr/>
              </p14:nvContentPartPr>
              <p14:xfrm>
                <a:off x="3986880" y="5639280"/>
                <a:ext cx="55080" cy="3495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887AABB-D829-4518-A2E4-420702A68909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977880" y="5630640"/>
                  <a:ext cx="7272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185FED3-3C69-4EA6-BADB-81FEDA5A876B}"/>
                    </a:ext>
                  </a:extLst>
                </p14:cNvPr>
                <p14:cNvContentPartPr/>
                <p14:nvPr/>
              </p14:nvContentPartPr>
              <p14:xfrm>
                <a:off x="4085160" y="5727480"/>
                <a:ext cx="163440" cy="3625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185FED3-3C69-4EA6-BADB-81FEDA5A876B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076160" y="5718840"/>
                  <a:ext cx="18108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5284D1D-B456-404F-8A11-18C76C5BD104}"/>
                    </a:ext>
                  </a:extLst>
                </p14:cNvPr>
                <p14:cNvContentPartPr/>
                <p14:nvPr/>
              </p14:nvContentPartPr>
              <p14:xfrm>
                <a:off x="4378560" y="5826480"/>
                <a:ext cx="174960" cy="1944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5284D1D-B456-404F-8A11-18C76C5BD104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369560" y="5817480"/>
                  <a:ext cx="19260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BA6E182-38E2-4096-A3AE-21366EED1FD5}"/>
                    </a:ext>
                  </a:extLst>
                </p14:cNvPr>
                <p14:cNvContentPartPr/>
                <p14:nvPr/>
              </p14:nvContentPartPr>
              <p14:xfrm>
                <a:off x="4414920" y="5916120"/>
                <a:ext cx="111960" cy="32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BA6E182-38E2-4096-A3AE-21366EED1FD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405920" y="5907120"/>
                  <a:ext cx="12960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C99E4CF-9A87-4BDD-A6C4-AA632417F97F}"/>
                    </a:ext>
                  </a:extLst>
                </p14:cNvPr>
                <p14:cNvContentPartPr/>
                <p14:nvPr/>
              </p14:nvContentPartPr>
              <p14:xfrm>
                <a:off x="4461360" y="5837280"/>
                <a:ext cx="15840" cy="1843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C99E4CF-9A87-4BDD-A6C4-AA632417F97F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452360" y="5828640"/>
                  <a:ext cx="3348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D1D8B8E-955B-400D-B50F-40F155DF6BBC}"/>
                    </a:ext>
                  </a:extLst>
                </p14:cNvPr>
                <p14:cNvContentPartPr/>
                <p14:nvPr/>
              </p14:nvContentPartPr>
              <p14:xfrm>
                <a:off x="4703280" y="5627040"/>
                <a:ext cx="166680" cy="4255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D1D8B8E-955B-400D-B50F-40F155DF6BB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694280" y="5618400"/>
                  <a:ext cx="184320" cy="44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4450304-F319-4271-9099-0FB75B2E62FC}"/>
                    </a:ext>
                  </a:extLst>
                </p14:cNvPr>
                <p14:cNvContentPartPr/>
                <p14:nvPr/>
              </p14:nvContentPartPr>
              <p14:xfrm>
                <a:off x="4689960" y="5820720"/>
                <a:ext cx="163800" cy="144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4450304-F319-4271-9099-0FB75B2E62FC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680960" y="5811720"/>
                  <a:ext cx="1814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546E9FF-838E-45FF-A2C3-059494616DCC}"/>
                    </a:ext>
                  </a:extLst>
                </p14:cNvPr>
                <p14:cNvContentPartPr/>
                <p14:nvPr/>
              </p14:nvContentPartPr>
              <p14:xfrm>
                <a:off x="4876080" y="5780760"/>
                <a:ext cx="54720" cy="2430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546E9FF-838E-45FF-A2C3-059494616DCC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867440" y="5772120"/>
                  <a:ext cx="7236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51AE161-5CF3-40F3-9E28-E89A9FF55C6C}"/>
                    </a:ext>
                  </a:extLst>
                </p14:cNvPr>
                <p14:cNvContentPartPr/>
                <p14:nvPr/>
              </p14:nvContentPartPr>
              <p14:xfrm>
                <a:off x="4913160" y="5862120"/>
                <a:ext cx="117360" cy="1494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51AE161-5CF3-40F3-9E28-E89A9FF55C6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904160" y="5853480"/>
                  <a:ext cx="13500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9584CE2-7C8A-4339-A423-45074FF5F29E}"/>
                    </a:ext>
                  </a:extLst>
                </p14:cNvPr>
                <p14:cNvContentPartPr/>
                <p14:nvPr/>
              </p14:nvContentPartPr>
              <p14:xfrm>
                <a:off x="4910640" y="5809560"/>
                <a:ext cx="111960" cy="2422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9584CE2-7C8A-4339-A423-45074FF5F29E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902000" y="5800920"/>
                  <a:ext cx="12960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884502D-F048-4D5D-AF47-A30077A16E01}"/>
                    </a:ext>
                  </a:extLst>
                </p14:cNvPr>
                <p14:cNvContentPartPr/>
                <p14:nvPr/>
              </p14:nvContentPartPr>
              <p14:xfrm>
                <a:off x="5066520" y="5804520"/>
                <a:ext cx="63720" cy="2566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884502D-F048-4D5D-AF47-A30077A16E01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057520" y="5795880"/>
                  <a:ext cx="8136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A3B3BA9-0478-4F35-8951-D436265CFC7A}"/>
                    </a:ext>
                  </a:extLst>
                </p14:cNvPr>
                <p14:cNvContentPartPr/>
                <p14:nvPr/>
              </p14:nvContentPartPr>
              <p14:xfrm>
                <a:off x="5096760" y="5624880"/>
                <a:ext cx="195120" cy="5410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A3B3BA9-0478-4F35-8951-D436265CFC7A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087760" y="5615880"/>
                  <a:ext cx="212760" cy="55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CEC14B8-6707-4D41-A5BF-5594EE3E4A5A}"/>
                    </a:ext>
                  </a:extLst>
                </p14:cNvPr>
                <p14:cNvContentPartPr/>
                <p14:nvPr/>
              </p14:nvContentPartPr>
              <p14:xfrm>
                <a:off x="3993720" y="5938080"/>
                <a:ext cx="29520" cy="1285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CEC14B8-6707-4D41-A5BF-5594EE3E4A5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985080" y="5929080"/>
                  <a:ext cx="471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C03B749C-FD51-4B85-9ACF-55133A21288B}"/>
                    </a:ext>
                  </a:extLst>
                </p14:cNvPr>
                <p14:cNvContentPartPr/>
                <p14:nvPr/>
              </p14:nvContentPartPr>
              <p14:xfrm>
                <a:off x="2781600" y="6414720"/>
                <a:ext cx="7920" cy="1594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C03B749C-FD51-4B85-9ACF-55133A21288B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772960" y="6406080"/>
                  <a:ext cx="255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FA074BD8-B672-40CE-8CD7-63214C1C2C37}"/>
                    </a:ext>
                  </a:extLst>
                </p14:cNvPr>
                <p14:cNvContentPartPr/>
                <p14:nvPr/>
              </p14:nvContentPartPr>
              <p14:xfrm>
                <a:off x="2824440" y="6502920"/>
                <a:ext cx="469800" cy="972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FA074BD8-B672-40CE-8CD7-63214C1C2C37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815800" y="6494280"/>
                  <a:ext cx="4874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84525B54-B81C-45A8-AD8E-215BE378AC43}"/>
                    </a:ext>
                  </a:extLst>
                </p14:cNvPr>
                <p14:cNvContentPartPr/>
                <p14:nvPr/>
              </p14:nvContentPartPr>
              <p14:xfrm>
                <a:off x="3128280" y="6389880"/>
                <a:ext cx="171720" cy="1753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84525B54-B81C-45A8-AD8E-215BE378AC43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119640" y="6381240"/>
                  <a:ext cx="18936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DC9734F3-D090-414D-816F-A8B9D20E75D7}"/>
                    </a:ext>
                  </a:extLst>
                </p14:cNvPr>
                <p14:cNvContentPartPr/>
                <p14:nvPr/>
              </p14:nvContentPartPr>
              <p14:xfrm>
                <a:off x="3509520" y="6297720"/>
                <a:ext cx="39960" cy="25848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DC9734F3-D090-414D-816F-A8B9D20E75D7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500520" y="6289080"/>
                  <a:ext cx="5760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E7AFD1A0-FDD6-4A81-8E2E-9F656993745B}"/>
                    </a:ext>
                  </a:extLst>
                </p14:cNvPr>
                <p14:cNvContentPartPr/>
                <p14:nvPr/>
              </p14:nvContentPartPr>
              <p14:xfrm>
                <a:off x="3631560" y="6376200"/>
                <a:ext cx="101160" cy="11088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E7AFD1A0-FDD6-4A81-8E2E-9F656993745B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622920" y="6367560"/>
                  <a:ext cx="1188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D7062874-9B4F-457B-8319-4C8900F23EE7}"/>
                    </a:ext>
                  </a:extLst>
                </p14:cNvPr>
                <p14:cNvContentPartPr/>
                <p14:nvPr/>
              </p14:nvContentPartPr>
              <p14:xfrm>
                <a:off x="3760440" y="6287640"/>
                <a:ext cx="138600" cy="27468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D7062874-9B4F-457B-8319-4C8900F23EE7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751440" y="6279000"/>
                  <a:ext cx="15624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BB7817FF-5CDF-45B4-903C-2B254335FDE9}"/>
                    </a:ext>
                  </a:extLst>
                </p14:cNvPr>
                <p14:cNvContentPartPr/>
                <p14:nvPr/>
              </p14:nvContentPartPr>
              <p14:xfrm>
                <a:off x="4065000" y="6267840"/>
                <a:ext cx="9000" cy="3333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BB7817FF-5CDF-45B4-903C-2B254335FDE9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056000" y="6258840"/>
                  <a:ext cx="2664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64929736-2C15-4AF5-BE42-4A86C7005C7E}"/>
                    </a:ext>
                  </a:extLst>
                </p14:cNvPr>
                <p14:cNvContentPartPr/>
                <p14:nvPr/>
              </p14:nvContentPartPr>
              <p14:xfrm>
                <a:off x="4399440" y="6358200"/>
                <a:ext cx="172800" cy="2106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64929736-2C15-4AF5-BE42-4A86C7005C7E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390440" y="6349200"/>
                  <a:ext cx="19044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0666CF80-0797-48A7-9CF6-D5C53B0AE1BB}"/>
                    </a:ext>
                  </a:extLst>
                </p14:cNvPr>
                <p14:cNvContentPartPr/>
                <p14:nvPr/>
              </p14:nvContentPartPr>
              <p14:xfrm>
                <a:off x="4425000" y="6457560"/>
                <a:ext cx="125280" cy="3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0666CF80-0797-48A7-9CF6-D5C53B0AE1BB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416000" y="6448920"/>
                  <a:ext cx="1429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056AB3E2-17A0-4E2D-87A0-99F25A7CA3A1}"/>
                    </a:ext>
                  </a:extLst>
                </p14:cNvPr>
                <p14:cNvContentPartPr/>
                <p14:nvPr/>
              </p14:nvContentPartPr>
              <p14:xfrm>
                <a:off x="4464600" y="6376200"/>
                <a:ext cx="15840" cy="18216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056AB3E2-17A0-4E2D-87A0-99F25A7CA3A1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4455960" y="6367200"/>
                  <a:ext cx="3348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C221F65A-4EA2-4162-9F20-44BB1A3C6169}"/>
                    </a:ext>
                  </a:extLst>
                </p14:cNvPr>
                <p14:cNvContentPartPr/>
                <p14:nvPr/>
              </p14:nvContentPartPr>
              <p14:xfrm>
                <a:off x="4723080" y="6201960"/>
                <a:ext cx="155160" cy="39528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C221F65A-4EA2-4162-9F20-44BB1A3C616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714080" y="6192960"/>
                  <a:ext cx="17280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024774A0-8F8A-4BAC-83EA-14173A218453}"/>
                    </a:ext>
                  </a:extLst>
                </p14:cNvPr>
                <p14:cNvContentPartPr/>
                <p14:nvPr/>
              </p14:nvContentPartPr>
              <p14:xfrm>
                <a:off x="4916400" y="6362160"/>
                <a:ext cx="51480" cy="24192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024774A0-8F8A-4BAC-83EA-14173A218453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907400" y="6353520"/>
                  <a:ext cx="6912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FC929EEC-7050-4CA5-8F50-76BB4FE3EC08}"/>
                    </a:ext>
                  </a:extLst>
                </p14:cNvPr>
                <p14:cNvContentPartPr/>
                <p14:nvPr/>
              </p14:nvContentPartPr>
              <p14:xfrm>
                <a:off x="4850880" y="6365040"/>
                <a:ext cx="36000" cy="28368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FC929EEC-7050-4CA5-8F50-76BB4FE3EC08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842240" y="6356040"/>
                  <a:ext cx="5364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F1816F83-9EE4-4040-8CCA-628FD3DA449A}"/>
                    </a:ext>
                  </a:extLst>
                </p14:cNvPr>
                <p14:cNvContentPartPr/>
                <p14:nvPr/>
              </p14:nvContentPartPr>
              <p14:xfrm>
                <a:off x="5020800" y="6354240"/>
                <a:ext cx="45360" cy="26892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F1816F83-9EE4-4040-8CCA-628FD3DA449A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012160" y="6345240"/>
                  <a:ext cx="6300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FF9852FA-7DFE-4BBA-B86E-A279DE231083}"/>
                    </a:ext>
                  </a:extLst>
                </p14:cNvPr>
                <p14:cNvContentPartPr/>
                <p14:nvPr/>
              </p14:nvContentPartPr>
              <p14:xfrm>
                <a:off x="5120520" y="6265680"/>
                <a:ext cx="158040" cy="43956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FF9852FA-7DFE-4BBA-B86E-A279DE231083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111520" y="6257040"/>
                  <a:ext cx="175680" cy="45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785E1F8B-C550-43D2-9586-2EEEE9ECB492}"/>
                    </a:ext>
                  </a:extLst>
                </p14:cNvPr>
                <p14:cNvContentPartPr/>
                <p14:nvPr/>
              </p14:nvContentPartPr>
              <p14:xfrm>
                <a:off x="1799520" y="6385920"/>
                <a:ext cx="120960" cy="16380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785E1F8B-C550-43D2-9586-2EEEE9ECB492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790880" y="6376920"/>
                  <a:ext cx="1386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CCF49992-82F0-4EDE-AB56-AF9197D4E001}"/>
                    </a:ext>
                  </a:extLst>
                </p14:cNvPr>
                <p14:cNvContentPartPr/>
                <p14:nvPr/>
              </p14:nvContentPartPr>
              <p14:xfrm>
                <a:off x="1640040" y="6262800"/>
                <a:ext cx="69840" cy="44244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CCF49992-82F0-4EDE-AB56-AF9197D4E001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631040" y="6253800"/>
                  <a:ext cx="87480" cy="46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5D8CA34A-4520-4A54-B52E-DB979900EE82}"/>
                    </a:ext>
                  </a:extLst>
                </p14:cNvPr>
                <p14:cNvContentPartPr/>
                <p14:nvPr/>
              </p14:nvContentPartPr>
              <p14:xfrm>
                <a:off x="1882680" y="6239040"/>
                <a:ext cx="189360" cy="42768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5D8CA34A-4520-4A54-B52E-DB979900EE82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874040" y="6230040"/>
                  <a:ext cx="207000" cy="44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053504E6-6EC4-4A8D-BD58-D1E4826913D5}"/>
                    </a:ext>
                  </a:extLst>
                </p14:cNvPr>
                <p14:cNvContentPartPr/>
                <p14:nvPr/>
              </p14:nvContentPartPr>
              <p14:xfrm>
                <a:off x="2182920" y="6244800"/>
                <a:ext cx="38160" cy="42156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053504E6-6EC4-4A8D-BD58-D1E4826913D5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174280" y="6236160"/>
                  <a:ext cx="55800" cy="43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D97DE4A2-317B-4700-B060-4B91C645B986}"/>
                    </a:ext>
                  </a:extLst>
                </p14:cNvPr>
                <p14:cNvContentPartPr/>
                <p14:nvPr/>
              </p14:nvContentPartPr>
              <p14:xfrm>
                <a:off x="2385240" y="6218160"/>
                <a:ext cx="182880" cy="43272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D97DE4A2-317B-4700-B060-4B91C645B986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2376600" y="6209160"/>
                  <a:ext cx="200520" cy="45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0754FA43-E9C3-42ED-90E4-F61DB39AEC84}"/>
                    </a:ext>
                  </a:extLst>
                </p14:cNvPr>
                <p14:cNvContentPartPr/>
                <p14:nvPr/>
              </p14:nvContentPartPr>
              <p14:xfrm>
                <a:off x="2295600" y="6369000"/>
                <a:ext cx="30240" cy="22284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0754FA43-E9C3-42ED-90E4-F61DB39AEC84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2286600" y="6360360"/>
                  <a:ext cx="47880" cy="240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604E7A07-1D99-4F06-98B0-E1A9C0CD8B9C}"/>
                  </a:ext>
                </a:extLst>
              </p14:cNvPr>
              <p14:cNvContentPartPr/>
              <p14:nvPr/>
            </p14:nvContentPartPr>
            <p14:xfrm>
              <a:off x="4200000" y="6339480"/>
              <a:ext cx="21960" cy="21204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604E7A07-1D99-4F06-98B0-E1A9C0CD8B9C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4191000" y="6330480"/>
                <a:ext cx="39600" cy="229680"/>
              </a:xfrm>
              <a:prstGeom prst="rect">
                <a:avLst/>
              </a:prstGeom>
            </p:spPr>
          </p:pic>
        </mc:Fallback>
      </mc:AlternateContent>
      <p:grpSp>
        <p:nvGrpSpPr>
          <p:cNvPr id="384" name="Group 383">
            <a:extLst>
              <a:ext uri="{FF2B5EF4-FFF2-40B4-BE49-F238E27FC236}">
                <a16:creationId xmlns:a16="http://schemas.microsoft.com/office/drawing/2014/main" id="{8F0EC525-FDB2-438A-9573-947607DF8F30}"/>
              </a:ext>
            </a:extLst>
          </p:cNvPr>
          <p:cNvGrpSpPr/>
          <p:nvPr/>
        </p:nvGrpSpPr>
        <p:grpSpPr>
          <a:xfrm>
            <a:off x="1448880" y="1828589"/>
            <a:ext cx="1810440" cy="1614600"/>
            <a:chOff x="5592480" y="758773"/>
            <a:chExt cx="1810440" cy="161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9EE4DEAF-6AF8-406E-B7A4-B6E0C19FAA54}"/>
                    </a:ext>
                  </a:extLst>
                </p14:cNvPr>
                <p14:cNvContentPartPr/>
                <p14:nvPr/>
              </p14:nvContentPartPr>
              <p14:xfrm>
                <a:off x="5592480" y="1982413"/>
                <a:ext cx="105120" cy="28080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9EE4DEAF-6AF8-406E-B7A4-B6E0C19FAA54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583480" y="1973413"/>
                  <a:ext cx="12276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18BD89D2-756C-430B-B538-A4A5A3D5C467}"/>
                    </a:ext>
                  </a:extLst>
                </p14:cNvPr>
                <p14:cNvContentPartPr/>
                <p14:nvPr/>
              </p14:nvContentPartPr>
              <p14:xfrm>
                <a:off x="5715600" y="2121733"/>
                <a:ext cx="138240" cy="540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18BD89D2-756C-430B-B538-A4A5A3D5C467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5706960" y="2112733"/>
                  <a:ext cx="1558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B22199A7-0976-4B71-8F28-1196579A6184}"/>
                    </a:ext>
                  </a:extLst>
                </p14:cNvPr>
                <p14:cNvContentPartPr/>
                <p14:nvPr/>
              </p14:nvContentPartPr>
              <p14:xfrm>
                <a:off x="5876880" y="2033173"/>
                <a:ext cx="33480" cy="20700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B22199A7-0976-4B71-8F28-1196579A6184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868240" y="2024533"/>
                  <a:ext cx="5112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11123EA4-634A-4951-A616-890E30376EE7}"/>
                    </a:ext>
                  </a:extLst>
                </p14:cNvPr>
                <p14:cNvContentPartPr/>
                <p14:nvPr/>
              </p14:nvContentPartPr>
              <p14:xfrm>
                <a:off x="5994600" y="1960453"/>
                <a:ext cx="81000" cy="38268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11123EA4-634A-4951-A616-890E30376EE7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5985960" y="1951453"/>
                  <a:ext cx="9864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6B037794-C595-4604-A9A6-735CE0EC8C79}"/>
                    </a:ext>
                  </a:extLst>
                </p14:cNvPr>
                <p14:cNvContentPartPr/>
                <p14:nvPr/>
              </p14:nvContentPartPr>
              <p14:xfrm>
                <a:off x="6271080" y="1721053"/>
                <a:ext cx="185040" cy="65232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6B037794-C595-4604-A9A6-735CE0EC8C79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6262440" y="1712413"/>
                  <a:ext cx="202680" cy="66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9D0A3D36-B399-418E-B6B3-D4AF94504AE5}"/>
                    </a:ext>
                  </a:extLst>
                </p14:cNvPr>
                <p14:cNvContentPartPr/>
                <p14:nvPr/>
              </p14:nvContentPartPr>
              <p14:xfrm>
                <a:off x="6574920" y="1883053"/>
                <a:ext cx="74520" cy="40968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9D0A3D36-B399-418E-B6B3-D4AF94504AE5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6565920" y="1874413"/>
                  <a:ext cx="9216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D589A81B-16C0-4BB8-9C92-08BB35D9F32D}"/>
                    </a:ext>
                  </a:extLst>
                </p14:cNvPr>
                <p14:cNvContentPartPr/>
                <p14:nvPr/>
              </p14:nvContentPartPr>
              <p14:xfrm>
                <a:off x="6675360" y="2016613"/>
                <a:ext cx="139680" cy="22356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D589A81B-16C0-4BB8-9C92-08BB35D9F32D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6666360" y="2007973"/>
                  <a:ext cx="15732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FCD524F9-12B8-4FB4-8CB9-DC74DD97D712}"/>
                    </a:ext>
                  </a:extLst>
                </p14:cNvPr>
                <p14:cNvContentPartPr/>
                <p14:nvPr/>
              </p14:nvContentPartPr>
              <p14:xfrm>
                <a:off x="6821160" y="1886653"/>
                <a:ext cx="156240" cy="40032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FCD524F9-12B8-4FB4-8CB9-DC74DD97D712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6812160" y="1878013"/>
                  <a:ext cx="17388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F6127965-C394-42CC-BD4D-32A080235638}"/>
                    </a:ext>
                  </a:extLst>
                </p14:cNvPr>
                <p14:cNvContentPartPr/>
                <p14:nvPr/>
              </p14:nvContentPartPr>
              <p14:xfrm>
                <a:off x="7182600" y="2056933"/>
                <a:ext cx="220320" cy="2736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F6127965-C394-42CC-BD4D-32A080235638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7173600" y="2048293"/>
                  <a:ext cx="2379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6ECD98B9-BD89-4EE1-8B6A-4B66E2C98B03}"/>
                    </a:ext>
                  </a:extLst>
                </p14:cNvPr>
                <p14:cNvContentPartPr/>
                <p14:nvPr/>
              </p14:nvContentPartPr>
              <p14:xfrm>
                <a:off x="7279440" y="1925893"/>
                <a:ext cx="37440" cy="40968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6ECD98B9-BD89-4EE1-8B6A-4B66E2C98B03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7270440" y="1916893"/>
                  <a:ext cx="5508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B8C99FC0-02D4-42ED-AD77-5359FC454998}"/>
                    </a:ext>
                  </a:extLst>
                </p14:cNvPr>
                <p14:cNvContentPartPr/>
                <p14:nvPr/>
              </p14:nvContentPartPr>
              <p14:xfrm>
                <a:off x="5812800" y="1088893"/>
                <a:ext cx="149760" cy="33228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B8C99FC0-02D4-42ED-AD77-5359FC454998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5803800" y="1080253"/>
                  <a:ext cx="16740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C038FBC6-8EF0-4964-B32D-C04BF55D07D3}"/>
                    </a:ext>
                  </a:extLst>
                </p14:cNvPr>
                <p14:cNvContentPartPr/>
                <p14:nvPr/>
              </p14:nvContentPartPr>
              <p14:xfrm>
                <a:off x="5933400" y="1244053"/>
                <a:ext cx="161640" cy="324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C038FBC6-8EF0-4964-B32D-C04BF55D07D3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5924400" y="1235413"/>
                  <a:ext cx="17928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AD9D90CB-B64E-4A3D-8D38-5B589876334A}"/>
                    </a:ext>
                  </a:extLst>
                </p14:cNvPr>
                <p14:cNvContentPartPr/>
                <p14:nvPr/>
              </p14:nvContentPartPr>
              <p14:xfrm>
                <a:off x="6125640" y="1131373"/>
                <a:ext cx="56160" cy="29808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AD9D90CB-B64E-4A3D-8D38-5B589876334A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117000" y="1122373"/>
                  <a:ext cx="7380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E3200998-6CA2-4452-B7B5-544654F95DA0}"/>
                    </a:ext>
                  </a:extLst>
                </p14:cNvPr>
                <p14:cNvContentPartPr/>
                <p14:nvPr/>
              </p14:nvContentPartPr>
              <p14:xfrm>
                <a:off x="6239040" y="1070173"/>
                <a:ext cx="86040" cy="45864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E3200998-6CA2-4452-B7B5-544654F95DA0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230400" y="1061533"/>
                  <a:ext cx="103680" cy="47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C083B6C9-8FC4-4A9E-BD4B-E671ACFFDC03}"/>
                    </a:ext>
                  </a:extLst>
                </p14:cNvPr>
                <p14:cNvContentPartPr/>
                <p14:nvPr/>
              </p14:nvContentPartPr>
              <p14:xfrm>
                <a:off x="6968040" y="1302733"/>
                <a:ext cx="249840" cy="3132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C083B6C9-8FC4-4A9E-BD4B-E671ACFFDC03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959040" y="1294093"/>
                  <a:ext cx="26748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C98A25D6-EE4A-4991-952F-DF25C8FBF7CB}"/>
                    </a:ext>
                  </a:extLst>
                </p14:cNvPr>
                <p14:cNvContentPartPr/>
                <p14:nvPr/>
              </p14:nvContentPartPr>
              <p14:xfrm>
                <a:off x="7094040" y="1205533"/>
                <a:ext cx="46800" cy="34128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C98A25D6-EE4A-4991-952F-DF25C8FBF7CB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085040" y="1196533"/>
                  <a:ext cx="6444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8F70D36B-EC1C-419C-90B9-13C857E5F1B5}"/>
                    </a:ext>
                  </a:extLst>
                </p14:cNvPr>
                <p14:cNvContentPartPr/>
                <p14:nvPr/>
              </p14:nvContentPartPr>
              <p14:xfrm>
                <a:off x="6529200" y="1102933"/>
                <a:ext cx="122040" cy="40392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8F70D36B-EC1C-419C-90B9-13C857E5F1B5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6520560" y="1094293"/>
                  <a:ext cx="13968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ADD77902-A508-483E-BC6D-6E21C95A5D7E}"/>
                    </a:ext>
                  </a:extLst>
                </p14:cNvPr>
                <p14:cNvContentPartPr/>
                <p14:nvPr/>
              </p14:nvContentPartPr>
              <p14:xfrm>
                <a:off x="6623520" y="1225693"/>
                <a:ext cx="117000" cy="17028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ADD77902-A508-483E-BC6D-6E21C95A5D7E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6614520" y="1216693"/>
                  <a:ext cx="1346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57965463-1D4A-4A56-8FEB-E0C1F3FF2CC6}"/>
                    </a:ext>
                  </a:extLst>
                </p14:cNvPr>
                <p14:cNvContentPartPr/>
                <p14:nvPr/>
              </p14:nvContentPartPr>
              <p14:xfrm>
                <a:off x="6781200" y="1138933"/>
                <a:ext cx="128160" cy="40284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57965463-1D4A-4A56-8FEB-E0C1F3FF2CC6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6772560" y="1129933"/>
                  <a:ext cx="14580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6C65F0A4-B62D-4EBB-B8ED-A7AAB369BF1E}"/>
                    </a:ext>
                  </a:extLst>
                </p14:cNvPr>
                <p14:cNvContentPartPr/>
                <p14:nvPr/>
              </p14:nvContentPartPr>
              <p14:xfrm>
                <a:off x="6314280" y="758773"/>
                <a:ext cx="192600" cy="241560"/>
              </p14:xfrm>
            </p:contentPart>
          </mc:Choice>
          <mc:Fallback xmlns=""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6C65F0A4-B62D-4EBB-B8ED-A7AAB369BF1E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6305280" y="749773"/>
                  <a:ext cx="21024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A849502D-A122-4318-960F-F1FEAD8E793F}"/>
                    </a:ext>
                  </a:extLst>
                </p14:cNvPr>
                <p14:cNvContentPartPr/>
                <p14:nvPr/>
              </p14:nvContentPartPr>
              <p14:xfrm>
                <a:off x="6466560" y="830773"/>
                <a:ext cx="69840" cy="182160"/>
              </p14:xfrm>
            </p:contentPart>
          </mc:Choice>
          <mc:Fallback xmlns=""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A849502D-A122-4318-960F-F1FEAD8E793F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6457920" y="821773"/>
                  <a:ext cx="8748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D3783FFB-BF68-4F40-8762-6EDEA3FE2433}"/>
                    </a:ext>
                  </a:extLst>
                </p14:cNvPr>
                <p14:cNvContentPartPr/>
                <p14:nvPr/>
              </p14:nvContentPartPr>
              <p14:xfrm>
                <a:off x="6531720" y="894133"/>
                <a:ext cx="63720" cy="71280"/>
              </p14:xfrm>
            </p:contentPart>
          </mc:Choice>
          <mc:Fallback xmlns=""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D3783FFB-BF68-4F40-8762-6EDEA3FE2433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6523080" y="885493"/>
                  <a:ext cx="8136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5F287EB8-52B7-4C19-8BAB-189D9210B1CD}"/>
                    </a:ext>
                  </a:extLst>
                </p14:cNvPr>
                <p14:cNvContentPartPr/>
                <p14:nvPr/>
              </p14:nvContentPartPr>
              <p14:xfrm>
                <a:off x="6573840" y="840853"/>
                <a:ext cx="117720" cy="156960"/>
              </p14:xfrm>
            </p:contentPart>
          </mc:Choice>
          <mc:Fallback xmlns=""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5F287EB8-52B7-4C19-8BAB-189D9210B1CD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6564840" y="832213"/>
                  <a:ext cx="13536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B0719762-AC9F-4267-BF83-88B5E8CF87BA}"/>
                    </a:ext>
                  </a:extLst>
                </p14:cNvPr>
                <p14:cNvContentPartPr/>
                <p14:nvPr/>
              </p14:nvContentPartPr>
              <p14:xfrm>
                <a:off x="5949960" y="1616653"/>
                <a:ext cx="171360" cy="268560"/>
              </p14:xfrm>
            </p:contentPart>
          </mc:Choice>
          <mc:Fallback xmlns=""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B0719762-AC9F-4267-BF83-88B5E8CF87BA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5940960" y="1608013"/>
                  <a:ext cx="18900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E51B0560-436E-4CD5-A065-94ECDC03C006}"/>
                    </a:ext>
                  </a:extLst>
                </p14:cNvPr>
                <p14:cNvContentPartPr/>
                <p14:nvPr/>
              </p14:nvContentPartPr>
              <p14:xfrm>
                <a:off x="6056880" y="1682533"/>
                <a:ext cx="89640" cy="194040"/>
              </p14:xfrm>
            </p:contentPart>
          </mc:Choice>
          <mc:Fallback xmlns=""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E51B0560-436E-4CD5-A065-94ECDC03C006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6048240" y="1673533"/>
                  <a:ext cx="10728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05D9B708-FAB2-407A-AF7A-B74D46BE4BCB}"/>
                    </a:ext>
                  </a:extLst>
                </p14:cNvPr>
                <p14:cNvContentPartPr/>
                <p14:nvPr/>
              </p14:nvContentPartPr>
              <p14:xfrm>
                <a:off x="6104400" y="1753813"/>
                <a:ext cx="75240" cy="91080"/>
              </p14:xfrm>
            </p:contentPart>
          </mc:Choice>
          <mc:Fallback xmlns=""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05D9B708-FAB2-407A-AF7A-B74D46BE4BCB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6095760" y="1745173"/>
                  <a:ext cx="9288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0FEF45B3-6C90-4519-B9B7-3BC8AA2B09A5}"/>
                    </a:ext>
                  </a:extLst>
                </p14:cNvPr>
                <p14:cNvContentPartPr/>
                <p14:nvPr/>
              </p14:nvContentPartPr>
              <p14:xfrm>
                <a:off x="6212760" y="1658413"/>
                <a:ext cx="56160" cy="217080"/>
              </p14:xfrm>
            </p:contentPart>
          </mc:Choice>
          <mc:Fallback xmlns=""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0FEF45B3-6C90-4519-B9B7-3BC8AA2B09A5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6203760" y="1649773"/>
                  <a:ext cx="73800" cy="23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4" name="Group 393">
            <a:extLst>
              <a:ext uri="{FF2B5EF4-FFF2-40B4-BE49-F238E27FC236}">
                <a16:creationId xmlns:a16="http://schemas.microsoft.com/office/drawing/2014/main" id="{C5FE0D35-D4DB-4986-AC99-0320F0FEC4BF}"/>
              </a:ext>
            </a:extLst>
          </p:cNvPr>
          <p:cNvGrpSpPr/>
          <p:nvPr/>
        </p:nvGrpSpPr>
        <p:grpSpPr>
          <a:xfrm>
            <a:off x="3501240" y="1941269"/>
            <a:ext cx="2051280" cy="1583640"/>
            <a:chOff x="7644840" y="871453"/>
            <a:chExt cx="2051280" cy="158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CEC4F239-C099-4C33-A960-B5609D08AAA0}"/>
                    </a:ext>
                  </a:extLst>
                </p14:cNvPr>
                <p14:cNvContentPartPr/>
                <p14:nvPr/>
              </p14:nvContentPartPr>
              <p14:xfrm>
                <a:off x="8942280" y="1966933"/>
                <a:ext cx="68760" cy="31320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CEC4F239-C099-4C33-A960-B5609D08AAA0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8933640" y="1957933"/>
                  <a:ext cx="8640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5D5C3F0D-663B-4E31-A17B-48D98EB2780C}"/>
                    </a:ext>
                  </a:extLst>
                </p14:cNvPr>
                <p14:cNvContentPartPr/>
                <p14:nvPr/>
              </p14:nvContentPartPr>
              <p14:xfrm>
                <a:off x="9087360" y="2031373"/>
                <a:ext cx="104760" cy="19368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5D5C3F0D-663B-4E31-A17B-48D98EB2780C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9078720" y="2022733"/>
                  <a:ext cx="12240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46D5BCF1-C8F3-4CCB-BEBB-540BC73551E3}"/>
                    </a:ext>
                  </a:extLst>
                </p14:cNvPr>
                <p14:cNvContentPartPr/>
                <p14:nvPr/>
              </p14:nvContentPartPr>
              <p14:xfrm>
                <a:off x="9089880" y="2008693"/>
                <a:ext cx="88200" cy="256320"/>
              </p14:xfrm>
            </p:contentPart>
          </mc:Choice>
          <mc:Fallback xmlns=""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46D5BCF1-C8F3-4CCB-BEBB-540BC73551E3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9080880" y="2000053"/>
                  <a:ext cx="10584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68FAABB0-0EA9-4F91-9C9F-90667F2C0CDB}"/>
                    </a:ext>
                  </a:extLst>
                </p14:cNvPr>
                <p14:cNvContentPartPr/>
                <p14:nvPr/>
              </p14:nvContentPartPr>
              <p14:xfrm>
                <a:off x="9231000" y="1995373"/>
                <a:ext cx="166680" cy="344160"/>
              </p14:xfrm>
            </p:contentPart>
          </mc:Choice>
          <mc:Fallback xmlns=""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68FAABB0-0EA9-4F91-9C9F-90667F2C0CDB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9222000" y="1986733"/>
                  <a:ext cx="18432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DA1F5EAD-0C70-49F7-AC10-27D1C39F2472}"/>
                    </a:ext>
                  </a:extLst>
                </p14:cNvPr>
                <p14:cNvContentPartPr/>
                <p14:nvPr/>
              </p14:nvContentPartPr>
              <p14:xfrm>
                <a:off x="9440520" y="1767133"/>
                <a:ext cx="255600" cy="687960"/>
              </p14:xfrm>
            </p:contentPart>
          </mc:Choice>
          <mc:Fallback xmlns=""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DA1F5EAD-0C70-49F7-AC10-27D1C39F2472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9431520" y="1758133"/>
                  <a:ext cx="273240" cy="70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2159059E-8F1E-4AAD-8487-695DBE0C5D73}"/>
                    </a:ext>
                  </a:extLst>
                </p14:cNvPr>
                <p14:cNvContentPartPr/>
                <p14:nvPr/>
              </p14:nvContentPartPr>
              <p14:xfrm>
                <a:off x="7679400" y="1937053"/>
                <a:ext cx="123840" cy="329040"/>
              </p14:xfrm>
            </p:contentPart>
          </mc:Choice>
          <mc:Fallback xmlns=""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2159059E-8F1E-4AAD-8487-695DBE0C5D73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7670400" y="1928053"/>
                  <a:ext cx="14148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7F0BF752-AC75-4AA7-A61D-BB5FF1F2B076}"/>
                    </a:ext>
                  </a:extLst>
                </p14:cNvPr>
                <p14:cNvContentPartPr/>
                <p14:nvPr/>
              </p14:nvContentPartPr>
              <p14:xfrm>
                <a:off x="7819440" y="2117773"/>
                <a:ext cx="146160" cy="1332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7F0BF752-AC75-4AA7-A61D-BB5FF1F2B076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7810440" y="2108773"/>
                  <a:ext cx="1638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E6E820A6-D36C-45C9-9BAB-340B2B1F3C5C}"/>
                    </a:ext>
                  </a:extLst>
                </p14:cNvPr>
                <p14:cNvContentPartPr/>
                <p14:nvPr/>
              </p14:nvContentPartPr>
              <p14:xfrm>
                <a:off x="8021400" y="1995373"/>
                <a:ext cx="25920" cy="23472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E6E820A6-D36C-45C9-9BAB-340B2B1F3C5C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8012760" y="1986733"/>
                  <a:ext cx="435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AFDED6B3-7E05-46E8-90A2-5A9B5DBABA0B}"/>
                    </a:ext>
                  </a:extLst>
                </p14:cNvPr>
                <p14:cNvContentPartPr/>
                <p14:nvPr/>
              </p14:nvContentPartPr>
              <p14:xfrm>
                <a:off x="8140200" y="1875133"/>
                <a:ext cx="89280" cy="45432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AFDED6B3-7E05-46E8-90A2-5A9B5DBABA0B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8131560" y="1866493"/>
                  <a:ext cx="10692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BF565A25-B51F-4D0D-9A25-231E1632A038}"/>
                    </a:ext>
                  </a:extLst>
                </p14:cNvPr>
                <p14:cNvContentPartPr/>
                <p14:nvPr/>
              </p14:nvContentPartPr>
              <p14:xfrm>
                <a:off x="7644840" y="1203373"/>
                <a:ext cx="158400" cy="36252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BF565A25-B51F-4D0D-9A25-231E1632A038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7635840" y="1194373"/>
                  <a:ext cx="17604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BF7D66DA-CBCF-4D72-84E0-F974769AA2CA}"/>
                    </a:ext>
                  </a:extLst>
                </p14:cNvPr>
                <p14:cNvContentPartPr/>
                <p14:nvPr/>
              </p14:nvContentPartPr>
              <p14:xfrm>
                <a:off x="7777320" y="1352413"/>
                <a:ext cx="179280" cy="1908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BF7D66DA-CBCF-4D72-84E0-F974769AA2CA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7768680" y="1343773"/>
                  <a:ext cx="1969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7A250B52-4734-42D4-90C9-79EF8875760C}"/>
                    </a:ext>
                  </a:extLst>
                </p14:cNvPr>
                <p14:cNvContentPartPr/>
                <p14:nvPr/>
              </p14:nvContentPartPr>
              <p14:xfrm>
                <a:off x="7933200" y="1189693"/>
                <a:ext cx="234360" cy="45324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7A250B52-4734-42D4-90C9-79EF8875760C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7924200" y="1180693"/>
                  <a:ext cx="252000" cy="4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D272ED56-1C4D-4976-A6D8-DCDC441BCAB5}"/>
                    </a:ext>
                  </a:extLst>
                </p14:cNvPr>
                <p14:cNvContentPartPr/>
                <p14:nvPr/>
              </p14:nvContentPartPr>
              <p14:xfrm>
                <a:off x="8499480" y="1159813"/>
                <a:ext cx="90720" cy="43776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D272ED56-1C4D-4976-A6D8-DCDC441BCAB5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8490480" y="1150813"/>
                  <a:ext cx="108360" cy="45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9CC3C548-EC02-47F6-B83D-16F50B8104C4}"/>
                    </a:ext>
                  </a:extLst>
                </p14:cNvPr>
                <p14:cNvContentPartPr/>
                <p14:nvPr/>
              </p14:nvContentPartPr>
              <p14:xfrm>
                <a:off x="8667600" y="1285093"/>
                <a:ext cx="45720" cy="209880"/>
              </p14:xfrm>
            </p:contentPart>
          </mc:Choice>
          <mc:Fallback xmlns=""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9CC3C548-EC02-47F6-B83D-16F50B8104C4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8658600" y="1276453"/>
                  <a:ext cx="6336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5F627061-7395-4FB9-99EC-986167EA3FA1}"/>
                    </a:ext>
                  </a:extLst>
                </p14:cNvPr>
                <p14:cNvContentPartPr/>
                <p14:nvPr/>
              </p14:nvContentPartPr>
              <p14:xfrm>
                <a:off x="8743560" y="1168453"/>
                <a:ext cx="206640" cy="38988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5F627061-7395-4FB9-99EC-986167EA3FA1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8734920" y="1159813"/>
                  <a:ext cx="22428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C464EE71-2258-4063-8ABB-6063C01D6172}"/>
                    </a:ext>
                  </a:extLst>
                </p14:cNvPr>
                <p14:cNvContentPartPr/>
                <p14:nvPr/>
              </p14:nvContentPartPr>
              <p14:xfrm>
                <a:off x="8151360" y="871453"/>
                <a:ext cx="195120" cy="232200"/>
              </p14:xfrm>
            </p:contentPart>
          </mc:Choice>
          <mc:Fallback xmlns=""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C464EE71-2258-4063-8ABB-6063C01D6172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8142720" y="862453"/>
                  <a:ext cx="21276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FF670323-1B4C-44B6-91C9-FE852A8AE0C1}"/>
                    </a:ext>
                  </a:extLst>
                </p14:cNvPr>
                <p14:cNvContentPartPr/>
                <p14:nvPr/>
              </p14:nvContentPartPr>
              <p14:xfrm>
                <a:off x="8275200" y="961453"/>
                <a:ext cx="51480" cy="146880"/>
              </p14:xfrm>
            </p:contentPart>
          </mc:Choice>
          <mc:Fallback xmlns=""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FF670323-1B4C-44B6-91C9-FE852A8AE0C1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8266200" y="952813"/>
                  <a:ext cx="6912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D8F0CE56-86C8-47FE-A755-5C37FEDB6D90}"/>
                    </a:ext>
                  </a:extLst>
                </p14:cNvPr>
                <p14:cNvContentPartPr/>
                <p14:nvPr/>
              </p14:nvContentPartPr>
              <p14:xfrm>
                <a:off x="8347200" y="995653"/>
                <a:ext cx="19080" cy="101520"/>
              </p14:xfrm>
            </p:contentPart>
          </mc:Choice>
          <mc:Fallback xmlns=""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D8F0CE56-86C8-47FE-A755-5C37FEDB6D90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8338560" y="987013"/>
                  <a:ext cx="3672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ECD1126C-29A1-4938-B1F4-4EAC80DA8080}"/>
                    </a:ext>
                  </a:extLst>
                </p14:cNvPr>
                <p14:cNvContentPartPr/>
                <p14:nvPr/>
              </p14:nvContentPartPr>
              <p14:xfrm>
                <a:off x="8413440" y="942013"/>
                <a:ext cx="46800" cy="194040"/>
              </p14:xfrm>
            </p:contentPart>
          </mc:Choice>
          <mc:Fallback xmlns=""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ECD1126C-29A1-4938-B1F4-4EAC80DA8080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8404800" y="933013"/>
                  <a:ext cx="6444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FC5A2DF5-ED0C-4DD7-B03D-8D7F6D140880}"/>
                    </a:ext>
                  </a:extLst>
                </p14:cNvPr>
                <p14:cNvContentPartPr/>
                <p14:nvPr/>
              </p14:nvContentPartPr>
              <p14:xfrm>
                <a:off x="8197800" y="1752013"/>
                <a:ext cx="176040" cy="256680"/>
              </p14:xfrm>
            </p:contentPart>
          </mc:Choice>
          <mc:Fallback xmlns=""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FC5A2DF5-ED0C-4DD7-B03D-8D7F6D140880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8189160" y="1743373"/>
                  <a:ext cx="19368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13D170E1-43B3-4303-9C7A-D0C7749292B0}"/>
                    </a:ext>
                  </a:extLst>
                </p14:cNvPr>
                <p14:cNvContentPartPr/>
                <p14:nvPr/>
              </p14:nvContentPartPr>
              <p14:xfrm>
                <a:off x="8327400" y="1827613"/>
                <a:ext cx="64440" cy="174240"/>
              </p14:xfrm>
            </p:contentPart>
          </mc:Choice>
          <mc:Fallback xmlns=""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13D170E1-43B3-4303-9C7A-D0C7749292B0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8318400" y="1818613"/>
                  <a:ext cx="8208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AB714277-CFA3-4DE2-A396-CAADDB04E5FF}"/>
                    </a:ext>
                  </a:extLst>
                </p14:cNvPr>
                <p14:cNvContentPartPr/>
                <p14:nvPr/>
              </p14:nvContentPartPr>
              <p14:xfrm>
                <a:off x="8411280" y="1853533"/>
                <a:ext cx="37800" cy="172080"/>
              </p14:xfrm>
            </p:contentPart>
          </mc:Choice>
          <mc:Fallback xmlns=""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AB714277-CFA3-4DE2-A396-CAADDB04E5FF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8402280" y="1844893"/>
                  <a:ext cx="5544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37ED309F-9A85-436D-B6AD-0272B48FE67F}"/>
                    </a:ext>
                  </a:extLst>
                </p14:cNvPr>
                <p14:cNvContentPartPr/>
                <p14:nvPr/>
              </p14:nvContentPartPr>
              <p14:xfrm>
                <a:off x="8491920" y="1784773"/>
                <a:ext cx="54360" cy="272520"/>
              </p14:xfrm>
            </p:contentPart>
          </mc:Choice>
          <mc:Fallback xmlns=""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37ED309F-9A85-436D-B6AD-0272B48FE67F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8482920" y="1775773"/>
                  <a:ext cx="7200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FAFE127E-DB6E-4E38-BE8B-6D680A9A5273}"/>
                    </a:ext>
                  </a:extLst>
                </p14:cNvPr>
                <p14:cNvContentPartPr/>
                <p14:nvPr/>
              </p14:nvContentPartPr>
              <p14:xfrm>
                <a:off x="8606760" y="1868293"/>
                <a:ext cx="98640" cy="5400"/>
              </p14:xfrm>
            </p:contentPart>
          </mc:Choice>
          <mc:Fallback xmlns=""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FAFE127E-DB6E-4E38-BE8B-6D680A9A5273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8597760" y="1859293"/>
                  <a:ext cx="1162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B718CCFC-40F8-499D-9557-617F0E203C50}"/>
                    </a:ext>
                  </a:extLst>
                </p14:cNvPr>
                <p14:cNvContentPartPr/>
                <p14:nvPr/>
              </p14:nvContentPartPr>
              <p14:xfrm>
                <a:off x="8751840" y="1690813"/>
                <a:ext cx="155880" cy="291240"/>
              </p14:xfrm>
            </p:contentPart>
          </mc:Choice>
          <mc:Fallback xmlns=""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B718CCFC-40F8-499D-9557-617F0E203C50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8742840" y="1681813"/>
                  <a:ext cx="17352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E958E2B8-7B0E-4A78-8C84-8DF526003295}"/>
                    </a:ext>
                  </a:extLst>
                </p14:cNvPr>
                <p14:cNvContentPartPr/>
                <p14:nvPr/>
              </p14:nvContentPartPr>
              <p14:xfrm>
                <a:off x="8865240" y="1770013"/>
                <a:ext cx="77760" cy="163080"/>
              </p14:xfrm>
            </p:contentPart>
          </mc:Choice>
          <mc:Fallback xmlns=""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E958E2B8-7B0E-4A78-8C84-8DF526003295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8856240" y="1761013"/>
                  <a:ext cx="9540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E01A32B2-58D3-4734-91C3-F2B4784CD02F}"/>
                    </a:ext>
                  </a:extLst>
                </p14:cNvPr>
                <p14:cNvContentPartPr/>
                <p14:nvPr/>
              </p14:nvContentPartPr>
              <p14:xfrm>
                <a:off x="8910240" y="1808533"/>
                <a:ext cx="59040" cy="96120"/>
              </p14:xfrm>
            </p:contentPart>
          </mc:Choice>
          <mc:Fallback xmlns=""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E01A32B2-58D3-4734-91C3-F2B4784CD02F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8901600" y="1799893"/>
                  <a:ext cx="766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DE65D124-9832-4EE7-A5F1-94D5D2CB95A6}"/>
                    </a:ext>
                  </a:extLst>
                </p14:cNvPr>
                <p14:cNvContentPartPr/>
                <p14:nvPr/>
              </p14:nvContentPartPr>
              <p14:xfrm>
                <a:off x="8922480" y="1762093"/>
                <a:ext cx="112320" cy="212760"/>
              </p14:xfrm>
            </p:contentPart>
          </mc:Choice>
          <mc:Fallback xmlns=""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DE65D124-9832-4EE7-A5F1-94D5D2CB95A6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8913840" y="1753093"/>
                  <a:ext cx="129960" cy="23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4" name="Group 403">
            <a:extLst>
              <a:ext uri="{FF2B5EF4-FFF2-40B4-BE49-F238E27FC236}">
                <a16:creationId xmlns:a16="http://schemas.microsoft.com/office/drawing/2014/main" id="{E01693C7-FEB7-4630-881E-58DC0150624E}"/>
              </a:ext>
            </a:extLst>
          </p:cNvPr>
          <p:cNvGrpSpPr/>
          <p:nvPr/>
        </p:nvGrpSpPr>
        <p:grpSpPr>
          <a:xfrm>
            <a:off x="5161722" y="627143"/>
            <a:ext cx="1255680" cy="461160"/>
            <a:chOff x="10227840" y="278533"/>
            <a:chExt cx="1255680" cy="46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F420D5B0-EA8F-4832-8BEA-1942044CFBF1}"/>
                    </a:ext>
                  </a:extLst>
                </p14:cNvPr>
                <p14:cNvContentPartPr/>
                <p14:nvPr/>
              </p14:nvContentPartPr>
              <p14:xfrm>
                <a:off x="10227840" y="291133"/>
                <a:ext cx="248040" cy="359280"/>
              </p14:xfrm>
            </p:contentPart>
          </mc:Choice>
          <mc:Fallback xmlns=""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F420D5B0-EA8F-4832-8BEA-1942044CFBF1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0218840" y="282133"/>
                  <a:ext cx="26568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2A7DC686-5A07-471C-B869-582F54D76D30}"/>
                    </a:ext>
                  </a:extLst>
                </p14:cNvPr>
                <p14:cNvContentPartPr/>
                <p14:nvPr/>
              </p14:nvContentPartPr>
              <p14:xfrm>
                <a:off x="10413240" y="390493"/>
                <a:ext cx="85320" cy="236880"/>
              </p14:xfrm>
            </p:contentPart>
          </mc:Choice>
          <mc:Fallback xmlns=""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2A7DC686-5A07-471C-B869-582F54D76D30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0404600" y="381493"/>
                  <a:ext cx="10296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E53F4338-C5B2-4FA4-AA08-02B81F0DC371}"/>
                    </a:ext>
                  </a:extLst>
                </p14:cNvPr>
                <p14:cNvContentPartPr/>
                <p14:nvPr/>
              </p14:nvContentPartPr>
              <p14:xfrm>
                <a:off x="10546800" y="409213"/>
                <a:ext cx="34560" cy="188280"/>
              </p14:xfrm>
            </p:contentPart>
          </mc:Choice>
          <mc:Fallback xmlns=""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E53F4338-C5B2-4FA4-AA08-02B81F0DC371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0538160" y="400573"/>
                  <a:ext cx="5220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06C708F1-6793-447A-9AB2-61351B268902}"/>
                    </a:ext>
                  </a:extLst>
                </p14:cNvPr>
                <p14:cNvContentPartPr/>
                <p14:nvPr/>
              </p14:nvContentPartPr>
              <p14:xfrm>
                <a:off x="10640760" y="370693"/>
                <a:ext cx="78480" cy="283680"/>
              </p14:xfrm>
            </p:contentPart>
          </mc:Choice>
          <mc:Fallback xmlns=""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06C708F1-6793-447A-9AB2-61351B268902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0632120" y="361693"/>
                  <a:ext cx="9612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483B2179-76C1-4D29-8F2F-B529154622C6}"/>
                    </a:ext>
                  </a:extLst>
                </p14:cNvPr>
                <p14:cNvContentPartPr/>
                <p14:nvPr/>
              </p14:nvContentPartPr>
              <p14:xfrm>
                <a:off x="10812120" y="470773"/>
                <a:ext cx="111960" cy="23040"/>
              </p14:xfrm>
            </p:contentPart>
          </mc:Choice>
          <mc:Fallback xmlns=""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483B2179-76C1-4D29-8F2F-B529154622C6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0803120" y="462133"/>
                  <a:ext cx="12960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7BD218BC-02B8-45D9-BDB7-037D0C3B0531}"/>
                    </a:ext>
                  </a:extLst>
                </p14:cNvPr>
                <p14:cNvContentPartPr/>
                <p14:nvPr/>
              </p14:nvContentPartPr>
              <p14:xfrm>
                <a:off x="11004720" y="278533"/>
                <a:ext cx="213120" cy="319680"/>
              </p14:xfrm>
            </p:contentPart>
          </mc:Choice>
          <mc:Fallback xmlns=""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7BD218BC-02B8-45D9-BDB7-037D0C3B0531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0996080" y="269893"/>
                  <a:ext cx="23076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412CF18C-E402-4FED-BEF9-E4A99394A5C2}"/>
                    </a:ext>
                  </a:extLst>
                </p14:cNvPr>
                <p14:cNvContentPartPr/>
                <p14:nvPr/>
              </p14:nvContentPartPr>
              <p14:xfrm>
                <a:off x="11214960" y="354853"/>
                <a:ext cx="84240" cy="273240"/>
              </p14:xfrm>
            </p:contentPart>
          </mc:Choice>
          <mc:Fallback xmlns=""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412CF18C-E402-4FED-BEF9-E4A99394A5C2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1205960" y="346213"/>
                  <a:ext cx="10188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E74174B8-4397-4958-A716-846ACFE0DCF4}"/>
                    </a:ext>
                  </a:extLst>
                </p14:cNvPr>
                <p14:cNvContentPartPr/>
                <p14:nvPr/>
              </p14:nvContentPartPr>
              <p14:xfrm>
                <a:off x="11331960" y="441973"/>
                <a:ext cx="61560" cy="128880"/>
              </p14:xfrm>
            </p:contentPart>
          </mc:Choice>
          <mc:Fallback xmlns=""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E74174B8-4397-4958-A716-846ACFE0DCF4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1322960" y="433333"/>
                  <a:ext cx="792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A8E72E57-5D49-405B-BAF5-74FE2F7BDEF9}"/>
                    </a:ext>
                  </a:extLst>
                </p14:cNvPr>
                <p14:cNvContentPartPr/>
                <p14:nvPr/>
              </p14:nvContentPartPr>
              <p14:xfrm>
                <a:off x="11347440" y="393373"/>
                <a:ext cx="136080" cy="346320"/>
              </p14:xfrm>
            </p:contentPart>
          </mc:Choice>
          <mc:Fallback xmlns=""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A8E72E57-5D49-405B-BAF5-74FE2F7BDEF9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1338800" y="384733"/>
                  <a:ext cx="153720" cy="36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9" name="Group 418">
            <a:extLst>
              <a:ext uri="{FF2B5EF4-FFF2-40B4-BE49-F238E27FC236}">
                <a16:creationId xmlns:a16="http://schemas.microsoft.com/office/drawing/2014/main" id="{81B7DB7F-5C8E-48ED-B3CC-6B2A20912A9E}"/>
              </a:ext>
            </a:extLst>
          </p:cNvPr>
          <p:cNvGrpSpPr/>
          <p:nvPr/>
        </p:nvGrpSpPr>
        <p:grpSpPr>
          <a:xfrm>
            <a:off x="10542543" y="511355"/>
            <a:ext cx="204120" cy="236880"/>
            <a:chOff x="11051520" y="952093"/>
            <a:chExt cx="204120" cy="23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1BA6C483-653F-4D62-9C08-E20E9C957C44}"/>
                    </a:ext>
                  </a:extLst>
                </p14:cNvPr>
                <p14:cNvContentPartPr/>
                <p14:nvPr/>
              </p14:nvContentPartPr>
              <p14:xfrm>
                <a:off x="11051520" y="959293"/>
                <a:ext cx="204120" cy="229680"/>
              </p14:xfrm>
            </p:contentPart>
          </mc:Choice>
          <mc:Fallback xmlns=""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1BA6C483-653F-4D62-9C08-E20E9C957C44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11042880" y="950653"/>
                  <a:ext cx="22176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D881DA68-9BF4-49EA-9183-E175F98F087B}"/>
                    </a:ext>
                  </a:extLst>
                </p14:cNvPr>
                <p14:cNvContentPartPr/>
                <p14:nvPr/>
              </p14:nvContentPartPr>
              <p14:xfrm>
                <a:off x="11082480" y="1024453"/>
                <a:ext cx="120600" cy="24120"/>
              </p14:xfrm>
            </p:contentPart>
          </mc:Choice>
          <mc:Fallback xmlns=""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D881DA68-9BF4-49EA-9183-E175F98F087B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11073840" y="1015813"/>
                  <a:ext cx="13824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0A484819-1DD7-4E8F-85E0-96F4060E6439}"/>
                    </a:ext>
                  </a:extLst>
                </p14:cNvPr>
                <p14:cNvContentPartPr/>
                <p14:nvPr/>
              </p14:nvContentPartPr>
              <p14:xfrm>
                <a:off x="11148720" y="952093"/>
                <a:ext cx="15840" cy="205920"/>
              </p14:xfrm>
            </p:contentPart>
          </mc:Choice>
          <mc:Fallback xmlns=""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0A484819-1DD7-4E8F-85E0-96F4060E6439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11140080" y="943093"/>
                  <a:ext cx="33480" cy="22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E76888CE-3C96-4266-BEC4-CAC6F1B57567}"/>
              </a:ext>
            </a:extLst>
          </p:cNvPr>
          <p:cNvGrpSpPr/>
          <p:nvPr/>
        </p:nvGrpSpPr>
        <p:grpSpPr>
          <a:xfrm>
            <a:off x="10910463" y="369875"/>
            <a:ext cx="459360" cy="469800"/>
            <a:chOff x="11419440" y="810613"/>
            <a:chExt cx="459360" cy="46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DF8FF260-6A5E-48D1-B9FB-0FE4B1D8DC3C}"/>
                    </a:ext>
                  </a:extLst>
                </p14:cNvPr>
                <p14:cNvContentPartPr/>
                <p14:nvPr/>
              </p14:nvContentPartPr>
              <p14:xfrm>
                <a:off x="11419440" y="810613"/>
                <a:ext cx="158040" cy="375120"/>
              </p14:xfrm>
            </p:contentPart>
          </mc:Choice>
          <mc:Fallback xmlns=""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DF8FF260-6A5E-48D1-B9FB-0FE4B1D8DC3C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1410800" y="801613"/>
                  <a:ext cx="17568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8D68F18A-D198-46B6-B469-72C70A21D11B}"/>
                    </a:ext>
                  </a:extLst>
                </p14:cNvPr>
                <p14:cNvContentPartPr/>
                <p14:nvPr/>
              </p14:nvContentPartPr>
              <p14:xfrm>
                <a:off x="11589360" y="948133"/>
                <a:ext cx="89640" cy="227520"/>
              </p14:xfrm>
            </p:contentPart>
          </mc:Choice>
          <mc:Fallback xmlns=""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8D68F18A-D198-46B6-B469-72C70A21D11B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1580720" y="939493"/>
                  <a:ext cx="10728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3FC7BB8A-4690-46B7-BA24-16BA89B84960}"/>
                    </a:ext>
                  </a:extLst>
                </p14:cNvPr>
                <p14:cNvContentPartPr/>
                <p14:nvPr/>
              </p14:nvContentPartPr>
              <p14:xfrm>
                <a:off x="11689800" y="1032733"/>
                <a:ext cx="76680" cy="127440"/>
              </p14:xfrm>
            </p:contentPart>
          </mc:Choice>
          <mc:Fallback xmlns=""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3FC7BB8A-4690-46B7-BA24-16BA89B84960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1680800" y="1024093"/>
                  <a:ext cx="943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2F5B229F-A7CF-4214-AB1D-F09EEB0EB70A}"/>
                    </a:ext>
                  </a:extLst>
                </p14:cNvPr>
                <p14:cNvContentPartPr/>
                <p14:nvPr/>
              </p14:nvContentPartPr>
              <p14:xfrm>
                <a:off x="11767200" y="962893"/>
                <a:ext cx="111600" cy="317520"/>
              </p14:xfrm>
            </p:contentPart>
          </mc:Choice>
          <mc:Fallback xmlns=""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2F5B229F-A7CF-4214-AB1D-F09EEB0EB70A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11758200" y="953893"/>
                  <a:ext cx="129240" cy="33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4" name="Group 443">
            <a:extLst>
              <a:ext uri="{FF2B5EF4-FFF2-40B4-BE49-F238E27FC236}">
                <a16:creationId xmlns:a16="http://schemas.microsoft.com/office/drawing/2014/main" id="{1180993C-697B-4540-BF1E-B83D84DDF32C}"/>
              </a:ext>
            </a:extLst>
          </p:cNvPr>
          <p:cNvGrpSpPr/>
          <p:nvPr/>
        </p:nvGrpSpPr>
        <p:grpSpPr>
          <a:xfrm>
            <a:off x="4738660" y="1001636"/>
            <a:ext cx="449280" cy="414720"/>
            <a:chOff x="5611560" y="1052173"/>
            <a:chExt cx="449280" cy="41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8D7BC21C-9F16-41E5-B8B5-3908E5DABB9A}"/>
                    </a:ext>
                  </a:extLst>
                </p14:cNvPr>
                <p14:cNvContentPartPr/>
                <p14:nvPr/>
              </p14:nvContentPartPr>
              <p14:xfrm>
                <a:off x="5725680" y="1135693"/>
                <a:ext cx="11520" cy="25200"/>
              </p14:xfrm>
            </p:contentPart>
          </mc:Choice>
          <mc:Fallback xmlns=""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8D7BC21C-9F16-41E5-B8B5-3908E5DABB9A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5716680" y="1127053"/>
                  <a:ext cx="291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440" name="Ink 439">
                  <a:extLst>
                    <a:ext uri="{FF2B5EF4-FFF2-40B4-BE49-F238E27FC236}">
                      <a16:creationId xmlns:a16="http://schemas.microsoft.com/office/drawing/2014/main" id="{387F58BE-1079-4870-8662-9320D5733E1F}"/>
                    </a:ext>
                  </a:extLst>
                </p14:cNvPr>
                <p14:cNvContentPartPr/>
                <p14:nvPr/>
              </p14:nvContentPartPr>
              <p14:xfrm>
                <a:off x="5730000" y="1110853"/>
                <a:ext cx="6840" cy="50040"/>
              </p14:xfrm>
            </p:contentPart>
          </mc:Choice>
          <mc:Fallback xmlns="">
            <p:pic>
              <p:nvPicPr>
                <p:cNvPr id="440" name="Ink 439">
                  <a:extLst>
                    <a:ext uri="{FF2B5EF4-FFF2-40B4-BE49-F238E27FC236}">
                      <a16:creationId xmlns:a16="http://schemas.microsoft.com/office/drawing/2014/main" id="{387F58BE-1079-4870-8662-9320D5733E1F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5721360" y="1102213"/>
                  <a:ext cx="2448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441" name="Ink 440">
                  <a:extLst>
                    <a:ext uri="{FF2B5EF4-FFF2-40B4-BE49-F238E27FC236}">
                      <a16:creationId xmlns:a16="http://schemas.microsoft.com/office/drawing/2014/main" id="{DF762496-11B6-44EB-B096-997F734FC450}"/>
                    </a:ext>
                  </a:extLst>
                </p14:cNvPr>
                <p14:cNvContentPartPr/>
                <p14:nvPr/>
              </p14:nvContentPartPr>
              <p14:xfrm>
                <a:off x="5611560" y="1052173"/>
                <a:ext cx="117720" cy="303840"/>
              </p14:xfrm>
            </p:contentPart>
          </mc:Choice>
          <mc:Fallback xmlns="">
            <p:pic>
              <p:nvPicPr>
                <p:cNvPr id="441" name="Ink 440">
                  <a:extLst>
                    <a:ext uri="{FF2B5EF4-FFF2-40B4-BE49-F238E27FC236}">
                      <a16:creationId xmlns:a16="http://schemas.microsoft.com/office/drawing/2014/main" id="{DF762496-11B6-44EB-B096-997F734FC450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5602560" y="1043533"/>
                  <a:ext cx="13536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95A66562-E819-49DA-9BC2-95F4C78F34A7}"/>
                    </a:ext>
                  </a:extLst>
                </p14:cNvPr>
                <p14:cNvContentPartPr/>
                <p14:nvPr/>
              </p14:nvContentPartPr>
              <p14:xfrm>
                <a:off x="5680320" y="1127413"/>
                <a:ext cx="195480" cy="224280"/>
              </p14:xfrm>
            </p:contentPart>
          </mc:Choice>
          <mc:Fallback xmlns="">
            <p:pic>
              <p:nvPicPr>
                <p:cNvPr id="442" name="Ink 441">
                  <a:extLst>
                    <a:ext uri="{FF2B5EF4-FFF2-40B4-BE49-F238E27FC236}">
                      <a16:creationId xmlns:a16="http://schemas.microsoft.com/office/drawing/2014/main" id="{95A66562-E819-49DA-9BC2-95F4C78F34A7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5671680" y="1118773"/>
                  <a:ext cx="21312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443" name="Ink 442">
                  <a:extLst>
                    <a:ext uri="{FF2B5EF4-FFF2-40B4-BE49-F238E27FC236}">
                      <a16:creationId xmlns:a16="http://schemas.microsoft.com/office/drawing/2014/main" id="{01A9044B-6CE2-4699-8CA2-26EBF502AE05}"/>
                    </a:ext>
                  </a:extLst>
                </p14:cNvPr>
                <p14:cNvContentPartPr/>
                <p14:nvPr/>
              </p14:nvContentPartPr>
              <p14:xfrm>
                <a:off x="5944200" y="1077013"/>
                <a:ext cx="116640" cy="389880"/>
              </p14:xfrm>
            </p:contentPart>
          </mc:Choice>
          <mc:Fallback xmlns="">
            <p:pic>
              <p:nvPicPr>
                <p:cNvPr id="443" name="Ink 442">
                  <a:extLst>
                    <a:ext uri="{FF2B5EF4-FFF2-40B4-BE49-F238E27FC236}">
                      <a16:creationId xmlns:a16="http://schemas.microsoft.com/office/drawing/2014/main" id="{01A9044B-6CE2-4699-8CA2-26EBF502AE05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5935560" y="1068373"/>
                  <a:ext cx="134280" cy="40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7" name="Group 446">
            <a:extLst>
              <a:ext uri="{FF2B5EF4-FFF2-40B4-BE49-F238E27FC236}">
                <a16:creationId xmlns:a16="http://schemas.microsoft.com/office/drawing/2014/main" id="{8168E76B-34CF-4B77-B8B4-523FA640F3DC}"/>
              </a:ext>
            </a:extLst>
          </p:cNvPr>
          <p:cNvGrpSpPr/>
          <p:nvPr/>
        </p:nvGrpSpPr>
        <p:grpSpPr>
          <a:xfrm>
            <a:off x="6502660" y="1104236"/>
            <a:ext cx="272160" cy="94680"/>
            <a:chOff x="7375560" y="1154773"/>
            <a:chExt cx="272160" cy="9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445" name="Ink 444">
                  <a:extLst>
                    <a:ext uri="{FF2B5EF4-FFF2-40B4-BE49-F238E27FC236}">
                      <a16:creationId xmlns:a16="http://schemas.microsoft.com/office/drawing/2014/main" id="{4695E115-6229-4576-8343-56EDB4090DFC}"/>
                    </a:ext>
                  </a:extLst>
                </p14:cNvPr>
                <p14:cNvContentPartPr/>
                <p14:nvPr/>
              </p14:nvContentPartPr>
              <p14:xfrm>
                <a:off x="7375560" y="1154773"/>
                <a:ext cx="272160" cy="47160"/>
              </p14:xfrm>
            </p:contentPart>
          </mc:Choice>
          <mc:Fallback xmlns="">
            <p:pic>
              <p:nvPicPr>
                <p:cNvPr id="445" name="Ink 444">
                  <a:extLst>
                    <a:ext uri="{FF2B5EF4-FFF2-40B4-BE49-F238E27FC236}">
                      <a16:creationId xmlns:a16="http://schemas.microsoft.com/office/drawing/2014/main" id="{4695E115-6229-4576-8343-56EDB4090DFC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7366560" y="1145773"/>
                  <a:ext cx="28980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446" name="Ink 445">
                  <a:extLst>
                    <a:ext uri="{FF2B5EF4-FFF2-40B4-BE49-F238E27FC236}">
                      <a16:creationId xmlns:a16="http://schemas.microsoft.com/office/drawing/2014/main" id="{F435887B-B536-4C75-9E9B-8B54216BBF64}"/>
                    </a:ext>
                  </a:extLst>
                </p14:cNvPr>
                <p14:cNvContentPartPr/>
                <p14:nvPr/>
              </p14:nvContentPartPr>
              <p14:xfrm>
                <a:off x="7401840" y="1236133"/>
                <a:ext cx="225720" cy="13320"/>
              </p14:xfrm>
            </p:contentPart>
          </mc:Choice>
          <mc:Fallback xmlns="">
            <p:pic>
              <p:nvPicPr>
                <p:cNvPr id="446" name="Ink 445">
                  <a:extLst>
                    <a:ext uri="{FF2B5EF4-FFF2-40B4-BE49-F238E27FC236}">
                      <a16:creationId xmlns:a16="http://schemas.microsoft.com/office/drawing/2014/main" id="{F435887B-B536-4C75-9E9B-8B54216BBF64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7393200" y="1227493"/>
                  <a:ext cx="24336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2" name="Group 451">
            <a:extLst>
              <a:ext uri="{FF2B5EF4-FFF2-40B4-BE49-F238E27FC236}">
                <a16:creationId xmlns:a16="http://schemas.microsoft.com/office/drawing/2014/main" id="{988AA23A-D0F3-4CF1-9769-29387152A6C8}"/>
              </a:ext>
            </a:extLst>
          </p:cNvPr>
          <p:cNvGrpSpPr/>
          <p:nvPr/>
        </p:nvGrpSpPr>
        <p:grpSpPr>
          <a:xfrm>
            <a:off x="6985060" y="671876"/>
            <a:ext cx="588960" cy="695880"/>
            <a:chOff x="7857960" y="722413"/>
            <a:chExt cx="588960" cy="69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448" name="Ink 447">
                  <a:extLst>
                    <a:ext uri="{FF2B5EF4-FFF2-40B4-BE49-F238E27FC236}">
                      <a16:creationId xmlns:a16="http://schemas.microsoft.com/office/drawing/2014/main" id="{A4D3ED4F-7056-4F72-85D0-AC0B63CE7CC6}"/>
                    </a:ext>
                  </a:extLst>
                </p14:cNvPr>
                <p14:cNvContentPartPr/>
                <p14:nvPr/>
              </p14:nvContentPartPr>
              <p14:xfrm>
                <a:off x="7857960" y="791893"/>
                <a:ext cx="173880" cy="586440"/>
              </p14:xfrm>
            </p:contentPart>
          </mc:Choice>
          <mc:Fallback xmlns="">
            <p:pic>
              <p:nvPicPr>
                <p:cNvPr id="448" name="Ink 447">
                  <a:extLst>
                    <a:ext uri="{FF2B5EF4-FFF2-40B4-BE49-F238E27FC236}">
                      <a16:creationId xmlns:a16="http://schemas.microsoft.com/office/drawing/2014/main" id="{A4D3ED4F-7056-4F72-85D0-AC0B63CE7CC6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7848960" y="782893"/>
                  <a:ext cx="191520" cy="60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449" name="Ink 448">
                  <a:extLst>
                    <a:ext uri="{FF2B5EF4-FFF2-40B4-BE49-F238E27FC236}">
                      <a16:creationId xmlns:a16="http://schemas.microsoft.com/office/drawing/2014/main" id="{BA1962FC-D204-4C4E-94AA-DD8872ED4F0D}"/>
                    </a:ext>
                  </a:extLst>
                </p14:cNvPr>
                <p14:cNvContentPartPr/>
                <p14:nvPr/>
              </p14:nvContentPartPr>
              <p14:xfrm>
                <a:off x="8126520" y="834733"/>
                <a:ext cx="146160" cy="10440"/>
              </p14:xfrm>
            </p:contentPart>
          </mc:Choice>
          <mc:Fallback xmlns="">
            <p:pic>
              <p:nvPicPr>
                <p:cNvPr id="449" name="Ink 448">
                  <a:extLst>
                    <a:ext uri="{FF2B5EF4-FFF2-40B4-BE49-F238E27FC236}">
                      <a16:creationId xmlns:a16="http://schemas.microsoft.com/office/drawing/2014/main" id="{BA1962FC-D204-4C4E-94AA-DD8872ED4F0D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8117520" y="825733"/>
                  <a:ext cx="1638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450" name="Ink 449">
                  <a:extLst>
                    <a:ext uri="{FF2B5EF4-FFF2-40B4-BE49-F238E27FC236}">
                      <a16:creationId xmlns:a16="http://schemas.microsoft.com/office/drawing/2014/main" id="{AD0C241A-BE8A-40DB-8A62-FEAE4A439C0B}"/>
                    </a:ext>
                  </a:extLst>
                </p14:cNvPr>
                <p14:cNvContentPartPr/>
                <p14:nvPr/>
              </p14:nvContentPartPr>
              <p14:xfrm>
                <a:off x="8379240" y="722413"/>
                <a:ext cx="67680" cy="209880"/>
              </p14:xfrm>
            </p:contentPart>
          </mc:Choice>
          <mc:Fallback xmlns="">
            <p:pic>
              <p:nvPicPr>
                <p:cNvPr id="450" name="Ink 449">
                  <a:extLst>
                    <a:ext uri="{FF2B5EF4-FFF2-40B4-BE49-F238E27FC236}">
                      <a16:creationId xmlns:a16="http://schemas.microsoft.com/office/drawing/2014/main" id="{AD0C241A-BE8A-40DB-8A62-FEAE4A439C0B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8370600" y="713413"/>
                  <a:ext cx="8532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451" name="Ink 450">
                  <a:extLst>
                    <a:ext uri="{FF2B5EF4-FFF2-40B4-BE49-F238E27FC236}">
                      <a16:creationId xmlns:a16="http://schemas.microsoft.com/office/drawing/2014/main" id="{822AA234-6121-4C1C-9139-1757393BF1DF}"/>
                    </a:ext>
                  </a:extLst>
                </p14:cNvPr>
                <p14:cNvContentPartPr/>
                <p14:nvPr/>
              </p14:nvContentPartPr>
              <p14:xfrm>
                <a:off x="8248920" y="1190413"/>
                <a:ext cx="13680" cy="227880"/>
              </p14:xfrm>
            </p:contentPart>
          </mc:Choice>
          <mc:Fallback xmlns="">
            <p:pic>
              <p:nvPicPr>
                <p:cNvPr id="451" name="Ink 450">
                  <a:extLst>
                    <a:ext uri="{FF2B5EF4-FFF2-40B4-BE49-F238E27FC236}">
                      <a16:creationId xmlns:a16="http://schemas.microsoft.com/office/drawing/2014/main" id="{822AA234-6121-4C1C-9139-1757393BF1DF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8240280" y="1181773"/>
                  <a:ext cx="31320" cy="245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1">
            <p14:nvContentPartPr>
              <p14:cNvPr id="453" name="Ink 452">
                <a:extLst>
                  <a:ext uri="{FF2B5EF4-FFF2-40B4-BE49-F238E27FC236}">
                    <a16:creationId xmlns:a16="http://schemas.microsoft.com/office/drawing/2014/main" id="{6092FDD4-C19E-4ABA-B46F-77A0A2BBD1EC}"/>
                  </a:ext>
                </a:extLst>
              </p14:cNvPr>
              <p14:cNvContentPartPr/>
              <p14:nvPr/>
            </p14:nvContentPartPr>
            <p14:xfrm>
              <a:off x="7787860" y="776276"/>
              <a:ext cx="62280" cy="75960"/>
            </p14:xfrm>
          </p:contentPart>
        </mc:Choice>
        <mc:Fallback xmlns="">
          <p:pic>
            <p:nvPicPr>
              <p:cNvPr id="453" name="Ink 452">
                <a:extLst>
                  <a:ext uri="{FF2B5EF4-FFF2-40B4-BE49-F238E27FC236}">
                    <a16:creationId xmlns:a16="http://schemas.microsoft.com/office/drawing/2014/main" id="{6092FDD4-C19E-4ABA-B46F-77A0A2BBD1EC}"/>
                  </a:ext>
                </a:extLst>
              </p:cNvPr>
              <p:cNvPicPr/>
              <p:nvPr/>
            </p:nvPicPr>
            <p:blipFill>
              <a:blip r:embed="rId282"/>
              <a:stretch>
                <a:fillRect/>
              </a:stretch>
            </p:blipFill>
            <p:spPr>
              <a:xfrm>
                <a:off x="7779220" y="767276"/>
                <a:ext cx="7992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3">
            <p14:nvContentPartPr>
              <p14:cNvPr id="454" name="Ink 453">
                <a:extLst>
                  <a:ext uri="{FF2B5EF4-FFF2-40B4-BE49-F238E27FC236}">
                    <a16:creationId xmlns:a16="http://schemas.microsoft.com/office/drawing/2014/main" id="{F0BC62E7-6D87-41A2-96D5-BFEAB7F4BDB6}"/>
                  </a:ext>
                </a:extLst>
              </p14:cNvPr>
              <p14:cNvContentPartPr/>
              <p14:nvPr/>
            </p14:nvContentPartPr>
            <p14:xfrm>
              <a:off x="7688500" y="1288916"/>
              <a:ext cx="53280" cy="33120"/>
            </p14:xfrm>
          </p:contentPart>
        </mc:Choice>
        <mc:Fallback xmlns="">
          <p:pic>
            <p:nvPicPr>
              <p:cNvPr id="454" name="Ink 453">
                <a:extLst>
                  <a:ext uri="{FF2B5EF4-FFF2-40B4-BE49-F238E27FC236}">
                    <a16:creationId xmlns:a16="http://schemas.microsoft.com/office/drawing/2014/main" id="{F0BC62E7-6D87-41A2-96D5-BFEAB7F4BDB6}"/>
                  </a:ext>
                </a:extLst>
              </p:cNvPr>
              <p:cNvPicPr/>
              <p:nvPr/>
            </p:nvPicPr>
            <p:blipFill>
              <a:blip r:embed="rId284"/>
              <a:stretch>
                <a:fillRect/>
              </a:stretch>
            </p:blipFill>
            <p:spPr>
              <a:xfrm>
                <a:off x="7679860" y="1280276"/>
                <a:ext cx="70920" cy="50760"/>
              </a:xfrm>
              <a:prstGeom prst="rect">
                <a:avLst/>
              </a:prstGeom>
            </p:spPr>
          </p:pic>
        </mc:Fallback>
      </mc:AlternateContent>
      <p:grpSp>
        <p:nvGrpSpPr>
          <p:cNvPr id="465" name="Group 464">
            <a:extLst>
              <a:ext uri="{FF2B5EF4-FFF2-40B4-BE49-F238E27FC236}">
                <a16:creationId xmlns:a16="http://schemas.microsoft.com/office/drawing/2014/main" id="{048035B5-66F0-4498-B988-6B0C3B6E1F50}"/>
              </a:ext>
            </a:extLst>
          </p:cNvPr>
          <p:cNvGrpSpPr/>
          <p:nvPr/>
        </p:nvGrpSpPr>
        <p:grpSpPr>
          <a:xfrm>
            <a:off x="8112220" y="384596"/>
            <a:ext cx="1176840" cy="453600"/>
            <a:chOff x="8985120" y="435133"/>
            <a:chExt cx="1176840" cy="45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455" name="Ink 454">
                  <a:extLst>
                    <a:ext uri="{FF2B5EF4-FFF2-40B4-BE49-F238E27FC236}">
                      <a16:creationId xmlns:a16="http://schemas.microsoft.com/office/drawing/2014/main" id="{A6F4FAC7-AB88-4238-9459-8B8E2794973C}"/>
                    </a:ext>
                  </a:extLst>
                </p14:cNvPr>
                <p14:cNvContentPartPr/>
                <p14:nvPr/>
              </p14:nvContentPartPr>
              <p14:xfrm>
                <a:off x="8985120" y="502093"/>
                <a:ext cx="181800" cy="345960"/>
              </p14:xfrm>
            </p:contentPart>
          </mc:Choice>
          <mc:Fallback xmlns="">
            <p:pic>
              <p:nvPicPr>
                <p:cNvPr id="455" name="Ink 454">
                  <a:extLst>
                    <a:ext uri="{FF2B5EF4-FFF2-40B4-BE49-F238E27FC236}">
                      <a16:creationId xmlns:a16="http://schemas.microsoft.com/office/drawing/2014/main" id="{A6F4FAC7-AB88-4238-9459-8B8E2794973C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8976480" y="493453"/>
                  <a:ext cx="19944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456" name="Ink 455">
                  <a:extLst>
                    <a:ext uri="{FF2B5EF4-FFF2-40B4-BE49-F238E27FC236}">
                      <a16:creationId xmlns:a16="http://schemas.microsoft.com/office/drawing/2014/main" id="{14A6BD2A-3C9C-4718-8794-B90870BF246F}"/>
                    </a:ext>
                  </a:extLst>
                </p14:cNvPr>
                <p14:cNvContentPartPr/>
                <p14:nvPr/>
              </p14:nvContentPartPr>
              <p14:xfrm>
                <a:off x="9164400" y="593173"/>
                <a:ext cx="81000" cy="212040"/>
              </p14:xfrm>
            </p:contentPart>
          </mc:Choice>
          <mc:Fallback xmlns="">
            <p:pic>
              <p:nvPicPr>
                <p:cNvPr id="456" name="Ink 455">
                  <a:extLst>
                    <a:ext uri="{FF2B5EF4-FFF2-40B4-BE49-F238E27FC236}">
                      <a16:creationId xmlns:a16="http://schemas.microsoft.com/office/drawing/2014/main" id="{14A6BD2A-3C9C-4718-8794-B90870BF246F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9155400" y="584533"/>
                  <a:ext cx="9864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457" name="Ink 456">
                  <a:extLst>
                    <a:ext uri="{FF2B5EF4-FFF2-40B4-BE49-F238E27FC236}">
                      <a16:creationId xmlns:a16="http://schemas.microsoft.com/office/drawing/2014/main" id="{13F203D5-6E3C-4BA9-9E2B-1B5CE06256D6}"/>
                    </a:ext>
                  </a:extLst>
                </p14:cNvPr>
                <p14:cNvContentPartPr/>
                <p14:nvPr/>
              </p14:nvContentPartPr>
              <p14:xfrm>
                <a:off x="9258360" y="627733"/>
                <a:ext cx="36720" cy="166680"/>
              </p14:xfrm>
            </p:contentPart>
          </mc:Choice>
          <mc:Fallback xmlns="">
            <p:pic>
              <p:nvPicPr>
                <p:cNvPr id="457" name="Ink 456">
                  <a:extLst>
                    <a:ext uri="{FF2B5EF4-FFF2-40B4-BE49-F238E27FC236}">
                      <a16:creationId xmlns:a16="http://schemas.microsoft.com/office/drawing/2014/main" id="{13F203D5-6E3C-4BA9-9E2B-1B5CE06256D6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9249360" y="618733"/>
                  <a:ext cx="5436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458" name="Ink 457">
                  <a:extLst>
                    <a:ext uri="{FF2B5EF4-FFF2-40B4-BE49-F238E27FC236}">
                      <a16:creationId xmlns:a16="http://schemas.microsoft.com/office/drawing/2014/main" id="{AA9FEB9E-DDD1-4A5A-B694-B3ABC71D8D21}"/>
                    </a:ext>
                  </a:extLst>
                </p14:cNvPr>
                <p14:cNvContentPartPr/>
                <p14:nvPr/>
              </p14:nvContentPartPr>
              <p14:xfrm>
                <a:off x="9345480" y="556093"/>
                <a:ext cx="42480" cy="255960"/>
              </p14:xfrm>
            </p:contentPart>
          </mc:Choice>
          <mc:Fallback xmlns="">
            <p:pic>
              <p:nvPicPr>
                <p:cNvPr id="458" name="Ink 457">
                  <a:extLst>
                    <a:ext uri="{FF2B5EF4-FFF2-40B4-BE49-F238E27FC236}">
                      <a16:creationId xmlns:a16="http://schemas.microsoft.com/office/drawing/2014/main" id="{AA9FEB9E-DDD1-4A5A-B694-B3ABC71D8D21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9336840" y="547093"/>
                  <a:ext cx="6012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459" name="Ink 458">
                  <a:extLst>
                    <a:ext uri="{FF2B5EF4-FFF2-40B4-BE49-F238E27FC236}">
                      <a16:creationId xmlns:a16="http://schemas.microsoft.com/office/drawing/2014/main" id="{01E9BB1E-495D-4195-9EBF-ADEEBEC11931}"/>
                    </a:ext>
                  </a:extLst>
                </p14:cNvPr>
                <p14:cNvContentPartPr/>
                <p14:nvPr/>
              </p14:nvContentPartPr>
              <p14:xfrm>
                <a:off x="9492360" y="611893"/>
                <a:ext cx="161640" cy="74880"/>
              </p14:xfrm>
            </p:contentPart>
          </mc:Choice>
          <mc:Fallback xmlns="">
            <p:pic>
              <p:nvPicPr>
                <p:cNvPr id="459" name="Ink 458">
                  <a:extLst>
                    <a:ext uri="{FF2B5EF4-FFF2-40B4-BE49-F238E27FC236}">
                      <a16:creationId xmlns:a16="http://schemas.microsoft.com/office/drawing/2014/main" id="{01E9BB1E-495D-4195-9EBF-ADEEBEC11931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9483360" y="603253"/>
                  <a:ext cx="17928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460" name="Ink 459">
                  <a:extLst>
                    <a:ext uri="{FF2B5EF4-FFF2-40B4-BE49-F238E27FC236}">
                      <a16:creationId xmlns:a16="http://schemas.microsoft.com/office/drawing/2014/main" id="{B2E18BE4-9AF1-4C14-82D9-B611DE8A9AA1}"/>
                    </a:ext>
                  </a:extLst>
                </p14:cNvPr>
                <p14:cNvContentPartPr/>
                <p14:nvPr/>
              </p14:nvContentPartPr>
              <p14:xfrm>
                <a:off x="9575160" y="475093"/>
                <a:ext cx="15840" cy="298440"/>
              </p14:xfrm>
            </p:contentPart>
          </mc:Choice>
          <mc:Fallback xmlns="">
            <p:pic>
              <p:nvPicPr>
                <p:cNvPr id="460" name="Ink 459">
                  <a:extLst>
                    <a:ext uri="{FF2B5EF4-FFF2-40B4-BE49-F238E27FC236}">
                      <a16:creationId xmlns:a16="http://schemas.microsoft.com/office/drawing/2014/main" id="{B2E18BE4-9AF1-4C14-82D9-B611DE8A9AA1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9566520" y="466093"/>
                  <a:ext cx="3348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461" name="Ink 460">
                  <a:extLst>
                    <a:ext uri="{FF2B5EF4-FFF2-40B4-BE49-F238E27FC236}">
                      <a16:creationId xmlns:a16="http://schemas.microsoft.com/office/drawing/2014/main" id="{E7F84509-0B78-4378-841A-0A7D74C3DAAC}"/>
                    </a:ext>
                  </a:extLst>
                </p14:cNvPr>
                <p14:cNvContentPartPr/>
                <p14:nvPr/>
              </p14:nvContentPartPr>
              <p14:xfrm>
                <a:off x="9715200" y="435133"/>
                <a:ext cx="205920" cy="345240"/>
              </p14:xfrm>
            </p:contentPart>
          </mc:Choice>
          <mc:Fallback xmlns="">
            <p:pic>
              <p:nvPicPr>
                <p:cNvPr id="461" name="Ink 460">
                  <a:extLst>
                    <a:ext uri="{FF2B5EF4-FFF2-40B4-BE49-F238E27FC236}">
                      <a16:creationId xmlns:a16="http://schemas.microsoft.com/office/drawing/2014/main" id="{E7F84509-0B78-4378-841A-0A7D74C3DAAC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9706560" y="426133"/>
                  <a:ext cx="22356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462" name="Ink 461">
                  <a:extLst>
                    <a:ext uri="{FF2B5EF4-FFF2-40B4-BE49-F238E27FC236}">
                      <a16:creationId xmlns:a16="http://schemas.microsoft.com/office/drawing/2014/main" id="{999077F2-A2EC-423C-A75A-0025DF0AF54F}"/>
                    </a:ext>
                  </a:extLst>
                </p14:cNvPr>
                <p14:cNvContentPartPr/>
                <p14:nvPr/>
              </p14:nvContentPartPr>
              <p14:xfrm>
                <a:off x="9891600" y="530893"/>
                <a:ext cx="56160" cy="249480"/>
              </p14:xfrm>
            </p:contentPart>
          </mc:Choice>
          <mc:Fallback xmlns="">
            <p:pic>
              <p:nvPicPr>
                <p:cNvPr id="462" name="Ink 461">
                  <a:extLst>
                    <a:ext uri="{FF2B5EF4-FFF2-40B4-BE49-F238E27FC236}">
                      <a16:creationId xmlns:a16="http://schemas.microsoft.com/office/drawing/2014/main" id="{999077F2-A2EC-423C-A75A-0025DF0AF54F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9882960" y="521893"/>
                  <a:ext cx="7380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463" name="Ink 462">
                  <a:extLst>
                    <a:ext uri="{FF2B5EF4-FFF2-40B4-BE49-F238E27FC236}">
                      <a16:creationId xmlns:a16="http://schemas.microsoft.com/office/drawing/2014/main" id="{72F40990-DC2E-446B-9A36-F13CEEFF1EA8}"/>
                    </a:ext>
                  </a:extLst>
                </p14:cNvPr>
                <p14:cNvContentPartPr/>
                <p14:nvPr/>
              </p14:nvContentPartPr>
              <p14:xfrm>
                <a:off x="9969360" y="612613"/>
                <a:ext cx="94320" cy="120600"/>
              </p14:xfrm>
            </p:contentPart>
          </mc:Choice>
          <mc:Fallback xmlns="">
            <p:pic>
              <p:nvPicPr>
                <p:cNvPr id="463" name="Ink 462">
                  <a:extLst>
                    <a:ext uri="{FF2B5EF4-FFF2-40B4-BE49-F238E27FC236}">
                      <a16:creationId xmlns:a16="http://schemas.microsoft.com/office/drawing/2014/main" id="{72F40990-DC2E-446B-9A36-F13CEEFF1EA8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9960720" y="603973"/>
                  <a:ext cx="1119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464" name="Ink 463">
                  <a:extLst>
                    <a:ext uri="{FF2B5EF4-FFF2-40B4-BE49-F238E27FC236}">
                      <a16:creationId xmlns:a16="http://schemas.microsoft.com/office/drawing/2014/main" id="{F0DE2C81-58FB-45BE-AC5B-713CA3840AA5}"/>
                    </a:ext>
                  </a:extLst>
                </p14:cNvPr>
                <p14:cNvContentPartPr/>
                <p14:nvPr/>
              </p14:nvContentPartPr>
              <p14:xfrm>
                <a:off x="10048920" y="550333"/>
                <a:ext cx="113040" cy="338400"/>
              </p14:xfrm>
            </p:contentPart>
          </mc:Choice>
          <mc:Fallback xmlns="">
            <p:pic>
              <p:nvPicPr>
                <p:cNvPr id="464" name="Ink 463">
                  <a:extLst>
                    <a:ext uri="{FF2B5EF4-FFF2-40B4-BE49-F238E27FC236}">
                      <a16:creationId xmlns:a16="http://schemas.microsoft.com/office/drawing/2014/main" id="{F0DE2C81-58FB-45BE-AC5B-713CA3840AA5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10039920" y="541693"/>
                  <a:ext cx="130680" cy="35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5" name="Group 474">
            <a:extLst>
              <a:ext uri="{FF2B5EF4-FFF2-40B4-BE49-F238E27FC236}">
                <a16:creationId xmlns:a16="http://schemas.microsoft.com/office/drawing/2014/main" id="{0E58D42C-53E5-4B6D-ACC7-73DB82D60C81}"/>
              </a:ext>
            </a:extLst>
          </p:cNvPr>
          <p:cNvGrpSpPr/>
          <p:nvPr/>
        </p:nvGrpSpPr>
        <p:grpSpPr>
          <a:xfrm>
            <a:off x="8105380" y="959516"/>
            <a:ext cx="1217880" cy="406440"/>
            <a:chOff x="8978280" y="1010053"/>
            <a:chExt cx="1217880" cy="40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466" name="Ink 465">
                  <a:extLst>
                    <a:ext uri="{FF2B5EF4-FFF2-40B4-BE49-F238E27FC236}">
                      <a16:creationId xmlns:a16="http://schemas.microsoft.com/office/drawing/2014/main" id="{D8A66266-89EA-4FBA-838A-537F26449F50}"/>
                    </a:ext>
                  </a:extLst>
                </p14:cNvPr>
                <p14:cNvContentPartPr/>
                <p14:nvPr/>
              </p14:nvContentPartPr>
              <p14:xfrm>
                <a:off x="8978280" y="1038493"/>
                <a:ext cx="168840" cy="349920"/>
              </p14:xfrm>
            </p:contentPart>
          </mc:Choice>
          <mc:Fallback xmlns="">
            <p:pic>
              <p:nvPicPr>
                <p:cNvPr id="466" name="Ink 465">
                  <a:extLst>
                    <a:ext uri="{FF2B5EF4-FFF2-40B4-BE49-F238E27FC236}">
                      <a16:creationId xmlns:a16="http://schemas.microsoft.com/office/drawing/2014/main" id="{D8A66266-89EA-4FBA-838A-537F26449F50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8969640" y="1029493"/>
                  <a:ext cx="18648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467" name="Ink 466">
                  <a:extLst>
                    <a:ext uri="{FF2B5EF4-FFF2-40B4-BE49-F238E27FC236}">
                      <a16:creationId xmlns:a16="http://schemas.microsoft.com/office/drawing/2014/main" id="{AABC048F-4FAB-4036-91BC-E52F498A11C1}"/>
                    </a:ext>
                  </a:extLst>
                </p14:cNvPr>
                <p14:cNvContentPartPr/>
                <p14:nvPr/>
              </p14:nvContentPartPr>
              <p14:xfrm>
                <a:off x="9147840" y="1101853"/>
                <a:ext cx="88920" cy="272880"/>
              </p14:xfrm>
            </p:contentPart>
          </mc:Choice>
          <mc:Fallback xmlns="">
            <p:pic>
              <p:nvPicPr>
                <p:cNvPr id="467" name="Ink 466">
                  <a:extLst>
                    <a:ext uri="{FF2B5EF4-FFF2-40B4-BE49-F238E27FC236}">
                      <a16:creationId xmlns:a16="http://schemas.microsoft.com/office/drawing/2014/main" id="{AABC048F-4FAB-4036-91BC-E52F498A11C1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9138840" y="1093213"/>
                  <a:ext cx="10656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468" name="Ink 467">
                  <a:extLst>
                    <a:ext uri="{FF2B5EF4-FFF2-40B4-BE49-F238E27FC236}">
                      <a16:creationId xmlns:a16="http://schemas.microsoft.com/office/drawing/2014/main" id="{4D23629F-CE07-43A1-91EE-E8574B374FC6}"/>
                    </a:ext>
                  </a:extLst>
                </p14:cNvPr>
                <p14:cNvContentPartPr/>
                <p14:nvPr/>
              </p14:nvContentPartPr>
              <p14:xfrm>
                <a:off x="9253680" y="1175653"/>
                <a:ext cx="28080" cy="175320"/>
              </p14:xfrm>
            </p:contentPart>
          </mc:Choice>
          <mc:Fallback xmlns="">
            <p:pic>
              <p:nvPicPr>
                <p:cNvPr id="468" name="Ink 467">
                  <a:extLst>
                    <a:ext uri="{FF2B5EF4-FFF2-40B4-BE49-F238E27FC236}">
                      <a16:creationId xmlns:a16="http://schemas.microsoft.com/office/drawing/2014/main" id="{4D23629F-CE07-43A1-91EE-E8574B374FC6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9245040" y="1166653"/>
                  <a:ext cx="4572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469" name="Ink 468">
                  <a:extLst>
                    <a:ext uri="{FF2B5EF4-FFF2-40B4-BE49-F238E27FC236}">
                      <a16:creationId xmlns:a16="http://schemas.microsoft.com/office/drawing/2014/main" id="{FD7BB2C5-4216-448F-A2F6-3A790C2D4E51}"/>
                    </a:ext>
                  </a:extLst>
                </p14:cNvPr>
                <p14:cNvContentPartPr/>
                <p14:nvPr/>
              </p14:nvContentPartPr>
              <p14:xfrm>
                <a:off x="9355920" y="1124533"/>
                <a:ext cx="50040" cy="272880"/>
              </p14:xfrm>
            </p:contentPart>
          </mc:Choice>
          <mc:Fallback xmlns="">
            <p:pic>
              <p:nvPicPr>
                <p:cNvPr id="469" name="Ink 468">
                  <a:extLst>
                    <a:ext uri="{FF2B5EF4-FFF2-40B4-BE49-F238E27FC236}">
                      <a16:creationId xmlns:a16="http://schemas.microsoft.com/office/drawing/2014/main" id="{FD7BB2C5-4216-448F-A2F6-3A790C2D4E51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9347280" y="1115893"/>
                  <a:ext cx="6768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470" name="Ink 469">
                  <a:extLst>
                    <a:ext uri="{FF2B5EF4-FFF2-40B4-BE49-F238E27FC236}">
                      <a16:creationId xmlns:a16="http://schemas.microsoft.com/office/drawing/2014/main" id="{B18128FC-A6DB-4B74-8734-D00F25401912}"/>
                    </a:ext>
                  </a:extLst>
                </p14:cNvPr>
                <p14:cNvContentPartPr/>
                <p14:nvPr/>
              </p14:nvContentPartPr>
              <p14:xfrm>
                <a:off x="9494520" y="1220293"/>
                <a:ext cx="133920" cy="64800"/>
              </p14:xfrm>
            </p:contentPart>
          </mc:Choice>
          <mc:Fallback xmlns="">
            <p:pic>
              <p:nvPicPr>
                <p:cNvPr id="470" name="Ink 469">
                  <a:extLst>
                    <a:ext uri="{FF2B5EF4-FFF2-40B4-BE49-F238E27FC236}">
                      <a16:creationId xmlns:a16="http://schemas.microsoft.com/office/drawing/2014/main" id="{B18128FC-A6DB-4B74-8734-D00F25401912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9485880" y="1211293"/>
                  <a:ext cx="15156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471" name="Ink 470">
                  <a:extLst>
                    <a:ext uri="{FF2B5EF4-FFF2-40B4-BE49-F238E27FC236}">
                      <a16:creationId xmlns:a16="http://schemas.microsoft.com/office/drawing/2014/main" id="{43247A87-7694-4607-870E-F452BE5491DA}"/>
                    </a:ext>
                  </a:extLst>
                </p14:cNvPr>
                <p14:cNvContentPartPr/>
                <p14:nvPr/>
              </p14:nvContentPartPr>
              <p14:xfrm>
                <a:off x="9717720" y="1010053"/>
                <a:ext cx="196920" cy="368280"/>
              </p14:xfrm>
            </p:contentPart>
          </mc:Choice>
          <mc:Fallback xmlns="">
            <p:pic>
              <p:nvPicPr>
                <p:cNvPr id="471" name="Ink 470">
                  <a:extLst>
                    <a:ext uri="{FF2B5EF4-FFF2-40B4-BE49-F238E27FC236}">
                      <a16:creationId xmlns:a16="http://schemas.microsoft.com/office/drawing/2014/main" id="{43247A87-7694-4607-870E-F452BE5491DA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9708720" y="1001413"/>
                  <a:ext cx="21456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472" name="Ink 471">
                  <a:extLst>
                    <a:ext uri="{FF2B5EF4-FFF2-40B4-BE49-F238E27FC236}">
                      <a16:creationId xmlns:a16="http://schemas.microsoft.com/office/drawing/2014/main" id="{89C5ED4D-4711-43F7-8066-7B2C7CBA2764}"/>
                    </a:ext>
                  </a:extLst>
                </p14:cNvPr>
                <p14:cNvContentPartPr/>
                <p14:nvPr/>
              </p14:nvContentPartPr>
              <p14:xfrm>
                <a:off x="9908160" y="1122013"/>
                <a:ext cx="68040" cy="217080"/>
              </p14:xfrm>
            </p:contentPart>
          </mc:Choice>
          <mc:Fallback xmlns="">
            <p:pic>
              <p:nvPicPr>
                <p:cNvPr id="472" name="Ink 471">
                  <a:extLst>
                    <a:ext uri="{FF2B5EF4-FFF2-40B4-BE49-F238E27FC236}">
                      <a16:creationId xmlns:a16="http://schemas.microsoft.com/office/drawing/2014/main" id="{89C5ED4D-4711-43F7-8066-7B2C7CBA2764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9899520" y="1113013"/>
                  <a:ext cx="8568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473" name="Ink 472">
                  <a:extLst>
                    <a:ext uri="{FF2B5EF4-FFF2-40B4-BE49-F238E27FC236}">
                      <a16:creationId xmlns:a16="http://schemas.microsoft.com/office/drawing/2014/main" id="{31C1BFB3-5F92-42B6-A2C8-F70272402982}"/>
                    </a:ext>
                  </a:extLst>
                </p14:cNvPr>
                <p14:cNvContentPartPr/>
                <p14:nvPr/>
              </p14:nvContentPartPr>
              <p14:xfrm>
                <a:off x="9989160" y="1186453"/>
                <a:ext cx="93960" cy="142920"/>
              </p14:xfrm>
            </p:contentPart>
          </mc:Choice>
          <mc:Fallback xmlns="">
            <p:pic>
              <p:nvPicPr>
                <p:cNvPr id="473" name="Ink 472">
                  <a:extLst>
                    <a:ext uri="{FF2B5EF4-FFF2-40B4-BE49-F238E27FC236}">
                      <a16:creationId xmlns:a16="http://schemas.microsoft.com/office/drawing/2014/main" id="{31C1BFB3-5F92-42B6-A2C8-F70272402982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9980520" y="1177813"/>
                  <a:ext cx="1116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474" name="Ink 473">
                  <a:extLst>
                    <a:ext uri="{FF2B5EF4-FFF2-40B4-BE49-F238E27FC236}">
                      <a16:creationId xmlns:a16="http://schemas.microsoft.com/office/drawing/2014/main" id="{496E71AF-A4A4-4A58-9E28-D603657636AD}"/>
                    </a:ext>
                  </a:extLst>
                </p14:cNvPr>
                <p14:cNvContentPartPr/>
                <p14:nvPr/>
              </p14:nvContentPartPr>
              <p14:xfrm>
                <a:off x="10110840" y="1113013"/>
                <a:ext cx="85320" cy="303480"/>
              </p14:xfrm>
            </p:contentPart>
          </mc:Choice>
          <mc:Fallback xmlns="">
            <p:pic>
              <p:nvPicPr>
                <p:cNvPr id="474" name="Ink 473">
                  <a:extLst>
                    <a:ext uri="{FF2B5EF4-FFF2-40B4-BE49-F238E27FC236}">
                      <a16:creationId xmlns:a16="http://schemas.microsoft.com/office/drawing/2014/main" id="{496E71AF-A4A4-4A58-9E28-D603657636AD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10101840" y="1104013"/>
                  <a:ext cx="102960" cy="32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0" name="Group 479">
            <a:extLst>
              <a:ext uri="{FF2B5EF4-FFF2-40B4-BE49-F238E27FC236}">
                <a16:creationId xmlns:a16="http://schemas.microsoft.com/office/drawing/2014/main" id="{6A73AC41-3E64-4CFF-AC12-C19DEDD85814}"/>
              </a:ext>
            </a:extLst>
          </p:cNvPr>
          <p:cNvGrpSpPr/>
          <p:nvPr/>
        </p:nvGrpSpPr>
        <p:grpSpPr>
          <a:xfrm>
            <a:off x="9384243" y="405155"/>
            <a:ext cx="987660" cy="784041"/>
            <a:chOff x="10257143" y="455692"/>
            <a:chExt cx="987660" cy="784041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244E35E5-AC9F-47EA-BF34-27814845F8BE}"/>
                    </a:ext>
                  </a:extLst>
                </p14:cNvPr>
                <p14:cNvContentPartPr/>
                <p14:nvPr/>
              </p14:nvContentPartPr>
              <p14:xfrm>
                <a:off x="10257143" y="965593"/>
                <a:ext cx="227880" cy="30240"/>
              </p14:xfrm>
            </p:contentPart>
          </mc:Choice>
          <mc:Fallback xmlns=""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244E35E5-AC9F-47EA-BF34-27814845F8BE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248143" y="956593"/>
                  <a:ext cx="24552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1342126A-35FF-4517-AA48-E44CB2336F58}"/>
                    </a:ext>
                  </a:extLst>
                </p14:cNvPr>
                <p14:cNvContentPartPr/>
                <p14:nvPr/>
              </p14:nvContentPartPr>
              <p14:xfrm>
                <a:off x="10282343" y="1055953"/>
                <a:ext cx="159480" cy="25200"/>
              </p14:xfrm>
            </p:contentPart>
          </mc:Choice>
          <mc:Fallback xmlns=""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1342126A-35FF-4517-AA48-E44CB2336F58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0273703" y="1047313"/>
                  <a:ext cx="1771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92A2B7DF-0EC2-45A6-9D39-8FDB94997F51}"/>
                    </a:ext>
                  </a:extLst>
                </p14:cNvPr>
                <p14:cNvContentPartPr/>
                <p14:nvPr/>
              </p14:nvContentPartPr>
              <p14:xfrm>
                <a:off x="10756283" y="455692"/>
                <a:ext cx="236520" cy="334080"/>
              </p14:xfrm>
            </p:contentPart>
          </mc:Choice>
          <mc:Fallback xmlns=""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92A2B7DF-0EC2-45A6-9D39-8FDB94997F51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0747283" y="447052"/>
                  <a:ext cx="25416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2B30AE77-780C-4B4B-B185-4B9A6C4EFCE8}"/>
                    </a:ext>
                  </a:extLst>
                </p14:cNvPr>
                <p14:cNvContentPartPr/>
                <p14:nvPr/>
              </p14:nvContentPartPr>
              <p14:xfrm>
                <a:off x="10967243" y="563692"/>
                <a:ext cx="55440" cy="255600"/>
              </p14:xfrm>
            </p:contentPart>
          </mc:Choice>
          <mc:Fallback xmlns=""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2B30AE77-780C-4B4B-B185-4B9A6C4EFCE8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0958603" y="555052"/>
                  <a:ext cx="7308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B7FEC18B-AA80-42CE-975D-2485337D0FB0}"/>
                    </a:ext>
                  </a:extLst>
                </p14:cNvPr>
                <p14:cNvContentPartPr/>
                <p14:nvPr/>
              </p14:nvContentPartPr>
              <p14:xfrm>
                <a:off x="11038883" y="607612"/>
                <a:ext cx="78840" cy="172440"/>
              </p14:xfrm>
            </p:contentPart>
          </mc:Choice>
          <mc:Fallback xmlns=""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B7FEC18B-AA80-42CE-975D-2485337D0FB0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11030243" y="598612"/>
                  <a:ext cx="9648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43ECB1DC-3C77-4000-818D-B35F425C6119}"/>
                    </a:ext>
                  </a:extLst>
                </p14:cNvPr>
                <p14:cNvContentPartPr/>
                <p14:nvPr/>
              </p14:nvContentPartPr>
              <p14:xfrm>
                <a:off x="11170283" y="548932"/>
                <a:ext cx="74520" cy="250920"/>
              </p14:xfrm>
            </p:contentPart>
          </mc:Choice>
          <mc:Fallback xmlns=""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43ECB1DC-3C77-4000-818D-B35F425C6119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11161643" y="539932"/>
                  <a:ext cx="9216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476" name="Ink 475">
                  <a:extLst>
                    <a:ext uri="{FF2B5EF4-FFF2-40B4-BE49-F238E27FC236}">
                      <a16:creationId xmlns:a16="http://schemas.microsoft.com/office/drawing/2014/main" id="{3E5F4934-AF6B-4857-A4A0-C610B4C50396}"/>
                    </a:ext>
                  </a:extLst>
                </p14:cNvPr>
                <p14:cNvContentPartPr/>
                <p14:nvPr/>
              </p14:nvContentPartPr>
              <p14:xfrm>
                <a:off x="10574160" y="948133"/>
                <a:ext cx="85680" cy="268560"/>
              </p14:xfrm>
            </p:contentPart>
          </mc:Choice>
          <mc:Fallback xmlns="">
            <p:pic>
              <p:nvPicPr>
                <p:cNvPr id="476" name="Ink 475">
                  <a:extLst>
                    <a:ext uri="{FF2B5EF4-FFF2-40B4-BE49-F238E27FC236}">
                      <a16:creationId xmlns:a16="http://schemas.microsoft.com/office/drawing/2014/main" id="{3E5F4934-AF6B-4857-A4A0-C610B4C50396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10565520" y="939133"/>
                  <a:ext cx="10332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477" name="Ink 476">
                  <a:extLst>
                    <a:ext uri="{FF2B5EF4-FFF2-40B4-BE49-F238E27FC236}">
                      <a16:creationId xmlns:a16="http://schemas.microsoft.com/office/drawing/2014/main" id="{7C0CD745-7936-4E6D-8FBD-6FE15C8A970B}"/>
                    </a:ext>
                  </a:extLst>
                </p14:cNvPr>
                <p14:cNvContentPartPr/>
                <p14:nvPr/>
              </p14:nvContentPartPr>
              <p14:xfrm>
                <a:off x="10664160" y="1056133"/>
                <a:ext cx="124200" cy="30240"/>
              </p14:xfrm>
            </p:contentPart>
          </mc:Choice>
          <mc:Fallback xmlns="">
            <p:pic>
              <p:nvPicPr>
                <p:cNvPr id="477" name="Ink 476">
                  <a:extLst>
                    <a:ext uri="{FF2B5EF4-FFF2-40B4-BE49-F238E27FC236}">
                      <a16:creationId xmlns:a16="http://schemas.microsoft.com/office/drawing/2014/main" id="{7C0CD745-7936-4E6D-8FBD-6FE15C8A970B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0655160" y="1047493"/>
                  <a:ext cx="1418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478" name="Ink 477">
                  <a:extLst>
                    <a:ext uri="{FF2B5EF4-FFF2-40B4-BE49-F238E27FC236}">
                      <a16:creationId xmlns:a16="http://schemas.microsoft.com/office/drawing/2014/main" id="{7B9D2C5D-FFB0-4A8B-9BAF-73A0348B6D62}"/>
                    </a:ext>
                  </a:extLst>
                </p14:cNvPr>
                <p14:cNvContentPartPr/>
                <p14:nvPr/>
              </p14:nvContentPartPr>
              <p14:xfrm>
                <a:off x="10779000" y="1011853"/>
                <a:ext cx="33840" cy="181080"/>
              </p14:xfrm>
            </p:contentPart>
          </mc:Choice>
          <mc:Fallback xmlns="">
            <p:pic>
              <p:nvPicPr>
                <p:cNvPr id="478" name="Ink 477">
                  <a:extLst>
                    <a:ext uri="{FF2B5EF4-FFF2-40B4-BE49-F238E27FC236}">
                      <a16:creationId xmlns:a16="http://schemas.microsoft.com/office/drawing/2014/main" id="{7B9D2C5D-FFB0-4A8B-9BAF-73A0348B6D62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0770000" y="1002853"/>
                  <a:ext cx="5148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479" name="Ink 478">
                  <a:extLst>
                    <a:ext uri="{FF2B5EF4-FFF2-40B4-BE49-F238E27FC236}">
                      <a16:creationId xmlns:a16="http://schemas.microsoft.com/office/drawing/2014/main" id="{B8E87888-336F-47A0-A9C5-655773AF7E72}"/>
                    </a:ext>
                  </a:extLst>
                </p14:cNvPr>
                <p14:cNvContentPartPr/>
                <p14:nvPr/>
              </p14:nvContentPartPr>
              <p14:xfrm>
                <a:off x="10860360" y="910693"/>
                <a:ext cx="78120" cy="329040"/>
              </p14:xfrm>
            </p:contentPart>
          </mc:Choice>
          <mc:Fallback xmlns="">
            <p:pic>
              <p:nvPicPr>
                <p:cNvPr id="479" name="Ink 478">
                  <a:extLst>
                    <a:ext uri="{FF2B5EF4-FFF2-40B4-BE49-F238E27FC236}">
                      <a16:creationId xmlns:a16="http://schemas.microsoft.com/office/drawing/2014/main" id="{B8E87888-336F-47A0-A9C5-655773AF7E72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0851720" y="902053"/>
                  <a:ext cx="95760" cy="346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40886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48654C3-0CE7-419C-B8B9-BF325F9A0DD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958506" y="800392"/>
                <a:ext cx="10264697" cy="1212102"/>
              </a:xfrm>
            </p:spPr>
            <p:txBody>
              <a:bodyPr>
                <a:normAutofit/>
              </a:bodyPr>
              <a:lstStyle/>
              <a:p>
                <a:r>
                  <a:rPr lang="en-US" sz="4000" dirty="0">
                    <a:solidFill>
                      <a:srgbClr val="FFFFFF"/>
                    </a:solidFill>
                  </a:rPr>
                  <a:t>Derivation of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40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40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40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CA" sz="40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48654C3-0CE7-419C-B8B9-BF325F9A0D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958506" y="800392"/>
                <a:ext cx="10264697" cy="1212102"/>
              </a:xfrm>
              <a:blipFill>
                <a:blip r:embed="rId3"/>
                <a:stretch>
                  <a:fillRect l="-207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F3FBAB7E-0B6A-4A42-B78F-08962A58849F}"/>
              </a:ext>
            </a:extLst>
          </p:cNvPr>
          <p:cNvGrpSpPr/>
          <p:nvPr/>
        </p:nvGrpSpPr>
        <p:grpSpPr>
          <a:xfrm>
            <a:off x="3818040" y="1320720"/>
            <a:ext cx="360" cy="360"/>
            <a:chOff x="3818040" y="132072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060F3B2-CE7B-4270-A085-82D76CF95174}"/>
                    </a:ext>
                  </a:extLst>
                </p14:cNvPr>
                <p14:cNvContentPartPr/>
                <p14:nvPr/>
              </p14:nvContentPartPr>
              <p14:xfrm>
                <a:off x="3818040" y="1320720"/>
                <a:ext cx="36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060F3B2-CE7B-4270-A085-82D76CF9517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809400" y="13120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B1473A8-74A7-4BC2-AF44-30CD9383AD6D}"/>
                    </a:ext>
                  </a:extLst>
                </p14:cNvPr>
                <p14:cNvContentPartPr/>
                <p14:nvPr/>
              </p14:nvContentPartPr>
              <p14:xfrm>
                <a:off x="3818040" y="1320720"/>
                <a:ext cx="360" cy="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B1473A8-74A7-4BC2-AF44-30CD9383AD6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809400" y="13120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31C1A56E-587B-4DA0-9A02-61801488F7E7}"/>
                  </a:ext>
                </a:extLst>
              </p14:cNvPr>
              <p14:cNvContentPartPr/>
              <p14:nvPr/>
            </p14:nvContentPartPr>
            <p14:xfrm>
              <a:off x="3378120" y="1430880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31C1A56E-587B-4DA0-9A02-61801488F7E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69480" y="142188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4" name="Group 203">
            <a:extLst>
              <a:ext uri="{FF2B5EF4-FFF2-40B4-BE49-F238E27FC236}">
                <a16:creationId xmlns:a16="http://schemas.microsoft.com/office/drawing/2014/main" id="{6A0853E8-B2CD-4A95-8A5B-D0F1F87BC31D}"/>
              </a:ext>
            </a:extLst>
          </p:cNvPr>
          <p:cNvGrpSpPr/>
          <p:nvPr/>
        </p:nvGrpSpPr>
        <p:grpSpPr>
          <a:xfrm>
            <a:off x="1119322" y="5622296"/>
            <a:ext cx="2283666" cy="751864"/>
            <a:chOff x="1373640" y="2468413"/>
            <a:chExt cx="2547720" cy="83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6730686-F158-4405-9C01-344053EE5F45}"/>
                    </a:ext>
                  </a:extLst>
                </p14:cNvPr>
                <p14:cNvContentPartPr/>
                <p14:nvPr/>
              </p14:nvContentPartPr>
              <p14:xfrm>
                <a:off x="2235120" y="3049813"/>
                <a:ext cx="235800" cy="111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6730686-F158-4405-9C01-344053EE5F4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25077" y="3039849"/>
                  <a:ext cx="255483" cy="306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AFA699C1-47C2-47C4-A71E-6C8BCAD5CF24}"/>
                    </a:ext>
                  </a:extLst>
                </p14:cNvPr>
                <p14:cNvContentPartPr/>
                <p14:nvPr/>
              </p14:nvContentPartPr>
              <p14:xfrm>
                <a:off x="2148000" y="3029653"/>
                <a:ext cx="124200" cy="2775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FA699C1-47C2-47C4-A71E-6C8BCAD5CF2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37951" y="3020013"/>
                  <a:ext cx="143895" cy="2972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C4548473-B67E-4A1D-BE98-5928B7D76A47}"/>
                    </a:ext>
                  </a:extLst>
                </p14:cNvPr>
                <p14:cNvContentPartPr/>
                <p14:nvPr/>
              </p14:nvContentPartPr>
              <p14:xfrm>
                <a:off x="2257080" y="3119293"/>
                <a:ext cx="111960" cy="1620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C4548473-B67E-4A1D-BE98-5928B7D76A4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47449" y="3109243"/>
                  <a:ext cx="131623" cy="1816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21329900-CE91-455C-AA86-41308B38271E}"/>
                    </a:ext>
                  </a:extLst>
                </p14:cNvPr>
                <p14:cNvContentPartPr/>
                <p14:nvPr/>
              </p14:nvContentPartPr>
              <p14:xfrm>
                <a:off x="1373640" y="2903653"/>
                <a:ext cx="2226960" cy="820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21329900-CE91-455C-AA86-41308B38271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364001" y="2894044"/>
                  <a:ext cx="2246639" cy="1016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EF07517B-03FA-47E2-BC88-0E9E4B627990}"/>
                    </a:ext>
                  </a:extLst>
                </p14:cNvPr>
                <p14:cNvContentPartPr/>
                <p14:nvPr/>
              </p14:nvContentPartPr>
              <p14:xfrm>
                <a:off x="1394880" y="2484973"/>
                <a:ext cx="39960" cy="35460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EF07517B-03FA-47E2-BC88-0E9E4B62799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384890" y="2474933"/>
                  <a:ext cx="59540" cy="3742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2406F077-6654-47BF-AA8E-25E1151A7DC5}"/>
                    </a:ext>
                  </a:extLst>
                </p14:cNvPr>
                <p14:cNvContentPartPr/>
                <p14:nvPr/>
              </p14:nvContentPartPr>
              <p14:xfrm>
                <a:off x="1447800" y="2639053"/>
                <a:ext cx="75240" cy="1173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2406F077-6654-47BF-AA8E-25E1151A7DC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437795" y="2629005"/>
                  <a:ext cx="94850" cy="1370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AABECF95-FA13-4721-B5CF-122BE3D6F07D}"/>
                    </a:ext>
                  </a:extLst>
                </p14:cNvPr>
                <p14:cNvContentPartPr/>
                <p14:nvPr/>
              </p14:nvContentPartPr>
              <p14:xfrm>
                <a:off x="1587480" y="2605573"/>
                <a:ext cx="146520" cy="1728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AABECF95-FA13-4721-B5CF-122BE3D6F07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577846" y="2595526"/>
                  <a:ext cx="166190" cy="1924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F3C9A5BD-0FEB-46C0-A641-8015250733D8}"/>
                    </a:ext>
                  </a:extLst>
                </p14:cNvPr>
                <p14:cNvContentPartPr/>
                <p14:nvPr/>
              </p14:nvContentPartPr>
              <p14:xfrm>
                <a:off x="1611240" y="2672173"/>
                <a:ext cx="116280" cy="324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F3C9A5BD-0FEB-46C0-A641-8015250733D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601216" y="2662453"/>
                  <a:ext cx="135927" cy="230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A407312D-3019-4645-89A0-5C6D000041B5}"/>
                    </a:ext>
                  </a:extLst>
                </p14:cNvPr>
                <p14:cNvContentPartPr/>
                <p14:nvPr/>
              </p14:nvContentPartPr>
              <p14:xfrm>
                <a:off x="1649760" y="2618533"/>
                <a:ext cx="11520" cy="15840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A407312D-3019-4645-89A0-5C6D000041B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639886" y="2608482"/>
                  <a:ext cx="31680" cy="1780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58476256-FA87-4445-A356-F9104CC4C690}"/>
                    </a:ext>
                  </a:extLst>
                </p14:cNvPr>
                <p14:cNvContentPartPr/>
                <p14:nvPr/>
              </p14:nvContentPartPr>
              <p14:xfrm>
                <a:off x="1788000" y="2468413"/>
                <a:ext cx="174960" cy="37332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58476256-FA87-4445-A356-F9104CC4C69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777945" y="2458367"/>
                  <a:ext cx="194668" cy="3930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7044BF92-E106-4B12-AE39-B94CA8DFE4F9}"/>
                    </a:ext>
                  </a:extLst>
                </p14:cNvPr>
                <p14:cNvContentPartPr/>
                <p14:nvPr/>
              </p14:nvContentPartPr>
              <p14:xfrm>
                <a:off x="1928040" y="2571733"/>
                <a:ext cx="63360" cy="26964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7044BF92-E106-4B12-AE39-B94CA8DFE4F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918015" y="2561702"/>
                  <a:ext cx="83010" cy="2893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6DDF5D0F-32A4-49D0-A41B-B7AF797CB0B5}"/>
                    </a:ext>
                  </a:extLst>
                </p14:cNvPr>
                <p14:cNvContentPartPr/>
                <p14:nvPr/>
              </p14:nvContentPartPr>
              <p14:xfrm>
                <a:off x="2001120" y="2701693"/>
                <a:ext cx="84600" cy="11988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6DDF5D0F-32A4-49D0-A41B-B7AF797CB0B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991096" y="2691636"/>
                  <a:ext cx="104246" cy="1395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C119B792-39B0-4EDD-A154-61ED14D6D4D6}"/>
                    </a:ext>
                  </a:extLst>
                </p14:cNvPr>
                <p14:cNvContentPartPr/>
                <p14:nvPr/>
              </p14:nvContentPartPr>
              <p14:xfrm>
                <a:off x="2096880" y="2624653"/>
                <a:ext cx="86400" cy="24588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C119B792-39B0-4EDD-A154-61ED14D6D4D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087235" y="2614609"/>
                  <a:ext cx="106091" cy="2655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99F22A7E-1C4F-41F1-8DDE-4A4688C26D17}"/>
                    </a:ext>
                  </a:extLst>
                </p14:cNvPr>
                <p14:cNvContentPartPr/>
                <p14:nvPr/>
              </p14:nvContentPartPr>
              <p14:xfrm>
                <a:off x="2176440" y="2525293"/>
                <a:ext cx="169200" cy="3790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99F22A7E-1C4F-41F1-8DDE-4A4688C26D1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166794" y="2515254"/>
                  <a:ext cx="188893" cy="3987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6FC35A2C-1A1D-4A25-9847-4F69EB23B2E5}"/>
                    </a:ext>
                  </a:extLst>
                </p14:cNvPr>
                <p14:cNvContentPartPr/>
                <p14:nvPr/>
              </p14:nvContentPartPr>
              <p14:xfrm>
                <a:off x="2479920" y="2685493"/>
                <a:ext cx="183600" cy="3492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6FC35A2C-1A1D-4A25-9847-4F69EB23B2E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470278" y="2675459"/>
                  <a:ext cx="203286" cy="545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8CEC2938-4C1A-4DAB-B810-BCAB8ABA332B}"/>
                    </a:ext>
                  </a:extLst>
                </p14:cNvPr>
                <p14:cNvContentPartPr/>
                <p14:nvPr/>
              </p14:nvContentPartPr>
              <p14:xfrm>
                <a:off x="2826960" y="2503693"/>
                <a:ext cx="38160" cy="40572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8CEC2938-4C1A-4DAB-B810-BCAB8ABA332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816918" y="2493650"/>
                  <a:ext cx="57843" cy="4254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08E8E799-7DA4-48F0-AD11-99736FCABA7D}"/>
                    </a:ext>
                  </a:extLst>
                </p14:cNvPr>
                <p14:cNvContentPartPr/>
                <p14:nvPr/>
              </p14:nvContentPartPr>
              <p14:xfrm>
                <a:off x="3003720" y="2565973"/>
                <a:ext cx="21240" cy="32328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08E8E799-7DA4-48F0-AD11-99736FCABA7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993701" y="2555933"/>
                  <a:ext cx="40877" cy="3429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7BE56537-462A-4C27-8486-8FCFE4B0018C}"/>
                    </a:ext>
                  </a:extLst>
                </p14:cNvPr>
                <p14:cNvContentPartPr/>
                <p14:nvPr/>
              </p14:nvContentPartPr>
              <p14:xfrm>
                <a:off x="3096240" y="2623573"/>
                <a:ext cx="169560" cy="19404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7BE56537-462A-4C27-8486-8FCFE4B0018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086597" y="2613931"/>
                  <a:ext cx="189248" cy="2137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A0CC6150-05D3-437F-92C4-27DD13A140C0}"/>
                    </a:ext>
                  </a:extLst>
                </p14:cNvPr>
                <p14:cNvContentPartPr/>
                <p14:nvPr/>
              </p14:nvContentPartPr>
              <p14:xfrm>
                <a:off x="3129360" y="2671093"/>
                <a:ext cx="118440" cy="1836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A0CC6150-05D3-437F-92C4-27DD13A140C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119724" y="2661514"/>
                  <a:ext cx="138113" cy="379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EC75001B-9E4F-42F0-8BFC-C7C8D75E95BF}"/>
                    </a:ext>
                  </a:extLst>
                </p14:cNvPr>
                <p14:cNvContentPartPr/>
                <p14:nvPr/>
              </p14:nvContentPartPr>
              <p14:xfrm>
                <a:off x="3163920" y="2629333"/>
                <a:ext cx="14760" cy="18216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EC75001B-9E4F-42F0-8BFC-C7C8D75E95B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153947" y="2619703"/>
                  <a:ext cx="34307" cy="2018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5693E66C-6244-4D33-B6AA-2833DE34F9D9}"/>
                    </a:ext>
                  </a:extLst>
                </p14:cNvPr>
                <p14:cNvContentPartPr/>
                <p14:nvPr/>
              </p14:nvContentPartPr>
              <p14:xfrm>
                <a:off x="3345720" y="2482813"/>
                <a:ext cx="188280" cy="36252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5693E66C-6244-4D33-B6AA-2833DE34F9D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336085" y="2473178"/>
                  <a:ext cx="207951" cy="3821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3976BC38-49CC-431B-B603-E2458B1868F1}"/>
                    </a:ext>
                  </a:extLst>
                </p14:cNvPr>
                <p14:cNvContentPartPr/>
                <p14:nvPr/>
              </p14:nvContentPartPr>
              <p14:xfrm>
                <a:off x="3505200" y="2633293"/>
                <a:ext cx="80640" cy="23616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3976BC38-49CC-431B-B603-E2458B1868F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495571" y="2623654"/>
                  <a:ext cx="100299" cy="25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5299EC80-F0F6-4B73-BFD9-04F350470B01}"/>
                    </a:ext>
                  </a:extLst>
                </p14:cNvPr>
                <p14:cNvContentPartPr/>
                <p14:nvPr/>
              </p14:nvContentPartPr>
              <p14:xfrm>
                <a:off x="3574680" y="2708893"/>
                <a:ext cx="96840" cy="13968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5299EC80-F0F6-4B73-BFD9-04F350470B0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564634" y="2699260"/>
                  <a:ext cx="116529" cy="1593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A77EB07C-3848-450C-B6EA-2B0FAE510807}"/>
                    </a:ext>
                  </a:extLst>
                </p14:cNvPr>
                <p14:cNvContentPartPr/>
                <p14:nvPr/>
              </p14:nvContentPartPr>
              <p14:xfrm>
                <a:off x="3669360" y="2648053"/>
                <a:ext cx="85680" cy="23616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A77EB07C-3848-450C-B6EA-2B0FAE51080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659706" y="2638414"/>
                  <a:ext cx="105390" cy="25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254387C7-0552-41B1-932F-1A1DFE028DDE}"/>
                    </a:ext>
                  </a:extLst>
                </p14:cNvPr>
                <p14:cNvContentPartPr/>
                <p14:nvPr/>
              </p14:nvContentPartPr>
              <p14:xfrm>
                <a:off x="3750000" y="2490373"/>
                <a:ext cx="171360" cy="48960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254387C7-0552-41B1-932F-1A1DFE028DD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740369" y="2480332"/>
                  <a:ext cx="191024" cy="50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6CCF1BB7-F75D-488C-A6C5-9D7BE7D1B1B2}"/>
                    </a:ext>
                  </a:extLst>
                </p14:cNvPr>
                <p14:cNvContentPartPr/>
                <p14:nvPr/>
              </p14:nvContentPartPr>
              <p14:xfrm>
                <a:off x="3574320" y="2938573"/>
                <a:ext cx="313200" cy="7884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6CCF1BB7-F75D-488C-A6C5-9D7BE7D1B1B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564282" y="2928568"/>
                  <a:ext cx="332875" cy="9845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52FE58EB-C3B2-42A2-9356-9E60D551D97A}"/>
                  </a:ext>
                </a:extLst>
              </p14:cNvPr>
              <p14:cNvContentPartPr/>
              <p14:nvPr/>
            </p14:nvContentPartPr>
            <p14:xfrm>
              <a:off x="4358242" y="5586572"/>
              <a:ext cx="218460" cy="997107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52FE58EB-C3B2-42A2-9356-9E60D551D97A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349244" y="5577933"/>
                <a:ext cx="236095" cy="1014745"/>
              </a:xfrm>
              <a:prstGeom prst="rect">
                <a:avLst/>
              </a:prstGeom>
            </p:spPr>
          </p:pic>
        </mc:Fallback>
      </mc:AlternateContent>
      <p:grpSp>
        <p:nvGrpSpPr>
          <p:cNvPr id="292" name="Group 291">
            <a:extLst>
              <a:ext uri="{FF2B5EF4-FFF2-40B4-BE49-F238E27FC236}">
                <a16:creationId xmlns:a16="http://schemas.microsoft.com/office/drawing/2014/main" id="{97D35C8A-6848-4390-A17A-0BEE5B8430F2}"/>
              </a:ext>
            </a:extLst>
          </p:cNvPr>
          <p:cNvGrpSpPr/>
          <p:nvPr/>
        </p:nvGrpSpPr>
        <p:grpSpPr>
          <a:xfrm>
            <a:off x="7128081" y="5470826"/>
            <a:ext cx="850930" cy="366574"/>
            <a:chOff x="8196000" y="2353213"/>
            <a:chExt cx="949320" cy="40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E22B5159-D9EE-4E37-AFC0-4124458D4BC5}"/>
                    </a:ext>
                  </a:extLst>
                </p14:cNvPr>
                <p14:cNvContentPartPr/>
                <p14:nvPr/>
              </p14:nvContentPartPr>
              <p14:xfrm>
                <a:off x="8196000" y="2353213"/>
                <a:ext cx="205560" cy="37332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E22B5159-D9EE-4E37-AFC0-4124458D4BC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86364" y="2343178"/>
                  <a:ext cx="225233" cy="3929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3650CD1D-9307-4822-9C34-61D18AF8F22B}"/>
                    </a:ext>
                  </a:extLst>
                </p14:cNvPr>
                <p14:cNvContentPartPr/>
                <p14:nvPr/>
              </p14:nvContentPartPr>
              <p14:xfrm>
                <a:off x="8390400" y="2493613"/>
                <a:ext cx="95040" cy="26856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3650CD1D-9307-4822-9C34-61D18AF8F22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380776" y="2483577"/>
                  <a:ext cx="114690" cy="2882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88312775-8559-44E4-90C7-12C03A9664D1}"/>
                    </a:ext>
                  </a:extLst>
                </p14:cNvPr>
                <p14:cNvContentPartPr/>
                <p14:nvPr/>
              </p14:nvContentPartPr>
              <p14:xfrm>
                <a:off x="8497320" y="2551933"/>
                <a:ext cx="103320" cy="12780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88312775-8559-44E4-90C7-12C03A9664D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487671" y="2542288"/>
                  <a:ext cx="123019" cy="1474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4DDDC813-ABE0-4157-A237-DF3425B3D5C6}"/>
                    </a:ext>
                  </a:extLst>
                </p14:cNvPr>
                <p14:cNvContentPartPr/>
                <p14:nvPr/>
              </p14:nvContentPartPr>
              <p14:xfrm>
                <a:off x="8653200" y="2499373"/>
                <a:ext cx="63360" cy="24768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4DDDC813-ABE0-4157-A237-DF3425B3D5C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643175" y="2489337"/>
                  <a:ext cx="83010" cy="2673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B4FDD525-3BDE-47FD-8ADE-CC49AFB7378E}"/>
                    </a:ext>
                  </a:extLst>
                </p14:cNvPr>
                <p14:cNvContentPartPr/>
                <p14:nvPr/>
              </p14:nvContentPartPr>
              <p14:xfrm>
                <a:off x="8819880" y="2618533"/>
                <a:ext cx="145080" cy="2016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B4FDD525-3BDE-47FD-8ADE-CC49AFB7378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809833" y="2608453"/>
                  <a:ext cx="164772" cy="399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24742AA4-A0CC-4CA5-AFB8-13B6C887B521}"/>
                    </a:ext>
                  </a:extLst>
                </p14:cNvPr>
                <p14:cNvContentPartPr/>
                <p14:nvPr/>
              </p14:nvContentPartPr>
              <p14:xfrm>
                <a:off x="8815560" y="2690173"/>
                <a:ext cx="129600" cy="36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24742AA4-A0CC-4CA5-AFB8-13B6C887B52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805529" y="2681173"/>
                  <a:ext cx="149261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FCDFC330-71CC-45B6-B2AD-4EF7F390A658}"/>
                    </a:ext>
                  </a:extLst>
                </p14:cNvPr>
                <p14:cNvContentPartPr/>
                <p14:nvPr/>
              </p14:nvContentPartPr>
              <p14:xfrm>
                <a:off x="8991960" y="2614573"/>
                <a:ext cx="153360" cy="12204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FCDFC330-71CC-45B6-B2AD-4EF7F390A65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982325" y="2604537"/>
                  <a:ext cx="173032" cy="14171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48C72155-C51C-4A1D-83F5-A2319A9C58F4}"/>
                  </a:ext>
                </a:extLst>
              </p14:cNvPr>
              <p14:cNvContentPartPr/>
              <p14:nvPr/>
            </p14:nvContentPartPr>
            <p14:xfrm>
              <a:off x="6909201" y="5721116"/>
              <a:ext cx="72605" cy="158763"/>
            </p14:xfrm>
          </p:contentPart>
        </mc:Choice>
        <mc:Fallback xmlns=""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48C72155-C51C-4A1D-83F5-A2319A9C58F4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900575" y="5712116"/>
                <a:ext cx="90217" cy="1764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1A1EABD3-F14E-47A8-BCE9-5F4A8B753002}"/>
                  </a:ext>
                </a:extLst>
              </p14:cNvPr>
              <p14:cNvContentPartPr/>
              <p14:nvPr/>
            </p14:nvContentPartPr>
            <p14:xfrm>
              <a:off x="6802281" y="6463176"/>
              <a:ext cx="65506" cy="103583"/>
            </p14:xfrm>
          </p:contentPart>
        </mc:Choice>
        <mc:Fallback xmlns=""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1A1EABD3-F14E-47A8-BCE9-5F4A8B753002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793283" y="6454184"/>
                <a:ext cx="83142" cy="121206"/>
              </a:xfrm>
              <a:prstGeom prst="rect">
                <a:avLst/>
              </a:prstGeom>
            </p:spPr>
          </p:pic>
        </mc:Fallback>
      </mc:AlternateContent>
      <p:grpSp>
        <p:nvGrpSpPr>
          <p:cNvPr id="300" name="Group 299">
            <a:extLst>
              <a:ext uri="{FF2B5EF4-FFF2-40B4-BE49-F238E27FC236}">
                <a16:creationId xmlns:a16="http://schemas.microsoft.com/office/drawing/2014/main" id="{4B5555D1-6EFE-469E-8504-C56C384A208F}"/>
              </a:ext>
            </a:extLst>
          </p:cNvPr>
          <p:cNvGrpSpPr/>
          <p:nvPr/>
        </p:nvGrpSpPr>
        <p:grpSpPr>
          <a:xfrm>
            <a:off x="4676877" y="5440444"/>
            <a:ext cx="379159" cy="491455"/>
            <a:chOff x="4844760" y="2263573"/>
            <a:chExt cx="423000" cy="54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9BFFA104-7764-47B9-9EED-0411A01ADBF3}"/>
                    </a:ext>
                  </a:extLst>
                </p14:cNvPr>
                <p14:cNvContentPartPr/>
                <p14:nvPr/>
              </p14:nvContentPartPr>
              <p14:xfrm>
                <a:off x="5007840" y="2597653"/>
                <a:ext cx="153360" cy="2808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9BFFA104-7764-47B9-9EED-0411A01ADBF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998205" y="2588026"/>
                  <a:ext cx="173032" cy="477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55D12897-273D-49A0-8E4D-EF2E91CAEA62}"/>
                    </a:ext>
                  </a:extLst>
                </p14:cNvPr>
                <p14:cNvContentPartPr/>
                <p14:nvPr/>
              </p14:nvContentPartPr>
              <p14:xfrm>
                <a:off x="4925040" y="2601973"/>
                <a:ext cx="87480" cy="18720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55D12897-273D-49A0-8E4D-EF2E91CAEA6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915409" y="2591930"/>
                  <a:ext cx="107143" cy="2068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21658105-2204-461B-B3E1-1970804FEDC0}"/>
                    </a:ext>
                  </a:extLst>
                </p14:cNvPr>
                <p14:cNvContentPartPr/>
                <p14:nvPr/>
              </p14:nvContentPartPr>
              <p14:xfrm>
                <a:off x="5085960" y="2680093"/>
                <a:ext cx="96840" cy="13176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21658105-2204-461B-B3E1-1970804FEDC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075914" y="2670050"/>
                  <a:ext cx="116529" cy="1514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BA24FBD3-BFB4-47B4-9D5A-B43CC2F84876}"/>
                    </a:ext>
                  </a:extLst>
                </p14:cNvPr>
                <p14:cNvContentPartPr/>
                <p14:nvPr/>
              </p14:nvContentPartPr>
              <p14:xfrm>
                <a:off x="4844760" y="2556613"/>
                <a:ext cx="423000" cy="3060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BA24FBD3-BFB4-47B4-9D5A-B43CC2F8487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835119" y="2546547"/>
                  <a:ext cx="442684" cy="503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23775808-8CD2-40E4-BCD7-E8CFED6BA44B}"/>
                    </a:ext>
                  </a:extLst>
                </p14:cNvPr>
                <p14:cNvContentPartPr/>
                <p14:nvPr/>
              </p14:nvContentPartPr>
              <p14:xfrm>
                <a:off x="5088480" y="2263573"/>
                <a:ext cx="8280" cy="22500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23775808-8CD2-40E4-BCD7-E8CFED6BA44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078544" y="2253930"/>
                  <a:ext cx="28566" cy="24468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2" name="Group 311">
            <a:extLst>
              <a:ext uri="{FF2B5EF4-FFF2-40B4-BE49-F238E27FC236}">
                <a16:creationId xmlns:a16="http://schemas.microsoft.com/office/drawing/2014/main" id="{86AFA4B2-55B8-415C-878B-0138F29CCF71}"/>
              </a:ext>
            </a:extLst>
          </p:cNvPr>
          <p:cNvGrpSpPr/>
          <p:nvPr/>
        </p:nvGrpSpPr>
        <p:grpSpPr>
          <a:xfrm>
            <a:off x="5156362" y="5404406"/>
            <a:ext cx="771548" cy="508234"/>
            <a:chOff x="5410680" y="2278693"/>
            <a:chExt cx="860760" cy="56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17F7DBEC-EEEB-4989-8A28-EF5733B06A68}"/>
                    </a:ext>
                  </a:extLst>
                </p14:cNvPr>
                <p14:cNvContentPartPr/>
                <p14:nvPr/>
              </p14:nvContentPartPr>
              <p14:xfrm>
                <a:off x="5410680" y="2278693"/>
                <a:ext cx="137520" cy="56700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17F7DBEC-EEEB-4989-8A28-EF5733B06A6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401029" y="2268647"/>
                  <a:ext cx="157223" cy="5866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079F852C-FE51-4B3D-A496-2688172CC0B2}"/>
                    </a:ext>
                  </a:extLst>
                </p14:cNvPr>
                <p14:cNvContentPartPr/>
                <p14:nvPr/>
              </p14:nvContentPartPr>
              <p14:xfrm>
                <a:off x="5616960" y="2433853"/>
                <a:ext cx="29520" cy="31428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079F852C-FE51-4B3D-A496-2688172CC0B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607386" y="2423819"/>
                  <a:ext cx="49067" cy="3339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9407C1A7-8A2F-493D-A9C9-EB43BC165DAD}"/>
                    </a:ext>
                  </a:extLst>
                </p14:cNvPr>
                <p14:cNvContentPartPr/>
                <p14:nvPr/>
              </p14:nvContentPartPr>
              <p14:xfrm>
                <a:off x="5682480" y="2556253"/>
                <a:ext cx="96480" cy="14868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9407C1A7-8A2F-493D-A9C9-EB43BC165DA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672832" y="2546609"/>
                  <a:ext cx="116178" cy="1683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C7924B88-D7FB-40B5-BE04-AF1BE414EE92}"/>
                    </a:ext>
                  </a:extLst>
                </p14:cNvPr>
                <p14:cNvContentPartPr/>
                <p14:nvPr/>
              </p14:nvContentPartPr>
              <p14:xfrm>
                <a:off x="5827200" y="2491813"/>
                <a:ext cx="140760" cy="33840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C7924B88-D7FB-40B5-BE04-AF1BE414EE9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817174" y="2481777"/>
                  <a:ext cx="160410" cy="3580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8F0975DE-34A4-4C6F-BF3B-D3EBC7B97D7E}"/>
                    </a:ext>
                  </a:extLst>
                </p14:cNvPr>
                <p14:cNvContentPartPr/>
                <p14:nvPr/>
              </p14:nvContentPartPr>
              <p14:xfrm>
                <a:off x="6093240" y="2606653"/>
                <a:ext cx="178200" cy="4320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8F0975DE-34A4-4C6F-BF3B-D3EBC7B97D7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083608" y="2596560"/>
                  <a:ext cx="197866" cy="6298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2C60AC7D-C6A0-4AF6-9546-51C876B1C6EA}"/>
              </a:ext>
            </a:extLst>
          </p:cNvPr>
          <p:cNvGrpSpPr/>
          <p:nvPr/>
        </p:nvGrpSpPr>
        <p:grpSpPr>
          <a:xfrm>
            <a:off x="6193522" y="5452886"/>
            <a:ext cx="443051" cy="532113"/>
            <a:chOff x="6447840" y="2324413"/>
            <a:chExt cx="494280" cy="59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1BD79A84-B5F0-4BF7-923C-BF4DA77C459E}"/>
                    </a:ext>
                  </a:extLst>
                </p14:cNvPr>
                <p14:cNvContentPartPr/>
                <p14:nvPr/>
              </p14:nvContentPartPr>
              <p14:xfrm>
                <a:off x="6447840" y="2499373"/>
                <a:ext cx="32400" cy="32940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1BD79A84-B5F0-4BF7-923C-BF4DA77C459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438240" y="2489330"/>
                  <a:ext cx="52000" cy="3490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C842F0E0-919B-42FF-9575-F6F180A3FDC8}"/>
                    </a:ext>
                  </a:extLst>
                </p14:cNvPr>
                <p14:cNvContentPartPr/>
                <p14:nvPr/>
              </p14:nvContentPartPr>
              <p14:xfrm>
                <a:off x="6587160" y="2571733"/>
                <a:ext cx="29160" cy="25092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C842F0E0-919B-42FF-9575-F6F180A3FDC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577035" y="2562098"/>
                  <a:ext cx="49005" cy="2705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5559CDAA-FEC7-4245-8787-34CEAA09C2CD}"/>
                    </a:ext>
                  </a:extLst>
                </p14:cNvPr>
                <p14:cNvContentPartPr/>
                <p14:nvPr/>
              </p14:nvContentPartPr>
              <p14:xfrm>
                <a:off x="6646560" y="2441053"/>
                <a:ext cx="147960" cy="40752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5559CDAA-FEC7-4245-8787-34CEAA09C2C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636910" y="2431016"/>
                  <a:ext cx="167661" cy="4271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701C6D6B-7F4D-44E0-AB95-72F58A482498}"/>
                    </a:ext>
                  </a:extLst>
                </p14:cNvPr>
                <p14:cNvContentPartPr/>
                <p14:nvPr/>
              </p14:nvContentPartPr>
              <p14:xfrm>
                <a:off x="6797760" y="2324413"/>
                <a:ext cx="144360" cy="59364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701C6D6B-7F4D-44E0-AB95-72F58A48249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788109" y="2314372"/>
                  <a:ext cx="164064" cy="61332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AB63A5C8-9507-4A7B-92FF-F7B19A088FEE}"/>
              </a:ext>
            </a:extLst>
          </p:cNvPr>
          <p:cNvGrpSpPr/>
          <p:nvPr/>
        </p:nvGrpSpPr>
        <p:grpSpPr>
          <a:xfrm>
            <a:off x="4631122" y="6257476"/>
            <a:ext cx="460476" cy="538244"/>
            <a:chOff x="4885440" y="3128293"/>
            <a:chExt cx="513720" cy="60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A12CD89E-4921-452C-8125-03D3B1B046D0}"/>
                    </a:ext>
                  </a:extLst>
                </p14:cNvPr>
                <p14:cNvContentPartPr/>
                <p14:nvPr/>
              </p14:nvContentPartPr>
              <p14:xfrm>
                <a:off x="4934760" y="3483253"/>
                <a:ext cx="202320" cy="4068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A12CD89E-4921-452C-8125-03D3B1B046D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924724" y="3473282"/>
                  <a:ext cx="221990" cy="602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778C8908-00FD-40B5-B525-916FA564DCAD}"/>
                    </a:ext>
                  </a:extLst>
                </p14:cNvPr>
                <p14:cNvContentPartPr/>
                <p14:nvPr/>
              </p14:nvContentPartPr>
              <p14:xfrm>
                <a:off x="4899840" y="3488293"/>
                <a:ext cx="102960" cy="15696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778C8908-00FD-40B5-B525-916FA564DCA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889824" y="3478659"/>
                  <a:ext cx="122591" cy="1766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0A8561C1-FE94-4AE0-8A1B-C19CADB1FF28}"/>
                    </a:ext>
                  </a:extLst>
                </p14:cNvPr>
                <p14:cNvContentPartPr/>
                <p14:nvPr/>
              </p14:nvContentPartPr>
              <p14:xfrm>
                <a:off x="4979760" y="3534733"/>
                <a:ext cx="127800" cy="15048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0A8561C1-FE94-4AE0-8A1B-C19CADB1FF2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969744" y="3525102"/>
                  <a:ext cx="147431" cy="1701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4FC359EF-DA72-437B-A11B-9D3BD572B921}"/>
                    </a:ext>
                  </a:extLst>
                </p14:cNvPr>
                <p14:cNvContentPartPr/>
                <p14:nvPr/>
              </p14:nvContentPartPr>
              <p14:xfrm>
                <a:off x="4885440" y="3387853"/>
                <a:ext cx="296280" cy="2916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4FC359EF-DA72-437B-A11B-9D3BD572B92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875403" y="3377867"/>
                  <a:ext cx="315952" cy="487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94224937-75C9-447D-8E1A-C6DD4D2BEDF9}"/>
                    </a:ext>
                  </a:extLst>
                </p14:cNvPr>
                <p14:cNvContentPartPr/>
                <p14:nvPr/>
              </p14:nvContentPartPr>
              <p14:xfrm>
                <a:off x="5047080" y="3181933"/>
                <a:ext cx="33840" cy="22680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94224937-75C9-447D-8E1A-C6DD4D2BEDF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037525" y="3172299"/>
                  <a:ext cx="53348" cy="2464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712C370A-C9AE-4564-93D3-A974568F5269}"/>
                    </a:ext>
                  </a:extLst>
                </p14:cNvPr>
                <p14:cNvContentPartPr/>
                <p14:nvPr/>
              </p14:nvContentPartPr>
              <p14:xfrm>
                <a:off x="5281440" y="3128293"/>
                <a:ext cx="117720" cy="60048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712C370A-C9AE-4564-93D3-A974568F526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271430" y="3118653"/>
                  <a:ext cx="137340" cy="62016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D8DC49E5-DD60-4A0D-BD15-07F912CFFB1D}"/>
              </a:ext>
            </a:extLst>
          </p:cNvPr>
          <p:cNvGrpSpPr/>
          <p:nvPr/>
        </p:nvGrpSpPr>
        <p:grpSpPr>
          <a:xfrm>
            <a:off x="5258242" y="6395748"/>
            <a:ext cx="304295" cy="342372"/>
            <a:chOff x="5512560" y="3289213"/>
            <a:chExt cx="339480" cy="38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41C75054-A84A-4036-BE4D-3A8CEA0CFF90}"/>
                    </a:ext>
                  </a:extLst>
                </p14:cNvPr>
                <p14:cNvContentPartPr/>
                <p14:nvPr/>
              </p14:nvContentPartPr>
              <p14:xfrm>
                <a:off x="5512560" y="3289213"/>
                <a:ext cx="36720" cy="34020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41C75054-A84A-4036-BE4D-3A8CEA0CFF9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502582" y="3279585"/>
                  <a:ext cx="56277" cy="3598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C564A2AF-AF1E-484E-A82B-A2A8FCFB5CEF}"/>
                    </a:ext>
                  </a:extLst>
                </p14:cNvPr>
                <p14:cNvContentPartPr/>
                <p14:nvPr/>
              </p14:nvContentPartPr>
              <p14:xfrm>
                <a:off x="5630640" y="3368053"/>
                <a:ext cx="41040" cy="26172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C564A2AF-AF1E-484E-A82B-A2A8FCFB5CE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621077" y="3358018"/>
                  <a:ext cx="60564" cy="2813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7D98E005-DC60-4E1E-AA14-FE554788C1E1}"/>
                    </a:ext>
                  </a:extLst>
                </p14:cNvPr>
                <p14:cNvContentPartPr/>
                <p14:nvPr/>
              </p14:nvContentPartPr>
              <p14:xfrm>
                <a:off x="5679240" y="3314053"/>
                <a:ext cx="172800" cy="35712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7D98E005-DC60-4E1E-AA14-FE554788C1E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669595" y="3304412"/>
                  <a:ext cx="192491" cy="376804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325" name="Ink 324">
                <a:extLst>
                  <a:ext uri="{FF2B5EF4-FFF2-40B4-BE49-F238E27FC236}">
                    <a16:creationId xmlns:a16="http://schemas.microsoft.com/office/drawing/2014/main" id="{9176B416-0C66-4C6E-89D7-9602DF94100F}"/>
                  </a:ext>
                </a:extLst>
              </p14:cNvPr>
              <p14:cNvContentPartPr/>
              <p14:nvPr/>
            </p14:nvContentPartPr>
            <p14:xfrm>
              <a:off x="5721922" y="6539761"/>
              <a:ext cx="308134" cy="45719"/>
            </p14:xfrm>
          </p:contentPart>
        </mc:Choice>
        <mc:Fallback xmlns="">
          <p:pic>
            <p:nvPicPr>
              <p:cNvPr id="325" name="Ink 324">
                <a:extLst>
                  <a:ext uri="{FF2B5EF4-FFF2-40B4-BE49-F238E27FC236}">
                    <a16:creationId xmlns:a16="http://schemas.microsoft.com/office/drawing/2014/main" id="{9176B416-0C66-4C6E-89D7-9602DF94100F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712912" y="6530690"/>
                <a:ext cx="325793" cy="63499"/>
              </a:xfrm>
              <a:prstGeom prst="rect">
                <a:avLst/>
              </a:prstGeom>
            </p:spPr>
          </p:pic>
        </mc:Fallback>
      </mc:AlternateContent>
      <p:grpSp>
        <p:nvGrpSpPr>
          <p:cNvPr id="330" name="Group 329">
            <a:extLst>
              <a:ext uri="{FF2B5EF4-FFF2-40B4-BE49-F238E27FC236}">
                <a16:creationId xmlns:a16="http://schemas.microsoft.com/office/drawing/2014/main" id="{867EA0E8-377F-4FDF-ADE8-3126B82AF067}"/>
              </a:ext>
            </a:extLst>
          </p:cNvPr>
          <p:cNvGrpSpPr/>
          <p:nvPr/>
        </p:nvGrpSpPr>
        <p:grpSpPr>
          <a:xfrm>
            <a:off x="6064642" y="6394600"/>
            <a:ext cx="480483" cy="432080"/>
            <a:chOff x="6318960" y="3277693"/>
            <a:chExt cx="536040" cy="48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4D637EBE-2063-4AB4-96B3-3179F6342A04}"/>
                    </a:ext>
                  </a:extLst>
                </p14:cNvPr>
                <p14:cNvContentPartPr/>
                <p14:nvPr/>
              </p14:nvContentPartPr>
              <p14:xfrm>
                <a:off x="6318960" y="3326293"/>
                <a:ext cx="79560" cy="39780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4D637EBE-2063-4AB4-96B3-3179F6342A0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308915" y="3316258"/>
                  <a:ext cx="99249" cy="4174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BC9440FE-F4B8-4CBB-B4F5-7E178926E502}"/>
                    </a:ext>
                  </a:extLst>
                </p14:cNvPr>
                <p14:cNvContentPartPr/>
                <p14:nvPr/>
              </p14:nvContentPartPr>
              <p14:xfrm>
                <a:off x="6431280" y="3441493"/>
                <a:ext cx="131400" cy="17676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BC9440FE-F4B8-4CBB-B4F5-7E178926E50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421636" y="3431473"/>
                  <a:ext cx="151090" cy="19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87F40228-5D9B-4E53-8FEB-993586320EE9}"/>
                    </a:ext>
                  </a:extLst>
                </p14:cNvPr>
                <p14:cNvContentPartPr/>
                <p14:nvPr/>
              </p14:nvContentPartPr>
              <p14:xfrm>
                <a:off x="6554040" y="3334933"/>
                <a:ext cx="148320" cy="34128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87F40228-5D9B-4E53-8FEB-993586320EE9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543991" y="3325297"/>
                  <a:ext cx="168016" cy="3609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CF0F1E69-72B3-4D81-A5EA-DC611DE8943E}"/>
                    </a:ext>
                  </a:extLst>
                </p14:cNvPr>
                <p14:cNvContentPartPr/>
                <p14:nvPr/>
              </p14:nvContentPartPr>
              <p14:xfrm>
                <a:off x="6723960" y="3277693"/>
                <a:ext cx="131040" cy="48204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CF0F1E69-72B3-4D81-A5EA-DC611DE8943E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713911" y="3268052"/>
                  <a:ext cx="150736" cy="50172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75785839-D219-4C02-89F2-5C66DA49411F}"/>
              </a:ext>
            </a:extLst>
          </p:cNvPr>
          <p:cNvGrpSpPr/>
          <p:nvPr/>
        </p:nvGrpSpPr>
        <p:grpSpPr>
          <a:xfrm>
            <a:off x="10639522" y="5897394"/>
            <a:ext cx="672805" cy="562446"/>
            <a:chOff x="10893840" y="2765413"/>
            <a:chExt cx="750600" cy="62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25DCE877-45A0-48D5-B013-CF93FEA18E0D}"/>
                    </a:ext>
                  </a:extLst>
                </p14:cNvPr>
                <p14:cNvContentPartPr/>
                <p14:nvPr/>
              </p14:nvContentPartPr>
              <p14:xfrm>
                <a:off x="10893840" y="2888893"/>
                <a:ext cx="28800" cy="34128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25DCE877-45A0-48D5-B013-CF93FEA18E0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883840" y="2878855"/>
                  <a:ext cx="48400" cy="3609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54F36812-76A5-4AB0-8856-32D039FD28E8}"/>
                    </a:ext>
                  </a:extLst>
                </p14:cNvPr>
                <p14:cNvContentPartPr/>
                <p14:nvPr/>
              </p14:nvContentPartPr>
              <p14:xfrm>
                <a:off x="11067000" y="2998333"/>
                <a:ext cx="23400" cy="21312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54F36812-76A5-4AB0-8856-32D039FD28E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1057481" y="2988299"/>
                  <a:ext cx="42834" cy="2327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3D9FF8F8-F940-4C23-AECA-69E8A1DC8D07}"/>
                    </a:ext>
                  </a:extLst>
                </p14:cNvPr>
                <p14:cNvContentPartPr/>
                <p14:nvPr/>
              </p14:nvContentPartPr>
              <p14:xfrm>
                <a:off x="11156640" y="2898973"/>
                <a:ext cx="183960" cy="418680"/>
              </p14:xfrm>
            </p:contentPart>
          </mc:Choice>
          <mc:Fallback xmlns=""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3D9FF8F8-F940-4C23-AECA-69E8A1DC8D0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1146599" y="2888938"/>
                  <a:ext cx="203641" cy="4383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5364A5F1-EAE4-41AE-B939-CFF2C8A39FB2}"/>
                    </a:ext>
                  </a:extLst>
                </p14:cNvPr>
                <p14:cNvContentPartPr/>
                <p14:nvPr/>
              </p14:nvContentPartPr>
              <p14:xfrm>
                <a:off x="11450400" y="2765413"/>
                <a:ext cx="194040" cy="627480"/>
              </p14:xfrm>
            </p:contentPart>
          </mc:Choice>
          <mc:Fallback xmlns=""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5364A5F1-EAE4-41AE-B939-CFF2C8A39FB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1440357" y="2755778"/>
                  <a:ext cx="213725" cy="64715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3" name="Group 372">
            <a:extLst>
              <a:ext uri="{FF2B5EF4-FFF2-40B4-BE49-F238E27FC236}">
                <a16:creationId xmlns:a16="http://schemas.microsoft.com/office/drawing/2014/main" id="{287D04BB-058F-4F37-8E42-8414BEA0AB9B}"/>
              </a:ext>
            </a:extLst>
          </p:cNvPr>
          <p:cNvGrpSpPr/>
          <p:nvPr/>
        </p:nvGrpSpPr>
        <p:grpSpPr>
          <a:xfrm>
            <a:off x="8552242" y="5477660"/>
            <a:ext cx="1700891" cy="852220"/>
            <a:chOff x="8806560" y="2312173"/>
            <a:chExt cx="1897560" cy="95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294530CF-7DC4-4984-AB1A-063FEF0B37AF}"/>
                    </a:ext>
                  </a:extLst>
                </p14:cNvPr>
                <p14:cNvContentPartPr/>
                <p14:nvPr/>
              </p14:nvContentPartPr>
              <p14:xfrm>
                <a:off x="8814480" y="2924533"/>
                <a:ext cx="217800" cy="3528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294530CF-7DC4-4984-AB1A-063FEF0B37A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804452" y="2914911"/>
                  <a:ext cx="237454" cy="549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AFE73440-AC6E-45B7-976E-FB8A80533A4C}"/>
                    </a:ext>
                  </a:extLst>
                </p14:cNvPr>
                <p14:cNvContentPartPr/>
                <p14:nvPr/>
              </p14:nvContentPartPr>
              <p14:xfrm>
                <a:off x="8806560" y="3023173"/>
                <a:ext cx="195840" cy="2412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AFE73440-AC6E-45B7-976E-FB8A80533A4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796929" y="3013123"/>
                  <a:ext cx="215504" cy="438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2A78FB57-16D3-4BDF-9941-2151F2418C7F}"/>
                    </a:ext>
                  </a:extLst>
                </p14:cNvPr>
                <p14:cNvContentPartPr/>
                <p14:nvPr/>
              </p14:nvContentPartPr>
              <p14:xfrm>
                <a:off x="9412080" y="2991493"/>
                <a:ext cx="159480" cy="29520"/>
              </p14:xfrm>
            </p:contentPart>
          </mc:Choice>
          <mc:Fallback xmlns=""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2A78FB57-16D3-4BDF-9941-2151F2418C7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402062" y="2981383"/>
                  <a:ext cx="179114" cy="493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FAE30851-BC79-4D37-8B9D-83AC71EB3998}"/>
                    </a:ext>
                  </a:extLst>
                </p14:cNvPr>
                <p14:cNvContentPartPr/>
                <p14:nvPr/>
              </p14:nvContentPartPr>
              <p14:xfrm>
                <a:off x="9284640" y="2993293"/>
                <a:ext cx="120600" cy="24876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FAE30851-BC79-4D37-8B9D-83AC71EB399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275024" y="2983262"/>
                  <a:ext cx="140233" cy="2684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B974DF15-9F5B-4BCE-9C1A-3FCEA956788A}"/>
                    </a:ext>
                  </a:extLst>
                </p14:cNvPr>
                <p14:cNvContentPartPr/>
                <p14:nvPr/>
              </p14:nvContentPartPr>
              <p14:xfrm>
                <a:off x="9391200" y="3069613"/>
                <a:ext cx="135720" cy="14796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B974DF15-9F5B-4BCE-9C1A-3FCEA956788A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381563" y="3059963"/>
                  <a:ext cx="155395" cy="1676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8FDCC81A-71A4-4B30-8EFB-D4F984A79B60}"/>
                    </a:ext>
                  </a:extLst>
                </p14:cNvPr>
                <p14:cNvContentPartPr/>
                <p14:nvPr/>
              </p14:nvContentPartPr>
              <p14:xfrm>
                <a:off x="9234960" y="2945773"/>
                <a:ext cx="460800" cy="6192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8FDCC81A-71A4-4B30-8EFB-D4F984A79B6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225327" y="2935721"/>
                  <a:ext cx="480468" cy="816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D8DF9E5D-77A4-4084-86DD-D54FA8BDBB54}"/>
                    </a:ext>
                  </a:extLst>
                </p14:cNvPr>
                <p14:cNvContentPartPr/>
                <p14:nvPr/>
              </p14:nvContentPartPr>
              <p14:xfrm>
                <a:off x="9842280" y="2784133"/>
                <a:ext cx="117360" cy="45900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D8DF9E5D-77A4-4084-86DD-D54FA8BDBB5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832667" y="2774094"/>
                  <a:ext cx="136987" cy="4786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95EB5AB7-11AA-4FF3-B01A-875F9EDD555B}"/>
                    </a:ext>
                  </a:extLst>
                </p14:cNvPr>
                <p14:cNvContentPartPr/>
                <p14:nvPr/>
              </p14:nvContentPartPr>
              <p14:xfrm>
                <a:off x="10027680" y="2915893"/>
                <a:ext cx="74520" cy="32040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95EB5AB7-11AA-4FF3-B01A-875F9EDD555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018013" y="2905855"/>
                  <a:ext cx="94258" cy="3400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3A555887-ED02-4CA5-97EB-B00B1BAE87DC}"/>
                    </a:ext>
                  </a:extLst>
                </p14:cNvPr>
                <p14:cNvContentPartPr/>
                <p14:nvPr/>
              </p14:nvContentPartPr>
              <p14:xfrm>
                <a:off x="10137120" y="3000133"/>
                <a:ext cx="118800" cy="18216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3A555887-ED02-4CA5-97EB-B00B1BAE87D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127086" y="2990102"/>
                  <a:ext cx="138466" cy="2018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B5A1287F-6BD7-4B66-BC87-B828F7E7AECB}"/>
                    </a:ext>
                  </a:extLst>
                </p14:cNvPr>
                <p14:cNvContentPartPr/>
                <p14:nvPr/>
              </p14:nvContentPartPr>
              <p14:xfrm>
                <a:off x="10289760" y="2939653"/>
                <a:ext cx="136080" cy="32328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B5A1287F-6BD7-4B66-BC87-B828F7E7AECB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279725" y="2929613"/>
                  <a:ext cx="155749" cy="3429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DD64572D-19D7-41E7-B3B4-1F6C59188907}"/>
                    </a:ext>
                  </a:extLst>
                </p14:cNvPr>
                <p14:cNvContentPartPr/>
                <p14:nvPr/>
              </p14:nvContentPartPr>
              <p14:xfrm>
                <a:off x="10571280" y="3089773"/>
                <a:ext cx="132840" cy="2520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DD64572D-19D7-41E7-B3B4-1F6C5918890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561247" y="3079773"/>
                  <a:ext cx="152505" cy="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8869D963-3F58-47E1-87DF-B876FB3158BB}"/>
                    </a:ext>
                  </a:extLst>
                </p14:cNvPr>
                <p14:cNvContentPartPr/>
                <p14:nvPr/>
              </p14:nvContentPartPr>
              <p14:xfrm>
                <a:off x="9232800" y="2590813"/>
                <a:ext cx="104400" cy="240840"/>
              </p14:xfrm>
            </p:contentPart>
          </mc:Choice>
          <mc:Fallback xmlns=""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8869D963-3F58-47E1-87DF-B876FB3158BB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222762" y="2580778"/>
                  <a:ext cx="124075" cy="2605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0C305FC2-52B9-4323-A8D3-88A56245B31A}"/>
                    </a:ext>
                  </a:extLst>
                </p14:cNvPr>
                <p14:cNvContentPartPr/>
                <p14:nvPr/>
              </p14:nvContentPartPr>
              <p14:xfrm>
                <a:off x="9363480" y="2703853"/>
                <a:ext cx="132840" cy="26280"/>
              </p14:xfrm>
            </p:contentPart>
          </mc:Choice>
          <mc:Fallback xmlns=""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0C305FC2-52B9-4323-A8D3-88A56245B31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353416" y="2693898"/>
                  <a:ext cx="152565" cy="457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CBD60E64-4CF9-4467-B7F4-AF5F24E4338A}"/>
                    </a:ext>
                  </a:extLst>
                </p14:cNvPr>
                <p14:cNvContentPartPr/>
                <p14:nvPr/>
              </p14:nvContentPartPr>
              <p14:xfrm>
                <a:off x="9525480" y="2595493"/>
                <a:ext cx="31320" cy="217080"/>
              </p14:xfrm>
            </p:contentPart>
          </mc:Choice>
          <mc:Fallback xmlns=""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CBD60E64-4CF9-4467-B7F4-AF5F24E4338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515442" y="2585863"/>
                  <a:ext cx="50995" cy="2367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1BBC5FCD-1789-4251-AB98-6FE14090D1EB}"/>
                    </a:ext>
                  </a:extLst>
                </p14:cNvPr>
                <p14:cNvContentPartPr/>
                <p14:nvPr/>
              </p14:nvContentPartPr>
              <p14:xfrm>
                <a:off x="9549600" y="2539693"/>
                <a:ext cx="109800" cy="311760"/>
              </p14:xfrm>
            </p:contentPart>
          </mc:Choice>
          <mc:Fallback xmlns=""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1BBC5FCD-1789-4251-AB98-6FE14090D1E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539947" y="2529662"/>
                  <a:ext cx="129508" cy="3314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E337E9E9-1F0D-416A-954B-ED9D34153445}"/>
                    </a:ext>
                  </a:extLst>
                </p14:cNvPr>
                <p14:cNvContentPartPr/>
                <p14:nvPr/>
              </p14:nvContentPartPr>
              <p14:xfrm>
                <a:off x="9686760" y="2312173"/>
                <a:ext cx="182520" cy="258840"/>
              </p14:xfrm>
            </p:contentPart>
          </mc:Choice>
          <mc:Fallback xmlns=""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E337E9E9-1F0D-416A-954B-ED9D3415344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677111" y="2302527"/>
                  <a:ext cx="202219" cy="2785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2F8EA76B-13E6-443B-B70E-9F0E450E2CD4}"/>
                    </a:ext>
                  </a:extLst>
                </p14:cNvPr>
                <p14:cNvContentPartPr/>
                <p14:nvPr/>
              </p14:nvContentPartPr>
              <p14:xfrm>
                <a:off x="9855600" y="2419093"/>
                <a:ext cx="60120" cy="177840"/>
              </p14:xfrm>
            </p:contentPart>
          </mc:Choice>
          <mc:Fallback xmlns=""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2F8EA76B-13E6-443B-B70E-9F0E450E2CD4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845580" y="2409458"/>
                  <a:ext cx="79759" cy="1975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B08BD057-701C-44EF-A122-FA6CE75F4DB6}"/>
                    </a:ext>
                  </a:extLst>
                </p14:cNvPr>
                <p14:cNvContentPartPr/>
                <p14:nvPr/>
              </p14:nvContentPartPr>
              <p14:xfrm>
                <a:off x="9937680" y="2485333"/>
                <a:ext cx="67320" cy="69840"/>
              </p14:xfrm>
            </p:contentPart>
          </mc:Choice>
          <mc:Fallback xmlns=""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B08BD057-701C-44EF-A122-FA6CE75F4DB6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928063" y="2475700"/>
                  <a:ext cx="86955" cy="895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BD374506-8C07-40C0-B2FF-49647AB3B6C3}"/>
                    </a:ext>
                  </a:extLst>
                </p14:cNvPr>
                <p14:cNvContentPartPr/>
                <p14:nvPr/>
              </p14:nvContentPartPr>
              <p14:xfrm>
                <a:off x="9998160" y="2432773"/>
                <a:ext cx="82080" cy="201240"/>
              </p14:xfrm>
            </p:contentPart>
          </mc:Choice>
          <mc:Fallback xmlns=""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BD374506-8C07-40C0-B2FF-49647AB3B6C3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988101" y="2422731"/>
                  <a:ext cx="101795" cy="22092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5" name="Group 374">
            <a:extLst>
              <a:ext uri="{FF2B5EF4-FFF2-40B4-BE49-F238E27FC236}">
                <a16:creationId xmlns:a16="http://schemas.microsoft.com/office/drawing/2014/main" id="{0DAF559B-969E-4748-B989-752A1BF31DBC}"/>
              </a:ext>
            </a:extLst>
          </p:cNvPr>
          <p:cNvGrpSpPr/>
          <p:nvPr/>
        </p:nvGrpSpPr>
        <p:grpSpPr>
          <a:xfrm>
            <a:off x="1244058" y="2150316"/>
            <a:ext cx="5871240" cy="2471040"/>
            <a:chOff x="4815240" y="8880"/>
            <a:chExt cx="5871240" cy="247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47C088DA-200E-4556-9635-5A27B20E6938}"/>
                    </a:ext>
                  </a:extLst>
                </p14:cNvPr>
                <p14:cNvContentPartPr/>
                <p14:nvPr/>
              </p14:nvContentPartPr>
              <p14:xfrm>
                <a:off x="5734320" y="122293"/>
                <a:ext cx="50400" cy="361080"/>
              </p14:xfrm>
            </p:contentPart>
          </mc:Choice>
          <mc:Fallback xmlns=""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47C088DA-200E-4556-9635-5A27B20E693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725320" y="113293"/>
                  <a:ext cx="6804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58D7ED49-6F0B-419D-8CAD-EB15F715C958}"/>
                    </a:ext>
                  </a:extLst>
                </p14:cNvPr>
                <p14:cNvContentPartPr/>
                <p14:nvPr/>
              </p14:nvContentPartPr>
              <p14:xfrm>
                <a:off x="5865000" y="160093"/>
                <a:ext cx="107280" cy="113400"/>
              </p14:xfrm>
            </p:contentPart>
          </mc:Choice>
          <mc:Fallback xmlns=""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58D7ED49-6F0B-419D-8CAD-EB15F715C95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856360" y="151093"/>
                  <a:ext cx="12492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23D14AEB-3ABD-4DDE-8A16-0AA41C19B42E}"/>
                    </a:ext>
                  </a:extLst>
                </p14:cNvPr>
                <p14:cNvContentPartPr/>
                <p14:nvPr/>
              </p14:nvContentPartPr>
              <p14:xfrm>
                <a:off x="5884800" y="47773"/>
                <a:ext cx="25920" cy="422280"/>
              </p14:xfrm>
            </p:contentPart>
          </mc:Choice>
          <mc:Fallback xmlns=""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23D14AEB-3ABD-4DDE-8A16-0AA41C19B42E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875800" y="39133"/>
                  <a:ext cx="4356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DAFD283C-2506-45B5-AA29-513F0E78F2F7}"/>
                    </a:ext>
                  </a:extLst>
                </p14:cNvPr>
                <p14:cNvContentPartPr/>
                <p14:nvPr/>
              </p14:nvContentPartPr>
              <p14:xfrm>
                <a:off x="6009360" y="262693"/>
                <a:ext cx="29160" cy="175680"/>
              </p14:xfrm>
            </p:contentPart>
          </mc:Choice>
          <mc:Fallback xmlns=""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DAFD283C-2506-45B5-AA29-513F0E78F2F7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000720" y="254053"/>
                  <a:ext cx="4680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E61A0BDE-4BB7-4057-8281-E1B60C9F8693}"/>
                    </a:ext>
                  </a:extLst>
                </p14:cNvPr>
                <p14:cNvContentPartPr/>
                <p14:nvPr/>
              </p14:nvContentPartPr>
              <p14:xfrm>
                <a:off x="6125280" y="117973"/>
                <a:ext cx="145080" cy="339120"/>
              </p14:xfrm>
            </p:contentPart>
          </mc:Choice>
          <mc:Fallback xmlns=""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E61A0BDE-4BB7-4057-8281-E1B60C9F869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116640" y="109333"/>
                  <a:ext cx="16272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1675FAA8-033A-4A9F-B2D8-026FD5C7E2C2}"/>
                    </a:ext>
                  </a:extLst>
                </p14:cNvPr>
                <p14:cNvContentPartPr/>
                <p14:nvPr/>
              </p14:nvContentPartPr>
              <p14:xfrm>
                <a:off x="6453240" y="229573"/>
                <a:ext cx="199080" cy="34200"/>
              </p14:xfrm>
            </p:contentPart>
          </mc:Choice>
          <mc:Fallback xmlns=""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1675FAA8-033A-4A9F-B2D8-026FD5C7E2C2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444600" y="220573"/>
                  <a:ext cx="2167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E81AA908-537D-47B4-BB90-0F8F48E692EA}"/>
                    </a:ext>
                  </a:extLst>
                </p14:cNvPr>
                <p14:cNvContentPartPr/>
                <p14:nvPr/>
              </p14:nvContentPartPr>
              <p14:xfrm>
                <a:off x="6472320" y="297973"/>
                <a:ext cx="128520" cy="14400"/>
              </p14:xfrm>
            </p:contentPart>
          </mc:Choice>
          <mc:Fallback xmlns=""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E81AA908-537D-47B4-BB90-0F8F48E692EA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463320" y="289333"/>
                  <a:ext cx="14616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6676D0CD-5B3C-4CBA-8016-1499C9B1511D}"/>
                    </a:ext>
                  </a:extLst>
                </p14:cNvPr>
                <p14:cNvContentPartPr/>
                <p14:nvPr/>
              </p14:nvContentPartPr>
              <p14:xfrm>
                <a:off x="6806760" y="205453"/>
                <a:ext cx="199440" cy="45000"/>
              </p14:xfrm>
            </p:contentPart>
          </mc:Choice>
          <mc:Fallback xmlns=""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6676D0CD-5B3C-4CBA-8016-1499C9B1511D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797760" y="196813"/>
                  <a:ext cx="2170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3AD7B35F-EAD2-4D4D-839E-165F5F399501}"/>
                    </a:ext>
                  </a:extLst>
                </p14:cNvPr>
                <p14:cNvContentPartPr/>
                <p14:nvPr/>
              </p14:nvContentPartPr>
              <p14:xfrm>
                <a:off x="6741600" y="214813"/>
                <a:ext cx="124200" cy="239760"/>
              </p14:xfrm>
            </p:contentPart>
          </mc:Choice>
          <mc:Fallback xmlns=""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3AD7B35F-EAD2-4D4D-839E-165F5F399501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732960" y="205813"/>
                  <a:ext cx="1418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E716CA46-6E7F-4C76-BB27-DA11995CB11F}"/>
                    </a:ext>
                  </a:extLst>
                </p14:cNvPr>
                <p14:cNvContentPartPr/>
                <p14:nvPr/>
              </p14:nvContentPartPr>
              <p14:xfrm>
                <a:off x="6868680" y="308053"/>
                <a:ext cx="124200" cy="95760"/>
              </p14:xfrm>
            </p:contentPart>
          </mc:Choice>
          <mc:Fallback xmlns=""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E716CA46-6E7F-4C76-BB27-DA11995CB11F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859680" y="299053"/>
                  <a:ext cx="14184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3DF7FBFE-A1DF-4504-8E0B-823C5C6F4C8E}"/>
                    </a:ext>
                  </a:extLst>
                </p14:cNvPr>
                <p14:cNvContentPartPr/>
                <p14:nvPr/>
              </p14:nvContentPartPr>
              <p14:xfrm>
                <a:off x="6687960" y="159013"/>
                <a:ext cx="362160" cy="21960"/>
              </p14:xfrm>
            </p:contentPart>
          </mc:Choice>
          <mc:Fallback xmlns=""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3DF7FBFE-A1DF-4504-8E0B-823C5C6F4C8E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679320" y="150013"/>
                  <a:ext cx="3798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3E2D404F-8473-4F81-9423-E07A50507911}"/>
                    </a:ext>
                  </a:extLst>
                </p14:cNvPr>
                <p14:cNvContentPartPr/>
                <p14:nvPr/>
              </p14:nvContentPartPr>
              <p14:xfrm>
                <a:off x="6867600" y="12853"/>
                <a:ext cx="29160" cy="131400"/>
              </p14:xfrm>
            </p:contentPart>
          </mc:Choice>
          <mc:Fallback xmlns=""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3E2D404F-8473-4F81-9423-E07A50507911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858600" y="3853"/>
                  <a:ext cx="468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BAA53C5F-7E05-444A-A68C-216A1F496D30}"/>
                    </a:ext>
                  </a:extLst>
                </p14:cNvPr>
                <p14:cNvContentPartPr/>
                <p14:nvPr/>
              </p14:nvContentPartPr>
              <p14:xfrm>
                <a:off x="7148040" y="51360"/>
                <a:ext cx="58680" cy="332280"/>
              </p14:xfrm>
            </p:contentPart>
          </mc:Choice>
          <mc:Fallback xmlns=""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BAA53C5F-7E05-444A-A68C-216A1F496D30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139400" y="42720"/>
                  <a:ext cx="7632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5F3F45E3-34ED-455A-B211-9CF62C0A2AB1}"/>
                    </a:ext>
                  </a:extLst>
                </p14:cNvPr>
                <p14:cNvContentPartPr/>
                <p14:nvPr/>
              </p14:nvContentPartPr>
              <p14:xfrm>
                <a:off x="7220760" y="167640"/>
                <a:ext cx="70920" cy="111600"/>
              </p14:xfrm>
            </p:contentPart>
          </mc:Choice>
          <mc:Fallback xmlns=""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5F3F45E3-34ED-455A-B211-9CF62C0A2AB1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212120" y="158640"/>
                  <a:ext cx="8856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7C2DEF55-8D53-4909-A044-4831770216C6}"/>
                    </a:ext>
                  </a:extLst>
                </p14:cNvPr>
                <p14:cNvContentPartPr/>
                <p14:nvPr/>
              </p14:nvContentPartPr>
              <p14:xfrm>
                <a:off x="7300320" y="85200"/>
                <a:ext cx="165960" cy="288720"/>
              </p14:xfrm>
            </p:contentPart>
          </mc:Choice>
          <mc:Fallback xmlns=""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7C2DEF55-8D53-4909-A044-4831770216C6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291680" y="76200"/>
                  <a:ext cx="18360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254218BC-3935-4320-96BD-67B7C8F838C5}"/>
                    </a:ext>
                  </a:extLst>
                </p14:cNvPr>
                <p14:cNvContentPartPr/>
                <p14:nvPr/>
              </p14:nvContentPartPr>
              <p14:xfrm>
                <a:off x="7655640" y="71520"/>
                <a:ext cx="99000" cy="495360"/>
              </p14:xfrm>
            </p:contentPart>
          </mc:Choice>
          <mc:Fallback xmlns=""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254218BC-3935-4320-96BD-67B7C8F838C5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647000" y="62520"/>
                  <a:ext cx="116640" cy="51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F6C18B50-2277-435A-AC29-274616A09228}"/>
                    </a:ext>
                  </a:extLst>
                </p14:cNvPr>
                <p14:cNvContentPartPr/>
                <p14:nvPr/>
              </p14:nvContentPartPr>
              <p14:xfrm>
                <a:off x="8260080" y="374640"/>
                <a:ext cx="244440" cy="14400"/>
              </p14:xfrm>
            </p:contentPart>
          </mc:Choice>
          <mc:Fallback xmlns=""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F6C18B50-2277-435A-AC29-274616A09228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251080" y="365640"/>
                  <a:ext cx="26208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1C16F0C9-E1EC-440F-8395-FF8D7AC863E5}"/>
                    </a:ext>
                  </a:extLst>
                </p14:cNvPr>
                <p14:cNvContentPartPr/>
                <p14:nvPr/>
              </p14:nvContentPartPr>
              <p14:xfrm>
                <a:off x="8200320" y="395520"/>
                <a:ext cx="92160" cy="214920"/>
              </p14:xfrm>
            </p:contentPart>
          </mc:Choice>
          <mc:Fallback xmlns=""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1C16F0C9-E1EC-440F-8395-FF8D7AC863E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191680" y="386520"/>
                  <a:ext cx="10980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57E51BAA-2C00-416B-A20F-7BF7EA9145B1}"/>
                    </a:ext>
                  </a:extLst>
                </p14:cNvPr>
                <p14:cNvContentPartPr/>
                <p14:nvPr/>
              </p14:nvContentPartPr>
              <p14:xfrm>
                <a:off x="8326680" y="430080"/>
                <a:ext cx="156600" cy="150480"/>
              </p14:xfrm>
            </p:contentPart>
          </mc:Choice>
          <mc:Fallback xmlns=""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57E51BAA-2C00-416B-A20F-7BF7EA9145B1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8318040" y="421440"/>
                  <a:ext cx="17424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F17060F9-3143-4380-B3D3-D8C11553011F}"/>
                    </a:ext>
                  </a:extLst>
                </p14:cNvPr>
                <p14:cNvContentPartPr/>
                <p14:nvPr/>
              </p14:nvContentPartPr>
              <p14:xfrm>
                <a:off x="7857960" y="282120"/>
                <a:ext cx="801720" cy="103680"/>
              </p14:xfrm>
            </p:contentPart>
          </mc:Choice>
          <mc:Fallback xmlns=""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F17060F9-3143-4380-B3D3-D8C11553011F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849320" y="273120"/>
                  <a:ext cx="8193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B5D10E22-B324-4CB6-B09B-EED1E63F418A}"/>
                    </a:ext>
                  </a:extLst>
                </p14:cNvPr>
                <p14:cNvContentPartPr/>
                <p14:nvPr/>
              </p14:nvContentPartPr>
              <p14:xfrm>
                <a:off x="7918800" y="8880"/>
                <a:ext cx="47880" cy="249840"/>
              </p14:xfrm>
            </p:contentPart>
          </mc:Choice>
          <mc:Fallback xmlns=""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B5D10E22-B324-4CB6-B09B-EED1E63F418A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909800" y="-120"/>
                  <a:ext cx="6552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17993BA4-2297-47FD-9905-E8483C9864B4}"/>
                    </a:ext>
                  </a:extLst>
                </p14:cNvPr>
                <p14:cNvContentPartPr/>
                <p14:nvPr/>
              </p14:nvContentPartPr>
              <p14:xfrm>
                <a:off x="7987200" y="122640"/>
                <a:ext cx="97560" cy="81000"/>
              </p14:xfrm>
            </p:contentPart>
          </mc:Choice>
          <mc:Fallback xmlns=""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17993BA4-2297-47FD-9905-E8483C9864B4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978560" y="114000"/>
                  <a:ext cx="1152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637B3D99-F9C1-488A-96D1-9C9FB5EC5439}"/>
                    </a:ext>
                  </a:extLst>
                </p14:cNvPr>
                <p14:cNvContentPartPr/>
                <p14:nvPr/>
              </p14:nvContentPartPr>
              <p14:xfrm>
                <a:off x="8117520" y="66840"/>
                <a:ext cx="111960" cy="243720"/>
              </p14:xfrm>
            </p:contentPart>
          </mc:Choice>
          <mc:Fallback xmlns=""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637B3D99-F9C1-488A-96D1-9C9FB5EC5439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108520" y="57840"/>
                  <a:ext cx="12960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7015FD9F-01A8-407B-9433-C463D73A1EC3}"/>
                    </a:ext>
                  </a:extLst>
                </p14:cNvPr>
                <p14:cNvContentPartPr/>
                <p14:nvPr/>
              </p14:nvContentPartPr>
              <p14:xfrm>
                <a:off x="8317320" y="141000"/>
                <a:ext cx="96480" cy="11160"/>
              </p14:xfrm>
            </p:contentPart>
          </mc:Choice>
          <mc:Fallback xmlns=""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7015FD9F-01A8-407B-9433-C463D73A1EC3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308680" y="132000"/>
                  <a:ext cx="11412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3C659755-34B0-438E-B440-FF1423C8A435}"/>
                    </a:ext>
                  </a:extLst>
                </p14:cNvPr>
                <p14:cNvContentPartPr/>
                <p14:nvPr/>
              </p14:nvContentPartPr>
              <p14:xfrm>
                <a:off x="8518560" y="32640"/>
                <a:ext cx="22320" cy="219960"/>
              </p14:xfrm>
            </p:contentPart>
          </mc:Choice>
          <mc:Fallback xmlns=""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3C659755-34B0-438E-B440-FF1423C8A435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509560" y="23640"/>
                  <a:ext cx="3996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0844FE8E-4194-4C4E-90A2-44DE86229BD2}"/>
                    </a:ext>
                  </a:extLst>
                </p14:cNvPr>
                <p14:cNvContentPartPr/>
                <p14:nvPr/>
              </p14:nvContentPartPr>
              <p14:xfrm>
                <a:off x="8626560" y="88440"/>
                <a:ext cx="20160" cy="175320"/>
              </p14:xfrm>
            </p:contentPart>
          </mc:Choice>
          <mc:Fallback xmlns=""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0844FE8E-4194-4C4E-90A2-44DE86229BD2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617920" y="79440"/>
                  <a:ext cx="3780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0EECB36C-902D-40C6-8E8B-8DF452E558FC}"/>
                    </a:ext>
                  </a:extLst>
                </p14:cNvPr>
                <p14:cNvContentPartPr/>
                <p14:nvPr/>
              </p14:nvContentPartPr>
              <p14:xfrm>
                <a:off x="8700720" y="45600"/>
                <a:ext cx="86760" cy="197280"/>
              </p14:xfrm>
            </p:contentPart>
          </mc:Choice>
          <mc:Fallback xmlns=""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0EECB36C-902D-40C6-8E8B-8DF452E558FC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691720" y="36600"/>
                  <a:ext cx="10440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AD22A289-01D6-4254-A61A-A7649287688A}"/>
                    </a:ext>
                  </a:extLst>
                </p14:cNvPr>
                <p14:cNvContentPartPr/>
                <p14:nvPr/>
              </p14:nvContentPartPr>
              <p14:xfrm>
                <a:off x="8861640" y="65760"/>
                <a:ext cx="143280" cy="693720"/>
              </p14:xfrm>
            </p:contentPart>
          </mc:Choice>
          <mc:Fallback xmlns=""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AD22A289-01D6-4254-A61A-A7649287688A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8853000" y="56760"/>
                  <a:ext cx="160920" cy="71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2115CE4B-95D3-4468-A53B-C3AB1CF2F684}"/>
                    </a:ext>
                  </a:extLst>
                </p14:cNvPr>
                <p14:cNvContentPartPr/>
                <p14:nvPr/>
              </p14:nvContentPartPr>
              <p14:xfrm>
                <a:off x="8040120" y="969720"/>
                <a:ext cx="156240" cy="34200"/>
              </p14:xfrm>
            </p:contentPart>
          </mc:Choice>
          <mc:Fallback xmlns=""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2115CE4B-95D3-4468-A53B-C3AB1CF2F684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8031480" y="961080"/>
                  <a:ext cx="1738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08F8E92F-CF70-400B-8C18-755CC24B2676}"/>
                    </a:ext>
                  </a:extLst>
                </p14:cNvPr>
                <p14:cNvContentPartPr/>
                <p14:nvPr/>
              </p14:nvContentPartPr>
              <p14:xfrm>
                <a:off x="8581200" y="1031280"/>
                <a:ext cx="212400" cy="30240"/>
              </p14:xfrm>
            </p:contentPart>
          </mc:Choice>
          <mc:Fallback xmlns=""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08F8E92F-CF70-400B-8C18-755CC24B2676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572560" y="1022640"/>
                  <a:ext cx="2300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6CC762BA-E5D8-4109-92AB-BC6C99114532}"/>
                    </a:ext>
                  </a:extLst>
                </p14:cNvPr>
                <p14:cNvContentPartPr/>
                <p14:nvPr/>
              </p14:nvContentPartPr>
              <p14:xfrm>
                <a:off x="8537280" y="1011480"/>
                <a:ext cx="113040" cy="208080"/>
              </p14:xfrm>
            </p:contentPart>
          </mc:Choice>
          <mc:Fallback xmlns=""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6CC762BA-E5D8-4109-92AB-BC6C99114532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528280" y="1002840"/>
                  <a:ext cx="13068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B3BDA98E-323D-444B-9D79-299D1AE6BF05}"/>
                    </a:ext>
                  </a:extLst>
                </p14:cNvPr>
                <p14:cNvContentPartPr/>
                <p14:nvPr/>
              </p14:nvContentPartPr>
              <p14:xfrm>
                <a:off x="8658600" y="1088160"/>
                <a:ext cx="98640" cy="96480"/>
              </p14:xfrm>
            </p:contentPart>
          </mc:Choice>
          <mc:Fallback xmlns=""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B3BDA98E-323D-444B-9D79-299D1AE6BF05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649960" y="1079520"/>
                  <a:ext cx="1162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AD5539FE-172B-42A8-A9BB-A98E37247EAE}"/>
                    </a:ext>
                  </a:extLst>
                </p14:cNvPr>
                <p14:cNvContentPartPr/>
                <p14:nvPr/>
              </p14:nvContentPartPr>
              <p14:xfrm>
                <a:off x="8503800" y="976560"/>
                <a:ext cx="327240" cy="27360"/>
              </p14:xfrm>
            </p:contentPart>
          </mc:Choice>
          <mc:Fallback xmlns=""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AD5539FE-172B-42A8-A9BB-A98E37247EAE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495160" y="967560"/>
                  <a:ext cx="34488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052537B5-647A-4C79-ABE3-E7A15680E90A}"/>
                    </a:ext>
                  </a:extLst>
                </p14:cNvPr>
                <p14:cNvContentPartPr/>
                <p14:nvPr/>
              </p14:nvContentPartPr>
              <p14:xfrm>
                <a:off x="8672280" y="829680"/>
                <a:ext cx="32040" cy="145440"/>
              </p14:xfrm>
            </p:contentPart>
          </mc:Choice>
          <mc:Fallback xmlns=""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052537B5-647A-4C79-ABE3-E7A15680E90A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663640" y="820680"/>
                  <a:ext cx="496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EBED2883-B75A-4637-AA94-704192F22C17}"/>
                    </a:ext>
                  </a:extLst>
                </p14:cNvPr>
                <p14:cNvContentPartPr/>
                <p14:nvPr/>
              </p14:nvContentPartPr>
              <p14:xfrm>
                <a:off x="8908080" y="865320"/>
                <a:ext cx="135000" cy="50040"/>
              </p14:xfrm>
            </p:contentPart>
          </mc:Choice>
          <mc:Fallback xmlns=""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EBED2883-B75A-4637-AA94-704192F22C17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899440" y="856680"/>
                  <a:ext cx="15264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8E248BCF-092E-40EB-8637-87A780130AD4}"/>
                    </a:ext>
                  </a:extLst>
                </p14:cNvPr>
                <p14:cNvContentPartPr/>
                <p14:nvPr/>
              </p14:nvContentPartPr>
              <p14:xfrm>
                <a:off x="8989800" y="835800"/>
                <a:ext cx="264240" cy="257760"/>
              </p14:xfrm>
            </p:contentPart>
          </mc:Choice>
          <mc:Fallback xmlns=""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8E248BCF-092E-40EB-8637-87A780130AD4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981160" y="826800"/>
                  <a:ext cx="28188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B1DA9C8F-D7A1-42A3-857F-CDCACF1336C3}"/>
                    </a:ext>
                  </a:extLst>
                </p14:cNvPr>
                <p14:cNvContentPartPr/>
                <p14:nvPr/>
              </p14:nvContentPartPr>
              <p14:xfrm>
                <a:off x="9208680" y="943080"/>
                <a:ext cx="191520" cy="262800"/>
              </p14:xfrm>
            </p:contentPart>
          </mc:Choice>
          <mc:Fallback xmlns=""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B1DA9C8F-D7A1-42A3-857F-CDCACF1336C3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9199680" y="934080"/>
                  <a:ext cx="20916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C5D3D454-DDDE-42E9-8AD4-77B94A9E9D5B}"/>
                    </a:ext>
                  </a:extLst>
                </p14:cNvPr>
                <p14:cNvContentPartPr/>
                <p14:nvPr/>
              </p14:nvContentPartPr>
              <p14:xfrm>
                <a:off x="9539880" y="799800"/>
                <a:ext cx="51120" cy="291600"/>
              </p14:xfrm>
            </p:contentPart>
          </mc:Choice>
          <mc:Fallback xmlns=""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C5D3D454-DDDE-42E9-8AD4-77B94A9E9D5B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9530880" y="791160"/>
                  <a:ext cx="6876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5443175C-C7F1-4987-8545-69C48B861E73}"/>
                    </a:ext>
                  </a:extLst>
                </p14:cNvPr>
                <p14:cNvContentPartPr/>
                <p14:nvPr/>
              </p14:nvContentPartPr>
              <p14:xfrm>
                <a:off x="9607200" y="910320"/>
                <a:ext cx="106200" cy="126720"/>
              </p14:xfrm>
            </p:contentPart>
          </mc:Choice>
          <mc:Fallback xmlns=""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5443175C-C7F1-4987-8545-69C48B861E73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9598200" y="901320"/>
                  <a:ext cx="1238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E7C5F541-ADFD-41C8-B81B-F101413EA76B}"/>
                    </a:ext>
                  </a:extLst>
                </p14:cNvPr>
                <p14:cNvContentPartPr/>
                <p14:nvPr/>
              </p14:nvContentPartPr>
              <p14:xfrm>
                <a:off x="9748680" y="810960"/>
                <a:ext cx="130680" cy="298440"/>
              </p14:xfrm>
            </p:contentPart>
          </mc:Choice>
          <mc:Fallback xmlns=""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E7C5F541-ADFD-41C8-B81B-F101413EA76B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9739680" y="801960"/>
                  <a:ext cx="1483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01E53A0D-DECC-49F9-9FC2-CDC53345DEB1}"/>
                    </a:ext>
                  </a:extLst>
                </p14:cNvPr>
                <p14:cNvContentPartPr/>
                <p14:nvPr/>
              </p14:nvContentPartPr>
              <p14:xfrm>
                <a:off x="10067640" y="944160"/>
                <a:ext cx="203400" cy="48600"/>
              </p14:xfrm>
            </p:contentPart>
          </mc:Choice>
          <mc:Fallback xmlns=""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01E53A0D-DECC-49F9-9FC2-CDC53345DEB1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0059000" y="935520"/>
                  <a:ext cx="22104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8E5B2558-7230-4588-8DE5-F93A1CEE2C9D}"/>
                    </a:ext>
                  </a:extLst>
                </p14:cNvPr>
                <p14:cNvContentPartPr/>
                <p14:nvPr/>
              </p14:nvContentPartPr>
              <p14:xfrm>
                <a:off x="9974760" y="951000"/>
                <a:ext cx="111960" cy="216000"/>
              </p14:xfrm>
            </p:contentPart>
          </mc:Choice>
          <mc:Fallback xmlns=""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8E5B2558-7230-4588-8DE5-F93A1CEE2C9D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9966120" y="942000"/>
                  <a:ext cx="12960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2EF3C08D-A097-4B91-8616-6C5F02DFE617}"/>
                    </a:ext>
                  </a:extLst>
                </p14:cNvPr>
                <p14:cNvContentPartPr/>
                <p14:nvPr/>
              </p14:nvContentPartPr>
              <p14:xfrm>
                <a:off x="10130640" y="1022640"/>
                <a:ext cx="106200" cy="86400"/>
              </p14:xfrm>
            </p:contentPart>
          </mc:Choice>
          <mc:Fallback xmlns=""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2EF3C08D-A097-4B91-8616-6C5F02DFE617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0121640" y="1013640"/>
                  <a:ext cx="1238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53C613F5-C472-4918-A1D5-20759AFCA4BB}"/>
                    </a:ext>
                  </a:extLst>
                </p14:cNvPr>
                <p14:cNvContentPartPr/>
                <p14:nvPr/>
              </p14:nvContentPartPr>
              <p14:xfrm>
                <a:off x="9928680" y="852000"/>
                <a:ext cx="445320" cy="63360"/>
              </p14:xfrm>
            </p:contentPart>
          </mc:Choice>
          <mc:Fallback xmlns=""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53C613F5-C472-4918-A1D5-20759AFCA4BB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9919680" y="843360"/>
                  <a:ext cx="4629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58CB0431-1846-445A-AAF9-430B6BCD9F58}"/>
                    </a:ext>
                  </a:extLst>
                </p14:cNvPr>
                <p14:cNvContentPartPr/>
                <p14:nvPr/>
              </p14:nvContentPartPr>
              <p14:xfrm>
                <a:off x="10060080" y="495600"/>
                <a:ext cx="41040" cy="285840"/>
              </p14:xfrm>
            </p:contentPart>
          </mc:Choice>
          <mc:Fallback xmlns=""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58CB0431-1846-445A-AAF9-430B6BCD9F58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0051080" y="486600"/>
                  <a:ext cx="5868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421" name="Ink 420">
                  <a:extLst>
                    <a:ext uri="{FF2B5EF4-FFF2-40B4-BE49-F238E27FC236}">
                      <a16:creationId xmlns:a16="http://schemas.microsoft.com/office/drawing/2014/main" id="{F48458A0-E8BB-4D04-A3E4-2262C8052C09}"/>
                    </a:ext>
                  </a:extLst>
                </p14:cNvPr>
                <p14:cNvContentPartPr/>
                <p14:nvPr/>
              </p14:nvContentPartPr>
              <p14:xfrm>
                <a:off x="10159440" y="579480"/>
                <a:ext cx="24840" cy="159120"/>
              </p14:xfrm>
            </p:contentPart>
          </mc:Choice>
          <mc:Fallback xmlns="">
            <p:pic>
              <p:nvPicPr>
                <p:cNvPr id="421" name="Ink 420">
                  <a:extLst>
                    <a:ext uri="{FF2B5EF4-FFF2-40B4-BE49-F238E27FC236}">
                      <a16:creationId xmlns:a16="http://schemas.microsoft.com/office/drawing/2014/main" id="{F48458A0-E8BB-4D04-A3E4-2262C8052C09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0150440" y="570840"/>
                  <a:ext cx="424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422" name="Ink 421">
                  <a:extLst>
                    <a:ext uri="{FF2B5EF4-FFF2-40B4-BE49-F238E27FC236}">
                      <a16:creationId xmlns:a16="http://schemas.microsoft.com/office/drawing/2014/main" id="{10CCF93B-8053-4E6A-ADEB-AC4F813C1835}"/>
                    </a:ext>
                  </a:extLst>
                </p14:cNvPr>
                <p14:cNvContentPartPr/>
                <p14:nvPr/>
              </p14:nvContentPartPr>
              <p14:xfrm>
                <a:off x="10212360" y="504600"/>
                <a:ext cx="120960" cy="281520"/>
              </p14:xfrm>
            </p:contentPart>
          </mc:Choice>
          <mc:Fallback xmlns="">
            <p:pic>
              <p:nvPicPr>
                <p:cNvPr id="422" name="Ink 421">
                  <a:extLst>
                    <a:ext uri="{FF2B5EF4-FFF2-40B4-BE49-F238E27FC236}">
                      <a16:creationId xmlns:a16="http://schemas.microsoft.com/office/drawing/2014/main" id="{10CCF93B-8053-4E6A-ADEB-AC4F813C1835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0203360" y="495960"/>
                  <a:ext cx="13860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423" name="Ink 422">
                  <a:extLst>
                    <a:ext uri="{FF2B5EF4-FFF2-40B4-BE49-F238E27FC236}">
                      <a16:creationId xmlns:a16="http://schemas.microsoft.com/office/drawing/2014/main" id="{44F9F001-2812-4CD3-8B79-EA0BFAC11A73}"/>
                    </a:ext>
                  </a:extLst>
                </p14:cNvPr>
                <p14:cNvContentPartPr/>
                <p14:nvPr/>
              </p14:nvContentPartPr>
              <p14:xfrm>
                <a:off x="6389160" y="854520"/>
                <a:ext cx="258840" cy="266400"/>
              </p14:xfrm>
            </p:contentPart>
          </mc:Choice>
          <mc:Fallback xmlns="">
            <p:pic>
              <p:nvPicPr>
                <p:cNvPr id="423" name="Ink 422">
                  <a:extLst>
                    <a:ext uri="{FF2B5EF4-FFF2-40B4-BE49-F238E27FC236}">
                      <a16:creationId xmlns:a16="http://schemas.microsoft.com/office/drawing/2014/main" id="{44F9F001-2812-4CD3-8B79-EA0BFAC11A73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6380520" y="845520"/>
                  <a:ext cx="27648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50A974AA-FCC1-46A0-8CB4-F61FEA8DD768}"/>
                    </a:ext>
                  </a:extLst>
                </p14:cNvPr>
                <p14:cNvContentPartPr/>
                <p14:nvPr/>
              </p14:nvContentPartPr>
              <p14:xfrm>
                <a:off x="6609120" y="934800"/>
                <a:ext cx="149400" cy="214200"/>
              </p14:xfrm>
            </p:contentPart>
          </mc:Choice>
          <mc:Fallback xmlns=""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50A974AA-FCC1-46A0-8CB4-F61FEA8DD768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6600120" y="926160"/>
                  <a:ext cx="16704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98699D71-0FFB-4FAF-A4C2-F5321732E723}"/>
                    </a:ext>
                  </a:extLst>
                </p14:cNvPr>
                <p14:cNvContentPartPr/>
                <p14:nvPr/>
              </p14:nvContentPartPr>
              <p14:xfrm>
                <a:off x="6895320" y="823200"/>
                <a:ext cx="29880" cy="289080"/>
              </p14:xfrm>
            </p:contentPart>
          </mc:Choice>
          <mc:Fallback xmlns=""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98699D71-0FFB-4FAF-A4C2-F5321732E723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6886680" y="814560"/>
                  <a:ext cx="4752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1CB2B902-949F-4D91-A642-9E1D8110C4D1}"/>
                    </a:ext>
                  </a:extLst>
                </p14:cNvPr>
                <p14:cNvContentPartPr/>
                <p14:nvPr/>
              </p14:nvContentPartPr>
              <p14:xfrm>
                <a:off x="6959040" y="909240"/>
                <a:ext cx="88560" cy="138240"/>
              </p14:xfrm>
            </p:contentPart>
          </mc:Choice>
          <mc:Fallback xmlns=""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1CB2B902-949F-4D91-A642-9E1D8110C4D1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6950400" y="900600"/>
                  <a:ext cx="1062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2F4D6319-888D-41A7-9D5A-CA9FBF32307C}"/>
                    </a:ext>
                  </a:extLst>
                </p14:cNvPr>
                <p14:cNvContentPartPr/>
                <p14:nvPr/>
              </p14:nvContentPartPr>
              <p14:xfrm>
                <a:off x="7055160" y="802680"/>
                <a:ext cx="134640" cy="343080"/>
              </p14:xfrm>
            </p:contentPart>
          </mc:Choice>
          <mc:Fallback xmlns=""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2F4D6319-888D-41A7-9D5A-CA9FBF32307C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7046520" y="794040"/>
                  <a:ext cx="15228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53597977-5466-4F4D-A491-AC679DB08EA4}"/>
                    </a:ext>
                  </a:extLst>
                </p14:cNvPr>
                <p14:cNvContentPartPr/>
                <p14:nvPr/>
              </p14:nvContentPartPr>
              <p14:xfrm>
                <a:off x="7399680" y="1056840"/>
                <a:ext cx="199080" cy="13680"/>
              </p14:xfrm>
            </p:contentPart>
          </mc:Choice>
          <mc:Fallback xmlns=""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53597977-5466-4F4D-A491-AC679DB08EA4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7390680" y="1047840"/>
                  <a:ext cx="21672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A4B2E371-06C9-4027-AC15-92C2728BF3CE}"/>
                    </a:ext>
                  </a:extLst>
                </p14:cNvPr>
                <p14:cNvContentPartPr/>
                <p14:nvPr/>
              </p14:nvContentPartPr>
              <p14:xfrm>
                <a:off x="7311480" y="1050360"/>
                <a:ext cx="140400" cy="170280"/>
              </p14:xfrm>
            </p:contentPart>
          </mc:Choice>
          <mc:Fallback xmlns=""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A4B2E371-06C9-4027-AC15-92C2728BF3CE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7302840" y="1041360"/>
                  <a:ext cx="1580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CFB9B1F8-0F1C-4B80-89F6-C91F70D50671}"/>
                    </a:ext>
                  </a:extLst>
                </p14:cNvPr>
                <p14:cNvContentPartPr/>
                <p14:nvPr/>
              </p14:nvContentPartPr>
              <p14:xfrm>
                <a:off x="7460520" y="1111560"/>
                <a:ext cx="131760" cy="92160"/>
              </p14:xfrm>
            </p:contentPart>
          </mc:Choice>
          <mc:Fallback xmlns=""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CFB9B1F8-0F1C-4B80-89F6-C91F70D50671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7451520" y="1102560"/>
                  <a:ext cx="1494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2B041ADC-FE68-4B05-806F-357A227177AF}"/>
                    </a:ext>
                  </a:extLst>
                </p14:cNvPr>
                <p14:cNvContentPartPr/>
                <p14:nvPr/>
              </p14:nvContentPartPr>
              <p14:xfrm>
                <a:off x="7266480" y="970440"/>
                <a:ext cx="497880" cy="37800"/>
              </p14:xfrm>
            </p:contentPart>
          </mc:Choice>
          <mc:Fallback xmlns=""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2B041ADC-FE68-4B05-806F-357A227177AF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7257840" y="961440"/>
                  <a:ext cx="5155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F7915A12-935A-4CC5-BA96-A851481577F4}"/>
                    </a:ext>
                  </a:extLst>
                </p14:cNvPr>
                <p14:cNvContentPartPr/>
                <p14:nvPr/>
              </p14:nvContentPartPr>
              <p14:xfrm>
                <a:off x="7375560" y="695400"/>
                <a:ext cx="38880" cy="256680"/>
              </p14:xfrm>
            </p:contentPart>
          </mc:Choice>
          <mc:Fallback xmlns=""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F7915A12-935A-4CC5-BA96-A851481577F4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7366560" y="686760"/>
                  <a:ext cx="5652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433" name="Ink 432">
                  <a:extLst>
                    <a:ext uri="{FF2B5EF4-FFF2-40B4-BE49-F238E27FC236}">
                      <a16:creationId xmlns:a16="http://schemas.microsoft.com/office/drawing/2014/main" id="{33E5504E-A529-40F4-A795-159DBE30952B}"/>
                    </a:ext>
                  </a:extLst>
                </p14:cNvPr>
                <p14:cNvContentPartPr/>
                <p14:nvPr/>
              </p14:nvContentPartPr>
              <p14:xfrm>
                <a:off x="7477080" y="758400"/>
                <a:ext cx="89280" cy="118440"/>
              </p14:xfrm>
            </p:contentPart>
          </mc:Choice>
          <mc:Fallback xmlns="">
            <p:pic>
              <p:nvPicPr>
                <p:cNvPr id="433" name="Ink 432">
                  <a:extLst>
                    <a:ext uri="{FF2B5EF4-FFF2-40B4-BE49-F238E27FC236}">
                      <a16:creationId xmlns:a16="http://schemas.microsoft.com/office/drawing/2014/main" id="{33E5504E-A529-40F4-A795-159DBE30952B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7468080" y="749760"/>
                  <a:ext cx="10692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434" name="Ink 433">
                  <a:extLst>
                    <a:ext uri="{FF2B5EF4-FFF2-40B4-BE49-F238E27FC236}">
                      <a16:creationId xmlns:a16="http://schemas.microsoft.com/office/drawing/2014/main" id="{95FA4678-06C6-419C-9FA2-A3E592A13E44}"/>
                    </a:ext>
                  </a:extLst>
                </p14:cNvPr>
                <p14:cNvContentPartPr/>
                <p14:nvPr/>
              </p14:nvContentPartPr>
              <p14:xfrm>
                <a:off x="7569960" y="684600"/>
                <a:ext cx="133920" cy="199080"/>
              </p14:xfrm>
            </p:contentPart>
          </mc:Choice>
          <mc:Fallback xmlns="">
            <p:pic>
              <p:nvPicPr>
                <p:cNvPr id="434" name="Ink 433">
                  <a:extLst>
                    <a:ext uri="{FF2B5EF4-FFF2-40B4-BE49-F238E27FC236}">
                      <a16:creationId xmlns:a16="http://schemas.microsoft.com/office/drawing/2014/main" id="{95FA4678-06C6-419C-9FA2-A3E592A13E44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7560960" y="675600"/>
                  <a:ext cx="15156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435" name="Ink 434">
                  <a:extLst>
                    <a:ext uri="{FF2B5EF4-FFF2-40B4-BE49-F238E27FC236}">
                      <a16:creationId xmlns:a16="http://schemas.microsoft.com/office/drawing/2014/main" id="{963CD108-5BC3-4095-B467-8EC4F6BB3A63}"/>
                    </a:ext>
                  </a:extLst>
                </p14:cNvPr>
                <p14:cNvContentPartPr/>
                <p14:nvPr/>
              </p14:nvContentPartPr>
              <p14:xfrm>
                <a:off x="4815240" y="901680"/>
                <a:ext cx="244800" cy="262440"/>
              </p14:xfrm>
            </p:contentPart>
          </mc:Choice>
          <mc:Fallback xmlns="">
            <p:pic>
              <p:nvPicPr>
                <p:cNvPr id="435" name="Ink 434">
                  <a:extLst>
                    <a:ext uri="{FF2B5EF4-FFF2-40B4-BE49-F238E27FC236}">
                      <a16:creationId xmlns:a16="http://schemas.microsoft.com/office/drawing/2014/main" id="{963CD108-5BC3-4095-B467-8EC4F6BB3A63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4806600" y="893040"/>
                  <a:ext cx="26244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436" name="Ink 435">
                  <a:extLst>
                    <a:ext uri="{FF2B5EF4-FFF2-40B4-BE49-F238E27FC236}">
                      <a16:creationId xmlns:a16="http://schemas.microsoft.com/office/drawing/2014/main" id="{759F0224-0EC3-4E06-8E92-446762BD038D}"/>
                    </a:ext>
                  </a:extLst>
                </p14:cNvPr>
                <p14:cNvContentPartPr/>
                <p14:nvPr/>
              </p14:nvContentPartPr>
              <p14:xfrm>
                <a:off x="5020080" y="987720"/>
                <a:ext cx="124920" cy="201240"/>
              </p14:xfrm>
            </p:contentPart>
          </mc:Choice>
          <mc:Fallback xmlns="">
            <p:pic>
              <p:nvPicPr>
                <p:cNvPr id="436" name="Ink 435">
                  <a:extLst>
                    <a:ext uri="{FF2B5EF4-FFF2-40B4-BE49-F238E27FC236}">
                      <a16:creationId xmlns:a16="http://schemas.microsoft.com/office/drawing/2014/main" id="{759F0224-0EC3-4E06-8E92-446762BD038D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5011440" y="978720"/>
                  <a:ext cx="14256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437" name="Ink 436">
                  <a:extLst>
                    <a:ext uri="{FF2B5EF4-FFF2-40B4-BE49-F238E27FC236}">
                      <a16:creationId xmlns:a16="http://schemas.microsoft.com/office/drawing/2014/main" id="{B32B82AA-EBBB-4064-886B-A14A06110164}"/>
                    </a:ext>
                  </a:extLst>
                </p14:cNvPr>
                <p14:cNvContentPartPr/>
                <p14:nvPr/>
              </p14:nvContentPartPr>
              <p14:xfrm>
                <a:off x="5216640" y="852360"/>
                <a:ext cx="31320" cy="386280"/>
              </p14:xfrm>
            </p:contentPart>
          </mc:Choice>
          <mc:Fallback xmlns="">
            <p:pic>
              <p:nvPicPr>
                <p:cNvPr id="437" name="Ink 436">
                  <a:extLst>
                    <a:ext uri="{FF2B5EF4-FFF2-40B4-BE49-F238E27FC236}">
                      <a16:creationId xmlns:a16="http://schemas.microsoft.com/office/drawing/2014/main" id="{B32B82AA-EBBB-4064-886B-A14A06110164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5207640" y="843360"/>
                  <a:ext cx="4896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438" name="Ink 437">
                  <a:extLst>
                    <a:ext uri="{FF2B5EF4-FFF2-40B4-BE49-F238E27FC236}">
                      <a16:creationId xmlns:a16="http://schemas.microsoft.com/office/drawing/2014/main" id="{7A6BE35F-3930-44E7-B5DE-6C923FD8E176}"/>
                    </a:ext>
                  </a:extLst>
                </p14:cNvPr>
                <p14:cNvContentPartPr/>
                <p14:nvPr/>
              </p14:nvContentPartPr>
              <p14:xfrm>
                <a:off x="5298000" y="901320"/>
                <a:ext cx="104760" cy="118800"/>
              </p14:xfrm>
            </p:contentPart>
          </mc:Choice>
          <mc:Fallback xmlns="">
            <p:pic>
              <p:nvPicPr>
                <p:cNvPr id="438" name="Ink 437">
                  <a:extLst>
                    <a:ext uri="{FF2B5EF4-FFF2-40B4-BE49-F238E27FC236}">
                      <a16:creationId xmlns:a16="http://schemas.microsoft.com/office/drawing/2014/main" id="{7A6BE35F-3930-44E7-B5DE-6C923FD8E176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5289000" y="892320"/>
                  <a:ext cx="1224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44189470-A5FB-45D9-B7C8-20F464D6CC2C}"/>
                    </a:ext>
                  </a:extLst>
                </p14:cNvPr>
                <p14:cNvContentPartPr/>
                <p14:nvPr/>
              </p14:nvContentPartPr>
              <p14:xfrm>
                <a:off x="5328960" y="840480"/>
                <a:ext cx="56880" cy="330480"/>
              </p14:xfrm>
            </p:contentPart>
          </mc:Choice>
          <mc:Fallback xmlns=""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44189470-A5FB-45D9-B7C8-20F464D6CC2C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5320320" y="831840"/>
                  <a:ext cx="7452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440" name="Ink 439">
                  <a:extLst>
                    <a:ext uri="{FF2B5EF4-FFF2-40B4-BE49-F238E27FC236}">
                      <a16:creationId xmlns:a16="http://schemas.microsoft.com/office/drawing/2014/main" id="{B938C91B-2FF2-4532-A31B-B73D184DE778}"/>
                    </a:ext>
                  </a:extLst>
                </p14:cNvPr>
                <p14:cNvContentPartPr/>
                <p14:nvPr/>
              </p14:nvContentPartPr>
              <p14:xfrm>
                <a:off x="5417520" y="1038480"/>
                <a:ext cx="23400" cy="115560"/>
              </p14:xfrm>
            </p:contentPart>
          </mc:Choice>
          <mc:Fallback xmlns="">
            <p:pic>
              <p:nvPicPr>
                <p:cNvPr id="440" name="Ink 439">
                  <a:extLst>
                    <a:ext uri="{FF2B5EF4-FFF2-40B4-BE49-F238E27FC236}">
                      <a16:creationId xmlns:a16="http://schemas.microsoft.com/office/drawing/2014/main" id="{B938C91B-2FF2-4532-A31B-B73D184DE778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5408880" y="1029480"/>
                  <a:ext cx="410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441" name="Ink 440">
                  <a:extLst>
                    <a:ext uri="{FF2B5EF4-FFF2-40B4-BE49-F238E27FC236}">
                      <a16:creationId xmlns:a16="http://schemas.microsoft.com/office/drawing/2014/main" id="{3966D2B7-AFCB-4471-AC89-06211E31296A}"/>
                    </a:ext>
                  </a:extLst>
                </p14:cNvPr>
                <p14:cNvContentPartPr/>
                <p14:nvPr/>
              </p14:nvContentPartPr>
              <p14:xfrm>
                <a:off x="5504280" y="872880"/>
                <a:ext cx="121320" cy="307800"/>
              </p14:xfrm>
            </p:contentPart>
          </mc:Choice>
          <mc:Fallback xmlns="">
            <p:pic>
              <p:nvPicPr>
                <p:cNvPr id="441" name="Ink 440">
                  <a:extLst>
                    <a:ext uri="{FF2B5EF4-FFF2-40B4-BE49-F238E27FC236}">
                      <a16:creationId xmlns:a16="http://schemas.microsoft.com/office/drawing/2014/main" id="{3966D2B7-AFCB-4471-AC89-06211E31296A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5495280" y="864240"/>
                  <a:ext cx="13896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BB47B14E-13B0-483C-A7AF-AAED264F5E54}"/>
                    </a:ext>
                  </a:extLst>
                </p14:cNvPr>
                <p14:cNvContentPartPr/>
                <p14:nvPr/>
              </p14:nvContentPartPr>
              <p14:xfrm>
                <a:off x="5708040" y="968640"/>
                <a:ext cx="111960" cy="15120"/>
              </p14:xfrm>
            </p:contentPart>
          </mc:Choice>
          <mc:Fallback xmlns="">
            <p:pic>
              <p:nvPicPr>
                <p:cNvPr id="442" name="Ink 441">
                  <a:extLst>
                    <a:ext uri="{FF2B5EF4-FFF2-40B4-BE49-F238E27FC236}">
                      <a16:creationId xmlns:a16="http://schemas.microsoft.com/office/drawing/2014/main" id="{BB47B14E-13B0-483C-A7AF-AAED264F5E54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5699040" y="960000"/>
                  <a:ext cx="12960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443" name="Ink 442">
                  <a:extLst>
                    <a:ext uri="{FF2B5EF4-FFF2-40B4-BE49-F238E27FC236}">
                      <a16:creationId xmlns:a16="http://schemas.microsoft.com/office/drawing/2014/main" id="{5C6F8D8B-7AAA-470E-B619-181C95F12980}"/>
                    </a:ext>
                  </a:extLst>
                </p14:cNvPr>
                <p14:cNvContentPartPr/>
                <p14:nvPr/>
              </p14:nvContentPartPr>
              <p14:xfrm>
                <a:off x="5705880" y="1026600"/>
                <a:ext cx="116280" cy="34200"/>
              </p14:xfrm>
            </p:contentPart>
          </mc:Choice>
          <mc:Fallback xmlns="">
            <p:pic>
              <p:nvPicPr>
                <p:cNvPr id="443" name="Ink 442">
                  <a:extLst>
                    <a:ext uri="{FF2B5EF4-FFF2-40B4-BE49-F238E27FC236}">
                      <a16:creationId xmlns:a16="http://schemas.microsoft.com/office/drawing/2014/main" id="{5C6F8D8B-7AAA-470E-B619-181C95F12980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5696880" y="1017600"/>
                  <a:ext cx="1339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444" name="Ink 443">
                  <a:extLst>
                    <a:ext uri="{FF2B5EF4-FFF2-40B4-BE49-F238E27FC236}">
                      <a16:creationId xmlns:a16="http://schemas.microsoft.com/office/drawing/2014/main" id="{6F09668E-0676-402D-BEAB-7D1F42C02EA0}"/>
                    </a:ext>
                  </a:extLst>
                </p14:cNvPr>
                <p14:cNvContentPartPr/>
                <p14:nvPr/>
              </p14:nvContentPartPr>
              <p14:xfrm>
                <a:off x="6074160" y="1055760"/>
                <a:ext cx="164160" cy="21600"/>
              </p14:xfrm>
            </p:contentPart>
          </mc:Choice>
          <mc:Fallback xmlns="">
            <p:pic>
              <p:nvPicPr>
                <p:cNvPr id="444" name="Ink 443">
                  <a:extLst>
                    <a:ext uri="{FF2B5EF4-FFF2-40B4-BE49-F238E27FC236}">
                      <a16:creationId xmlns:a16="http://schemas.microsoft.com/office/drawing/2014/main" id="{6F09668E-0676-402D-BEAB-7D1F42C02EA0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6065520" y="1047120"/>
                  <a:ext cx="1818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445" name="Ink 444">
                  <a:extLst>
                    <a:ext uri="{FF2B5EF4-FFF2-40B4-BE49-F238E27FC236}">
                      <a16:creationId xmlns:a16="http://schemas.microsoft.com/office/drawing/2014/main" id="{6383AF14-9873-48D5-8C9A-FACF1EC36928}"/>
                    </a:ext>
                  </a:extLst>
                </p14:cNvPr>
                <p14:cNvContentPartPr/>
                <p14:nvPr/>
              </p14:nvContentPartPr>
              <p14:xfrm>
                <a:off x="6021600" y="1056480"/>
                <a:ext cx="98640" cy="226440"/>
              </p14:xfrm>
            </p:contentPart>
          </mc:Choice>
          <mc:Fallback xmlns="">
            <p:pic>
              <p:nvPicPr>
                <p:cNvPr id="445" name="Ink 444">
                  <a:extLst>
                    <a:ext uri="{FF2B5EF4-FFF2-40B4-BE49-F238E27FC236}">
                      <a16:creationId xmlns:a16="http://schemas.microsoft.com/office/drawing/2014/main" id="{6383AF14-9873-48D5-8C9A-FACF1EC36928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6012960" y="1047840"/>
                  <a:ext cx="11628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446" name="Ink 445">
                  <a:extLst>
                    <a:ext uri="{FF2B5EF4-FFF2-40B4-BE49-F238E27FC236}">
                      <a16:creationId xmlns:a16="http://schemas.microsoft.com/office/drawing/2014/main" id="{51792515-3488-47F4-840C-D9D2F6A1BDDB}"/>
                    </a:ext>
                  </a:extLst>
                </p14:cNvPr>
                <p14:cNvContentPartPr/>
                <p14:nvPr/>
              </p14:nvContentPartPr>
              <p14:xfrm>
                <a:off x="6103320" y="1111920"/>
                <a:ext cx="126360" cy="104760"/>
              </p14:xfrm>
            </p:contentPart>
          </mc:Choice>
          <mc:Fallback xmlns="">
            <p:pic>
              <p:nvPicPr>
                <p:cNvPr id="446" name="Ink 445">
                  <a:extLst>
                    <a:ext uri="{FF2B5EF4-FFF2-40B4-BE49-F238E27FC236}">
                      <a16:creationId xmlns:a16="http://schemas.microsoft.com/office/drawing/2014/main" id="{51792515-3488-47F4-840C-D9D2F6A1BDDB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6094680" y="1102920"/>
                  <a:ext cx="1440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447" name="Ink 446">
                  <a:extLst>
                    <a:ext uri="{FF2B5EF4-FFF2-40B4-BE49-F238E27FC236}">
                      <a16:creationId xmlns:a16="http://schemas.microsoft.com/office/drawing/2014/main" id="{6D1A19EE-0BEA-4F70-895F-C90B639D8953}"/>
                    </a:ext>
                  </a:extLst>
                </p14:cNvPr>
                <p14:cNvContentPartPr/>
                <p14:nvPr/>
              </p14:nvContentPartPr>
              <p14:xfrm>
                <a:off x="5974080" y="1007880"/>
                <a:ext cx="313920" cy="42840"/>
              </p14:xfrm>
            </p:contentPart>
          </mc:Choice>
          <mc:Fallback xmlns="">
            <p:pic>
              <p:nvPicPr>
                <p:cNvPr id="447" name="Ink 446">
                  <a:extLst>
                    <a:ext uri="{FF2B5EF4-FFF2-40B4-BE49-F238E27FC236}">
                      <a16:creationId xmlns:a16="http://schemas.microsoft.com/office/drawing/2014/main" id="{6D1A19EE-0BEA-4F70-895F-C90B639D8953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5965440" y="999240"/>
                  <a:ext cx="3315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448" name="Ink 447">
                  <a:extLst>
                    <a:ext uri="{FF2B5EF4-FFF2-40B4-BE49-F238E27FC236}">
                      <a16:creationId xmlns:a16="http://schemas.microsoft.com/office/drawing/2014/main" id="{6A386874-C9E2-4F29-8093-17B0B432EFA5}"/>
                    </a:ext>
                  </a:extLst>
                </p14:cNvPr>
                <p14:cNvContentPartPr/>
                <p14:nvPr/>
              </p14:nvContentPartPr>
              <p14:xfrm>
                <a:off x="6129960" y="756240"/>
                <a:ext cx="53280" cy="204120"/>
              </p14:xfrm>
            </p:contentPart>
          </mc:Choice>
          <mc:Fallback xmlns="">
            <p:pic>
              <p:nvPicPr>
                <p:cNvPr id="448" name="Ink 447">
                  <a:extLst>
                    <a:ext uri="{FF2B5EF4-FFF2-40B4-BE49-F238E27FC236}">
                      <a16:creationId xmlns:a16="http://schemas.microsoft.com/office/drawing/2014/main" id="{6A386874-C9E2-4F29-8093-17B0B432EFA5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6120960" y="747240"/>
                  <a:ext cx="7092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449" name="Ink 448">
                  <a:extLst>
                    <a:ext uri="{FF2B5EF4-FFF2-40B4-BE49-F238E27FC236}">
                      <a16:creationId xmlns:a16="http://schemas.microsoft.com/office/drawing/2014/main" id="{8263C6A8-5AEA-4E12-9C3F-6D33A8E14388}"/>
                    </a:ext>
                  </a:extLst>
                </p14:cNvPr>
                <p14:cNvContentPartPr/>
                <p14:nvPr/>
              </p14:nvContentPartPr>
              <p14:xfrm>
                <a:off x="5283240" y="1439880"/>
                <a:ext cx="205200" cy="29160"/>
              </p14:xfrm>
            </p:contentPart>
          </mc:Choice>
          <mc:Fallback xmlns="">
            <p:pic>
              <p:nvPicPr>
                <p:cNvPr id="449" name="Ink 448">
                  <a:extLst>
                    <a:ext uri="{FF2B5EF4-FFF2-40B4-BE49-F238E27FC236}">
                      <a16:creationId xmlns:a16="http://schemas.microsoft.com/office/drawing/2014/main" id="{8263C6A8-5AEA-4E12-9C3F-6D33A8E14388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5274600" y="1430880"/>
                  <a:ext cx="22284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450" name="Ink 449">
                  <a:extLst>
                    <a:ext uri="{FF2B5EF4-FFF2-40B4-BE49-F238E27FC236}">
                      <a16:creationId xmlns:a16="http://schemas.microsoft.com/office/drawing/2014/main" id="{AF59CF89-3E5D-4844-B04D-1A078116D589}"/>
                    </a:ext>
                  </a:extLst>
                </p14:cNvPr>
                <p14:cNvContentPartPr/>
                <p14:nvPr/>
              </p14:nvContentPartPr>
              <p14:xfrm>
                <a:off x="5266320" y="1548240"/>
                <a:ext cx="171360" cy="10440"/>
              </p14:xfrm>
            </p:contentPart>
          </mc:Choice>
          <mc:Fallback xmlns="">
            <p:pic>
              <p:nvPicPr>
                <p:cNvPr id="450" name="Ink 449">
                  <a:extLst>
                    <a:ext uri="{FF2B5EF4-FFF2-40B4-BE49-F238E27FC236}">
                      <a16:creationId xmlns:a16="http://schemas.microsoft.com/office/drawing/2014/main" id="{AF59CF89-3E5D-4844-B04D-1A078116D589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5257320" y="1539240"/>
                  <a:ext cx="1890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451" name="Ink 450">
                  <a:extLst>
                    <a:ext uri="{FF2B5EF4-FFF2-40B4-BE49-F238E27FC236}">
                      <a16:creationId xmlns:a16="http://schemas.microsoft.com/office/drawing/2014/main" id="{DF4EEACA-8936-4C52-8DA0-EFA2C4C0BF07}"/>
                    </a:ext>
                  </a:extLst>
                </p14:cNvPr>
                <p14:cNvContentPartPr/>
                <p14:nvPr/>
              </p14:nvContentPartPr>
              <p14:xfrm>
                <a:off x="5567640" y="1570200"/>
                <a:ext cx="186840" cy="15120"/>
              </p14:xfrm>
            </p:contentPart>
          </mc:Choice>
          <mc:Fallback xmlns="">
            <p:pic>
              <p:nvPicPr>
                <p:cNvPr id="451" name="Ink 450">
                  <a:extLst>
                    <a:ext uri="{FF2B5EF4-FFF2-40B4-BE49-F238E27FC236}">
                      <a16:creationId xmlns:a16="http://schemas.microsoft.com/office/drawing/2014/main" id="{DF4EEACA-8936-4C52-8DA0-EFA2C4C0BF07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5559000" y="1561200"/>
                  <a:ext cx="20448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452" name="Ink 451">
                  <a:extLst>
                    <a:ext uri="{FF2B5EF4-FFF2-40B4-BE49-F238E27FC236}">
                      <a16:creationId xmlns:a16="http://schemas.microsoft.com/office/drawing/2014/main" id="{C16F3F60-2E55-407D-B21A-90F7286C0B42}"/>
                    </a:ext>
                  </a:extLst>
                </p14:cNvPr>
                <p14:cNvContentPartPr/>
                <p14:nvPr/>
              </p14:nvContentPartPr>
              <p14:xfrm>
                <a:off x="5462880" y="1579920"/>
                <a:ext cx="130680" cy="209880"/>
              </p14:xfrm>
            </p:contentPart>
          </mc:Choice>
          <mc:Fallback xmlns="">
            <p:pic>
              <p:nvPicPr>
                <p:cNvPr id="452" name="Ink 451">
                  <a:extLst>
                    <a:ext uri="{FF2B5EF4-FFF2-40B4-BE49-F238E27FC236}">
                      <a16:creationId xmlns:a16="http://schemas.microsoft.com/office/drawing/2014/main" id="{C16F3F60-2E55-407D-B21A-90F7286C0B42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5453880" y="1571280"/>
                  <a:ext cx="14832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453" name="Ink 452">
                  <a:extLst>
                    <a:ext uri="{FF2B5EF4-FFF2-40B4-BE49-F238E27FC236}">
                      <a16:creationId xmlns:a16="http://schemas.microsoft.com/office/drawing/2014/main" id="{9D179F61-7DA3-45D0-8F00-A8FACEE911A4}"/>
                    </a:ext>
                  </a:extLst>
                </p14:cNvPr>
                <p14:cNvContentPartPr/>
                <p14:nvPr/>
              </p14:nvContentPartPr>
              <p14:xfrm>
                <a:off x="5575560" y="1632840"/>
                <a:ext cx="100800" cy="101880"/>
              </p14:xfrm>
            </p:contentPart>
          </mc:Choice>
          <mc:Fallback xmlns="">
            <p:pic>
              <p:nvPicPr>
                <p:cNvPr id="453" name="Ink 452">
                  <a:extLst>
                    <a:ext uri="{FF2B5EF4-FFF2-40B4-BE49-F238E27FC236}">
                      <a16:creationId xmlns:a16="http://schemas.microsoft.com/office/drawing/2014/main" id="{9D179F61-7DA3-45D0-8F00-A8FACEE911A4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5566560" y="1623840"/>
                  <a:ext cx="1184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454" name="Ink 453">
                  <a:extLst>
                    <a:ext uri="{FF2B5EF4-FFF2-40B4-BE49-F238E27FC236}">
                      <a16:creationId xmlns:a16="http://schemas.microsoft.com/office/drawing/2014/main" id="{2F8E3C69-2406-4630-A11C-B0F80FFAEEAE}"/>
                    </a:ext>
                  </a:extLst>
                </p14:cNvPr>
                <p14:cNvContentPartPr/>
                <p14:nvPr/>
              </p14:nvContentPartPr>
              <p14:xfrm>
                <a:off x="5487000" y="1482720"/>
                <a:ext cx="278640" cy="46080"/>
              </p14:xfrm>
            </p:contentPart>
          </mc:Choice>
          <mc:Fallback xmlns="">
            <p:pic>
              <p:nvPicPr>
                <p:cNvPr id="454" name="Ink 453">
                  <a:extLst>
                    <a:ext uri="{FF2B5EF4-FFF2-40B4-BE49-F238E27FC236}">
                      <a16:creationId xmlns:a16="http://schemas.microsoft.com/office/drawing/2014/main" id="{2F8E3C69-2406-4630-A11C-B0F80FFAEEAE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5478360" y="1473720"/>
                  <a:ext cx="2962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455" name="Ink 454">
                  <a:extLst>
                    <a:ext uri="{FF2B5EF4-FFF2-40B4-BE49-F238E27FC236}">
                      <a16:creationId xmlns:a16="http://schemas.microsoft.com/office/drawing/2014/main" id="{7A639756-B145-45EA-99CF-2E26D71E162C}"/>
                    </a:ext>
                  </a:extLst>
                </p14:cNvPr>
                <p14:cNvContentPartPr/>
                <p14:nvPr/>
              </p14:nvContentPartPr>
              <p14:xfrm>
                <a:off x="5633880" y="1268880"/>
                <a:ext cx="31320" cy="244800"/>
              </p14:xfrm>
            </p:contentPart>
          </mc:Choice>
          <mc:Fallback xmlns="">
            <p:pic>
              <p:nvPicPr>
                <p:cNvPr id="455" name="Ink 454">
                  <a:extLst>
                    <a:ext uri="{FF2B5EF4-FFF2-40B4-BE49-F238E27FC236}">
                      <a16:creationId xmlns:a16="http://schemas.microsoft.com/office/drawing/2014/main" id="{7A639756-B145-45EA-99CF-2E26D71E162C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5625240" y="1260240"/>
                  <a:ext cx="489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456" name="Ink 455">
                  <a:extLst>
                    <a:ext uri="{FF2B5EF4-FFF2-40B4-BE49-F238E27FC236}">
                      <a16:creationId xmlns:a16="http://schemas.microsoft.com/office/drawing/2014/main" id="{8F835F0A-12F6-4EE5-93B3-2E1E5A4DC394}"/>
                    </a:ext>
                  </a:extLst>
                </p14:cNvPr>
                <p14:cNvContentPartPr/>
                <p14:nvPr/>
              </p14:nvContentPartPr>
              <p14:xfrm>
                <a:off x="5897760" y="1374360"/>
                <a:ext cx="63360" cy="290160"/>
              </p14:xfrm>
            </p:contentPart>
          </mc:Choice>
          <mc:Fallback xmlns="">
            <p:pic>
              <p:nvPicPr>
                <p:cNvPr id="456" name="Ink 455">
                  <a:extLst>
                    <a:ext uri="{FF2B5EF4-FFF2-40B4-BE49-F238E27FC236}">
                      <a16:creationId xmlns:a16="http://schemas.microsoft.com/office/drawing/2014/main" id="{8F835F0A-12F6-4EE5-93B3-2E1E5A4DC394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5889120" y="1365720"/>
                  <a:ext cx="8100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457" name="Ink 456">
                  <a:extLst>
                    <a:ext uri="{FF2B5EF4-FFF2-40B4-BE49-F238E27FC236}">
                      <a16:creationId xmlns:a16="http://schemas.microsoft.com/office/drawing/2014/main" id="{4BA1E0C7-5CC4-410A-81EE-8A2B4334F6CC}"/>
                    </a:ext>
                  </a:extLst>
                </p14:cNvPr>
                <p14:cNvContentPartPr/>
                <p14:nvPr/>
              </p14:nvContentPartPr>
              <p14:xfrm>
                <a:off x="5959680" y="1453560"/>
                <a:ext cx="85320" cy="134640"/>
              </p14:xfrm>
            </p:contentPart>
          </mc:Choice>
          <mc:Fallback xmlns="">
            <p:pic>
              <p:nvPicPr>
                <p:cNvPr id="457" name="Ink 456">
                  <a:extLst>
                    <a:ext uri="{FF2B5EF4-FFF2-40B4-BE49-F238E27FC236}">
                      <a16:creationId xmlns:a16="http://schemas.microsoft.com/office/drawing/2014/main" id="{4BA1E0C7-5CC4-410A-81EE-8A2B4334F6CC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5951040" y="1444920"/>
                  <a:ext cx="10296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458" name="Ink 457">
                  <a:extLst>
                    <a:ext uri="{FF2B5EF4-FFF2-40B4-BE49-F238E27FC236}">
                      <a16:creationId xmlns:a16="http://schemas.microsoft.com/office/drawing/2014/main" id="{859345C7-298B-4A49-872C-957394B22FFC}"/>
                    </a:ext>
                  </a:extLst>
                </p14:cNvPr>
                <p14:cNvContentPartPr/>
                <p14:nvPr/>
              </p14:nvContentPartPr>
              <p14:xfrm>
                <a:off x="6090000" y="1358160"/>
                <a:ext cx="99360" cy="264960"/>
              </p14:xfrm>
            </p:contentPart>
          </mc:Choice>
          <mc:Fallback xmlns="">
            <p:pic>
              <p:nvPicPr>
                <p:cNvPr id="458" name="Ink 457">
                  <a:extLst>
                    <a:ext uri="{FF2B5EF4-FFF2-40B4-BE49-F238E27FC236}">
                      <a16:creationId xmlns:a16="http://schemas.microsoft.com/office/drawing/2014/main" id="{859345C7-298B-4A49-872C-957394B22FFC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6081360" y="1349160"/>
                  <a:ext cx="11700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459" name="Ink 458">
                  <a:extLst>
                    <a:ext uri="{FF2B5EF4-FFF2-40B4-BE49-F238E27FC236}">
                      <a16:creationId xmlns:a16="http://schemas.microsoft.com/office/drawing/2014/main" id="{1216D057-8208-447F-827B-3EC15125D57D}"/>
                    </a:ext>
                  </a:extLst>
                </p14:cNvPr>
                <p14:cNvContentPartPr/>
                <p14:nvPr/>
              </p14:nvContentPartPr>
              <p14:xfrm>
                <a:off x="6317880" y="1504680"/>
                <a:ext cx="897480" cy="29520"/>
              </p14:xfrm>
            </p:contentPart>
          </mc:Choice>
          <mc:Fallback xmlns="">
            <p:pic>
              <p:nvPicPr>
                <p:cNvPr id="459" name="Ink 458">
                  <a:extLst>
                    <a:ext uri="{FF2B5EF4-FFF2-40B4-BE49-F238E27FC236}">
                      <a16:creationId xmlns:a16="http://schemas.microsoft.com/office/drawing/2014/main" id="{1216D057-8208-447F-827B-3EC15125D57D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6309240" y="1495680"/>
                  <a:ext cx="9151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460" name="Ink 459">
                  <a:extLst>
                    <a:ext uri="{FF2B5EF4-FFF2-40B4-BE49-F238E27FC236}">
                      <a16:creationId xmlns:a16="http://schemas.microsoft.com/office/drawing/2014/main" id="{D56660F7-411F-4CF9-8AF6-94AEAA1C9C5B}"/>
                    </a:ext>
                  </a:extLst>
                </p14:cNvPr>
                <p14:cNvContentPartPr/>
                <p14:nvPr/>
              </p14:nvContentPartPr>
              <p14:xfrm>
                <a:off x="6591120" y="1604040"/>
                <a:ext cx="276120" cy="49680"/>
              </p14:xfrm>
            </p:contentPart>
          </mc:Choice>
          <mc:Fallback xmlns="">
            <p:pic>
              <p:nvPicPr>
                <p:cNvPr id="460" name="Ink 459">
                  <a:extLst>
                    <a:ext uri="{FF2B5EF4-FFF2-40B4-BE49-F238E27FC236}">
                      <a16:creationId xmlns:a16="http://schemas.microsoft.com/office/drawing/2014/main" id="{D56660F7-411F-4CF9-8AF6-94AEAA1C9C5B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6582480" y="1595040"/>
                  <a:ext cx="29376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461" name="Ink 460">
                  <a:extLst>
                    <a:ext uri="{FF2B5EF4-FFF2-40B4-BE49-F238E27FC236}">
                      <a16:creationId xmlns:a16="http://schemas.microsoft.com/office/drawing/2014/main" id="{3A142B6E-EFF8-4FF1-AF9C-14DE119C9867}"/>
                    </a:ext>
                  </a:extLst>
                </p14:cNvPr>
                <p14:cNvContentPartPr/>
                <p14:nvPr/>
              </p14:nvContentPartPr>
              <p14:xfrm>
                <a:off x="6526320" y="1644720"/>
                <a:ext cx="89640" cy="176040"/>
              </p14:xfrm>
            </p:contentPart>
          </mc:Choice>
          <mc:Fallback xmlns="">
            <p:pic>
              <p:nvPicPr>
                <p:cNvPr id="461" name="Ink 460">
                  <a:extLst>
                    <a:ext uri="{FF2B5EF4-FFF2-40B4-BE49-F238E27FC236}">
                      <a16:creationId xmlns:a16="http://schemas.microsoft.com/office/drawing/2014/main" id="{3A142B6E-EFF8-4FF1-AF9C-14DE119C9867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6517320" y="1635720"/>
                  <a:ext cx="10728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462" name="Ink 461">
                  <a:extLst>
                    <a:ext uri="{FF2B5EF4-FFF2-40B4-BE49-F238E27FC236}">
                      <a16:creationId xmlns:a16="http://schemas.microsoft.com/office/drawing/2014/main" id="{4A5D83C0-96E5-4CFA-893C-1F3657237A6E}"/>
                    </a:ext>
                  </a:extLst>
                </p14:cNvPr>
                <p14:cNvContentPartPr/>
                <p14:nvPr/>
              </p14:nvContentPartPr>
              <p14:xfrm>
                <a:off x="6674640" y="1691160"/>
                <a:ext cx="84960" cy="121680"/>
              </p14:xfrm>
            </p:contentPart>
          </mc:Choice>
          <mc:Fallback xmlns="">
            <p:pic>
              <p:nvPicPr>
                <p:cNvPr id="462" name="Ink 461">
                  <a:extLst>
                    <a:ext uri="{FF2B5EF4-FFF2-40B4-BE49-F238E27FC236}">
                      <a16:creationId xmlns:a16="http://schemas.microsoft.com/office/drawing/2014/main" id="{4A5D83C0-96E5-4CFA-893C-1F3657237A6E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6666000" y="1682520"/>
                  <a:ext cx="1026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463" name="Ink 462">
                  <a:extLst>
                    <a:ext uri="{FF2B5EF4-FFF2-40B4-BE49-F238E27FC236}">
                      <a16:creationId xmlns:a16="http://schemas.microsoft.com/office/drawing/2014/main" id="{4CA5DA22-DB94-430E-A53C-0510221C7D88}"/>
                    </a:ext>
                  </a:extLst>
                </p14:cNvPr>
                <p14:cNvContentPartPr/>
                <p14:nvPr/>
              </p14:nvContentPartPr>
              <p14:xfrm>
                <a:off x="6401040" y="1190400"/>
                <a:ext cx="49320" cy="234000"/>
              </p14:xfrm>
            </p:contentPart>
          </mc:Choice>
          <mc:Fallback xmlns="">
            <p:pic>
              <p:nvPicPr>
                <p:cNvPr id="463" name="Ink 462">
                  <a:extLst>
                    <a:ext uri="{FF2B5EF4-FFF2-40B4-BE49-F238E27FC236}">
                      <a16:creationId xmlns:a16="http://schemas.microsoft.com/office/drawing/2014/main" id="{4CA5DA22-DB94-430E-A53C-0510221C7D88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6392400" y="1181760"/>
                  <a:ext cx="6696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464" name="Ink 463">
                  <a:extLst>
                    <a:ext uri="{FF2B5EF4-FFF2-40B4-BE49-F238E27FC236}">
                      <a16:creationId xmlns:a16="http://schemas.microsoft.com/office/drawing/2014/main" id="{6F14C78D-D1DF-4253-B995-DE5261913FC0}"/>
                    </a:ext>
                  </a:extLst>
                </p14:cNvPr>
                <p14:cNvContentPartPr/>
                <p14:nvPr/>
              </p14:nvContentPartPr>
              <p14:xfrm>
                <a:off x="6447840" y="1275720"/>
                <a:ext cx="91440" cy="106920"/>
              </p14:xfrm>
            </p:contentPart>
          </mc:Choice>
          <mc:Fallback xmlns="">
            <p:pic>
              <p:nvPicPr>
                <p:cNvPr id="464" name="Ink 463">
                  <a:extLst>
                    <a:ext uri="{FF2B5EF4-FFF2-40B4-BE49-F238E27FC236}">
                      <a16:creationId xmlns:a16="http://schemas.microsoft.com/office/drawing/2014/main" id="{6F14C78D-D1DF-4253-B995-DE5261913FC0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6439200" y="1266720"/>
                  <a:ext cx="1090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465" name="Ink 464">
                  <a:extLst>
                    <a:ext uri="{FF2B5EF4-FFF2-40B4-BE49-F238E27FC236}">
                      <a16:creationId xmlns:a16="http://schemas.microsoft.com/office/drawing/2014/main" id="{B6BFA70D-95B0-4182-B2D1-898CB73D3DD6}"/>
                    </a:ext>
                  </a:extLst>
                </p14:cNvPr>
                <p14:cNvContentPartPr/>
                <p14:nvPr/>
              </p14:nvContentPartPr>
              <p14:xfrm>
                <a:off x="6606960" y="1253040"/>
                <a:ext cx="124200" cy="150120"/>
              </p14:xfrm>
            </p:contentPart>
          </mc:Choice>
          <mc:Fallback xmlns="">
            <p:pic>
              <p:nvPicPr>
                <p:cNvPr id="465" name="Ink 464">
                  <a:extLst>
                    <a:ext uri="{FF2B5EF4-FFF2-40B4-BE49-F238E27FC236}">
                      <a16:creationId xmlns:a16="http://schemas.microsoft.com/office/drawing/2014/main" id="{B6BFA70D-95B0-4182-B2D1-898CB73D3DD6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6597960" y="1244040"/>
                  <a:ext cx="14184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466" name="Ink 465">
                  <a:extLst>
                    <a:ext uri="{FF2B5EF4-FFF2-40B4-BE49-F238E27FC236}">
                      <a16:creationId xmlns:a16="http://schemas.microsoft.com/office/drawing/2014/main" id="{7DD6844E-85B1-40F5-A888-07006B424260}"/>
                    </a:ext>
                  </a:extLst>
                </p14:cNvPr>
                <p14:cNvContentPartPr/>
                <p14:nvPr/>
              </p14:nvContentPartPr>
              <p14:xfrm>
                <a:off x="6630000" y="1267080"/>
                <a:ext cx="108720" cy="25560"/>
              </p14:xfrm>
            </p:contentPart>
          </mc:Choice>
          <mc:Fallback xmlns="">
            <p:pic>
              <p:nvPicPr>
                <p:cNvPr id="466" name="Ink 465">
                  <a:extLst>
                    <a:ext uri="{FF2B5EF4-FFF2-40B4-BE49-F238E27FC236}">
                      <a16:creationId xmlns:a16="http://schemas.microsoft.com/office/drawing/2014/main" id="{7DD6844E-85B1-40F5-A888-07006B424260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6621360" y="1258080"/>
                  <a:ext cx="12636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467" name="Ink 466">
                  <a:extLst>
                    <a:ext uri="{FF2B5EF4-FFF2-40B4-BE49-F238E27FC236}">
                      <a16:creationId xmlns:a16="http://schemas.microsoft.com/office/drawing/2014/main" id="{7AF4817A-DDAC-4C68-B001-310479848213}"/>
                    </a:ext>
                  </a:extLst>
                </p14:cNvPr>
                <p14:cNvContentPartPr/>
                <p14:nvPr/>
              </p14:nvContentPartPr>
              <p14:xfrm>
                <a:off x="6682920" y="1230000"/>
                <a:ext cx="16920" cy="140400"/>
              </p14:xfrm>
            </p:contentPart>
          </mc:Choice>
          <mc:Fallback xmlns="">
            <p:pic>
              <p:nvPicPr>
                <p:cNvPr id="467" name="Ink 466">
                  <a:extLst>
                    <a:ext uri="{FF2B5EF4-FFF2-40B4-BE49-F238E27FC236}">
                      <a16:creationId xmlns:a16="http://schemas.microsoft.com/office/drawing/2014/main" id="{7AF4817A-DDAC-4C68-B001-310479848213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6674280" y="1221360"/>
                  <a:ext cx="345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468" name="Ink 467">
                  <a:extLst>
                    <a:ext uri="{FF2B5EF4-FFF2-40B4-BE49-F238E27FC236}">
                      <a16:creationId xmlns:a16="http://schemas.microsoft.com/office/drawing/2014/main" id="{B71703F7-0BD1-486D-A832-4970C54E109C}"/>
                    </a:ext>
                  </a:extLst>
                </p14:cNvPr>
                <p14:cNvContentPartPr/>
                <p14:nvPr/>
              </p14:nvContentPartPr>
              <p14:xfrm>
                <a:off x="6603000" y="1172400"/>
                <a:ext cx="136800" cy="124560"/>
              </p14:xfrm>
            </p:contentPart>
          </mc:Choice>
          <mc:Fallback xmlns="">
            <p:pic>
              <p:nvPicPr>
                <p:cNvPr id="468" name="Ink 467">
                  <a:extLst>
                    <a:ext uri="{FF2B5EF4-FFF2-40B4-BE49-F238E27FC236}">
                      <a16:creationId xmlns:a16="http://schemas.microsoft.com/office/drawing/2014/main" id="{B71703F7-0BD1-486D-A832-4970C54E109C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6594360" y="1163760"/>
                  <a:ext cx="15444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469" name="Ink 468">
                  <a:extLst>
                    <a:ext uri="{FF2B5EF4-FFF2-40B4-BE49-F238E27FC236}">
                      <a16:creationId xmlns:a16="http://schemas.microsoft.com/office/drawing/2014/main" id="{2016F39E-7268-4A39-AA60-746893F07FFD}"/>
                    </a:ext>
                  </a:extLst>
                </p14:cNvPr>
                <p14:cNvContentPartPr/>
                <p14:nvPr/>
              </p14:nvContentPartPr>
              <p14:xfrm>
                <a:off x="6785880" y="1194360"/>
                <a:ext cx="226800" cy="253800"/>
              </p14:xfrm>
            </p:contentPart>
          </mc:Choice>
          <mc:Fallback xmlns="">
            <p:pic>
              <p:nvPicPr>
                <p:cNvPr id="469" name="Ink 468">
                  <a:extLst>
                    <a:ext uri="{FF2B5EF4-FFF2-40B4-BE49-F238E27FC236}">
                      <a16:creationId xmlns:a16="http://schemas.microsoft.com/office/drawing/2014/main" id="{2016F39E-7268-4A39-AA60-746893F07FFD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6776880" y="1185720"/>
                  <a:ext cx="24444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470" name="Ink 469">
                  <a:extLst>
                    <a:ext uri="{FF2B5EF4-FFF2-40B4-BE49-F238E27FC236}">
                      <a16:creationId xmlns:a16="http://schemas.microsoft.com/office/drawing/2014/main" id="{E397401E-F87B-47D2-989B-D4BD4A60CD61}"/>
                    </a:ext>
                  </a:extLst>
                </p14:cNvPr>
                <p14:cNvContentPartPr/>
                <p14:nvPr/>
              </p14:nvContentPartPr>
              <p14:xfrm>
                <a:off x="6985320" y="1266000"/>
                <a:ext cx="31680" cy="157320"/>
              </p14:xfrm>
            </p:contentPart>
          </mc:Choice>
          <mc:Fallback xmlns="">
            <p:pic>
              <p:nvPicPr>
                <p:cNvPr id="470" name="Ink 469">
                  <a:extLst>
                    <a:ext uri="{FF2B5EF4-FFF2-40B4-BE49-F238E27FC236}">
                      <a16:creationId xmlns:a16="http://schemas.microsoft.com/office/drawing/2014/main" id="{E397401E-F87B-47D2-989B-D4BD4A60CD61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6976320" y="1257000"/>
                  <a:ext cx="4932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471" name="Ink 470">
                  <a:extLst>
                    <a:ext uri="{FF2B5EF4-FFF2-40B4-BE49-F238E27FC236}">
                      <a16:creationId xmlns:a16="http://schemas.microsoft.com/office/drawing/2014/main" id="{655B9791-A90D-44B3-AF8F-52E95A5AD64C}"/>
                    </a:ext>
                  </a:extLst>
                </p14:cNvPr>
                <p14:cNvContentPartPr/>
                <p14:nvPr/>
              </p14:nvContentPartPr>
              <p14:xfrm>
                <a:off x="7044000" y="1323600"/>
                <a:ext cx="59400" cy="86040"/>
              </p14:xfrm>
            </p:contentPart>
          </mc:Choice>
          <mc:Fallback xmlns="">
            <p:pic>
              <p:nvPicPr>
                <p:cNvPr id="471" name="Ink 470">
                  <a:extLst>
                    <a:ext uri="{FF2B5EF4-FFF2-40B4-BE49-F238E27FC236}">
                      <a16:creationId xmlns:a16="http://schemas.microsoft.com/office/drawing/2014/main" id="{655B9791-A90D-44B3-AF8F-52E95A5AD64C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7035360" y="1314600"/>
                  <a:ext cx="7704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472" name="Ink 471">
                  <a:extLst>
                    <a:ext uri="{FF2B5EF4-FFF2-40B4-BE49-F238E27FC236}">
                      <a16:creationId xmlns:a16="http://schemas.microsoft.com/office/drawing/2014/main" id="{7A6600E7-436E-45E5-8C32-F0735D6F6DE7}"/>
                    </a:ext>
                  </a:extLst>
                </p14:cNvPr>
                <p14:cNvContentPartPr/>
                <p14:nvPr/>
              </p14:nvContentPartPr>
              <p14:xfrm>
                <a:off x="7143720" y="1248000"/>
                <a:ext cx="52200" cy="163440"/>
              </p14:xfrm>
            </p:contentPart>
          </mc:Choice>
          <mc:Fallback xmlns="">
            <p:pic>
              <p:nvPicPr>
                <p:cNvPr id="472" name="Ink 471">
                  <a:extLst>
                    <a:ext uri="{FF2B5EF4-FFF2-40B4-BE49-F238E27FC236}">
                      <a16:creationId xmlns:a16="http://schemas.microsoft.com/office/drawing/2014/main" id="{7A6600E7-436E-45E5-8C32-F0735D6F6DE7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7134720" y="1239360"/>
                  <a:ext cx="6984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473" name="Ink 472">
                  <a:extLst>
                    <a:ext uri="{FF2B5EF4-FFF2-40B4-BE49-F238E27FC236}">
                      <a16:creationId xmlns:a16="http://schemas.microsoft.com/office/drawing/2014/main" id="{76DD0E54-436B-401D-9A3A-7C5CBED82310}"/>
                    </a:ext>
                  </a:extLst>
                </p14:cNvPr>
                <p14:cNvContentPartPr/>
                <p14:nvPr/>
              </p14:nvContentPartPr>
              <p14:xfrm>
                <a:off x="7198800" y="1162680"/>
                <a:ext cx="138240" cy="346320"/>
              </p14:xfrm>
            </p:contentPart>
          </mc:Choice>
          <mc:Fallback xmlns="">
            <p:pic>
              <p:nvPicPr>
                <p:cNvPr id="473" name="Ink 472">
                  <a:extLst>
                    <a:ext uri="{FF2B5EF4-FFF2-40B4-BE49-F238E27FC236}">
                      <a16:creationId xmlns:a16="http://schemas.microsoft.com/office/drawing/2014/main" id="{76DD0E54-436B-401D-9A3A-7C5CBED82310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7189800" y="1153680"/>
                  <a:ext cx="15588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474" name="Ink 473">
                  <a:extLst>
                    <a:ext uri="{FF2B5EF4-FFF2-40B4-BE49-F238E27FC236}">
                      <a16:creationId xmlns:a16="http://schemas.microsoft.com/office/drawing/2014/main" id="{F97DB934-23AB-494F-94E4-78D286A239BF}"/>
                    </a:ext>
                  </a:extLst>
                </p14:cNvPr>
                <p14:cNvContentPartPr/>
                <p14:nvPr/>
              </p14:nvContentPartPr>
              <p14:xfrm>
                <a:off x="7660320" y="1541040"/>
                <a:ext cx="192600" cy="21600"/>
              </p14:xfrm>
            </p:contentPart>
          </mc:Choice>
          <mc:Fallback xmlns="">
            <p:pic>
              <p:nvPicPr>
                <p:cNvPr id="474" name="Ink 473">
                  <a:extLst>
                    <a:ext uri="{FF2B5EF4-FFF2-40B4-BE49-F238E27FC236}">
                      <a16:creationId xmlns:a16="http://schemas.microsoft.com/office/drawing/2014/main" id="{F97DB934-23AB-494F-94E4-78D286A239BF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7651680" y="1532040"/>
                  <a:ext cx="21024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475" name="Ink 474">
                  <a:extLst>
                    <a:ext uri="{FF2B5EF4-FFF2-40B4-BE49-F238E27FC236}">
                      <a16:creationId xmlns:a16="http://schemas.microsoft.com/office/drawing/2014/main" id="{4ADD70C3-F4A8-4FB3-8874-3B754920A36E}"/>
                    </a:ext>
                  </a:extLst>
                </p14:cNvPr>
                <p14:cNvContentPartPr/>
                <p14:nvPr/>
              </p14:nvContentPartPr>
              <p14:xfrm>
                <a:off x="8361600" y="1687200"/>
                <a:ext cx="172800" cy="14400"/>
              </p14:xfrm>
            </p:contentPart>
          </mc:Choice>
          <mc:Fallback xmlns="">
            <p:pic>
              <p:nvPicPr>
                <p:cNvPr id="475" name="Ink 474">
                  <a:extLst>
                    <a:ext uri="{FF2B5EF4-FFF2-40B4-BE49-F238E27FC236}">
                      <a16:creationId xmlns:a16="http://schemas.microsoft.com/office/drawing/2014/main" id="{4ADD70C3-F4A8-4FB3-8874-3B754920A36E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8352600" y="1678560"/>
                  <a:ext cx="1904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476" name="Ink 475">
                  <a:extLst>
                    <a:ext uri="{FF2B5EF4-FFF2-40B4-BE49-F238E27FC236}">
                      <a16:creationId xmlns:a16="http://schemas.microsoft.com/office/drawing/2014/main" id="{DB821842-FB12-4D81-AEA2-8A505B842F2F}"/>
                    </a:ext>
                  </a:extLst>
                </p14:cNvPr>
                <p14:cNvContentPartPr/>
                <p14:nvPr/>
              </p14:nvContentPartPr>
              <p14:xfrm>
                <a:off x="8301840" y="1699080"/>
                <a:ext cx="96480" cy="192240"/>
              </p14:xfrm>
            </p:contentPart>
          </mc:Choice>
          <mc:Fallback xmlns="">
            <p:pic>
              <p:nvPicPr>
                <p:cNvPr id="476" name="Ink 475">
                  <a:extLst>
                    <a:ext uri="{FF2B5EF4-FFF2-40B4-BE49-F238E27FC236}">
                      <a16:creationId xmlns:a16="http://schemas.microsoft.com/office/drawing/2014/main" id="{DB821842-FB12-4D81-AEA2-8A505B842F2F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8293200" y="1690440"/>
                  <a:ext cx="11412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477" name="Ink 476">
                  <a:extLst>
                    <a:ext uri="{FF2B5EF4-FFF2-40B4-BE49-F238E27FC236}">
                      <a16:creationId xmlns:a16="http://schemas.microsoft.com/office/drawing/2014/main" id="{2D4E3364-42BE-4CD5-8D97-F954CF6B4E85}"/>
                    </a:ext>
                  </a:extLst>
                </p14:cNvPr>
                <p14:cNvContentPartPr/>
                <p14:nvPr/>
              </p14:nvContentPartPr>
              <p14:xfrm>
                <a:off x="8399760" y="1758840"/>
                <a:ext cx="128880" cy="123480"/>
              </p14:xfrm>
            </p:contentPart>
          </mc:Choice>
          <mc:Fallback xmlns="">
            <p:pic>
              <p:nvPicPr>
                <p:cNvPr id="477" name="Ink 476">
                  <a:extLst>
                    <a:ext uri="{FF2B5EF4-FFF2-40B4-BE49-F238E27FC236}">
                      <a16:creationId xmlns:a16="http://schemas.microsoft.com/office/drawing/2014/main" id="{2D4E3364-42BE-4CD5-8D97-F954CF6B4E85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8391120" y="1750200"/>
                  <a:ext cx="1465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478" name="Ink 477">
                  <a:extLst>
                    <a:ext uri="{FF2B5EF4-FFF2-40B4-BE49-F238E27FC236}">
                      <a16:creationId xmlns:a16="http://schemas.microsoft.com/office/drawing/2014/main" id="{40768235-6D74-4499-9B65-06355E4CC71C}"/>
                    </a:ext>
                  </a:extLst>
                </p14:cNvPr>
                <p14:cNvContentPartPr/>
                <p14:nvPr/>
              </p14:nvContentPartPr>
              <p14:xfrm>
                <a:off x="8263320" y="1593600"/>
                <a:ext cx="360360" cy="25560"/>
              </p14:xfrm>
            </p:contentPart>
          </mc:Choice>
          <mc:Fallback xmlns="">
            <p:pic>
              <p:nvPicPr>
                <p:cNvPr id="478" name="Ink 477">
                  <a:extLst>
                    <a:ext uri="{FF2B5EF4-FFF2-40B4-BE49-F238E27FC236}">
                      <a16:creationId xmlns:a16="http://schemas.microsoft.com/office/drawing/2014/main" id="{40768235-6D74-4499-9B65-06355E4CC71C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8254320" y="1584960"/>
                  <a:ext cx="3780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479" name="Ink 478">
                  <a:extLst>
                    <a:ext uri="{FF2B5EF4-FFF2-40B4-BE49-F238E27FC236}">
                      <a16:creationId xmlns:a16="http://schemas.microsoft.com/office/drawing/2014/main" id="{8A300576-C7E7-4465-8B86-B32AD93AB8CE}"/>
                    </a:ext>
                  </a:extLst>
                </p14:cNvPr>
                <p14:cNvContentPartPr/>
                <p14:nvPr/>
              </p14:nvContentPartPr>
              <p14:xfrm>
                <a:off x="8464200" y="1379400"/>
                <a:ext cx="41040" cy="140400"/>
              </p14:xfrm>
            </p:contentPart>
          </mc:Choice>
          <mc:Fallback xmlns="">
            <p:pic>
              <p:nvPicPr>
                <p:cNvPr id="479" name="Ink 478">
                  <a:extLst>
                    <a:ext uri="{FF2B5EF4-FFF2-40B4-BE49-F238E27FC236}">
                      <a16:creationId xmlns:a16="http://schemas.microsoft.com/office/drawing/2014/main" id="{8A300576-C7E7-4465-8B86-B32AD93AB8CE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8455560" y="1370400"/>
                  <a:ext cx="5868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480" name="Ink 479">
                  <a:extLst>
                    <a:ext uri="{FF2B5EF4-FFF2-40B4-BE49-F238E27FC236}">
                      <a16:creationId xmlns:a16="http://schemas.microsoft.com/office/drawing/2014/main" id="{69E9A4CF-7028-434C-9473-1FAB3FCD8658}"/>
                    </a:ext>
                  </a:extLst>
                </p14:cNvPr>
                <p14:cNvContentPartPr/>
                <p14:nvPr/>
              </p14:nvContentPartPr>
              <p14:xfrm>
                <a:off x="8765880" y="1416840"/>
                <a:ext cx="96480" cy="15120"/>
              </p14:xfrm>
            </p:contentPart>
          </mc:Choice>
          <mc:Fallback xmlns="">
            <p:pic>
              <p:nvPicPr>
                <p:cNvPr id="480" name="Ink 479">
                  <a:extLst>
                    <a:ext uri="{FF2B5EF4-FFF2-40B4-BE49-F238E27FC236}">
                      <a16:creationId xmlns:a16="http://schemas.microsoft.com/office/drawing/2014/main" id="{69E9A4CF-7028-434C-9473-1FAB3FCD8658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8756880" y="1408200"/>
                  <a:ext cx="11412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481" name="Ink 480">
                  <a:extLst>
                    <a:ext uri="{FF2B5EF4-FFF2-40B4-BE49-F238E27FC236}">
                      <a16:creationId xmlns:a16="http://schemas.microsoft.com/office/drawing/2014/main" id="{A0C9E4B8-1A99-4852-9A2E-1E76634774CC}"/>
                    </a:ext>
                  </a:extLst>
                </p14:cNvPr>
                <p14:cNvContentPartPr/>
                <p14:nvPr/>
              </p14:nvContentPartPr>
              <p14:xfrm>
                <a:off x="8731680" y="1352760"/>
                <a:ext cx="73080" cy="414360"/>
              </p14:xfrm>
            </p:contentPart>
          </mc:Choice>
          <mc:Fallback xmlns="">
            <p:pic>
              <p:nvPicPr>
                <p:cNvPr id="481" name="Ink 480">
                  <a:extLst>
                    <a:ext uri="{FF2B5EF4-FFF2-40B4-BE49-F238E27FC236}">
                      <a16:creationId xmlns:a16="http://schemas.microsoft.com/office/drawing/2014/main" id="{A0C9E4B8-1A99-4852-9A2E-1E76634774CC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8722680" y="1344120"/>
                  <a:ext cx="9072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482" name="Ink 481">
                  <a:extLst>
                    <a:ext uri="{FF2B5EF4-FFF2-40B4-BE49-F238E27FC236}">
                      <a16:creationId xmlns:a16="http://schemas.microsoft.com/office/drawing/2014/main" id="{FC90DB70-50B5-440A-94B5-442EF7C6AF0E}"/>
                    </a:ext>
                  </a:extLst>
                </p14:cNvPr>
                <p14:cNvContentPartPr/>
                <p14:nvPr/>
              </p14:nvContentPartPr>
              <p14:xfrm>
                <a:off x="8846520" y="1542120"/>
                <a:ext cx="124200" cy="142560"/>
              </p14:xfrm>
            </p:contentPart>
          </mc:Choice>
          <mc:Fallback xmlns="">
            <p:pic>
              <p:nvPicPr>
                <p:cNvPr id="482" name="Ink 481">
                  <a:extLst>
                    <a:ext uri="{FF2B5EF4-FFF2-40B4-BE49-F238E27FC236}">
                      <a16:creationId xmlns:a16="http://schemas.microsoft.com/office/drawing/2014/main" id="{FC90DB70-50B5-440A-94B5-442EF7C6AF0E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8837520" y="1533480"/>
                  <a:ext cx="14184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483" name="Ink 482">
                  <a:extLst>
                    <a:ext uri="{FF2B5EF4-FFF2-40B4-BE49-F238E27FC236}">
                      <a16:creationId xmlns:a16="http://schemas.microsoft.com/office/drawing/2014/main" id="{CAA0CFE2-0B86-4756-8AB4-7A0EE2921F34}"/>
                    </a:ext>
                  </a:extLst>
                </p14:cNvPr>
                <p14:cNvContentPartPr/>
                <p14:nvPr/>
              </p14:nvContentPartPr>
              <p14:xfrm>
                <a:off x="9030120" y="1438800"/>
                <a:ext cx="169200" cy="409680"/>
              </p14:xfrm>
            </p:contentPart>
          </mc:Choice>
          <mc:Fallback xmlns="">
            <p:pic>
              <p:nvPicPr>
                <p:cNvPr id="483" name="Ink 482">
                  <a:extLst>
                    <a:ext uri="{FF2B5EF4-FFF2-40B4-BE49-F238E27FC236}">
                      <a16:creationId xmlns:a16="http://schemas.microsoft.com/office/drawing/2014/main" id="{CAA0CFE2-0B86-4756-8AB4-7A0EE2921F34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9021480" y="1430160"/>
                  <a:ext cx="18684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484" name="Ink 483">
                  <a:extLst>
                    <a:ext uri="{FF2B5EF4-FFF2-40B4-BE49-F238E27FC236}">
                      <a16:creationId xmlns:a16="http://schemas.microsoft.com/office/drawing/2014/main" id="{FBDE3F9C-5324-4682-BF5C-B09F6FF7B7DE}"/>
                    </a:ext>
                  </a:extLst>
                </p14:cNvPr>
                <p14:cNvContentPartPr/>
                <p14:nvPr/>
              </p14:nvContentPartPr>
              <p14:xfrm>
                <a:off x="9418560" y="1293720"/>
                <a:ext cx="89640" cy="360000"/>
              </p14:xfrm>
            </p:contentPart>
          </mc:Choice>
          <mc:Fallback xmlns="">
            <p:pic>
              <p:nvPicPr>
                <p:cNvPr id="484" name="Ink 483">
                  <a:extLst>
                    <a:ext uri="{FF2B5EF4-FFF2-40B4-BE49-F238E27FC236}">
                      <a16:creationId xmlns:a16="http://schemas.microsoft.com/office/drawing/2014/main" id="{FBDE3F9C-5324-4682-BF5C-B09F6FF7B7DE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9409560" y="1285080"/>
                  <a:ext cx="10728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485" name="Ink 484">
                  <a:extLst>
                    <a:ext uri="{FF2B5EF4-FFF2-40B4-BE49-F238E27FC236}">
                      <a16:creationId xmlns:a16="http://schemas.microsoft.com/office/drawing/2014/main" id="{5BE5BA94-35B0-482C-B2F4-6A3994706735}"/>
                    </a:ext>
                  </a:extLst>
                </p14:cNvPr>
                <p14:cNvContentPartPr/>
                <p14:nvPr/>
              </p14:nvContentPartPr>
              <p14:xfrm>
                <a:off x="9627000" y="1326480"/>
                <a:ext cx="30600" cy="223920"/>
              </p14:xfrm>
            </p:contentPart>
          </mc:Choice>
          <mc:Fallback xmlns="">
            <p:pic>
              <p:nvPicPr>
                <p:cNvPr id="485" name="Ink 484">
                  <a:extLst>
                    <a:ext uri="{FF2B5EF4-FFF2-40B4-BE49-F238E27FC236}">
                      <a16:creationId xmlns:a16="http://schemas.microsoft.com/office/drawing/2014/main" id="{5BE5BA94-35B0-482C-B2F4-6A3994706735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9618360" y="1317840"/>
                  <a:ext cx="482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486" name="Ink 485">
                  <a:extLst>
                    <a:ext uri="{FF2B5EF4-FFF2-40B4-BE49-F238E27FC236}">
                      <a16:creationId xmlns:a16="http://schemas.microsoft.com/office/drawing/2014/main" id="{F377B580-156C-4E45-9156-F4DDE7DFACD0}"/>
                    </a:ext>
                  </a:extLst>
                </p14:cNvPr>
                <p14:cNvContentPartPr/>
                <p14:nvPr/>
              </p14:nvContentPartPr>
              <p14:xfrm>
                <a:off x="9795120" y="1340160"/>
                <a:ext cx="148320" cy="208440"/>
              </p14:xfrm>
            </p:contentPart>
          </mc:Choice>
          <mc:Fallback xmlns="">
            <p:pic>
              <p:nvPicPr>
                <p:cNvPr id="486" name="Ink 485">
                  <a:extLst>
                    <a:ext uri="{FF2B5EF4-FFF2-40B4-BE49-F238E27FC236}">
                      <a16:creationId xmlns:a16="http://schemas.microsoft.com/office/drawing/2014/main" id="{F377B580-156C-4E45-9156-F4DDE7DFACD0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9786120" y="1331160"/>
                  <a:ext cx="16596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487" name="Ink 486">
                  <a:extLst>
                    <a:ext uri="{FF2B5EF4-FFF2-40B4-BE49-F238E27FC236}">
                      <a16:creationId xmlns:a16="http://schemas.microsoft.com/office/drawing/2014/main" id="{B6B39EDE-892E-4DC3-963D-2F205C4E66DC}"/>
                    </a:ext>
                  </a:extLst>
                </p14:cNvPr>
                <p14:cNvContentPartPr/>
                <p14:nvPr/>
              </p14:nvContentPartPr>
              <p14:xfrm>
                <a:off x="9817080" y="1362480"/>
                <a:ext cx="128520" cy="51120"/>
              </p14:xfrm>
            </p:contentPart>
          </mc:Choice>
          <mc:Fallback xmlns="">
            <p:pic>
              <p:nvPicPr>
                <p:cNvPr id="487" name="Ink 486">
                  <a:extLst>
                    <a:ext uri="{FF2B5EF4-FFF2-40B4-BE49-F238E27FC236}">
                      <a16:creationId xmlns:a16="http://schemas.microsoft.com/office/drawing/2014/main" id="{B6B39EDE-892E-4DC3-963D-2F205C4E66DC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9808080" y="1353480"/>
                  <a:ext cx="14616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488" name="Ink 487">
                  <a:extLst>
                    <a:ext uri="{FF2B5EF4-FFF2-40B4-BE49-F238E27FC236}">
                      <a16:creationId xmlns:a16="http://schemas.microsoft.com/office/drawing/2014/main" id="{E66670AB-9A83-4A18-B099-9F0F8ECC2197}"/>
                    </a:ext>
                  </a:extLst>
                </p14:cNvPr>
                <p14:cNvContentPartPr/>
                <p14:nvPr/>
              </p14:nvContentPartPr>
              <p14:xfrm>
                <a:off x="9846960" y="1330800"/>
                <a:ext cx="23400" cy="180000"/>
              </p14:xfrm>
            </p:contentPart>
          </mc:Choice>
          <mc:Fallback xmlns="">
            <p:pic>
              <p:nvPicPr>
                <p:cNvPr id="488" name="Ink 487">
                  <a:extLst>
                    <a:ext uri="{FF2B5EF4-FFF2-40B4-BE49-F238E27FC236}">
                      <a16:creationId xmlns:a16="http://schemas.microsoft.com/office/drawing/2014/main" id="{E66670AB-9A83-4A18-B099-9F0F8ECC2197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9837960" y="1321800"/>
                  <a:ext cx="4104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489" name="Ink 488">
                  <a:extLst>
                    <a:ext uri="{FF2B5EF4-FFF2-40B4-BE49-F238E27FC236}">
                      <a16:creationId xmlns:a16="http://schemas.microsoft.com/office/drawing/2014/main" id="{A6F73BFB-BA46-46C9-B5DA-50E0F98AEB7C}"/>
                    </a:ext>
                  </a:extLst>
                </p14:cNvPr>
                <p14:cNvContentPartPr/>
                <p14:nvPr/>
              </p14:nvContentPartPr>
              <p14:xfrm>
                <a:off x="10063680" y="1236840"/>
                <a:ext cx="190080" cy="376200"/>
              </p14:xfrm>
            </p:contentPart>
          </mc:Choice>
          <mc:Fallback xmlns="">
            <p:pic>
              <p:nvPicPr>
                <p:cNvPr id="489" name="Ink 488">
                  <a:extLst>
                    <a:ext uri="{FF2B5EF4-FFF2-40B4-BE49-F238E27FC236}">
                      <a16:creationId xmlns:a16="http://schemas.microsoft.com/office/drawing/2014/main" id="{A6F73BFB-BA46-46C9-B5DA-50E0F98AEB7C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10055040" y="1228200"/>
                  <a:ext cx="20772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490" name="Ink 489">
                  <a:extLst>
                    <a:ext uri="{FF2B5EF4-FFF2-40B4-BE49-F238E27FC236}">
                      <a16:creationId xmlns:a16="http://schemas.microsoft.com/office/drawing/2014/main" id="{3176336F-7F4E-4BF1-AEC5-9E0B4F9D359D}"/>
                    </a:ext>
                  </a:extLst>
                </p14:cNvPr>
                <p14:cNvContentPartPr/>
                <p14:nvPr/>
              </p14:nvContentPartPr>
              <p14:xfrm>
                <a:off x="10250880" y="1313520"/>
                <a:ext cx="65520" cy="202320"/>
              </p14:xfrm>
            </p:contentPart>
          </mc:Choice>
          <mc:Fallback xmlns="">
            <p:pic>
              <p:nvPicPr>
                <p:cNvPr id="490" name="Ink 489">
                  <a:extLst>
                    <a:ext uri="{FF2B5EF4-FFF2-40B4-BE49-F238E27FC236}">
                      <a16:creationId xmlns:a16="http://schemas.microsoft.com/office/drawing/2014/main" id="{3176336F-7F4E-4BF1-AEC5-9E0B4F9D359D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10242240" y="1304880"/>
                  <a:ext cx="8316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491" name="Ink 490">
                  <a:extLst>
                    <a:ext uri="{FF2B5EF4-FFF2-40B4-BE49-F238E27FC236}">
                      <a16:creationId xmlns:a16="http://schemas.microsoft.com/office/drawing/2014/main" id="{C63B9F57-E9FC-4EC3-BAC8-D95E55D7C95D}"/>
                    </a:ext>
                  </a:extLst>
                </p14:cNvPr>
                <p14:cNvContentPartPr/>
                <p14:nvPr/>
              </p14:nvContentPartPr>
              <p14:xfrm>
                <a:off x="10304160" y="1381200"/>
                <a:ext cx="95040" cy="140760"/>
              </p14:xfrm>
            </p:contentPart>
          </mc:Choice>
          <mc:Fallback xmlns="">
            <p:pic>
              <p:nvPicPr>
                <p:cNvPr id="491" name="Ink 490">
                  <a:extLst>
                    <a:ext uri="{FF2B5EF4-FFF2-40B4-BE49-F238E27FC236}">
                      <a16:creationId xmlns:a16="http://schemas.microsoft.com/office/drawing/2014/main" id="{C63B9F57-E9FC-4EC3-BAC8-D95E55D7C95D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10295160" y="1372560"/>
                  <a:ext cx="1126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492" name="Ink 491">
                  <a:extLst>
                    <a:ext uri="{FF2B5EF4-FFF2-40B4-BE49-F238E27FC236}">
                      <a16:creationId xmlns:a16="http://schemas.microsoft.com/office/drawing/2014/main" id="{0A7427CF-D9E0-4B32-8442-676756C988F1}"/>
                    </a:ext>
                  </a:extLst>
                </p14:cNvPr>
                <p14:cNvContentPartPr/>
                <p14:nvPr/>
              </p14:nvContentPartPr>
              <p14:xfrm>
                <a:off x="10410000" y="1325040"/>
                <a:ext cx="85680" cy="226440"/>
              </p14:xfrm>
            </p:contentPart>
          </mc:Choice>
          <mc:Fallback xmlns="">
            <p:pic>
              <p:nvPicPr>
                <p:cNvPr id="492" name="Ink 491">
                  <a:extLst>
                    <a:ext uri="{FF2B5EF4-FFF2-40B4-BE49-F238E27FC236}">
                      <a16:creationId xmlns:a16="http://schemas.microsoft.com/office/drawing/2014/main" id="{0A7427CF-D9E0-4B32-8442-676756C988F1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10401360" y="1316400"/>
                  <a:ext cx="10332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493" name="Ink 492">
                  <a:extLst>
                    <a:ext uri="{FF2B5EF4-FFF2-40B4-BE49-F238E27FC236}">
                      <a16:creationId xmlns:a16="http://schemas.microsoft.com/office/drawing/2014/main" id="{31AEC0AB-55E8-4DDE-85C8-474D4ED9ECDA}"/>
                    </a:ext>
                  </a:extLst>
                </p14:cNvPr>
                <p14:cNvContentPartPr/>
                <p14:nvPr/>
              </p14:nvContentPartPr>
              <p14:xfrm>
                <a:off x="10497120" y="1237200"/>
                <a:ext cx="189360" cy="391680"/>
              </p14:xfrm>
            </p:contentPart>
          </mc:Choice>
          <mc:Fallback xmlns="">
            <p:pic>
              <p:nvPicPr>
                <p:cNvPr id="493" name="Ink 492">
                  <a:extLst>
                    <a:ext uri="{FF2B5EF4-FFF2-40B4-BE49-F238E27FC236}">
                      <a16:creationId xmlns:a16="http://schemas.microsoft.com/office/drawing/2014/main" id="{31AEC0AB-55E8-4DDE-85C8-474D4ED9ECDA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10488480" y="1228560"/>
                  <a:ext cx="20700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494" name="Ink 493">
                  <a:extLst>
                    <a:ext uri="{FF2B5EF4-FFF2-40B4-BE49-F238E27FC236}">
                      <a16:creationId xmlns:a16="http://schemas.microsoft.com/office/drawing/2014/main" id="{58033CA6-38CF-4465-A15A-C9C4906241BA}"/>
                    </a:ext>
                  </a:extLst>
                </p14:cNvPr>
                <p14:cNvContentPartPr/>
                <p14:nvPr/>
              </p14:nvContentPartPr>
              <p14:xfrm>
                <a:off x="9302280" y="1586760"/>
                <a:ext cx="1326960" cy="88920"/>
              </p14:xfrm>
            </p:contentPart>
          </mc:Choice>
          <mc:Fallback xmlns="">
            <p:pic>
              <p:nvPicPr>
                <p:cNvPr id="494" name="Ink 493">
                  <a:extLst>
                    <a:ext uri="{FF2B5EF4-FFF2-40B4-BE49-F238E27FC236}">
                      <a16:creationId xmlns:a16="http://schemas.microsoft.com/office/drawing/2014/main" id="{58033CA6-38CF-4465-A15A-C9C4906241BA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9293640" y="1578120"/>
                  <a:ext cx="134460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495" name="Ink 494">
                  <a:extLst>
                    <a:ext uri="{FF2B5EF4-FFF2-40B4-BE49-F238E27FC236}">
                      <a16:creationId xmlns:a16="http://schemas.microsoft.com/office/drawing/2014/main" id="{C045AD0C-3DE3-4798-879E-5439617D89A4}"/>
                    </a:ext>
                  </a:extLst>
                </p14:cNvPr>
                <p14:cNvContentPartPr/>
                <p14:nvPr/>
              </p14:nvContentPartPr>
              <p14:xfrm>
                <a:off x="9825720" y="1673160"/>
                <a:ext cx="337320" cy="34560"/>
              </p14:xfrm>
            </p:contentPart>
          </mc:Choice>
          <mc:Fallback xmlns="">
            <p:pic>
              <p:nvPicPr>
                <p:cNvPr id="495" name="Ink 494">
                  <a:extLst>
                    <a:ext uri="{FF2B5EF4-FFF2-40B4-BE49-F238E27FC236}">
                      <a16:creationId xmlns:a16="http://schemas.microsoft.com/office/drawing/2014/main" id="{C045AD0C-3DE3-4798-879E-5439617D89A4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9817080" y="1664160"/>
                  <a:ext cx="35496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496" name="Ink 495">
                  <a:extLst>
                    <a:ext uri="{FF2B5EF4-FFF2-40B4-BE49-F238E27FC236}">
                      <a16:creationId xmlns:a16="http://schemas.microsoft.com/office/drawing/2014/main" id="{DE0BA090-8EBD-49B2-AEE0-8B49FF268395}"/>
                    </a:ext>
                  </a:extLst>
                </p14:cNvPr>
                <p14:cNvContentPartPr/>
                <p14:nvPr/>
              </p14:nvContentPartPr>
              <p14:xfrm>
                <a:off x="9785040" y="1699080"/>
                <a:ext cx="120600" cy="251640"/>
              </p14:xfrm>
            </p:contentPart>
          </mc:Choice>
          <mc:Fallback xmlns="">
            <p:pic>
              <p:nvPicPr>
                <p:cNvPr id="496" name="Ink 495">
                  <a:extLst>
                    <a:ext uri="{FF2B5EF4-FFF2-40B4-BE49-F238E27FC236}">
                      <a16:creationId xmlns:a16="http://schemas.microsoft.com/office/drawing/2014/main" id="{DE0BA090-8EBD-49B2-AEE0-8B49FF268395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9776040" y="1690440"/>
                  <a:ext cx="13824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497" name="Ink 496">
                  <a:extLst>
                    <a:ext uri="{FF2B5EF4-FFF2-40B4-BE49-F238E27FC236}">
                      <a16:creationId xmlns:a16="http://schemas.microsoft.com/office/drawing/2014/main" id="{2B7FC23D-BD34-4A55-A024-928C7B2DA0A0}"/>
                    </a:ext>
                  </a:extLst>
                </p14:cNvPr>
                <p14:cNvContentPartPr/>
                <p14:nvPr/>
              </p14:nvContentPartPr>
              <p14:xfrm>
                <a:off x="9955680" y="1757040"/>
                <a:ext cx="119880" cy="128520"/>
              </p14:xfrm>
            </p:contentPart>
          </mc:Choice>
          <mc:Fallback xmlns="">
            <p:pic>
              <p:nvPicPr>
                <p:cNvPr id="497" name="Ink 496">
                  <a:extLst>
                    <a:ext uri="{FF2B5EF4-FFF2-40B4-BE49-F238E27FC236}">
                      <a16:creationId xmlns:a16="http://schemas.microsoft.com/office/drawing/2014/main" id="{2B7FC23D-BD34-4A55-A024-928C7B2DA0A0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9947040" y="1748040"/>
                  <a:ext cx="1375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498" name="Ink 497">
                  <a:extLst>
                    <a:ext uri="{FF2B5EF4-FFF2-40B4-BE49-F238E27FC236}">
                      <a16:creationId xmlns:a16="http://schemas.microsoft.com/office/drawing/2014/main" id="{BF12E650-B391-4184-B247-FEBB5519E465}"/>
                    </a:ext>
                  </a:extLst>
                </p14:cNvPr>
                <p14:cNvContentPartPr/>
                <p14:nvPr/>
              </p14:nvContentPartPr>
              <p14:xfrm>
                <a:off x="4987680" y="2134320"/>
                <a:ext cx="199440" cy="35280"/>
              </p14:xfrm>
            </p:contentPart>
          </mc:Choice>
          <mc:Fallback xmlns="">
            <p:pic>
              <p:nvPicPr>
                <p:cNvPr id="498" name="Ink 497">
                  <a:extLst>
                    <a:ext uri="{FF2B5EF4-FFF2-40B4-BE49-F238E27FC236}">
                      <a16:creationId xmlns:a16="http://schemas.microsoft.com/office/drawing/2014/main" id="{BF12E650-B391-4184-B247-FEBB5519E465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4979040" y="2125680"/>
                  <a:ext cx="21708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499" name="Ink 498">
                  <a:extLst>
                    <a:ext uri="{FF2B5EF4-FFF2-40B4-BE49-F238E27FC236}">
                      <a16:creationId xmlns:a16="http://schemas.microsoft.com/office/drawing/2014/main" id="{0ADC59FA-9771-44E8-81EC-061F8EBA65C6}"/>
                    </a:ext>
                  </a:extLst>
                </p14:cNvPr>
                <p14:cNvContentPartPr/>
                <p14:nvPr/>
              </p14:nvContentPartPr>
              <p14:xfrm>
                <a:off x="5005680" y="2209920"/>
                <a:ext cx="167040" cy="33120"/>
              </p14:xfrm>
            </p:contentPart>
          </mc:Choice>
          <mc:Fallback xmlns="">
            <p:pic>
              <p:nvPicPr>
                <p:cNvPr id="499" name="Ink 498">
                  <a:extLst>
                    <a:ext uri="{FF2B5EF4-FFF2-40B4-BE49-F238E27FC236}">
                      <a16:creationId xmlns:a16="http://schemas.microsoft.com/office/drawing/2014/main" id="{0ADC59FA-9771-44E8-81EC-061F8EBA65C6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4997040" y="2201280"/>
                  <a:ext cx="18468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500" name="Ink 499">
                  <a:extLst>
                    <a:ext uri="{FF2B5EF4-FFF2-40B4-BE49-F238E27FC236}">
                      <a16:creationId xmlns:a16="http://schemas.microsoft.com/office/drawing/2014/main" id="{FDE66401-9087-4A49-9746-CBC25091E75F}"/>
                    </a:ext>
                  </a:extLst>
                </p14:cNvPr>
                <p14:cNvContentPartPr/>
                <p14:nvPr/>
              </p14:nvContentPartPr>
              <p14:xfrm>
                <a:off x="5411760" y="2187240"/>
                <a:ext cx="140040" cy="20160"/>
              </p14:xfrm>
            </p:contentPart>
          </mc:Choice>
          <mc:Fallback xmlns="">
            <p:pic>
              <p:nvPicPr>
                <p:cNvPr id="500" name="Ink 499">
                  <a:extLst>
                    <a:ext uri="{FF2B5EF4-FFF2-40B4-BE49-F238E27FC236}">
                      <a16:creationId xmlns:a16="http://schemas.microsoft.com/office/drawing/2014/main" id="{FDE66401-9087-4A49-9746-CBC25091E75F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5402760" y="2178240"/>
                  <a:ext cx="1576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501" name="Ink 500">
                  <a:extLst>
                    <a:ext uri="{FF2B5EF4-FFF2-40B4-BE49-F238E27FC236}">
                      <a16:creationId xmlns:a16="http://schemas.microsoft.com/office/drawing/2014/main" id="{116B692C-DDA3-42E4-9EAB-08442D3F1350}"/>
                    </a:ext>
                  </a:extLst>
                </p14:cNvPr>
                <p14:cNvContentPartPr/>
                <p14:nvPr/>
              </p14:nvContentPartPr>
              <p14:xfrm>
                <a:off x="5295840" y="2171400"/>
                <a:ext cx="144000" cy="178200"/>
              </p14:xfrm>
            </p:contentPart>
          </mc:Choice>
          <mc:Fallback xmlns="">
            <p:pic>
              <p:nvPicPr>
                <p:cNvPr id="501" name="Ink 500">
                  <a:extLst>
                    <a:ext uri="{FF2B5EF4-FFF2-40B4-BE49-F238E27FC236}">
                      <a16:creationId xmlns:a16="http://schemas.microsoft.com/office/drawing/2014/main" id="{116B692C-DDA3-42E4-9EAB-08442D3F1350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5287200" y="2162400"/>
                  <a:ext cx="16164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502" name="Ink 501">
                  <a:extLst>
                    <a:ext uri="{FF2B5EF4-FFF2-40B4-BE49-F238E27FC236}">
                      <a16:creationId xmlns:a16="http://schemas.microsoft.com/office/drawing/2014/main" id="{00B54A29-5517-4A71-8955-2E73AC71FE01}"/>
                    </a:ext>
                  </a:extLst>
                </p14:cNvPr>
                <p14:cNvContentPartPr/>
                <p14:nvPr/>
              </p14:nvContentPartPr>
              <p14:xfrm>
                <a:off x="5414640" y="2227920"/>
                <a:ext cx="139320" cy="108720"/>
              </p14:xfrm>
            </p:contentPart>
          </mc:Choice>
          <mc:Fallback xmlns="">
            <p:pic>
              <p:nvPicPr>
                <p:cNvPr id="502" name="Ink 501">
                  <a:extLst>
                    <a:ext uri="{FF2B5EF4-FFF2-40B4-BE49-F238E27FC236}">
                      <a16:creationId xmlns:a16="http://schemas.microsoft.com/office/drawing/2014/main" id="{00B54A29-5517-4A71-8955-2E73AC71FE01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5405640" y="2219280"/>
                  <a:ext cx="15696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503" name="Ink 502">
                  <a:extLst>
                    <a:ext uri="{FF2B5EF4-FFF2-40B4-BE49-F238E27FC236}">
                      <a16:creationId xmlns:a16="http://schemas.microsoft.com/office/drawing/2014/main" id="{31A3D49A-B100-4420-8E89-2545D98E6B0A}"/>
                    </a:ext>
                  </a:extLst>
                </p14:cNvPr>
                <p14:cNvContentPartPr/>
                <p14:nvPr/>
              </p14:nvContentPartPr>
              <p14:xfrm>
                <a:off x="5334720" y="2127480"/>
                <a:ext cx="285120" cy="19440"/>
              </p14:xfrm>
            </p:contentPart>
          </mc:Choice>
          <mc:Fallback xmlns="">
            <p:pic>
              <p:nvPicPr>
                <p:cNvPr id="503" name="Ink 502">
                  <a:extLst>
                    <a:ext uri="{FF2B5EF4-FFF2-40B4-BE49-F238E27FC236}">
                      <a16:creationId xmlns:a16="http://schemas.microsoft.com/office/drawing/2014/main" id="{31A3D49A-B100-4420-8E89-2545D98E6B0A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5326080" y="2118840"/>
                  <a:ext cx="30276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504" name="Ink 503">
                  <a:extLst>
                    <a:ext uri="{FF2B5EF4-FFF2-40B4-BE49-F238E27FC236}">
                      <a16:creationId xmlns:a16="http://schemas.microsoft.com/office/drawing/2014/main" id="{DDB2AE0E-7EC2-4B19-AAC4-AC380D81DDCA}"/>
                    </a:ext>
                  </a:extLst>
                </p14:cNvPr>
                <p14:cNvContentPartPr/>
                <p14:nvPr/>
              </p14:nvContentPartPr>
              <p14:xfrm>
                <a:off x="5502480" y="1956480"/>
                <a:ext cx="25920" cy="205920"/>
              </p14:xfrm>
            </p:contentPart>
          </mc:Choice>
          <mc:Fallback xmlns="">
            <p:pic>
              <p:nvPicPr>
                <p:cNvPr id="504" name="Ink 503">
                  <a:extLst>
                    <a:ext uri="{FF2B5EF4-FFF2-40B4-BE49-F238E27FC236}">
                      <a16:creationId xmlns:a16="http://schemas.microsoft.com/office/drawing/2014/main" id="{DDB2AE0E-7EC2-4B19-AAC4-AC380D81DDCA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5493840" y="1947840"/>
                  <a:ext cx="4356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505" name="Ink 504">
                  <a:extLst>
                    <a:ext uri="{FF2B5EF4-FFF2-40B4-BE49-F238E27FC236}">
                      <a16:creationId xmlns:a16="http://schemas.microsoft.com/office/drawing/2014/main" id="{CF415D5F-12A6-4125-8A3F-964780A53422}"/>
                    </a:ext>
                  </a:extLst>
                </p14:cNvPr>
                <p14:cNvContentPartPr/>
                <p14:nvPr/>
              </p14:nvContentPartPr>
              <p14:xfrm>
                <a:off x="5704440" y="1985640"/>
                <a:ext cx="28080" cy="289440"/>
              </p14:xfrm>
            </p:contentPart>
          </mc:Choice>
          <mc:Fallback xmlns="">
            <p:pic>
              <p:nvPicPr>
                <p:cNvPr id="505" name="Ink 504">
                  <a:extLst>
                    <a:ext uri="{FF2B5EF4-FFF2-40B4-BE49-F238E27FC236}">
                      <a16:creationId xmlns:a16="http://schemas.microsoft.com/office/drawing/2014/main" id="{CF415D5F-12A6-4125-8A3F-964780A53422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5695800" y="1976640"/>
                  <a:ext cx="4572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506" name="Ink 505">
                  <a:extLst>
                    <a:ext uri="{FF2B5EF4-FFF2-40B4-BE49-F238E27FC236}">
                      <a16:creationId xmlns:a16="http://schemas.microsoft.com/office/drawing/2014/main" id="{CF9DD82F-0746-40D9-B43B-55942D9261E2}"/>
                    </a:ext>
                  </a:extLst>
                </p14:cNvPr>
                <p14:cNvContentPartPr/>
                <p14:nvPr/>
              </p14:nvContentPartPr>
              <p14:xfrm>
                <a:off x="5768880" y="2110920"/>
                <a:ext cx="96120" cy="115200"/>
              </p14:xfrm>
            </p:contentPart>
          </mc:Choice>
          <mc:Fallback xmlns="">
            <p:pic>
              <p:nvPicPr>
                <p:cNvPr id="506" name="Ink 505">
                  <a:extLst>
                    <a:ext uri="{FF2B5EF4-FFF2-40B4-BE49-F238E27FC236}">
                      <a16:creationId xmlns:a16="http://schemas.microsoft.com/office/drawing/2014/main" id="{CF9DD82F-0746-40D9-B43B-55942D9261E2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5759880" y="2102280"/>
                  <a:ext cx="11376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507" name="Ink 506">
                  <a:extLst>
                    <a:ext uri="{FF2B5EF4-FFF2-40B4-BE49-F238E27FC236}">
                      <a16:creationId xmlns:a16="http://schemas.microsoft.com/office/drawing/2014/main" id="{EB923C33-FDCA-4752-990A-9B6435D2393C}"/>
                    </a:ext>
                  </a:extLst>
                </p14:cNvPr>
                <p14:cNvContentPartPr/>
                <p14:nvPr/>
              </p14:nvContentPartPr>
              <p14:xfrm>
                <a:off x="5879040" y="2015160"/>
                <a:ext cx="123480" cy="271800"/>
              </p14:xfrm>
            </p:contentPart>
          </mc:Choice>
          <mc:Fallback xmlns="">
            <p:pic>
              <p:nvPicPr>
                <p:cNvPr id="507" name="Ink 506">
                  <a:extLst>
                    <a:ext uri="{FF2B5EF4-FFF2-40B4-BE49-F238E27FC236}">
                      <a16:creationId xmlns:a16="http://schemas.microsoft.com/office/drawing/2014/main" id="{EB923C33-FDCA-4752-990A-9B6435D2393C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5870400" y="2006520"/>
                  <a:ext cx="14112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508" name="Ink 507">
                  <a:extLst>
                    <a:ext uri="{FF2B5EF4-FFF2-40B4-BE49-F238E27FC236}">
                      <a16:creationId xmlns:a16="http://schemas.microsoft.com/office/drawing/2014/main" id="{B8BF01BE-CABA-4C1C-916A-3E3791898CE0}"/>
                    </a:ext>
                  </a:extLst>
                </p14:cNvPr>
                <p14:cNvContentPartPr/>
                <p14:nvPr/>
              </p14:nvContentPartPr>
              <p14:xfrm>
                <a:off x="6060480" y="1864320"/>
                <a:ext cx="123840" cy="615600"/>
              </p14:xfrm>
            </p:contentPart>
          </mc:Choice>
          <mc:Fallback xmlns="">
            <p:pic>
              <p:nvPicPr>
                <p:cNvPr id="508" name="Ink 507">
                  <a:extLst>
                    <a:ext uri="{FF2B5EF4-FFF2-40B4-BE49-F238E27FC236}">
                      <a16:creationId xmlns:a16="http://schemas.microsoft.com/office/drawing/2014/main" id="{B8BF01BE-CABA-4C1C-916A-3E3791898CE0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6051840" y="1855320"/>
                  <a:ext cx="141480" cy="63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509" name="Ink 508">
                  <a:extLst>
                    <a:ext uri="{FF2B5EF4-FFF2-40B4-BE49-F238E27FC236}">
                      <a16:creationId xmlns:a16="http://schemas.microsoft.com/office/drawing/2014/main" id="{7808A755-F89E-4433-B417-CBE0D83B9677}"/>
                    </a:ext>
                  </a:extLst>
                </p14:cNvPr>
                <p14:cNvContentPartPr/>
                <p14:nvPr/>
              </p14:nvContentPartPr>
              <p14:xfrm>
                <a:off x="6897840" y="2201640"/>
                <a:ext cx="209880" cy="36720"/>
              </p14:xfrm>
            </p:contentPart>
          </mc:Choice>
          <mc:Fallback xmlns="">
            <p:pic>
              <p:nvPicPr>
                <p:cNvPr id="509" name="Ink 508">
                  <a:extLst>
                    <a:ext uri="{FF2B5EF4-FFF2-40B4-BE49-F238E27FC236}">
                      <a16:creationId xmlns:a16="http://schemas.microsoft.com/office/drawing/2014/main" id="{7808A755-F89E-4433-B417-CBE0D83B9677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6888840" y="2193000"/>
                  <a:ext cx="22752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510" name="Ink 509">
                  <a:extLst>
                    <a:ext uri="{FF2B5EF4-FFF2-40B4-BE49-F238E27FC236}">
                      <a16:creationId xmlns:a16="http://schemas.microsoft.com/office/drawing/2014/main" id="{6CD9EDEC-F198-4250-88C7-44408D6890F2}"/>
                    </a:ext>
                  </a:extLst>
                </p14:cNvPr>
                <p14:cNvContentPartPr/>
                <p14:nvPr/>
              </p14:nvContentPartPr>
              <p14:xfrm>
                <a:off x="6810360" y="2205240"/>
                <a:ext cx="86400" cy="226080"/>
              </p14:xfrm>
            </p:contentPart>
          </mc:Choice>
          <mc:Fallback xmlns="">
            <p:pic>
              <p:nvPicPr>
                <p:cNvPr id="510" name="Ink 509">
                  <a:extLst>
                    <a:ext uri="{FF2B5EF4-FFF2-40B4-BE49-F238E27FC236}">
                      <a16:creationId xmlns:a16="http://schemas.microsoft.com/office/drawing/2014/main" id="{6CD9EDEC-F198-4250-88C7-44408D6890F2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6801360" y="2196240"/>
                  <a:ext cx="10404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511" name="Ink 510">
                  <a:extLst>
                    <a:ext uri="{FF2B5EF4-FFF2-40B4-BE49-F238E27FC236}">
                      <a16:creationId xmlns:a16="http://schemas.microsoft.com/office/drawing/2014/main" id="{3D41C3AD-9E4F-402E-89FA-E769DD024CB0}"/>
                    </a:ext>
                  </a:extLst>
                </p14:cNvPr>
                <p14:cNvContentPartPr/>
                <p14:nvPr/>
              </p14:nvContentPartPr>
              <p14:xfrm>
                <a:off x="6910440" y="2280480"/>
                <a:ext cx="105120" cy="113040"/>
              </p14:xfrm>
            </p:contentPart>
          </mc:Choice>
          <mc:Fallback xmlns="">
            <p:pic>
              <p:nvPicPr>
                <p:cNvPr id="511" name="Ink 510">
                  <a:extLst>
                    <a:ext uri="{FF2B5EF4-FFF2-40B4-BE49-F238E27FC236}">
                      <a16:creationId xmlns:a16="http://schemas.microsoft.com/office/drawing/2014/main" id="{3D41C3AD-9E4F-402E-89FA-E769DD024CB0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6901800" y="2271480"/>
                  <a:ext cx="1227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512" name="Ink 511">
                  <a:extLst>
                    <a:ext uri="{FF2B5EF4-FFF2-40B4-BE49-F238E27FC236}">
                      <a16:creationId xmlns:a16="http://schemas.microsoft.com/office/drawing/2014/main" id="{6BA3979C-3FB7-4F7E-9673-F80ABA9376B0}"/>
                    </a:ext>
                  </a:extLst>
                </p14:cNvPr>
                <p14:cNvContentPartPr/>
                <p14:nvPr/>
              </p14:nvContentPartPr>
              <p14:xfrm>
                <a:off x="6112680" y="2133600"/>
                <a:ext cx="1988640" cy="39240"/>
              </p14:xfrm>
            </p:contentPart>
          </mc:Choice>
          <mc:Fallback xmlns="">
            <p:pic>
              <p:nvPicPr>
                <p:cNvPr id="512" name="Ink 511">
                  <a:extLst>
                    <a:ext uri="{FF2B5EF4-FFF2-40B4-BE49-F238E27FC236}">
                      <a16:creationId xmlns:a16="http://schemas.microsoft.com/office/drawing/2014/main" id="{6BA3979C-3FB7-4F7E-9673-F80ABA9376B0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6104040" y="2124600"/>
                  <a:ext cx="200628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513" name="Ink 512">
                  <a:extLst>
                    <a:ext uri="{FF2B5EF4-FFF2-40B4-BE49-F238E27FC236}">
                      <a16:creationId xmlns:a16="http://schemas.microsoft.com/office/drawing/2014/main" id="{05D25FEB-FC7C-48E4-928C-17E19A11996B}"/>
                    </a:ext>
                  </a:extLst>
                </p14:cNvPr>
                <p14:cNvContentPartPr/>
                <p14:nvPr/>
              </p14:nvContentPartPr>
              <p14:xfrm>
                <a:off x="6223560" y="1875120"/>
                <a:ext cx="16200" cy="234000"/>
              </p14:xfrm>
            </p:contentPart>
          </mc:Choice>
          <mc:Fallback xmlns="">
            <p:pic>
              <p:nvPicPr>
                <p:cNvPr id="513" name="Ink 512">
                  <a:extLst>
                    <a:ext uri="{FF2B5EF4-FFF2-40B4-BE49-F238E27FC236}">
                      <a16:creationId xmlns:a16="http://schemas.microsoft.com/office/drawing/2014/main" id="{05D25FEB-FC7C-48E4-928C-17E19A11996B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6214560" y="1866480"/>
                  <a:ext cx="338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514" name="Ink 513">
                  <a:extLst>
                    <a:ext uri="{FF2B5EF4-FFF2-40B4-BE49-F238E27FC236}">
                      <a16:creationId xmlns:a16="http://schemas.microsoft.com/office/drawing/2014/main" id="{62748C71-C3FA-4619-90A3-96BC4F0160DB}"/>
                    </a:ext>
                  </a:extLst>
                </p14:cNvPr>
                <p14:cNvContentPartPr/>
                <p14:nvPr/>
              </p14:nvContentPartPr>
              <p14:xfrm>
                <a:off x="6266760" y="1970520"/>
                <a:ext cx="102240" cy="94320"/>
              </p14:xfrm>
            </p:contentPart>
          </mc:Choice>
          <mc:Fallback xmlns="">
            <p:pic>
              <p:nvPicPr>
                <p:cNvPr id="514" name="Ink 513">
                  <a:extLst>
                    <a:ext uri="{FF2B5EF4-FFF2-40B4-BE49-F238E27FC236}">
                      <a16:creationId xmlns:a16="http://schemas.microsoft.com/office/drawing/2014/main" id="{62748C71-C3FA-4619-90A3-96BC4F0160DB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6258120" y="1961880"/>
                  <a:ext cx="1198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515" name="Ink 514">
                  <a:extLst>
                    <a:ext uri="{FF2B5EF4-FFF2-40B4-BE49-F238E27FC236}">
                      <a16:creationId xmlns:a16="http://schemas.microsoft.com/office/drawing/2014/main" id="{6A07A9F7-1D5D-4C7C-9C53-B16C992E6393}"/>
                    </a:ext>
                  </a:extLst>
                </p14:cNvPr>
                <p14:cNvContentPartPr/>
                <p14:nvPr/>
              </p14:nvContentPartPr>
              <p14:xfrm>
                <a:off x="6423720" y="1957200"/>
                <a:ext cx="124560" cy="135360"/>
              </p14:xfrm>
            </p:contentPart>
          </mc:Choice>
          <mc:Fallback xmlns="">
            <p:pic>
              <p:nvPicPr>
                <p:cNvPr id="515" name="Ink 514">
                  <a:extLst>
                    <a:ext uri="{FF2B5EF4-FFF2-40B4-BE49-F238E27FC236}">
                      <a16:creationId xmlns:a16="http://schemas.microsoft.com/office/drawing/2014/main" id="{6A07A9F7-1D5D-4C7C-9C53-B16C992E6393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6414720" y="1948200"/>
                  <a:ext cx="14220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516" name="Ink 515">
                  <a:extLst>
                    <a:ext uri="{FF2B5EF4-FFF2-40B4-BE49-F238E27FC236}">
                      <a16:creationId xmlns:a16="http://schemas.microsoft.com/office/drawing/2014/main" id="{3EEDECEB-7750-4901-8E33-E68C1BD823D0}"/>
                    </a:ext>
                  </a:extLst>
                </p14:cNvPr>
                <p14:cNvContentPartPr/>
                <p14:nvPr/>
              </p14:nvContentPartPr>
              <p14:xfrm>
                <a:off x="6430200" y="2003280"/>
                <a:ext cx="125280" cy="27360"/>
              </p14:xfrm>
            </p:contentPart>
          </mc:Choice>
          <mc:Fallback xmlns="">
            <p:pic>
              <p:nvPicPr>
                <p:cNvPr id="516" name="Ink 515">
                  <a:extLst>
                    <a:ext uri="{FF2B5EF4-FFF2-40B4-BE49-F238E27FC236}">
                      <a16:creationId xmlns:a16="http://schemas.microsoft.com/office/drawing/2014/main" id="{3EEDECEB-7750-4901-8E33-E68C1BD823D0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6421560" y="1994640"/>
                  <a:ext cx="14292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517" name="Ink 516">
                  <a:extLst>
                    <a:ext uri="{FF2B5EF4-FFF2-40B4-BE49-F238E27FC236}">
                      <a16:creationId xmlns:a16="http://schemas.microsoft.com/office/drawing/2014/main" id="{5C3D6486-318D-4523-8EB3-19CF7DCCDC39}"/>
                    </a:ext>
                  </a:extLst>
                </p14:cNvPr>
                <p14:cNvContentPartPr/>
                <p14:nvPr/>
              </p14:nvContentPartPr>
              <p14:xfrm>
                <a:off x="6469800" y="1963680"/>
                <a:ext cx="20160" cy="122760"/>
              </p14:xfrm>
            </p:contentPart>
          </mc:Choice>
          <mc:Fallback xmlns="">
            <p:pic>
              <p:nvPicPr>
                <p:cNvPr id="517" name="Ink 516">
                  <a:extLst>
                    <a:ext uri="{FF2B5EF4-FFF2-40B4-BE49-F238E27FC236}">
                      <a16:creationId xmlns:a16="http://schemas.microsoft.com/office/drawing/2014/main" id="{5C3D6486-318D-4523-8EB3-19CF7DCCDC39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6461160" y="1954680"/>
                  <a:ext cx="378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518" name="Ink 517">
                  <a:extLst>
                    <a:ext uri="{FF2B5EF4-FFF2-40B4-BE49-F238E27FC236}">
                      <a16:creationId xmlns:a16="http://schemas.microsoft.com/office/drawing/2014/main" id="{889BEB04-2E96-483D-A252-CDD4C27CD7ED}"/>
                    </a:ext>
                  </a:extLst>
                </p14:cNvPr>
                <p14:cNvContentPartPr/>
                <p14:nvPr/>
              </p14:nvContentPartPr>
              <p14:xfrm>
                <a:off x="6577440" y="1885200"/>
                <a:ext cx="183240" cy="180360"/>
              </p14:xfrm>
            </p:contentPart>
          </mc:Choice>
          <mc:Fallback xmlns="">
            <p:pic>
              <p:nvPicPr>
                <p:cNvPr id="518" name="Ink 517">
                  <a:extLst>
                    <a:ext uri="{FF2B5EF4-FFF2-40B4-BE49-F238E27FC236}">
                      <a16:creationId xmlns:a16="http://schemas.microsoft.com/office/drawing/2014/main" id="{889BEB04-2E96-483D-A252-CDD4C27CD7ED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6568440" y="1876200"/>
                  <a:ext cx="20088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519" name="Ink 518">
                  <a:extLst>
                    <a:ext uri="{FF2B5EF4-FFF2-40B4-BE49-F238E27FC236}">
                      <a16:creationId xmlns:a16="http://schemas.microsoft.com/office/drawing/2014/main" id="{3D30AEDA-9099-45C2-A477-DBA327430E9C}"/>
                    </a:ext>
                  </a:extLst>
                </p14:cNvPr>
                <p14:cNvContentPartPr/>
                <p14:nvPr/>
              </p14:nvContentPartPr>
              <p14:xfrm>
                <a:off x="6757080" y="1931640"/>
                <a:ext cx="47880" cy="153360"/>
              </p14:xfrm>
            </p:contentPart>
          </mc:Choice>
          <mc:Fallback xmlns="">
            <p:pic>
              <p:nvPicPr>
                <p:cNvPr id="519" name="Ink 518">
                  <a:extLst>
                    <a:ext uri="{FF2B5EF4-FFF2-40B4-BE49-F238E27FC236}">
                      <a16:creationId xmlns:a16="http://schemas.microsoft.com/office/drawing/2014/main" id="{3D30AEDA-9099-45C2-A477-DBA327430E9C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6748080" y="1923000"/>
                  <a:ext cx="655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520" name="Ink 519">
                  <a:extLst>
                    <a:ext uri="{FF2B5EF4-FFF2-40B4-BE49-F238E27FC236}">
                      <a16:creationId xmlns:a16="http://schemas.microsoft.com/office/drawing/2014/main" id="{8EA28793-E3E5-4451-9CFE-46862F98943A}"/>
                    </a:ext>
                  </a:extLst>
                </p14:cNvPr>
                <p14:cNvContentPartPr/>
                <p14:nvPr/>
              </p14:nvContentPartPr>
              <p14:xfrm>
                <a:off x="6795600" y="1984560"/>
                <a:ext cx="90720" cy="72720"/>
              </p14:xfrm>
            </p:contentPart>
          </mc:Choice>
          <mc:Fallback xmlns="">
            <p:pic>
              <p:nvPicPr>
                <p:cNvPr id="520" name="Ink 519">
                  <a:extLst>
                    <a:ext uri="{FF2B5EF4-FFF2-40B4-BE49-F238E27FC236}">
                      <a16:creationId xmlns:a16="http://schemas.microsoft.com/office/drawing/2014/main" id="{8EA28793-E3E5-4451-9CFE-46862F98943A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6786960" y="1975560"/>
                  <a:ext cx="10836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521" name="Ink 520">
                  <a:extLst>
                    <a:ext uri="{FF2B5EF4-FFF2-40B4-BE49-F238E27FC236}">
                      <a16:creationId xmlns:a16="http://schemas.microsoft.com/office/drawing/2014/main" id="{741C11D8-72E3-42B0-BBB3-DFAC0A952760}"/>
                    </a:ext>
                  </a:extLst>
                </p14:cNvPr>
                <p14:cNvContentPartPr/>
                <p14:nvPr/>
              </p14:nvContentPartPr>
              <p14:xfrm>
                <a:off x="6851040" y="1928760"/>
                <a:ext cx="84960" cy="159120"/>
              </p14:xfrm>
            </p:contentPart>
          </mc:Choice>
          <mc:Fallback xmlns="">
            <p:pic>
              <p:nvPicPr>
                <p:cNvPr id="521" name="Ink 520">
                  <a:extLst>
                    <a:ext uri="{FF2B5EF4-FFF2-40B4-BE49-F238E27FC236}">
                      <a16:creationId xmlns:a16="http://schemas.microsoft.com/office/drawing/2014/main" id="{741C11D8-72E3-42B0-BBB3-DFAC0A952760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6842040" y="1920120"/>
                  <a:ext cx="10260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522" name="Ink 521">
                  <a:extLst>
                    <a:ext uri="{FF2B5EF4-FFF2-40B4-BE49-F238E27FC236}">
                      <a16:creationId xmlns:a16="http://schemas.microsoft.com/office/drawing/2014/main" id="{098F24AF-B458-4C2F-AE24-E9BD85ED6EF7}"/>
                    </a:ext>
                  </a:extLst>
                </p14:cNvPr>
                <p14:cNvContentPartPr/>
                <p14:nvPr/>
              </p14:nvContentPartPr>
              <p14:xfrm>
                <a:off x="6954720" y="1862160"/>
                <a:ext cx="111240" cy="235800"/>
              </p14:xfrm>
            </p:contentPart>
          </mc:Choice>
          <mc:Fallback xmlns="">
            <p:pic>
              <p:nvPicPr>
                <p:cNvPr id="522" name="Ink 521">
                  <a:extLst>
                    <a:ext uri="{FF2B5EF4-FFF2-40B4-BE49-F238E27FC236}">
                      <a16:creationId xmlns:a16="http://schemas.microsoft.com/office/drawing/2014/main" id="{098F24AF-B458-4C2F-AE24-E9BD85ED6EF7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6946080" y="1853520"/>
                  <a:ext cx="12888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523" name="Ink 522">
                  <a:extLst>
                    <a:ext uri="{FF2B5EF4-FFF2-40B4-BE49-F238E27FC236}">
                      <a16:creationId xmlns:a16="http://schemas.microsoft.com/office/drawing/2014/main" id="{69C78C95-7CE4-47A4-8392-D9A7FBCE6E57}"/>
                    </a:ext>
                  </a:extLst>
                </p14:cNvPr>
                <p14:cNvContentPartPr/>
                <p14:nvPr/>
              </p14:nvContentPartPr>
              <p14:xfrm>
                <a:off x="7146600" y="1968720"/>
                <a:ext cx="138600" cy="24120"/>
              </p14:xfrm>
            </p:contentPart>
          </mc:Choice>
          <mc:Fallback xmlns="">
            <p:pic>
              <p:nvPicPr>
                <p:cNvPr id="523" name="Ink 522">
                  <a:extLst>
                    <a:ext uri="{FF2B5EF4-FFF2-40B4-BE49-F238E27FC236}">
                      <a16:creationId xmlns:a16="http://schemas.microsoft.com/office/drawing/2014/main" id="{69C78C95-7CE4-47A4-8392-D9A7FBCE6E57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7137600" y="1960080"/>
                  <a:ext cx="15624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524" name="Ink 523">
                  <a:extLst>
                    <a:ext uri="{FF2B5EF4-FFF2-40B4-BE49-F238E27FC236}">
                      <a16:creationId xmlns:a16="http://schemas.microsoft.com/office/drawing/2014/main" id="{1C59F5F9-B600-406E-8D79-C3C8D102F782}"/>
                    </a:ext>
                  </a:extLst>
                </p14:cNvPr>
                <p14:cNvContentPartPr/>
                <p14:nvPr/>
              </p14:nvContentPartPr>
              <p14:xfrm>
                <a:off x="7412280" y="1831920"/>
                <a:ext cx="51840" cy="252360"/>
              </p14:xfrm>
            </p:contentPart>
          </mc:Choice>
          <mc:Fallback xmlns="">
            <p:pic>
              <p:nvPicPr>
                <p:cNvPr id="524" name="Ink 523">
                  <a:extLst>
                    <a:ext uri="{FF2B5EF4-FFF2-40B4-BE49-F238E27FC236}">
                      <a16:creationId xmlns:a16="http://schemas.microsoft.com/office/drawing/2014/main" id="{1C59F5F9-B600-406E-8D79-C3C8D102F782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7403280" y="1822920"/>
                  <a:ext cx="6948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525" name="Ink 524">
                  <a:extLst>
                    <a:ext uri="{FF2B5EF4-FFF2-40B4-BE49-F238E27FC236}">
                      <a16:creationId xmlns:a16="http://schemas.microsoft.com/office/drawing/2014/main" id="{A9B6A226-77E4-4528-A400-4EE325D3E6A9}"/>
                    </a:ext>
                  </a:extLst>
                </p14:cNvPr>
                <p14:cNvContentPartPr/>
                <p14:nvPr/>
              </p14:nvContentPartPr>
              <p14:xfrm>
                <a:off x="7548720" y="1875120"/>
                <a:ext cx="28080" cy="166320"/>
              </p14:xfrm>
            </p:contentPart>
          </mc:Choice>
          <mc:Fallback xmlns="">
            <p:pic>
              <p:nvPicPr>
                <p:cNvPr id="525" name="Ink 524">
                  <a:extLst>
                    <a:ext uri="{FF2B5EF4-FFF2-40B4-BE49-F238E27FC236}">
                      <a16:creationId xmlns:a16="http://schemas.microsoft.com/office/drawing/2014/main" id="{A9B6A226-77E4-4528-A400-4EE325D3E6A9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7540080" y="1866480"/>
                  <a:ext cx="4572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526" name="Ink 525">
                  <a:extLst>
                    <a:ext uri="{FF2B5EF4-FFF2-40B4-BE49-F238E27FC236}">
                      <a16:creationId xmlns:a16="http://schemas.microsoft.com/office/drawing/2014/main" id="{BCC49847-A7A2-4B4F-90E8-0F92B69F20F7}"/>
                    </a:ext>
                  </a:extLst>
                </p14:cNvPr>
                <p14:cNvContentPartPr/>
                <p14:nvPr/>
              </p14:nvContentPartPr>
              <p14:xfrm>
                <a:off x="7648080" y="1887000"/>
                <a:ext cx="139680" cy="151200"/>
              </p14:xfrm>
            </p:contentPart>
          </mc:Choice>
          <mc:Fallback xmlns="">
            <p:pic>
              <p:nvPicPr>
                <p:cNvPr id="526" name="Ink 525">
                  <a:extLst>
                    <a:ext uri="{FF2B5EF4-FFF2-40B4-BE49-F238E27FC236}">
                      <a16:creationId xmlns:a16="http://schemas.microsoft.com/office/drawing/2014/main" id="{BCC49847-A7A2-4B4F-90E8-0F92B69F20F7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7639080" y="1878360"/>
                  <a:ext cx="1573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527" name="Ink 526">
                  <a:extLst>
                    <a:ext uri="{FF2B5EF4-FFF2-40B4-BE49-F238E27FC236}">
                      <a16:creationId xmlns:a16="http://schemas.microsoft.com/office/drawing/2014/main" id="{E914B3B3-736D-48B6-B1ED-F0CBE4E0FFE4}"/>
                    </a:ext>
                  </a:extLst>
                </p14:cNvPr>
                <p14:cNvContentPartPr/>
                <p14:nvPr/>
              </p14:nvContentPartPr>
              <p14:xfrm>
                <a:off x="7673640" y="1920840"/>
                <a:ext cx="111960" cy="24120"/>
              </p14:xfrm>
            </p:contentPart>
          </mc:Choice>
          <mc:Fallback xmlns="">
            <p:pic>
              <p:nvPicPr>
                <p:cNvPr id="527" name="Ink 526">
                  <a:extLst>
                    <a:ext uri="{FF2B5EF4-FFF2-40B4-BE49-F238E27FC236}">
                      <a16:creationId xmlns:a16="http://schemas.microsoft.com/office/drawing/2014/main" id="{E914B3B3-736D-48B6-B1ED-F0CBE4E0FFE4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7664640" y="1912200"/>
                  <a:ext cx="1296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528" name="Ink 527">
                  <a:extLst>
                    <a:ext uri="{FF2B5EF4-FFF2-40B4-BE49-F238E27FC236}">
                      <a16:creationId xmlns:a16="http://schemas.microsoft.com/office/drawing/2014/main" id="{03D377DA-BB28-432A-BF2B-BB6EF8E55FED}"/>
                    </a:ext>
                  </a:extLst>
                </p14:cNvPr>
                <p14:cNvContentPartPr/>
                <p14:nvPr/>
              </p14:nvContentPartPr>
              <p14:xfrm>
                <a:off x="7708920" y="1878000"/>
                <a:ext cx="22320" cy="184320"/>
              </p14:xfrm>
            </p:contentPart>
          </mc:Choice>
          <mc:Fallback xmlns="">
            <p:pic>
              <p:nvPicPr>
                <p:cNvPr id="528" name="Ink 527">
                  <a:extLst>
                    <a:ext uri="{FF2B5EF4-FFF2-40B4-BE49-F238E27FC236}">
                      <a16:creationId xmlns:a16="http://schemas.microsoft.com/office/drawing/2014/main" id="{03D377DA-BB28-432A-BF2B-BB6EF8E55FED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7700280" y="1869360"/>
                  <a:ext cx="399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529" name="Ink 528">
                  <a:extLst>
                    <a:ext uri="{FF2B5EF4-FFF2-40B4-BE49-F238E27FC236}">
                      <a16:creationId xmlns:a16="http://schemas.microsoft.com/office/drawing/2014/main" id="{BEE9D4A0-0CB2-4596-93C1-CA449B616D16}"/>
                    </a:ext>
                  </a:extLst>
                </p14:cNvPr>
                <p14:cNvContentPartPr/>
                <p14:nvPr/>
              </p14:nvContentPartPr>
              <p14:xfrm>
                <a:off x="7820880" y="1846680"/>
                <a:ext cx="177840" cy="213840"/>
              </p14:xfrm>
            </p:contentPart>
          </mc:Choice>
          <mc:Fallback xmlns="">
            <p:pic>
              <p:nvPicPr>
                <p:cNvPr id="529" name="Ink 528">
                  <a:extLst>
                    <a:ext uri="{FF2B5EF4-FFF2-40B4-BE49-F238E27FC236}">
                      <a16:creationId xmlns:a16="http://schemas.microsoft.com/office/drawing/2014/main" id="{BEE9D4A0-0CB2-4596-93C1-CA449B616D16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7811880" y="1837680"/>
                  <a:ext cx="19548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0">
              <p14:nvContentPartPr>
                <p14:cNvPr id="530" name="Ink 529">
                  <a:extLst>
                    <a:ext uri="{FF2B5EF4-FFF2-40B4-BE49-F238E27FC236}">
                      <a16:creationId xmlns:a16="http://schemas.microsoft.com/office/drawing/2014/main" id="{5F8526BB-6522-4640-8930-E8FA806E68BC}"/>
                    </a:ext>
                  </a:extLst>
                </p14:cNvPr>
                <p14:cNvContentPartPr/>
                <p14:nvPr/>
              </p14:nvContentPartPr>
              <p14:xfrm>
                <a:off x="7960560" y="1905720"/>
                <a:ext cx="52200" cy="184320"/>
              </p14:xfrm>
            </p:contentPart>
          </mc:Choice>
          <mc:Fallback xmlns="">
            <p:pic>
              <p:nvPicPr>
                <p:cNvPr id="530" name="Ink 529">
                  <a:extLst>
                    <a:ext uri="{FF2B5EF4-FFF2-40B4-BE49-F238E27FC236}">
                      <a16:creationId xmlns:a16="http://schemas.microsoft.com/office/drawing/2014/main" id="{5F8526BB-6522-4640-8930-E8FA806E68BC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7951920" y="1897080"/>
                  <a:ext cx="698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2">
              <p14:nvContentPartPr>
                <p14:cNvPr id="531" name="Ink 530">
                  <a:extLst>
                    <a:ext uri="{FF2B5EF4-FFF2-40B4-BE49-F238E27FC236}">
                      <a16:creationId xmlns:a16="http://schemas.microsoft.com/office/drawing/2014/main" id="{222B74CB-2554-4E46-B6AA-5C6F6A52FE31}"/>
                    </a:ext>
                  </a:extLst>
                </p14:cNvPr>
                <p14:cNvContentPartPr/>
                <p14:nvPr/>
              </p14:nvContentPartPr>
              <p14:xfrm>
                <a:off x="8023560" y="1972320"/>
                <a:ext cx="59040" cy="84960"/>
              </p14:xfrm>
            </p:contentPart>
          </mc:Choice>
          <mc:Fallback xmlns="">
            <p:pic>
              <p:nvPicPr>
                <p:cNvPr id="531" name="Ink 530">
                  <a:extLst>
                    <a:ext uri="{FF2B5EF4-FFF2-40B4-BE49-F238E27FC236}">
                      <a16:creationId xmlns:a16="http://schemas.microsoft.com/office/drawing/2014/main" id="{222B74CB-2554-4E46-B6AA-5C6F6A52FE31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8014920" y="1963680"/>
                  <a:ext cx="7668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4">
              <p14:nvContentPartPr>
                <p14:cNvPr id="532" name="Ink 531">
                  <a:extLst>
                    <a:ext uri="{FF2B5EF4-FFF2-40B4-BE49-F238E27FC236}">
                      <a16:creationId xmlns:a16="http://schemas.microsoft.com/office/drawing/2014/main" id="{94F9363F-12AB-4C65-B747-6ACEB6D87901}"/>
                    </a:ext>
                  </a:extLst>
                </p14:cNvPr>
                <p14:cNvContentPartPr/>
                <p14:nvPr/>
              </p14:nvContentPartPr>
              <p14:xfrm>
                <a:off x="8054520" y="1921200"/>
                <a:ext cx="79920" cy="170280"/>
              </p14:xfrm>
            </p:contentPart>
          </mc:Choice>
          <mc:Fallback xmlns="">
            <p:pic>
              <p:nvPicPr>
                <p:cNvPr id="532" name="Ink 531">
                  <a:extLst>
                    <a:ext uri="{FF2B5EF4-FFF2-40B4-BE49-F238E27FC236}">
                      <a16:creationId xmlns:a16="http://schemas.microsoft.com/office/drawing/2014/main" id="{94F9363F-12AB-4C65-B747-6ACEB6D87901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8045880" y="1912200"/>
                  <a:ext cx="975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6">
              <p14:nvContentPartPr>
                <p14:cNvPr id="533" name="Ink 532">
                  <a:extLst>
                    <a:ext uri="{FF2B5EF4-FFF2-40B4-BE49-F238E27FC236}">
                      <a16:creationId xmlns:a16="http://schemas.microsoft.com/office/drawing/2014/main" id="{50AF3986-A19F-49D7-821E-C4207ED87821}"/>
                    </a:ext>
                  </a:extLst>
                </p14:cNvPr>
                <p14:cNvContentPartPr/>
                <p14:nvPr/>
              </p14:nvContentPartPr>
              <p14:xfrm>
                <a:off x="8128680" y="1829760"/>
                <a:ext cx="92520" cy="264960"/>
              </p14:xfrm>
            </p:contentPart>
          </mc:Choice>
          <mc:Fallback xmlns="">
            <p:pic>
              <p:nvPicPr>
                <p:cNvPr id="533" name="Ink 532">
                  <a:extLst>
                    <a:ext uri="{FF2B5EF4-FFF2-40B4-BE49-F238E27FC236}">
                      <a16:creationId xmlns:a16="http://schemas.microsoft.com/office/drawing/2014/main" id="{50AF3986-A19F-49D7-821E-C4207ED87821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8119680" y="1821120"/>
                  <a:ext cx="11016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8">
              <p14:nvContentPartPr>
                <p14:cNvPr id="534" name="Ink 533">
                  <a:extLst>
                    <a:ext uri="{FF2B5EF4-FFF2-40B4-BE49-F238E27FC236}">
                      <a16:creationId xmlns:a16="http://schemas.microsoft.com/office/drawing/2014/main" id="{6AEACB00-E689-455E-B0A4-3CAD67D89C8A}"/>
                    </a:ext>
                  </a:extLst>
                </p14:cNvPr>
                <p14:cNvContentPartPr/>
                <p14:nvPr/>
              </p14:nvContentPartPr>
              <p14:xfrm>
                <a:off x="8221200" y="1894560"/>
                <a:ext cx="146880" cy="474840"/>
              </p14:xfrm>
            </p:contentPart>
          </mc:Choice>
          <mc:Fallback xmlns="">
            <p:pic>
              <p:nvPicPr>
                <p:cNvPr id="534" name="Ink 533">
                  <a:extLst>
                    <a:ext uri="{FF2B5EF4-FFF2-40B4-BE49-F238E27FC236}">
                      <a16:creationId xmlns:a16="http://schemas.microsoft.com/office/drawing/2014/main" id="{6AEACB00-E689-455E-B0A4-3CAD67D89C8A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8212560" y="1885560"/>
                  <a:ext cx="164520" cy="49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6" name="Group 545">
            <a:extLst>
              <a:ext uri="{FF2B5EF4-FFF2-40B4-BE49-F238E27FC236}">
                <a16:creationId xmlns:a16="http://schemas.microsoft.com/office/drawing/2014/main" id="{E1D81DC6-69F9-48C4-9AFD-C7698E42B958}"/>
              </a:ext>
            </a:extLst>
          </p:cNvPr>
          <p:cNvGrpSpPr/>
          <p:nvPr/>
        </p:nvGrpSpPr>
        <p:grpSpPr>
          <a:xfrm>
            <a:off x="1318560" y="4736413"/>
            <a:ext cx="1194480" cy="475200"/>
            <a:chOff x="1318560" y="4736413"/>
            <a:chExt cx="1194480" cy="47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0">
              <p14:nvContentPartPr>
                <p14:cNvPr id="535" name="Ink 534">
                  <a:extLst>
                    <a:ext uri="{FF2B5EF4-FFF2-40B4-BE49-F238E27FC236}">
                      <a16:creationId xmlns:a16="http://schemas.microsoft.com/office/drawing/2014/main" id="{ED10B424-F456-47F0-9577-EE62C7A9CA77}"/>
                    </a:ext>
                  </a:extLst>
                </p14:cNvPr>
                <p14:cNvContentPartPr/>
                <p14:nvPr/>
              </p14:nvContentPartPr>
              <p14:xfrm>
                <a:off x="1318560" y="4903453"/>
                <a:ext cx="191520" cy="14400"/>
              </p14:xfrm>
            </p:contentPart>
          </mc:Choice>
          <mc:Fallback xmlns="">
            <p:pic>
              <p:nvPicPr>
                <p:cNvPr id="535" name="Ink 534">
                  <a:extLst>
                    <a:ext uri="{FF2B5EF4-FFF2-40B4-BE49-F238E27FC236}">
                      <a16:creationId xmlns:a16="http://schemas.microsoft.com/office/drawing/2014/main" id="{ED10B424-F456-47F0-9577-EE62C7A9CA77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1309560" y="4894453"/>
                  <a:ext cx="20916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2">
              <p14:nvContentPartPr>
                <p14:cNvPr id="536" name="Ink 535">
                  <a:extLst>
                    <a:ext uri="{FF2B5EF4-FFF2-40B4-BE49-F238E27FC236}">
                      <a16:creationId xmlns:a16="http://schemas.microsoft.com/office/drawing/2014/main" id="{BB3659D7-BA42-4706-A0E8-742D553B0361}"/>
                    </a:ext>
                  </a:extLst>
                </p14:cNvPr>
                <p14:cNvContentPartPr/>
                <p14:nvPr/>
              </p14:nvContentPartPr>
              <p14:xfrm>
                <a:off x="1319640" y="4984813"/>
                <a:ext cx="170280" cy="10440"/>
              </p14:xfrm>
            </p:contentPart>
          </mc:Choice>
          <mc:Fallback xmlns="">
            <p:pic>
              <p:nvPicPr>
                <p:cNvPr id="536" name="Ink 535">
                  <a:extLst>
                    <a:ext uri="{FF2B5EF4-FFF2-40B4-BE49-F238E27FC236}">
                      <a16:creationId xmlns:a16="http://schemas.microsoft.com/office/drawing/2014/main" id="{BB3659D7-BA42-4706-A0E8-742D553B0361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1310640" y="4975813"/>
                  <a:ext cx="1879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4">
              <p14:nvContentPartPr>
                <p14:cNvPr id="537" name="Ink 536">
                  <a:extLst>
                    <a:ext uri="{FF2B5EF4-FFF2-40B4-BE49-F238E27FC236}">
                      <a16:creationId xmlns:a16="http://schemas.microsoft.com/office/drawing/2014/main" id="{B7A176FB-97CC-4117-9DA8-94917925F7F2}"/>
                    </a:ext>
                  </a:extLst>
                </p14:cNvPr>
                <p14:cNvContentPartPr/>
                <p14:nvPr/>
              </p14:nvContentPartPr>
              <p14:xfrm>
                <a:off x="1809960" y="5023693"/>
                <a:ext cx="182520" cy="23040"/>
              </p14:xfrm>
            </p:contentPart>
          </mc:Choice>
          <mc:Fallback xmlns="">
            <p:pic>
              <p:nvPicPr>
                <p:cNvPr id="537" name="Ink 536">
                  <a:extLst>
                    <a:ext uri="{FF2B5EF4-FFF2-40B4-BE49-F238E27FC236}">
                      <a16:creationId xmlns:a16="http://schemas.microsoft.com/office/drawing/2014/main" id="{B7A176FB-97CC-4117-9DA8-94917925F7F2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1800960" y="5014693"/>
                  <a:ext cx="2001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6">
              <p14:nvContentPartPr>
                <p14:cNvPr id="538" name="Ink 537">
                  <a:extLst>
                    <a:ext uri="{FF2B5EF4-FFF2-40B4-BE49-F238E27FC236}">
                      <a16:creationId xmlns:a16="http://schemas.microsoft.com/office/drawing/2014/main" id="{D8B8A5CC-CA18-4BE1-A667-7B49ED134B3B}"/>
                    </a:ext>
                  </a:extLst>
                </p14:cNvPr>
                <p14:cNvContentPartPr/>
                <p14:nvPr/>
              </p14:nvContentPartPr>
              <p14:xfrm>
                <a:off x="1687200" y="5029453"/>
                <a:ext cx="132840" cy="182160"/>
              </p14:xfrm>
            </p:contentPart>
          </mc:Choice>
          <mc:Fallback xmlns="">
            <p:pic>
              <p:nvPicPr>
                <p:cNvPr id="538" name="Ink 537">
                  <a:extLst>
                    <a:ext uri="{FF2B5EF4-FFF2-40B4-BE49-F238E27FC236}">
                      <a16:creationId xmlns:a16="http://schemas.microsoft.com/office/drawing/2014/main" id="{D8B8A5CC-CA18-4BE1-A667-7B49ED134B3B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1678560" y="5020813"/>
                  <a:ext cx="15048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8">
              <p14:nvContentPartPr>
                <p14:cNvPr id="539" name="Ink 538">
                  <a:extLst>
                    <a:ext uri="{FF2B5EF4-FFF2-40B4-BE49-F238E27FC236}">
                      <a16:creationId xmlns:a16="http://schemas.microsoft.com/office/drawing/2014/main" id="{35A294EA-B46F-4EEA-8E0D-DA286EA19096}"/>
                    </a:ext>
                  </a:extLst>
                </p14:cNvPr>
                <p14:cNvContentPartPr/>
                <p14:nvPr/>
              </p14:nvContentPartPr>
              <p14:xfrm>
                <a:off x="1840200" y="5098213"/>
                <a:ext cx="120240" cy="109800"/>
              </p14:xfrm>
            </p:contentPart>
          </mc:Choice>
          <mc:Fallback xmlns="">
            <p:pic>
              <p:nvPicPr>
                <p:cNvPr id="539" name="Ink 538">
                  <a:extLst>
                    <a:ext uri="{FF2B5EF4-FFF2-40B4-BE49-F238E27FC236}">
                      <a16:creationId xmlns:a16="http://schemas.microsoft.com/office/drawing/2014/main" id="{35A294EA-B46F-4EEA-8E0D-DA286EA19096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1831560" y="5089213"/>
                  <a:ext cx="1378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0">
              <p14:nvContentPartPr>
                <p14:cNvPr id="540" name="Ink 539">
                  <a:extLst>
                    <a:ext uri="{FF2B5EF4-FFF2-40B4-BE49-F238E27FC236}">
                      <a16:creationId xmlns:a16="http://schemas.microsoft.com/office/drawing/2014/main" id="{AFF030C9-A2E9-4A6A-AAF5-0DDAE9E4ADA3}"/>
                    </a:ext>
                  </a:extLst>
                </p14:cNvPr>
                <p14:cNvContentPartPr/>
                <p14:nvPr/>
              </p14:nvContentPartPr>
              <p14:xfrm>
                <a:off x="1689720" y="4943053"/>
                <a:ext cx="364680" cy="17280"/>
              </p14:xfrm>
            </p:contentPart>
          </mc:Choice>
          <mc:Fallback xmlns="">
            <p:pic>
              <p:nvPicPr>
                <p:cNvPr id="540" name="Ink 539">
                  <a:extLst>
                    <a:ext uri="{FF2B5EF4-FFF2-40B4-BE49-F238E27FC236}">
                      <a16:creationId xmlns:a16="http://schemas.microsoft.com/office/drawing/2014/main" id="{AFF030C9-A2E9-4A6A-AAF5-0DDAE9E4ADA3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1680720" y="4934413"/>
                  <a:ext cx="38232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2">
              <p14:nvContentPartPr>
                <p14:cNvPr id="541" name="Ink 540">
                  <a:extLst>
                    <a:ext uri="{FF2B5EF4-FFF2-40B4-BE49-F238E27FC236}">
                      <a16:creationId xmlns:a16="http://schemas.microsoft.com/office/drawing/2014/main" id="{6E3AD046-F5EA-4C71-BD70-015C8510B228}"/>
                    </a:ext>
                  </a:extLst>
                </p14:cNvPr>
                <p14:cNvContentPartPr/>
                <p14:nvPr/>
              </p14:nvContentPartPr>
              <p14:xfrm>
                <a:off x="1861800" y="4736413"/>
                <a:ext cx="32400" cy="153360"/>
              </p14:xfrm>
            </p:contentPart>
          </mc:Choice>
          <mc:Fallback xmlns="">
            <p:pic>
              <p:nvPicPr>
                <p:cNvPr id="541" name="Ink 540">
                  <a:extLst>
                    <a:ext uri="{FF2B5EF4-FFF2-40B4-BE49-F238E27FC236}">
                      <a16:creationId xmlns:a16="http://schemas.microsoft.com/office/drawing/2014/main" id="{6E3AD046-F5EA-4C71-BD70-015C8510B228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1853160" y="4727413"/>
                  <a:ext cx="500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4">
              <p14:nvContentPartPr>
                <p14:cNvPr id="543" name="Ink 542">
                  <a:extLst>
                    <a:ext uri="{FF2B5EF4-FFF2-40B4-BE49-F238E27FC236}">
                      <a16:creationId xmlns:a16="http://schemas.microsoft.com/office/drawing/2014/main" id="{7B01F571-B6A7-4EF8-9516-7DD05BAB7860}"/>
                    </a:ext>
                  </a:extLst>
                </p14:cNvPr>
                <p14:cNvContentPartPr/>
                <p14:nvPr/>
              </p14:nvContentPartPr>
              <p14:xfrm>
                <a:off x="2129280" y="4781413"/>
                <a:ext cx="48600" cy="349560"/>
              </p14:xfrm>
            </p:contentPart>
          </mc:Choice>
          <mc:Fallback xmlns="">
            <p:pic>
              <p:nvPicPr>
                <p:cNvPr id="543" name="Ink 542">
                  <a:extLst>
                    <a:ext uri="{FF2B5EF4-FFF2-40B4-BE49-F238E27FC236}">
                      <a16:creationId xmlns:a16="http://schemas.microsoft.com/office/drawing/2014/main" id="{7B01F571-B6A7-4EF8-9516-7DD05BAB7860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2120640" y="4772773"/>
                  <a:ext cx="6624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6">
              <p14:nvContentPartPr>
                <p14:cNvPr id="544" name="Ink 543">
                  <a:extLst>
                    <a:ext uri="{FF2B5EF4-FFF2-40B4-BE49-F238E27FC236}">
                      <a16:creationId xmlns:a16="http://schemas.microsoft.com/office/drawing/2014/main" id="{5709F0D9-2271-4556-B688-4DDEFD3044F9}"/>
                    </a:ext>
                  </a:extLst>
                </p14:cNvPr>
                <p14:cNvContentPartPr/>
                <p14:nvPr/>
              </p14:nvContentPartPr>
              <p14:xfrm>
                <a:off x="2209200" y="4899493"/>
                <a:ext cx="87480" cy="164520"/>
              </p14:xfrm>
            </p:contentPart>
          </mc:Choice>
          <mc:Fallback xmlns="">
            <p:pic>
              <p:nvPicPr>
                <p:cNvPr id="544" name="Ink 543">
                  <a:extLst>
                    <a:ext uri="{FF2B5EF4-FFF2-40B4-BE49-F238E27FC236}">
                      <a16:creationId xmlns:a16="http://schemas.microsoft.com/office/drawing/2014/main" id="{5709F0D9-2271-4556-B688-4DDEFD3044F9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2200560" y="4890853"/>
                  <a:ext cx="1051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545" name="Ink 544">
                  <a:extLst>
                    <a:ext uri="{FF2B5EF4-FFF2-40B4-BE49-F238E27FC236}">
                      <a16:creationId xmlns:a16="http://schemas.microsoft.com/office/drawing/2014/main" id="{2429E752-C7FF-4FDD-AF1C-B42A1CCFBB91}"/>
                    </a:ext>
                  </a:extLst>
                </p14:cNvPr>
                <p14:cNvContentPartPr/>
                <p14:nvPr/>
              </p14:nvContentPartPr>
              <p14:xfrm>
                <a:off x="2335560" y="4796893"/>
                <a:ext cx="177480" cy="295560"/>
              </p14:xfrm>
            </p:contentPart>
          </mc:Choice>
          <mc:Fallback xmlns="">
            <p:pic>
              <p:nvPicPr>
                <p:cNvPr id="545" name="Ink 544">
                  <a:extLst>
                    <a:ext uri="{FF2B5EF4-FFF2-40B4-BE49-F238E27FC236}">
                      <a16:creationId xmlns:a16="http://schemas.microsoft.com/office/drawing/2014/main" id="{2429E752-C7FF-4FDD-AF1C-B42A1CCFBB91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2326920" y="4788253"/>
                  <a:ext cx="195120" cy="31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8" name="Group 547">
            <a:extLst>
              <a:ext uri="{FF2B5EF4-FFF2-40B4-BE49-F238E27FC236}">
                <a16:creationId xmlns:a16="http://schemas.microsoft.com/office/drawing/2014/main" id="{D173348F-EAA8-4B55-B54F-7AD08F6E4A7F}"/>
              </a:ext>
            </a:extLst>
          </p:cNvPr>
          <p:cNvGrpSpPr/>
          <p:nvPr/>
        </p:nvGrpSpPr>
        <p:grpSpPr>
          <a:xfrm>
            <a:off x="7118721" y="6241434"/>
            <a:ext cx="853359" cy="492619"/>
            <a:chOff x="7118721" y="6241434"/>
            <a:chExt cx="853359" cy="492619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0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D8F6CE40-5B3D-490E-9EA5-CFA423837D0B}"/>
                    </a:ext>
                  </a:extLst>
                </p14:cNvPr>
                <p14:cNvContentPartPr/>
                <p14:nvPr/>
              </p14:nvContentPartPr>
              <p14:xfrm>
                <a:off x="7118721" y="6241434"/>
                <a:ext cx="180060" cy="347858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D8F6CE40-5B3D-490E-9EA5-CFA423837D0B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7109718" y="6232792"/>
                  <a:ext cx="197706" cy="3655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2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F8F13F10-C94D-44AA-B6AB-723DB4AAF7B5}"/>
                    </a:ext>
                  </a:extLst>
                </p14:cNvPr>
                <p14:cNvContentPartPr/>
                <p14:nvPr/>
              </p14:nvContentPartPr>
              <p14:xfrm>
                <a:off x="7265544" y="6317588"/>
                <a:ext cx="55825" cy="203294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F8F13F10-C94D-44AA-B6AB-723DB4AAF7B5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7256540" y="6308593"/>
                  <a:ext cx="73473" cy="2209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4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83537008-A0E1-4FA7-A027-AE9423AB6467}"/>
                    </a:ext>
                  </a:extLst>
                </p14:cNvPr>
                <p14:cNvContentPartPr/>
                <p14:nvPr/>
              </p14:nvContentPartPr>
              <p14:xfrm>
                <a:off x="7367514" y="6345017"/>
                <a:ext cx="16457" cy="228463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83537008-A0E1-4FA7-A027-AE9423AB6467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7358371" y="6336369"/>
                  <a:ext cx="34377" cy="24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6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FABC7794-42D9-4620-8D9B-A2C8341C4443}"/>
                    </a:ext>
                  </a:extLst>
                </p14:cNvPr>
                <p14:cNvContentPartPr/>
                <p14:nvPr/>
              </p14:nvContentPartPr>
              <p14:xfrm>
                <a:off x="7353638" y="6378254"/>
                <a:ext cx="96484" cy="151663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FABC7794-42D9-4620-8D9B-A2C8341C4443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7344998" y="6369269"/>
                  <a:ext cx="114125" cy="1692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8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FFB7BBE6-DEE7-4303-941A-D5546BC69769}"/>
                    </a:ext>
                  </a:extLst>
                </p14:cNvPr>
                <p14:cNvContentPartPr/>
                <p14:nvPr/>
              </p14:nvContentPartPr>
              <p14:xfrm>
                <a:off x="7495299" y="6323719"/>
                <a:ext cx="61311" cy="27364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FFB7BBE6-DEE7-4303-941A-D5546BC69769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7486643" y="6315078"/>
                  <a:ext cx="78983" cy="2912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0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CDF0CED4-E388-4F25-982A-72E1C18A96AC}"/>
                    </a:ext>
                  </a:extLst>
                </p14:cNvPr>
                <p14:cNvContentPartPr/>
                <p14:nvPr/>
              </p14:nvContentPartPr>
              <p14:xfrm>
                <a:off x="7672455" y="6417299"/>
                <a:ext cx="112296" cy="11939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CDF0CED4-E388-4F25-982A-72E1C18A96AC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7663457" y="6408254"/>
                  <a:ext cx="129932" cy="2966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2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0ADC53CE-C27E-43F7-BE8A-2453E3C4B59C}"/>
                    </a:ext>
                  </a:extLst>
                </p14:cNvPr>
                <p14:cNvContentPartPr/>
                <p14:nvPr/>
              </p14:nvContentPartPr>
              <p14:xfrm>
                <a:off x="7686330" y="6482159"/>
                <a:ext cx="140047" cy="34205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0ADC53CE-C27E-43F7-BE8A-2453E3C4B59C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7677330" y="6473518"/>
                  <a:ext cx="157688" cy="518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4">
              <p14:nvContentPartPr>
                <p14:cNvPr id="547" name="Ink 546">
                  <a:extLst>
                    <a:ext uri="{FF2B5EF4-FFF2-40B4-BE49-F238E27FC236}">
                      <a16:creationId xmlns:a16="http://schemas.microsoft.com/office/drawing/2014/main" id="{8D87A1CE-62DB-4917-A837-26F21C649DA6}"/>
                    </a:ext>
                  </a:extLst>
                </p14:cNvPr>
                <p14:cNvContentPartPr/>
                <p14:nvPr/>
              </p14:nvContentPartPr>
              <p14:xfrm>
                <a:off x="7869120" y="6332293"/>
                <a:ext cx="102960" cy="401760"/>
              </p14:xfrm>
            </p:contentPart>
          </mc:Choice>
          <mc:Fallback xmlns="">
            <p:pic>
              <p:nvPicPr>
                <p:cNvPr id="547" name="Ink 546">
                  <a:extLst>
                    <a:ext uri="{FF2B5EF4-FFF2-40B4-BE49-F238E27FC236}">
                      <a16:creationId xmlns:a16="http://schemas.microsoft.com/office/drawing/2014/main" id="{8D87A1CE-62DB-4917-A837-26F21C649DA6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7860120" y="6323653"/>
                  <a:ext cx="120600" cy="41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9" name="Group 568">
            <a:extLst>
              <a:ext uri="{FF2B5EF4-FFF2-40B4-BE49-F238E27FC236}">
                <a16:creationId xmlns:a16="http://schemas.microsoft.com/office/drawing/2014/main" id="{8AEC70D9-D9AE-4BDC-86A6-042AA2D56B81}"/>
              </a:ext>
            </a:extLst>
          </p:cNvPr>
          <p:cNvGrpSpPr/>
          <p:nvPr/>
        </p:nvGrpSpPr>
        <p:grpSpPr>
          <a:xfrm>
            <a:off x="2712480" y="4667293"/>
            <a:ext cx="1960200" cy="595080"/>
            <a:chOff x="2712480" y="4667293"/>
            <a:chExt cx="1960200" cy="59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6">
              <p14:nvContentPartPr>
                <p14:cNvPr id="549" name="Ink 548">
                  <a:extLst>
                    <a:ext uri="{FF2B5EF4-FFF2-40B4-BE49-F238E27FC236}">
                      <a16:creationId xmlns:a16="http://schemas.microsoft.com/office/drawing/2014/main" id="{AD5F2A96-576C-4956-8D51-77542A1C5AB2}"/>
                    </a:ext>
                  </a:extLst>
                </p14:cNvPr>
                <p14:cNvContentPartPr/>
                <p14:nvPr/>
              </p14:nvContentPartPr>
              <p14:xfrm>
                <a:off x="2712480" y="4818853"/>
                <a:ext cx="69480" cy="256680"/>
              </p14:xfrm>
            </p:contentPart>
          </mc:Choice>
          <mc:Fallback xmlns="">
            <p:pic>
              <p:nvPicPr>
                <p:cNvPr id="549" name="Ink 548">
                  <a:extLst>
                    <a:ext uri="{FF2B5EF4-FFF2-40B4-BE49-F238E27FC236}">
                      <a16:creationId xmlns:a16="http://schemas.microsoft.com/office/drawing/2014/main" id="{AD5F2A96-576C-4956-8D51-77542A1C5AB2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2703480" y="4809853"/>
                  <a:ext cx="8712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8">
              <p14:nvContentPartPr>
                <p14:cNvPr id="550" name="Ink 549">
                  <a:extLst>
                    <a:ext uri="{FF2B5EF4-FFF2-40B4-BE49-F238E27FC236}">
                      <a16:creationId xmlns:a16="http://schemas.microsoft.com/office/drawing/2014/main" id="{380B198F-C1A7-4824-9166-C49D030162B8}"/>
                    </a:ext>
                  </a:extLst>
                </p14:cNvPr>
                <p14:cNvContentPartPr/>
                <p14:nvPr/>
              </p14:nvContentPartPr>
              <p14:xfrm>
                <a:off x="2808240" y="4950973"/>
                <a:ext cx="128520" cy="14400"/>
              </p14:xfrm>
            </p:contentPart>
          </mc:Choice>
          <mc:Fallback xmlns="">
            <p:pic>
              <p:nvPicPr>
                <p:cNvPr id="550" name="Ink 549">
                  <a:extLst>
                    <a:ext uri="{FF2B5EF4-FFF2-40B4-BE49-F238E27FC236}">
                      <a16:creationId xmlns:a16="http://schemas.microsoft.com/office/drawing/2014/main" id="{380B198F-C1A7-4824-9166-C49D030162B8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2799240" y="4942333"/>
                  <a:ext cx="14616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0">
              <p14:nvContentPartPr>
                <p14:cNvPr id="551" name="Ink 550">
                  <a:extLst>
                    <a:ext uri="{FF2B5EF4-FFF2-40B4-BE49-F238E27FC236}">
                      <a16:creationId xmlns:a16="http://schemas.microsoft.com/office/drawing/2014/main" id="{C5535E39-513A-4D68-822B-D17B6CE82463}"/>
                    </a:ext>
                  </a:extLst>
                </p14:cNvPr>
                <p14:cNvContentPartPr/>
                <p14:nvPr/>
              </p14:nvContentPartPr>
              <p14:xfrm>
                <a:off x="2979240" y="4858453"/>
                <a:ext cx="13680" cy="208080"/>
              </p14:xfrm>
            </p:contentPart>
          </mc:Choice>
          <mc:Fallback xmlns="">
            <p:pic>
              <p:nvPicPr>
                <p:cNvPr id="551" name="Ink 550">
                  <a:extLst>
                    <a:ext uri="{FF2B5EF4-FFF2-40B4-BE49-F238E27FC236}">
                      <a16:creationId xmlns:a16="http://schemas.microsoft.com/office/drawing/2014/main" id="{C5535E39-513A-4D68-822B-D17B6CE82463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2970600" y="4849813"/>
                  <a:ext cx="3132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2">
              <p14:nvContentPartPr>
                <p14:cNvPr id="552" name="Ink 551">
                  <a:extLst>
                    <a:ext uri="{FF2B5EF4-FFF2-40B4-BE49-F238E27FC236}">
                      <a16:creationId xmlns:a16="http://schemas.microsoft.com/office/drawing/2014/main" id="{6BD98F87-4450-4CE7-9D73-B9424ED63C24}"/>
                    </a:ext>
                  </a:extLst>
                </p14:cNvPr>
                <p14:cNvContentPartPr/>
                <p14:nvPr/>
              </p14:nvContentPartPr>
              <p14:xfrm>
                <a:off x="3041160" y="4804453"/>
                <a:ext cx="72000" cy="334800"/>
              </p14:xfrm>
            </p:contentPart>
          </mc:Choice>
          <mc:Fallback xmlns="">
            <p:pic>
              <p:nvPicPr>
                <p:cNvPr id="552" name="Ink 551">
                  <a:extLst>
                    <a:ext uri="{FF2B5EF4-FFF2-40B4-BE49-F238E27FC236}">
                      <a16:creationId xmlns:a16="http://schemas.microsoft.com/office/drawing/2014/main" id="{6BD98F87-4450-4CE7-9D73-B9424ED63C24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3032520" y="4795453"/>
                  <a:ext cx="8964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4">
              <p14:nvContentPartPr>
                <p14:cNvPr id="553" name="Ink 552">
                  <a:extLst>
                    <a:ext uri="{FF2B5EF4-FFF2-40B4-BE49-F238E27FC236}">
                      <a16:creationId xmlns:a16="http://schemas.microsoft.com/office/drawing/2014/main" id="{1C842C46-6D53-46BD-910D-D94A738EBF12}"/>
                    </a:ext>
                  </a:extLst>
                </p14:cNvPr>
                <p14:cNvContentPartPr/>
                <p14:nvPr/>
              </p14:nvContentPartPr>
              <p14:xfrm>
                <a:off x="3166800" y="4700773"/>
                <a:ext cx="178200" cy="231840"/>
              </p14:xfrm>
            </p:contentPart>
          </mc:Choice>
          <mc:Fallback xmlns="">
            <p:pic>
              <p:nvPicPr>
                <p:cNvPr id="553" name="Ink 552">
                  <a:extLst>
                    <a:ext uri="{FF2B5EF4-FFF2-40B4-BE49-F238E27FC236}">
                      <a16:creationId xmlns:a16="http://schemas.microsoft.com/office/drawing/2014/main" id="{1C842C46-6D53-46BD-910D-D94A738EBF12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3158160" y="4691773"/>
                  <a:ext cx="19584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6">
              <p14:nvContentPartPr>
                <p14:cNvPr id="554" name="Ink 553">
                  <a:extLst>
                    <a:ext uri="{FF2B5EF4-FFF2-40B4-BE49-F238E27FC236}">
                      <a16:creationId xmlns:a16="http://schemas.microsoft.com/office/drawing/2014/main" id="{A428FC6F-E825-46FC-A915-31A4BD30198B}"/>
                    </a:ext>
                  </a:extLst>
                </p14:cNvPr>
                <p14:cNvContentPartPr/>
                <p14:nvPr/>
              </p14:nvContentPartPr>
              <p14:xfrm>
                <a:off x="3350040" y="4732093"/>
                <a:ext cx="48240" cy="179640"/>
              </p14:xfrm>
            </p:contentPart>
          </mc:Choice>
          <mc:Fallback xmlns="">
            <p:pic>
              <p:nvPicPr>
                <p:cNvPr id="554" name="Ink 553">
                  <a:extLst>
                    <a:ext uri="{FF2B5EF4-FFF2-40B4-BE49-F238E27FC236}">
                      <a16:creationId xmlns:a16="http://schemas.microsoft.com/office/drawing/2014/main" id="{A428FC6F-E825-46FC-A915-31A4BD30198B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3341040" y="4723453"/>
                  <a:ext cx="6588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8">
              <p14:nvContentPartPr>
                <p14:cNvPr id="555" name="Ink 554">
                  <a:extLst>
                    <a:ext uri="{FF2B5EF4-FFF2-40B4-BE49-F238E27FC236}">
                      <a16:creationId xmlns:a16="http://schemas.microsoft.com/office/drawing/2014/main" id="{BCC8BFC8-B8F4-4ACA-B1B0-6ECAFCFAB5E0}"/>
                    </a:ext>
                  </a:extLst>
                </p14:cNvPr>
                <p14:cNvContentPartPr/>
                <p14:nvPr/>
              </p14:nvContentPartPr>
              <p14:xfrm>
                <a:off x="3407640" y="4788973"/>
                <a:ext cx="84600" cy="77040"/>
              </p14:xfrm>
            </p:contentPart>
          </mc:Choice>
          <mc:Fallback xmlns="">
            <p:pic>
              <p:nvPicPr>
                <p:cNvPr id="555" name="Ink 554">
                  <a:extLst>
                    <a:ext uri="{FF2B5EF4-FFF2-40B4-BE49-F238E27FC236}">
                      <a16:creationId xmlns:a16="http://schemas.microsoft.com/office/drawing/2014/main" id="{BCC8BFC8-B8F4-4ACA-B1B0-6ECAFCFAB5E0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3399000" y="4779973"/>
                  <a:ext cx="10224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0">
              <p14:nvContentPartPr>
                <p14:cNvPr id="556" name="Ink 555">
                  <a:extLst>
                    <a:ext uri="{FF2B5EF4-FFF2-40B4-BE49-F238E27FC236}">
                      <a16:creationId xmlns:a16="http://schemas.microsoft.com/office/drawing/2014/main" id="{4136071F-F931-45EA-A8E7-83C0A6FD1641}"/>
                    </a:ext>
                  </a:extLst>
                </p14:cNvPr>
                <p14:cNvContentPartPr/>
                <p14:nvPr/>
              </p14:nvContentPartPr>
              <p14:xfrm>
                <a:off x="3497280" y="4700053"/>
                <a:ext cx="88200" cy="223560"/>
              </p14:xfrm>
            </p:contentPart>
          </mc:Choice>
          <mc:Fallback xmlns="">
            <p:pic>
              <p:nvPicPr>
                <p:cNvPr id="556" name="Ink 555">
                  <a:extLst>
                    <a:ext uri="{FF2B5EF4-FFF2-40B4-BE49-F238E27FC236}">
                      <a16:creationId xmlns:a16="http://schemas.microsoft.com/office/drawing/2014/main" id="{4136071F-F931-45EA-A8E7-83C0A6FD1641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3488280" y="4691053"/>
                  <a:ext cx="10584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2">
              <p14:nvContentPartPr>
                <p14:cNvPr id="558" name="Ink 557">
                  <a:extLst>
                    <a:ext uri="{FF2B5EF4-FFF2-40B4-BE49-F238E27FC236}">
                      <a16:creationId xmlns:a16="http://schemas.microsoft.com/office/drawing/2014/main" id="{430FA774-45E2-4B24-A625-E9E50456D504}"/>
                    </a:ext>
                  </a:extLst>
                </p14:cNvPr>
                <p14:cNvContentPartPr/>
                <p14:nvPr/>
              </p14:nvContentPartPr>
              <p14:xfrm>
                <a:off x="4151040" y="5039893"/>
                <a:ext cx="265320" cy="21960"/>
              </p14:xfrm>
            </p:contentPart>
          </mc:Choice>
          <mc:Fallback xmlns="">
            <p:pic>
              <p:nvPicPr>
                <p:cNvPr id="558" name="Ink 557">
                  <a:extLst>
                    <a:ext uri="{FF2B5EF4-FFF2-40B4-BE49-F238E27FC236}">
                      <a16:creationId xmlns:a16="http://schemas.microsoft.com/office/drawing/2014/main" id="{430FA774-45E2-4B24-A625-E9E50456D504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4142040" y="5030893"/>
                  <a:ext cx="28296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4">
              <p14:nvContentPartPr>
                <p14:cNvPr id="559" name="Ink 558">
                  <a:extLst>
                    <a:ext uri="{FF2B5EF4-FFF2-40B4-BE49-F238E27FC236}">
                      <a16:creationId xmlns:a16="http://schemas.microsoft.com/office/drawing/2014/main" id="{68954232-85D9-4E26-A07E-1330811B4E7E}"/>
                    </a:ext>
                  </a:extLst>
                </p14:cNvPr>
                <p14:cNvContentPartPr/>
                <p14:nvPr/>
              </p14:nvContentPartPr>
              <p14:xfrm>
                <a:off x="4012800" y="5007493"/>
                <a:ext cx="109800" cy="254880"/>
              </p14:xfrm>
            </p:contentPart>
          </mc:Choice>
          <mc:Fallback xmlns="">
            <p:pic>
              <p:nvPicPr>
                <p:cNvPr id="559" name="Ink 558">
                  <a:extLst>
                    <a:ext uri="{FF2B5EF4-FFF2-40B4-BE49-F238E27FC236}">
                      <a16:creationId xmlns:a16="http://schemas.microsoft.com/office/drawing/2014/main" id="{68954232-85D9-4E26-A07E-1330811B4E7E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4004160" y="4998493"/>
                  <a:ext cx="12744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6">
              <p14:nvContentPartPr>
                <p14:cNvPr id="560" name="Ink 559">
                  <a:extLst>
                    <a:ext uri="{FF2B5EF4-FFF2-40B4-BE49-F238E27FC236}">
                      <a16:creationId xmlns:a16="http://schemas.microsoft.com/office/drawing/2014/main" id="{C49E5B6D-E088-4AF4-956A-6001107C7761}"/>
                    </a:ext>
                  </a:extLst>
                </p14:cNvPr>
                <p14:cNvContentPartPr/>
                <p14:nvPr/>
              </p14:nvContentPartPr>
              <p14:xfrm>
                <a:off x="4198560" y="5092813"/>
                <a:ext cx="130320" cy="127080"/>
              </p14:xfrm>
            </p:contentPart>
          </mc:Choice>
          <mc:Fallback xmlns="">
            <p:pic>
              <p:nvPicPr>
                <p:cNvPr id="560" name="Ink 559">
                  <a:extLst>
                    <a:ext uri="{FF2B5EF4-FFF2-40B4-BE49-F238E27FC236}">
                      <a16:creationId xmlns:a16="http://schemas.microsoft.com/office/drawing/2014/main" id="{C49E5B6D-E088-4AF4-956A-6001107C7761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4189920" y="5084173"/>
                  <a:ext cx="14796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561" name="Ink 560">
                  <a:extLst>
                    <a:ext uri="{FF2B5EF4-FFF2-40B4-BE49-F238E27FC236}">
                      <a16:creationId xmlns:a16="http://schemas.microsoft.com/office/drawing/2014/main" id="{26909F9B-1E60-47AC-89A3-3BDA975759F7}"/>
                    </a:ext>
                  </a:extLst>
                </p14:cNvPr>
                <p14:cNvContentPartPr/>
                <p14:nvPr/>
              </p14:nvContentPartPr>
              <p14:xfrm>
                <a:off x="3714000" y="4966813"/>
                <a:ext cx="950040" cy="52560"/>
              </p14:xfrm>
            </p:contentPart>
          </mc:Choice>
          <mc:Fallback xmlns="">
            <p:pic>
              <p:nvPicPr>
                <p:cNvPr id="561" name="Ink 560">
                  <a:extLst>
                    <a:ext uri="{FF2B5EF4-FFF2-40B4-BE49-F238E27FC236}">
                      <a16:creationId xmlns:a16="http://schemas.microsoft.com/office/drawing/2014/main" id="{26909F9B-1E60-47AC-89A3-3BDA975759F7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3705360" y="4958173"/>
                  <a:ext cx="96768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562" name="Ink 561">
                  <a:extLst>
                    <a:ext uri="{FF2B5EF4-FFF2-40B4-BE49-F238E27FC236}">
                      <a16:creationId xmlns:a16="http://schemas.microsoft.com/office/drawing/2014/main" id="{CE1CF27B-EC70-4C78-AAF6-D177315FD076}"/>
                    </a:ext>
                  </a:extLst>
                </p14:cNvPr>
                <p14:cNvContentPartPr/>
                <p14:nvPr/>
              </p14:nvContentPartPr>
              <p14:xfrm>
                <a:off x="3819480" y="4705453"/>
                <a:ext cx="37080" cy="230760"/>
              </p14:xfrm>
            </p:contentPart>
          </mc:Choice>
          <mc:Fallback xmlns="">
            <p:pic>
              <p:nvPicPr>
                <p:cNvPr id="562" name="Ink 561">
                  <a:extLst>
                    <a:ext uri="{FF2B5EF4-FFF2-40B4-BE49-F238E27FC236}">
                      <a16:creationId xmlns:a16="http://schemas.microsoft.com/office/drawing/2014/main" id="{CE1CF27B-EC70-4C78-AAF6-D177315FD076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3810840" y="4696813"/>
                  <a:ext cx="5472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2">
              <p14:nvContentPartPr>
                <p14:cNvPr id="563" name="Ink 562">
                  <a:extLst>
                    <a:ext uri="{FF2B5EF4-FFF2-40B4-BE49-F238E27FC236}">
                      <a16:creationId xmlns:a16="http://schemas.microsoft.com/office/drawing/2014/main" id="{5B75D8E1-BF14-446E-B5E0-9206BE334445}"/>
                    </a:ext>
                  </a:extLst>
                </p14:cNvPr>
                <p14:cNvContentPartPr/>
                <p14:nvPr/>
              </p14:nvContentPartPr>
              <p14:xfrm>
                <a:off x="3849360" y="4779613"/>
                <a:ext cx="85320" cy="124920"/>
              </p14:xfrm>
            </p:contentPart>
          </mc:Choice>
          <mc:Fallback xmlns="">
            <p:pic>
              <p:nvPicPr>
                <p:cNvPr id="563" name="Ink 562">
                  <a:extLst>
                    <a:ext uri="{FF2B5EF4-FFF2-40B4-BE49-F238E27FC236}">
                      <a16:creationId xmlns:a16="http://schemas.microsoft.com/office/drawing/2014/main" id="{5B75D8E1-BF14-446E-B5E0-9206BE334445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3840720" y="4770973"/>
                  <a:ext cx="10296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4">
              <p14:nvContentPartPr>
                <p14:cNvPr id="564" name="Ink 563">
                  <a:extLst>
                    <a:ext uri="{FF2B5EF4-FFF2-40B4-BE49-F238E27FC236}">
                      <a16:creationId xmlns:a16="http://schemas.microsoft.com/office/drawing/2014/main" id="{D44B3A30-A51F-4BD6-9044-BC06B14C8BB7}"/>
                    </a:ext>
                  </a:extLst>
                </p14:cNvPr>
                <p14:cNvContentPartPr/>
                <p14:nvPr/>
              </p14:nvContentPartPr>
              <p14:xfrm>
                <a:off x="3957720" y="4728493"/>
                <a:ext cx="137520" cy="194040"/>
              </p14:xfrm>
            </p:contentPart>
          </mc:Choice>
          <mc:Fallback xmlns="">
            <p:pic>
              <p:nvPicPr>
                <p:cNvPr id="564" name="Ink 563">
                  <a:extLst>
                    <a:ext uri="{FF2B5EF4-FFF2-40B4-BE49-F238E27FC236}">
                      <a16:creationId xmlns:a16="http://schemas.microsoft.com/office/drawing/2014/main" id="{D44B3A30-A51F-4BD6-9044-BC06B14C8BB7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3949080" y="4719493"/>
                  <a:ext cx="15516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565" name="Ink 564">
                  <a:extLst>
                    <a:ext uri="{FF2B5EF4-FFF2-40B4-BE49-F238E27FC236}">
                      <a16:creationId xmlns:a16="http://schemas.microsoft.com/office/drawing/2014/main" id="{238706EB-278F-4404-91D8-F433F91C89BA}"/>
                    </a:ext>
                  </a:extLst>
                </p14:cNvPr>
                <p14:cNvContentPartPr/>
                <p14:nvPr/>
              </p14:nvContentPartPr>
              <p14:xfrm>
                <a:off x="4208280" y="4808773"/>
                <a:ext cx="104040" cy="11160"/>
              </p14:xfrm>
            </p:contentPart>
          </mc:Choice>
          <mc:Fallback xmlns="">
            <p:pic>
              <p:nvPicPr>
                <p:cNvPr id="565" name="Ink 564">
                  <a:extLst>
                    <a:ext uri="{FF2B5EF4-FFF2-40B4-BE49-F238E27FC236}">
                      <a16:creationId xmlns:a16="http://schemas.microsoft.com/office/drawing/2014/main" id="{238706EB-278F-4404-91D8-F433F91C89BA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4199640" y="4800133"/>
                  <a:ext cx="12168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566" name="Ink 565">
                  <a:extLst>
                    <a:ext uri="{FF2B5EF4-FFF2-40B4-BE49-F238E27FC236}">
                      <a16:creationId xmlns:a16="http://schemas.microsoft.com/office/drawing/2014/main" id="{41C32B52-6098-4105-8268-73BC96119E71}"/>
                    </a:ext>
                  </a:extLst>
                </p14:cNvPr>
                <p14:cNvContentPartPr/>
                <p14:nvPr/>
              </p14:nvContentPartPr>
              <p14:xfrm>
                <a:off x="4390440" y="4714813"/>
                <a:ext cx="36720" cy="237600"/>
              </p14:xfrm>
            </p:contentPart>
          </mc:Choice>
          <mc:Fallback xmlns="">
            <p:pic>
              <p:nvPicPr>
                <p:cNvPr id="566" name="Ink 565">
                  <a:extLst>
                    <a:ext uri="{FF2B5EF4-FFF2-40B4-BE49-F238E27FC236}">
                      <a16:creationId xmlns:a16="http://schemas.microsoft.com/office/drawing/2014/main" id="{41C32B52-6098-4105-8268-73BC96119E71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4381800" y="4705813"/>
                  <a:ext cx="5436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0">
              <p14:nvContentPartPr>
                <p14:cNvPr id="567" name="Ink 566">
                  <a:extLst>
                    <a:ext uri="{FF2B5EF4-FFF2-40B4-BE49-F238E27FC236}">
                      <a16:creationId xmlns:a16="http://schemas.microsoft.com/office/drawing/2014/main" id="{90E16E46-5DA7-4A61-AF1D-0A9343A11128}"/>
                    </a:ext>
                  </a:extLst>
                </p14:cNvPr>
                <p14:cNvContentPartPr/>
                <p14:nvPr/>
              </p14:nvContentPartPr>
              <p14:xfrm>
                <a:off x="4486560" y="4736413"/>
                <a:ext cx="35640" cy="180360"/>
              </p14:xfrm>
            </p:contentPart>
          </mc:Choice>
          <mc:Fallback xmlns="">
            <p:pic>
              <p:nvPicPr>
                <p:cNvPr id="567" name="Ink 566">
                  <a:extLst>
                    <a:ext uri="{FF2B5EF4-FFF2-40B4-BE49-F238E27FC236}">
                      <a16:creationId xmlns:a16="http://schemas.microsoft.com/office/drawing/2014/main" id="{90E16E46-5DA7-4A61-AF1D-0A9343A11128}"/>
                    </a:ext>
                  </a:extLst>
                </p:cNvPr>
                <p:cNvPicPr/>
                <p:nvPr/>
              </p:nvPicPr>
              <p:blipFill>
                <a:blip r:embed="rId571"/>
                <a:stretch>
                  <a:fillRect/>
                </a:stretch>
              </p:blipFill>
              <p:spPr>
                <a:xfrm>
                  <a:off x="4477920" y="4727413"/>
                  <a:ext cx="5328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2">
              <p14:nvContentPartPr>
                <p14:cNvPr id="568" name="Ink 567">
                  <a:extLst>
                    <a:ext uri="{FF2B5EF4-FFF2-40B4-BE49-F238E27FC236}">
                      <a16:creationId xmlns:a16="http://schemas.microsoft.com/office/drawing/2014/main" id="{A0AF720F-FE4F-4B4C-A0D9-7ABEF05A8C9B}"/>
                    </a:ext>
                  </a:extLst>
                </p14:cNvPr>
                <p14:cNvContentPartPr/>
                <p14:nvPr/>
              </p14:nvContentPartPr>
              <p14:xfrm>
                <a:off x="4534080" y="4667293"/>
                <a:ext cx="138600" cy="331920"/>
              </p14:xfrm>
            </p:contentPart>
          </mc:Choice>
          <mc:Fallback xmlns="">
            <p:pic>
              <p:nvPicPr>
                <p:cNvPr id="568" name="Ink 567">
                  <a:extLst>
                    <a:ext uri="{FF2B5EF4-FFF2-40B4-BE49-F238E27FC236}">
                      <a16:creationId xmlns:a16="http://schemas.microsoft.com/office/drawing/2014/main" id="{A0AF720F-FE4F-4B4C-A0D9-7ABEF05A8C9B}"/>
                    </a:ext>
                  </a:extLst>
                </p:cNvPr>
                <p:cNvPicPr/>
                <p:nvPr/>
              </p:nvPicPr>
              <p:blipFill>
                <a:blip r:embed="rId573"/>
                <a:stretch>
                  <a:fillRect/>
                </a:stretch>
              </p:blipFill>
              <p:spPr>
                <a:xfrm>
                  <a:off x="4525440" y="4658293"/>
                  <a:ext cx="156240" cy="34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2" name="Group 571">
            <a:extLst>
              <a:ext uri="{FF2B5EF4-FFF2-40B4-BE49-F238E27FC236}">
                <a16:creationId xmlns:a16="http://schemas.microsoft.com/office/drawing/2014/main" id="{903F0C0B-B467-41ED-852D-4E7B77325C93}"/>
              </a:ext>
            </a:extLst>
          </p:cNvPr>
          <p:cNvGrpSpPr/>
          <p:nvPr/>
        </p:nvGrpSpPr>
        <p:grpSpPr>
          <a:xfrm>
            <a:off x="3779880" y="5969773"/>
            <a:ext cx="173880" cy="125280"/>
            <a:chOff x="3779880" y="5969773"/>
            <a:chExt cx="173880" cy="12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4">
              <p14:nvContentPartPr>
                <p14:cNvPr id="570" name="Ink 569">
                  <a:extLst>
                    <a:ext uri="{FF2B5EF4-FFF2-40B4-BE49-F238E27FC236}">
                      <a16:creationId xmlns:a16="http://schemas.microsoft.com/office/drawing/2014/main" id="{DA251DF9-B385-4779-BAE3-771A10C537CE}"/>
                    </a:ext>
                  </a:extLst>
                </p14:cNvPr>
                <p14:cNvContentPartPr/>
                <p14:nvPr/>
              </p14:nvContentPartPr>
              <p14:xfrm>
                <a:off x="3779880" y="5969773"/>
                <a:ext cx="173880" cy="34200"/>
              </p14:xfrm>
            </p:contentPart>
          </mc:Choice>
          <mc:Fallback xmlns="">
            <p:pic>
              <p:nvPicPr>
                <p:cNvPr id="570" name="Ink 569">
                  <a:extLst>
                    <a:ext uri="{FF2B5EF4-FFF2-40B4-BE49-F238E27FC236}">
                      <a16:creationId xmlns:a16="http://schemas.microsoft.com/office/drawing/2014/main" id="{DA251DF9-B385-4779-BAE3-771A10C537CE}"/>
                    </a:ext>
                  </a:extLst>
                </p:cNvPr>
                <p:cNvPicPr/>
                <p:nvPr/>
              </p:nvPicPr>
              <p:blipFill>
                <a:blip r:embed="rId575"/>
                <a:stretch>
                  <a:fillRect/>
                </a:stretch>
              </p:blipFill>
              <p:spPr>
                <a:xfrm>
                  <a:off x="3771240" y="5960773"/>
                  <a:ext cx="1915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6">
              <p14:nvContentPartPr>
                <p14:cNvPr id="571" name="Ink 570">
                  <a:extLst>
                    <a:ext uri="{FF2B5EF4-FFF2-40B4-BE49-F238E27FC236}">
                      <a16:creationId xmlns:a16="http://schemas.microsoft.com/office/drawing/2014/main" id="{4DD3096E-1AD0-4EFC-932A-668D26CB5D69}"/>
                    </a:ext>
                  </a:extLst>
                </p14:cNvPr>
                <p14:cNvContentPartPr/>
                <p14:nvPr/>
              </p14:nvContentPartPr>
              <p14:xfrm>
                <a:off x="3802200" y="6086773"/>
                <a:ext cx="151560" cy="8280"/>
              </p14:xfrm>
            </p:contentPart>
          </mc:Choice>
          <mc:Fallback xmlns="">
            <p:pic>
              <p:nvPicPr>
                <p:cNvPr id="571" name="Ink 570">
                  <a:extLst>
                    <a:ext uri="{FF2B5EF4-FFF2-40B4-BE49-F238E27FC236}">
                      <a16:creationId xmlns:a16="http://schemas.microsoft.com/office/drawing/2014/main" id="{4DD3096E-1AD0-4EFC-932A-668D26CB5D69}"/>
                    </a:ext>
                  </a:extLst>
                </p:cNvPr>
                <p:cNvPicPr/>
                <p:nvPr/>
              </p:nvPicPr>
              <p:blipFill>
                <a:blip r:embed="rId577"/>
                <a:stretch>
                  <a:fillRect/>
                </a:stretch>
              </p:blipFill>
              <p:spPr>
                <a:xfrm>
                  <a:off x="3793200" y="6078133"/>
                  <a:ext cx="169200" cy="25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262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1693</TotalTime>
  <Words>710</Words>
  <Application>Microsoft Office PowerPoint</Application>
  <PresentationFormat>Widescreen</PresentationFormat>
  <Paragraphs>113</Paragraphs>
  <Slides>21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Deutsch-Jozsa Algorithm</vt:lpstr>
      <vt:lpstr>Deutsch Algorithm – Problem Description</vt:lpstr>
      <vt:lpstr>How classical algorithm solve this.</vt:lpstr>
      <vt:lpstr>What does f look like in quantum circuit ?</vt:lpstr>
      <vt:lpstr>Quantum Circuit</vt:lpstr>
      <vt:lpstr>Quantum Circuit</vt:lpstr>
      <vt:lpstr>Quantum Circuit</vt:lpstr>
      <vt:lpstr>Quantum Circuit</vt:lpstr>
      <vt:lpstr>Derivation of |ψ_2⟩</vt:lpstr>
      <vt:lpstr>Quantum Circuit</vt:lpstr>
      <vt:lpstr>Quantum Circuit</vt:lpstr>
      <vt:lpstr>Deutsch-Jozsa Algorithm – Problem Description</vt:lpstr>
      <vt:lpstr>Quantum Circuit</vt:lpstr>
      <vt:lpstr>Quantum Circuit</vt:lpstr>
      <vt:lpstr>Hadamard gate on bit string</vt:lpstr>
      <vt:lpstr>Quantum Circuit</vt:lpstr>
      <vt:lpstr>Quantum Circuit</vt:lpstr>
      <vt:lpstr>Quantum Circuit</vt:lpstr>
      <vt:lpstr>Quantum Circuit</vt:lpstr>
      <vt:lpstr>Quantum Circuit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Algebra  and  Dirac Notation</dc:title>
  <dc:creator>HUNT FENG</dc:creator>
  <cp:lastModifiedBy>HUNT FENG</cp:lastModifiedBy>
  <cp:revision>148</cp:revision>
  <dcterms:created xsi:type="dcterms:W3CDTF">2021-05-30T18:16:27Z</dcterms:created>
  <dcterms:modified xsi:type="dcterms:W3CDTF">2021-07-11T18:47:25Z</dcterms:modified>
</cp:coreProperties>
</file>