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95" r:id="rId3"/>
    <p:sldId id="296" r:id="rId4"/>
    <p:sldId id="297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29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226.01904" units="1/cm"/>
          <inkml:channelProperty channel="Y" name="resolution" value="3561.63037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7-18T17:09:05.3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10089 6574 489 0,'-19'0'48'0,"8"0"19"15,11 0-17-15,0-4-35 16,0-1-8-16,0 0 6 16,9-6-2-16,-1 3 6 15,-1 5 7-15,-1-2 2 0,-4 5 3 16,2 0-4-1,-4 0-6-15,0 0-4 0,0 12-9 16,0 21-4-16,0 9-1 16,-12 5 0-16,1-1-2 15,0-3 1-15,-1-6 0 16,3-9 1-16,2-14-1 16,3-8-1-16,1-6-5 15,3 0-3-15,0 0 1 16,0-3 8-16,0-27 4 15,3-10-4-15,10-3-4 16,6 0 2-16,3 1 0 16,-1 8-3-16,2 0 1 15,-3 7-2-15,-1 9 3 16,0 3-1-16,-6 7 1 0,-4 6 0 16,-1 2 0-16,-1 0 9 15,-3 0 1-15,1 4-1 16,-1 18-5-16,-2 7 2 15,-2 9-2-15,0 3-1 16,0 5-4-16,0-1-4 16,0 1-13-16,0-1-53 15,0-5-41-15,8-3-100 16</inkml:trace>
  <inkml:trace contextRef="#ctx0" brushRef="#br0" timeOffset="223.84">10376 6744 648 0,'-15'6'31'0,"9"-6"39"15,6 0-11-15,0 0-57 16,14 0-1-16,14 0-2 15,4 0-15-15,2 0-18 16,-6 0-43-16,-3 2-65 16,10 10-86-16</inkml:trace>
  <inkml:trace contextRef="#ctx0" brushRef="#br0" timeOffset="682.44">10873 6740 1 0,'-26'0'465'0,"15"0"-405"0,-3 0 33 16,14-6-39-16,0-3-42 15,-3 2-4-15,-3 2-7 16,1 1-1-16,-4 2 1 16,0-1 3-16,0 3 9 15,-3 0 1-15,0 0-10 16,-1 19-1-16,-4 8-3 15,6 6 0-15,2-2 1 16,7-2-1-16,2-4 0 16,0-8-2-16,0-5-1 15,5-8-7-15,10-4-10 16,8-2 11-16,7-31-12 0,0-17-34 16,3-14-36-16,1-13-36 15,0-5-27-15,3 1-25 16</inkml:trace>
  <inkml:trace contextRef="#ctx0" brushRef="#br0" timeOffset="850.36">11027 6317 14 0,'9'-44'66'0,"1"16"19"0,-6 13 5 16,-4 7 4-16,0 8 2 15,0 0-21-15,0 0-11 16,-7 0-27-16,-3 8-14 16,2 15 1-16,-1 10-1 15,-6 10-3-15,0 12-5 16,-2 7-5-16,-3 10-5 0,4 7-3 15,-1 2-1 1,6-13-16-16,9-10-44 0,2-17-82 16,9-12-108-16</inkml:trace>
  <inkml:trace contextRef="#ctx0" brushRef="#br0" timeOffset="1248.96">10992 6570 418 0,'-21'14'169'0,"12"-3"-129"16,9-7 26-16,0-4-58 16,3 0-8-16,13 0 1 0,11 0-14 15,1 0-3-15,-3 0 5 16,-2 0 7-16,-2 0 3 15,-7 0 1-15,-7 0 1 16,-1 0 5-16,-3 0 0 16,0 0 1-16,-3 0-3 15,0 8-1-15,0 7 2 16,-10 3-4-16,-4 7-1 16,-2 2 1-16,0 2 1 15,7 2 1-15,4-4-1 0,5-2-1 16,0-7 0-1,0-2-1-15,0-7-5 0,12-3-18 16,1-6-6-16,2 0-30 16,-4-1-33-16,5-26-30 15,7-10-152-15</inkml:trace>
  <inkml:trace contextRef="#ctx0" brushRef="#br0" timeOffset="1391.95">11211 6367 454 0,'-7'1'77'0,"7"19"-19"15,0 2 8-15,0 1-58 16,9 4-22-16,10 1-94 0,13 2-222 16</inkml:trace>
  <inkml:trace contextRef="#ctx0" brushRef="#br0" timeOffset="2033.11">11533 6609 353 0,'-35'19'297'15,"7"-11"-299"-15,11-8 62 16,12 0-41-16,-3-6-22 0,4-9-8 15,0 0-1-15,-3 4 1 16,-2 0 10-16,-1 7-1 16,-5 4 6-16,-2 0-2 15,-1 15-4-15,-1 9 4 16,2 1-2-16,2 0-2 16,6-6-6-16,7-5-5 15,2-3-1-15,0-3 8 16,9-2 0-16,16-4 0 15,8-2-2-15,1 0-5 16,3-10-8-16,-5-11-6 16,-2-1 2-16,-7-2-3 15,-7 1 3-15,-4 0 4 16,-8 6 13-16,-4 2 4 16,0 7 5-16,0 5 2 0,0 2-5 15,0 1 2-15,0-3 0 16,0 3 0-16,0 0 2 15,0 0 4-15,0 0 12 16,0 0 7-16,0 0 10 16,-2 0 2-16,-5 4-18 15,0 19-5-15,-2 12 4 16,0 13 0-16,0 10 4 16,1 9 1-16,-1 7-7 15,3 0-8-15,6-3 0 0,0-4-5 16,0-14-2-1,0-16 0-15,0-15-1 0,0-11 1 16,0-11-1-16,-9 0 6 16,-10-14-9-16,-7-17 2 15,1-4 1-15,-1-1-5 16,6 1-11-16,-1 4-27 16,6-4-72-16,15 4-179 15</inkml:trace>
  <inkml:trace contextRef="#ctx0" brushRef="#br0" timeOffset="2482.09">11622 6667 349 0,'-9'6'185'0,"5"0"-181"0,4-1 55 16,0-5-29-16,19 0-23 15,5 0-3-15,4 0-3 16,-5 0-2-16,1 0 1 16,-7 0 1-16,-7 0-1 15,-1 0 0-15,-4 0 5 16,-5 0 4-16,0 0 0 0,0 0-2 15,0 0 4-15,0 0 0 16,0 12-1-16,-14 3 1 16,-5 5 3-16,1 5-6 15,0 4 2-15,7 2-1 16,5 0-7-16,6-1 2 16,0-6-4-16,0-3 0 15,6-7-2-15,7-3-2 16,3-7-7-16,0-4-8 15,3 0-6-15,-1-4-5 16,-2-19-48-16,0-4-73 16,5-4-72-16</inkml:trace>
  <inkml:trace contextRef="#ctx0" brushRef="#br0" timeOffset="2625.09">11791 6396 294 0,'-17'-5'267'0,"6"5"-201"15,0 0 28-15,11 0-46 16,0-1-44-16,0 1-13 16,0 0-24-16,9 0-48 15,12 12-134-15,9 11-210 16</inkml:trace>
  <inkml:trace contextRef="#ctx0" brushRef="#br0" timeOffset="2830.38">11881 6638 481 0,'-19'8'199'0,"8"-1"-169"16,8-4 58-16,3-3-72 16,12 0-15-16,20 5-1 15,7-1-7-15,7-4-19 16,2 0-19-16,-6 0-31 15,-10 0-35-15,-6-4-36 16,-9 0-104-16</inkml:trace>
  <inkml:trace contextRef="#ctx0" brushRef="#br0" timeOffset="3099.89">12058 6321 611 0,'-14'0'78'0,"5"2"-22"0,9-2 29 16,0 0-61-16,0 2-22 15,0 13 2-15,0 10-4 16,-5 10 2-16,-5 17-2 16,-5 12 5-16,-6 17 2 15,3 12 4-15,-1 8-4 16,10-3-3-16,9-11-4 0,0-19-1 15,20-21-17 1,13-20-39-16,9-24-70 0,20-3-98 16</inkml:trace>
  <inkml:trace contextRef="#ctx0" brushRef="#br0" timeOffset="4686.22">14340 6682 118 0,'-25'0'531'0,"-7"20"-534"0,13-11 50 16,14 3 1-16,1 11-43 16,-1 6-3-16,1 8-1 15,-6 9-1-15,1-1 0 16,-2 1 3-16,-3-5-2 16,5-13 1-16,2-8-2 15,2-12 4-15,0-6-1 16,3-2-2-16,2 0-9 15,0-19-8-15,0-20 4 16,10-11-11-16,17-7 4 0,8-4 12 16,6 6 4-1,2 3 5-15,-1 8 0 0,-3 9 2 16,-9 12 4-16,-7 9 0 16,-9 10 8-16,-7 4 3 15,-3 0-2-15,-4 22-7 16,0 11-7-16,0 7 0 15,0 8-1-15,-9-7-2 16,-4 2 1-16,1-7-5 16,5-13 1-16,0-9 0 15,3-10-10-15,4-4-3 16,0 0 7-16,0-21 7 16,0-12 3-16,13-6-4 15,10-3 3-15,5 1-4 16,2 4-1-16,-2 4-2 0,2 8 2 15,-8 6 1 1,-3 9 0-16,-3 8 4 0,-7 2 2 16,-2 6 7-16,-5 27 0 15,-2 15 1-15,0 8-2 16,0 8-2-16,0 0-1 16,0-4-2-16,-2-12-5 15,2-13-41-15,0-17-65 16,0-15-87-16,2-3-99 15</inkml:trace>
  <inkml:trace contextRef="#ctx0" brushRef="#br0" timeOffset="4860.04">14844 6718 397 0,'0'0'211'0,"-2"7"-171"0,2-1 38 16,8-6-41-16,22 0-26 15,7 0-7-15,7 0-13 16,0 0-28-16,-6-2-29 16,2-9-105-16,-1 4-116 15</inkml:trace>
  <inkml:trace contextRef="#ctx0" brushRef="#br0" timeOffset="5250.83">15353 6713 541 0,'-21'8'123'0,"6"-2"-105"16,9-6 56-16,6 0-50 15,0-6-21-15,0-13-4 16,0-1-1-16,0 1 2 15,0 2 1-15,0 3 0 16,0 5 0-16,-5 8 4 16,-1 1 5-16,-1 0-3 15,-3 0-5-15,-3 16-1 0,-6 17 1 16,1 13-1 0,1 5-1-16,4-1 3 0,11-6 2 15,2-11-4-15,0-13 1 16,4-7-3-16,16-8 3 15,6-5-5-15,1-7-5 16,6-22-24-16,-1-15-14 16,-4-3-24-16,-3-9-48 15,-2-4-20-15,-3-2-6 16,-1-5-1-16</inkml:trace>
  <inkml:trace contextRef="#ctx0" brushRef="#br0" timeOffset="5465.85">15546 6263 81 0,'13'-37'150'0,"-1"10"-20"0,-10 11-16 15,-2 7-14-15,0 5-19 16,0 4-19-16,0 0-9 16,0 0-18-16,-4 7-15 15,-13 18-13-15,-1 14-1 16,-5 16 2-16,-4 20-2 16,-3 16-4-16,-2 12-2 15,-1 5-26-15,10-13-3 16,14-20-14-16,9-25-20 15,0-25-51-15,0-21-48 16,22-4-42-16</inkml:trace>
  <inkml:trace contextRef="#ctx0" brushRef="#br0" timeOffset="5833.9">15543 6623 299 0,'-18'0'203'0,"7"9"-153"15,1-1 37-15,10-6-60 16,0-2-22-16,0 3-3 16,12-2-1-16,8-1-3 15,1 0 2-15,0 0-2 16,-3 0-1-16,-4 0 4 16,-5 0-1-16,-2 0 0 15,-2 0 2-15,-5 0 1 16,0 0 3-16,0 0 1 15,0 0-2-15,0 0-1 0,0 13-1 16,-17 10-3-16,-4 10 5 16,1 6 8-16,2 7 10 15,2-3-3-15,6-3-14 16,10-9-3-16,0-11-2 16,0-5-2-16,12-7-2 15,6-8-10-15,8 0-19 16,-1-1-20-16,1-31-38 15,1-9-79-15,-7-11-56 16</inkml:trace>
  <inkml:trace contextRef="#ctx0" brushRef="#br0" timeOffset="5958.89">15752 6421 271 0,'-11'-17'198'0,"2"11"-105"0,-5 2 17 15,14 1-39-15,0 3-48 16,0 0-23-16,0 0-22 15,0 19-47-15,12 6-93 16,6 8-217-16</inkml:trace>
  <inkml:trace contextRef="#ctx0" brushRef="#br0" timeOffset="6583">16068 6576 416 0,'-19'7'254'0,"6"0"-224"16,3-2 67-16,10-5-64 16,-5 0-24-16,3 0-8 15,-2-12-1-15,-3-3-6 16,0 0 1-16,-2 3 2 16,-3-1 0-16,-2 5 2 15,-4 4 1-15,2 4 0 16,-2 0-1-16,1 0 1 15,-1 12-2-15,2 10 1 16,3 4 1-16,5 4-1 16,8-4-1-16,0-5 0 0,0-3 2 15,8-5-8 1,9-5 3-16,7-2-2 0,1-6-8 16,1 0 7-16,-2 0-7 15,-3-2-7-15,-2-12 6 16,-6-3-1-16,-4 1-6 15,-3 1 8-15,-4 1-1 16,-2 1 11-16,0 5 5 16,0 2 1-16,0-1 1 15,0 5 5-15,0 2 5 16,0 0 0-16,0 0 0 16,0 0 0-16,-5 0-7 15,-2 15 0-15,2 9-1 16,1 12 2-16,-5 7 3 0,-3 7 6 15,1 2 2-15,0 2-2 16,-2-6-3-16,4-9-3 16,3-6-5-16,-2-15-1 15,1-7-2-15,1-7 2 16,-5-4-3-16,-4 0 1 16,0 0 0-16,-6-2-2 15,2-12-1-15,1-7-10 16,6-4-23-16,1-2-30 15,4-9-94-15,7 3-221 16</inkml:trace>
  <inkml:trace contextRef="#ctx0" brushRef="#br0" timeOffset="7016.94">16128 6564 438 0,'-5'1'65'0,"5"2"-16"16,0-3 9-16,0 0-48 15,12 0-8-15,9 0 0 0,-1 0-1 16,-2 0 1-16,0 0-2 15,-1 0 0-15,-6 0 4 16,-3 0 8-16,-4 0 6 16,-4 0 1-16,0 0-3 15,0 6-3-15,0 6-3 16,0 2-1-16,0 6-3 16,-4 0 2-16,-8 7-2 15,0 2-2-15,2 4 3 16,6-2-6-16,2 0 1 15,2-4-2-15,0-6-1 16,0-4-1-16,2-7-5 16,8-4-15-16,1-6-8 0,0 0-3 15,1-8-18 1,-3-18-44-16,0-6-49 0,8-10-184 16</inkml:trace>
  <inkml:trace contextRef="#ctx0" brushRef="#br0" timeOffset="7173.35">16353 6108 702 0,'-11'7'24'0,"-1"5"43"16,12-4-22-16,0 9-43 15,2 5-26-15,15 1-50 16,13 6-154-16</inkml:trace>
  <inkml:trace contextRef="#ctx0" brushRef="#br0" timeOffset="7415.79">16415 6497 531 0,'0'9'96'0,"0"1"-53"16,5-6 46-16,25-4-71 15,4 2-15-15,8 0-2 0,1-2-12 16,-6 3-29-16,-3-2-38 16,-6-1-54-16,-3 0-31 15</inkml:trace>
  <inkml:trace contextRef="#ctx0" brushRef="#br0" timeOffset="7716.83">16652 6292 561 0,'-9'0'77'0,"-3"0"-4"15,10 0 25-15,2 0-57 0,0 0-28 16,0 0 1-16,-7 0-9 16,-5 25-2-16,-5 17 1 15,-7 16-2-15,-6 20 8 16,3 10-2-16,3 4 7 16,13 6-3-16,9-5-1 15,2-12-7-15,13-15-3 16,17-20-7-16,12-21-25 15,4-18-32-15,3-7-55 16,15-23-168-16</inkml:trace>
  <inkml:trace contextRef="#ctx0" brushRef="#br0" timeOffset="16864.24">27217 7418 163 0,'-19'0'257'0,"-2"7"-198"0,6-3 13 15,15-4-33-15,0 0-33 16,0 0-7-16,0 0-3 16,0 0 3-16,0 0 1 15,0 0 1-15,0 0 5 16,0 0 8-16,0 0 11 16,0 0 1-16,0 0-4 15,0 0-3-15,0 0-2 16,0 0-6-16,0 0-1 15,0 0-3-15,-2-2 0 0,-5-1-1 16,-1-3 4-16,4 1-1 16,-3 3 3-16,3-1-1 15,-3 3-2-15,-1 0 1 16,-1 0-5-16,-8 0 4 16,2 0-4-16,0 0 5 15,-6 3-2-15,4 3-3 16,2 4-2-16,-2-2-1 15,1 3 0-15,2-3-1 16,3 1 0-16,0-1 0 16,5-4 0-16,0 0-1 15,3-2 2-15,1 3-3 16,-2 2 2-16,-1-3-2 0,-1 3 2 16,-2 1-1-16,3-1 0 15,1 1 1-15,0 1-1 16,-1 0 1-16,3-1 0 15,0-2 1-15,-1-1 0 16,3-1 0-16,0 2-3 16,0 2 2-16,3 3 2 15,12-1-1-15,6 1 0 16,3-1 0-16,2-2 0 16,2-2-3-16,2 3 2 15,-5-2 0-15,1 2 0 16,-5 2-2-16,-6 1 3 15,2-2-2-15,-4 2 1 16,-6-1 2-16,1-1-1 0,-2-1 0 16,-3-3 0-16,-3 1 0 15,0-4 2-15,0 1-1 16,0 3 2-16,0-3 1 16,0 4-1-16,-9-2-2 15,-3 3 2-15,3-1 1 16,0 2-2-16,-1 5 1 15,-1-5-2-15,2 1-1 16,1-5 0-16,-1-2 1 16,5-1-2-16,-5-3 1 0,1 3 1 15,-3-3 0-15,0 0-2 16,-6 0 2-16,2 0 0 16,-2 0-1-16,4 0-1 15,-1-4 3-15,-2-2-2 16,6 1-2-16,-1 1 2 15,4 0 1-15,1 4-1 16,-4 0-2-16,3 0 1 16,0-3-2-16,-2 3 2 15,4 0 1-15,0 0-2 16,3-1 1-16,2 1-1 16,0 0 2-16,0 0-2 15,0-2 0-15,0 0 0 16,0 2 0-16,0 0-2 15,0 0 1-15,0 0-2 0,0 0-3 16,0 0-3-16,0 0-18 16,-2 0-24-16,0-4-67 15,2 4-149-15</inkml:trace>
  <inkml:trace contextRef="#ctx0" brushRef="#br0" timeOffset="17788.46">27157 7438 194 0,'-8'6'263'0,"0"-2"-191"15,-3-4 30-15,11 2-48 16,0-2-20-16,0 0-14 0,0 0 0 16,-3 0-8-16,-3 0-3 15,-2 0-2-15,-1-2 6 16,-2-2-1-16,-3-1 1 15,0 1-2-15,-4 2 6 16,2 2-7-16,-1 0-2 16,-4 0-4-16,4 0-1 15,-4 11 0-15,1-1-3 16,1 3 0-16,2-3 1 16,2 2 0-16,3 1-1 15,2 1 0-15,6-1 1 16,2-3-1-16,2 3-1 15,0-1 0-15,0 2 2 0,0 1-2 16,13-1 3-16,2 3-3 16,-2-1 3-16,3-2-3 15,0-1 1-15,1 0 0 16,4-3 1-16,-4-1 0 16,2-1-2-16,-1-2 2 15,1 0-1-15,-8 0 1 16,1-2-1-16,-3 3 0 15,-2-1 1-15,-1 0 2 16,-2 0-3-16,-2-2 0 16,-2 5 0-16,0-1 2 15,0 0 0-15,0 1-2 0,0-5 0 16,0-2-7-16,0 2-19 16,-10 2-42-16,-8-1-45 15,6 1-146-15</inkml:trace>
  <inkml:trace contextRef="#ctx0" brushRef="#br0" timeOffset="19961.16">28871 6659 234 0,'0'-3'6'15,"0"3"-18"-15,-7 0 13 0,7 0-74 16,0-6-33-16</inkml:trace>
  <inkml:trace contextRef="#ctx0" brushRef="#br0" timeOffset="37215.51">27215 8338 378 0,'-17'-12'96'0,"0"-3"-46"0,-9 1 41 15,26-3-43-15,0 1-22 16,0 5-1-16,0 3-3 15,0-1-3-15,0 6-1 16,0 1 4-16,0 2-1 16,0 0 3-16,0 0-1 0,0 18-12 15,5 18-1-15,6 19-6 16,-5 20-3-16,-2 14 1 16,-4 8-4-16,0 5 1 15,0-10-6-15,0-8-4 16,0-20-12-16,0-18-13 15,0-13-16-15,2-17-31 16,-2-12-78-16,2-4-31 16</inkml:trace>
  <inkml:trace contextRef="#ctx0" brushRef="#br0" timeOffset="37449.87">27305 8340 35 0,'0'-33'448'15,"0"4"-393"-15,-21 8 55 0,21 0-35 16,0 9-29-16,0 7-20 16,-2 2-3-16,-5 3 0 15,-7 0-18-15,-4 20-7 16,-14 22 2-16,2 12 0 16,-8 10-3-16,-7 0-3 15,0-3-12-15,0-8-25 16,4-9-25-16,13-17-42 15,14-15-56-15,14-9-69 16</inkml:trace>
  <inkml:trace contextRef="#ctx0" brushRef="#br0" timeOffset="37613.57">27205 8280 391 0,'10'-2'97'0,"-3"2"19"0,8 0-43 16,21 15-22-16,9 14-15 15,4 8-16-15,1 8-10 16,1 5-9-16,0-2-15 16,-3-7-41-16,-9-6-56 15,9-7-131-15</inkml:trace>
  <inkml:trace contextRef="#ctx0" brushRef="#br0" timeOffset="39148.67">26402 9485 391 0,'-13'-18'153'0,"-1"-1"-82"15,-13 4 21-15,27 14-46 16,0-2-32-16,0-5-2 16,27-3 4-16,12-7-11 15,9 2-3-15,1 5 1 16,1 6-1-16,-4 2-3 15,-9 3 0-15,-7 0 3 0,-9 3-2 16,-10 15 1-16,-4 3 0 16,-7 2 1-16,0 7 2 15,-18-3-6-15,-12 0-3 16,-4-2-4-16,-6-5-7 16,1-3-8-16,0-11-6 15,0-6 1-15,9 0-3 16,5-2-7-16,8-16-4 15,8-8 0-15,9-7 15 16,0 3 22-16,0-3 5 16,0 1 3-16,3 3 8 15,3 11 13-15,2 8 11 0,-6 7 10 16,3 3-4-16,-3 0-8 16,-2 7 4-16,0 20-8 15,0 14-13-15,0 9-2 16,0 6 0-16,-14 10-8 15,0 10-1-15,-2 10-4 16,2 2-1-16,8-11-8 16,6-19-27-16,0-19-35 15,0-20-31-15,13-11-43 16,17-8-22-16,6 0-109 16</inkml:trace>
  <inkml:trace contextRef="#ctx0" brushRef="#br0" timeOffset="39499.21">26596 9771 225 0,'0'-13'108'16,"0"5"-20"-16,-2 2 6 0,2 6-22 16,0-2-18-16,13 0-14 15,8 2-9-15,7 0-13 16,-1-4-9-16,1 0-6 16,2-4-1-16,-5-5-2 15,0 1-1-15,-3-9-7 16,-9-6-5-16,-2 0-3 15,-6-2 3-15,-5 2 1 16,0 4 5-16,0 3 3 16,-12 5 4-16,-11 5 0 15,1 5 2-15,-6 5 3 0,-2 0-1 16,5 9 5-16,-3 22-1 16,5 17-2-16,3 8 2 15,5 8-1-15,6 6 4 16,9-8-4-16,0-12-6 15,5-15 0-15,18-15-2 16,9-11 1-16,3-9-17 16,6-6-25-16,3-31-46 15,-1-13-74-15,13-6-52 16</inkml:trace>
  <inkml:trace contextRef="#ctx0" brushRef="#br0" timeOffset="39797.73">27149 9458 215 0,'0'-8'112'15,"0"8"-1"-15,-15 0 15 0,11 0-47 16,4 6-21 0,0 13-20-16,0 16-6 0,-5 15-10 15,-5 8-9-15,-5 8-1 16,-2 5-3-16,-1-1-3 16,4-5-5-16,5-16 1 15,5-20 0-15,4-16-1 16,0-13-2-16,0 0 3 15,0-28 3-15,0-21-4 16,13-20 1-16,8-13-2 16,5 1 0-16,3 4-2 15,6 11-3-15,1 15-8 0,3 15-8 16,-9 13-16-16,-2 17-25 16,-11 6-33-16,-4 6-80 15,-1 30-108-15</inkml:trace>
  <inkml:trace contextRef="#ctx0" brushRef="#br0" timeOffset="40150.19">27344 9570 638 0,'-17'9'52'0,"4"5"3"15,11-8-8-15,2-4-37 16,11 4-5-16,19-3-3 0,2-1-6 15,0 2-4-15,-2-4 0 16,-7 4-3-16,-9 0 2 16,-2-2 5-16,-8 0 3 15,-2 1 0-15,-2-2 1 16,0-1 2-16,0 3-1 16,0 1 0-16,-11 10-2 15,-10 13 2-15,-4 8-2 16,-1 17 3-16,4 10 0 15,5-2 1-15,13-10 1 16,4-15-5-16,0-20 0 16,15-14-2-16,15-1-5 15,0-14-6-15,3-25-14 16,-4-13-24-16,-5-14-59 0,6-3-47 16,6-1-149-16</inkml:trace>
  <inkml:trace contextRef="#ctx0" brushRef="#br0" timeOffset="40270.78">27707 9305 123 0,'-16'-2'341'0,"3"2"-267"16,-9 0 5-16,18 2-42 15,-3 0-29-15,7 2-25 16,0 7-39-16,0 7-69 16,5 16-75-16</inkml:trace>
  <inkml:trace contextRef="#ctx0" brushRef="#br0" timeOffset="40615.51">27808 9699 341 0,'0'12'66'0,"0"-4"42"16,-4-6-12-16,2 5-51 15,-1-3-10-15,1 4-7 16,2 5-9-16,-5 9 5 16,0 9-5-16,3 11-1 15,0 7-10-15,2-3-3 16,0-8 0-16,0-11-5 15,12-9 1-15,6-8-1 16,3-10 1-16,2 0-1 16,-3 0 2-16,6-14-1 15,-5-15-1-15,-1-7-1 0,-4-5-5 16,-9-7 0-16,-7 1 4 16,0-3 1-16,0 7 1 15,-16 7 2-15,-7 12 0 16,-5 16 8-16,-4 8-1 15,-2 5 0-15,-3 33-8 16,2 14-2-16,8 10-12 16,11-3-36-16,9-4-57 15,7-10-128-15</inkml:trace>
  <inkml:trace contextRef="#ctx0" brushRef="#br0" timeOffset="41114.51">28252 9808 491 0,'0'-3'176'0,"-7"-4"-105"15,-8-4 10-15,9-1-42 16,2-6-26-16,-3-7-6 16,3 4-6-16,-3 2-1 15,-1 3 2-15,-1 8 3 16,-4 8-6-16,-6 0 1 15,-6 16 2-15,-5 28-2 16,0 10-1-16,8 12 1 16,5 0-2-16,13-4 2 0,4-8-2 15,2-15 0-15,26-12 0 16,10-16-3-16,11-11-6 16,1-27-11-16,3-29-19 15,-6-29-22-15,-6-12-8 16,-2-9-18-16,-3-4 41 15,0 12 42-15,-10 8 6 16,2 13 18-16,-5 15 42 16,-4 14-16-16,-3 17 3 15,-6 11-1-15,-6 13-3 16,-4 7-3-16,0 0-4 16,0 0-11-16,0 19-6 15,-4 16-8-15,-17 17 2 16,-7 23 5-16,-6 18 0 0,-3 19-10 15,-5 20-5-15,8 17-4 16,14-4-6-16,12-21-39 16,8-35-62-16,32-31-173 15</inkml:trace>
  <inkml:trace contextRef="#ctx0" brushRef="#br0" timeOffset="41282.22">29037 10231 825 0,'0'35'71'0,"0"-8"-36"15,0-17 14-15,0-10-36 0,0 0-12 16,0 0-9-16,5-18-37 16,-3-13-91-16,19 3-273 15</inkml:trace>
  <inkml:trace contextRef="#ctx0" brushRef="#br0" timeOffset="77120.67">6722 13118 367 0,'-20'0'164'0,"-8"0"-140"0,-6 0 29 16,34 0-1-16,0 0-34 15,0 0-11-15,0 0 1 16,0 0 6-16,0 0-1 15,0 0 0-15,0 0-1 16,0 0 4-16,0 0 3 16,0 0-2-16,0 0-7 15,20 0 4-15,10 0 2 16,14 0-5-16,6 0-4 16,5 0 2-16,14 0-4 15,3 0-2-15,4 0 0 0,0 0 1 16,-7 0 0-16,-9-6-2 15,-12 3-1-15,-11 1 0 16,-12 2-1-16,-11 0-7 16,-7 0-37-16,-7 0-53 15,0-2-84-15,0-10-195 16</inkml:trace>
  <inkml:trace contextRef="#ctx0" brushRef="#br0" timeOffset="78553.46">10085 13093 365 0,'-2'0'110'0,"-5"0"-82"0,-13 0 30 15,20 0 8-15,0 0-32 16,0 0-16-16,0 0 11 16,0 0 2-16,18 0-1 15,3 0-6-15,7 0-6 16,9 0-1-16,-1 0 0 15,11 0-4-15,3 0-7 16,-2 0 1-16,2 0-1 16,-1 0 0-16,-2 0-5 15,-6 0 1-15,-5 0-2 16,-6 0 0-16,-4 0-7 16,-8 0-11-16,-6-3-24 15,-6 2-18-15,-3-2-39 0,3 1-93 16,6 2-152-16</inkml:trace>
  <inkml:trace contextRef="#ctx0" brushRef="#br0" timeOffset="80364.14">18982 13140 600 0,'-22'15'98'0,"3"-8"-57"16,17 0 36-16,2 2-49 15,11-8 0-15,24-1-8 16,11 3-5-16,7-3-4 0,2 0 0 16,5 3-3-16,2 2 5 15,3 1-5-15,-1-2-3 16,1-4 1-16,-1 0 0 16,-4 0 0-16,-8 0-4 15,-5 0 1-15,-11 0-3 16,-8 4 0-16,-7-1 1 15,-12-2-4-15,-9-1-8 16,0 0-15-16,-7 0-28 16,-16-6-49-16,4-17-112 15,12-1-277-15</inkml:trace>
  <inkml:trace contextRef="#ctx0" brushRef="#br0" timeOffset="81532.13">22281 12977 642 0,'-2'2'65'0,"-7"-1"-15"16,5 3 33-16,4 3-32 16,0-5-25-16,19-2-2 0,24 0 0 15,17 0-8-15,9 0-7 16,-1 0-2-16,9 0-1 16,-6 0-2-16,5 2-2 15,2 7 0-15,-6-1-3 16,-5 0 2-16,-8-1 0 15,-11-4 1-15,-6-1-4 16,-12 0 4-16,-12-2-2 16,-11 0 1-16,-5 0-2 15,-2 0 1-15,0 0-9 16,-9-6-16-16,-14-6-20 16,-2 4-19-16,-5 1-68 15,9 7-128-15</inkml:trace>
  <inkml:trace contextRef="#ctx0" brushRef="#br0" timeOffset="83431.47">12711 13380 112 0,'-2'2'425'0,"-21"-2"-397"16,-9 0 24-16,32 9 3 16,0-5-18-16,0-4-15 15,0 0-1-15,4 0-2 16,19-6 8-16,7-9-15 0,5-9-4 16,3 1-4-16,4-1-1 15,0 0-2-15,5 3-1 16,0 3 1-16,-4 3-2 15,4 9 1-15,-6-1 0 16,-2 7 1-16,-7 0-3 16,-7 0 2-16,-4 3 0 15,-2 9 0-15,-3 5 0 16,0 3 1-16,0 3 2 16,-2 4-2-16,2-2 1 15,5-2-3-15,-3-5-1 16,5-3 1-16,2-5-2 15,3-8 1-15,11-2 1 0,-5 0 2 16,3-6-1-16,-2-13 0 16,0 1 2-16,1-5-2 15,-1 2 0-15,4 1-3 16,-3-1 1-16,0 4-1 16,-2 3 1-16,-4 6 1 15,-6 1 0-15,0 4 0 16,-3 3-1-16,-4 0 2 15,0 0-4-15,-4 0-8 16,0 0 2-16,-7 0 6 16,5 0-1-16,-1 0 0 15,4 3 4-15,2-1 0 0,2 3 1 16,-1-4 1 0,-2 2-1-16,-5-1 1 0,-5 0-11 15,-5 2-90-15,0-3-96 16,11 2-103-16</inkml:trace>
  <inkml:trace contextRef="#ctx0" brushRef="#br0" timeOffset="84247.15">15578 13345 650 0,'0'-20'15'15,"0"-12"29"-15,0 18-4 16,9-21-29-16,21-2-8 16,6 1-2-16,4 5 1 15,1 9-3-15,3 2-8 16,-2 11 4-16,-1 2 5 15,-2 7 0-15,-3 0-1 0,4 0 2 16,-6 19 4-16,5 8 3 16,-9 2-1-16,-2 2-1 15,0 2 0-15,-5-4 3 16,1-2 0-16,2-8-7 16,2-12-1-16,8-7 0 15,11 0-2-15,4-24 0 16,8-11 2-16,0-2-3 15,1 1 3-15,-4 7-1 16,-1 6-1-16,-2 7 2 16,-5 6-2-16,3 3 0 15,-5 3 1-15,-7 4-1 0,-4 0-1 16,-8 0 0 0,-2 0 2-16,-2 0-1 0,-6 0 2 15,-2 11 1-15,2 5 3 16,-4 5 4-16,2-1 1 15,2-2-6-15,9-8-3 16,8-10-1-16,13 0-1 16,5-23-12-16,6-13-30 15,-5-5-65-15,11 2-110 16</inkml:trace>
  <inkml:trace contextRef="#ctx0" brushRef="#br0" timeOffset="85549.32">25085 13426 483 0,'-8'-4'33'0,"8"-29"19"0,0 18 26 15,23-18-34-15,24-8-23 16,5-6-11-16,6 2-4 15,-1 5 0-15,3 0-1 16,-7 2-1-16,0 1-1 16,-7 8 1-16,-5 5 4 15,-4 8 1-15,-7 12-1 0,-5 4-2 16,-1 7 4-16,-6 20 2 16,-4 6-5-16,-1 2 1 15,-1 1-4-15,-1-4 0 16,4-4-4-16,5-10 0 15,3-2 0-15,7-3 0 16,7-3 0-16,1-1 1 16,9-5 0-16,2-4 1 15,3 0-2-15,1-7 1 16,-2-13-1-16,-3-1-1 16,-6 3-7-16,-8 1-16 0,-9 2-24 15,-11 11-61 1,9 4-132-16</inkml:trace>
  <inkml:trace contextRef="#ctx0" brushRef="#br0" timeOffset="86363.42">28091 13351 468 0,'2'0'270'0,"-2"0"-266"0,0 0 30 16,0 0 8-16,26-1-22 16,15-24-14-16,10-11-3 15,9-1-1-15,4 4-3 16,-2 6-1-16,-2 6 3 15,-4 11-3-15,-6 10-1 16,-2 0 3-16,-7 0 0 16,-1 7-1-16,-5 3-4 0,-5 2 2 15,-5 0 1 1,-5 7 1-16,-3 0-2 0,0-1 4 16,0 7-1-16,6-5 1 15,5 4 0-15,6-6 1 16,12-5-1-16,12-12 0 15,4-1 0-15,2 0-2 16,5-1-2-16,-9-6-3 16,-7 7-1-16,2 0 0 15,-9 0 5-15,0 11 0 16,0-3 4-16,-2-4-2 16,-1-4 0-16,4 0 5 0,-4 0-4 15,4-16 1-15,-4 1-1 16,3-1 0-16,0-3-7 15,3-4-2-15,-1 0-21 16,3-2-13-16,-6-5-12 16,-6 1-21-16,1 1-126 15</inkml:trace>
  <inkml:trace contextRef="#ctx0" brushRef="#br0" timeOffset="93163.21">14925 14747 253 0,'-15'18'136'15,"-8"-1"-95"-15,-7-13 39 16,28-4-16-16,2 0-29 16,0 0-13-16,0 0 7 0,0 0 7 15,0 0-1-15,0 0-5 16,0 0-3-16,0 0-2 15,16 0 6-15,17 0-5 16,10 4-5-16,12-4-6 16,10 0-5-16,11 0 1 15,12 0 6-15,17-12-3 16,17-9-7-16,7-8 2 16,7-4-2-16,2 0-4 15,-7-2-1-15,-7 3 2 16,-9 12-4-16,-14 6 0 15,-16 11 1-15,-14 3-1 16,-11 0 0-16,-13 0 1 16,-13 0 0-16,-11 7 0 0,-9-3 0 15,-8-2 1-15,-6-2-1 16,0 0 3-16,0 0 1 16,0 0-3-16,0 0 2 15,0 0-3-15,0 0 0 16,0 0-1-16,0 0 1 15,-2 0-1-15,2 0-1 16,0 0 1-16,0 0 0 16,0 0 0-16,0 0-1 15,0 0 0-15,0 0 1 16,0 0-1-16,0 2 2 16,0-2-1-16,0 0 0 0,0 0 1 15,0 0 0-15,0 0 0 16,0 0 0-16,0 0 0 15,0 0-1-15,0 0 1 16,-2 0-2-16,-2 0 1 16,1 0-3-16,-3-2-1 15,-4 2-8-15,1-2-13 16,0 2-17-16,-5-11-21 16,0-1-38-16,3 2-78 15,6-5-196-15</inkml:trace>
  <inkml:trace contextRef="#ctx0" brushRef="#br0" timeOffset="95547.42">7194 11882 462 0,'0'12'150'0,"0"4"-123"0,-16-8 31 15,16-8-14-15,0 0-16 16,0 0-1-16,0 0-9 16,0 0-1-16,0-2 1 15,0 2-4-15,0-4 1 16,0-2-2-16,2-4 3 15,7-4-6-15,1-7 2 16,1-4-3-16,5-2 0 0,4-4-2 16,6-4-2-1,8-3-2-15,3-3 0 0,5-1 0 16,6 5-2-16,5 0 2 16,7-5-3-16,9-7 1 15,5-7 1-15,6-6-1 16,3-1-1-16,2 1 0 15,-3 5 1-15,2 3 1 16,-4 4 0-16,-2 8-4 16,-1 1 4-16,-4 6-2 15,0 0 1-15,-1 2-2 16,1-1 2-16,-4 1 0 0,5 4-2 16,-3 2 1-1,-2 0 0-15,5 3 1 0,-3 1-4 16,4 2 4-16,2 4-1 15,6 1 2-15,2-1-3 16,7-2 1-16,3 1 1 16,6-1-1-16,2-3 1 15,8-1-2-15,3 0 2 16,6 1-1-16,0 0 0 16,4 4-1-16,-2-1 2 15,2 3-1-15,0 1 0 16,3-1 0-16,7 1 1 15,-1 1-1-15,8-3-1 16,5 3 3-16,2 0-3 16,6 1 1-16,-2 4 0 0,2-2 2 15,2 4-4-15,1-1 2 16,1 0 1-16,2-1-2 16,-4 1 2-16,-2 0 0 15,1-1-1-15,5 5 1 16,-3-2-1-16,4 4 2 15,-1 0-2-15,-4 2 0 16,0 0-3-16,-4 0 4 16,-3 0-1-16,2 9 2 15,-1 2-2-15,-2 6 0 16,-1 0 0-16,-7-1 0 16,-2-1 0-16,-7-3 0 0,0 0 1 15,-4 3 0-15,-3-1-2 16,0 7 0-16,-2 0 2 15,-2 6-1-15,4 5 3 16,2 4 0-16,2 3-2 16,3 1 1-16,2 1-1 15,0-1 0-15,3-3 1 16,-3-4-1-16,1-2-1 16,-3-5 0-16,2-2 2 15,4 0 0-15,0 1 0 16,-1 2 0-16,2 4-2 15,-2-1 2-15,2 1-1 16,0 1-2-16,-4 4 2 0,-8 3-1 16,-4 5 2-1,-4-1-2-15,-11 1 0 0,-6-1-1 16,-9-1 2-16,-8-1-1 16,-9-2 1-16,-5 0 0 15,-10-1-1-15,-10 1 1 16,-4-2 1-16,-7-1-2 15,-5-3 0-15,-6-5 0 16,-5 1 0-16,-5 1 0 16,-4-8 0-16,0-5 0 15,-4-6 0-15,-4-5 0 16,1 0 0-16,-5-2 0 16,1-2 0-16,-1 2 0 15,0 0 0-15,2 0 0 0,2 3 0 16,-2-3 0-16,-1 0 0 15,1 0 0-15,-2-2 0 16,-2 0 0-16,3 1 0 16,-3-3 0-16,0 3 0 15,4 1 0-15,0 3 0 16,2 2 0-16,1-2 0 16,-3 2 0-16,-2 1 0 15,0 0 0-15,-2-3 0 16,3-3 0-16,-1-1 0 15,-2-2 0-15,0-1 0 16,0 0 0-16,0 0 0 16,0 0 0-16,2 0 0 0,-2 0 0 15,0 0 0-15,0 0 0 16,0 0 0-16,0 0 0 16,-13 0-28-16,-15 0-100 15,9 0-281-15</inkml:trace>
  <inkml:trace contextRef="#ctx0" brushRef="#br0" timeOffset="97229.56">13868 11958 520 0,'-32'25'136'0,"-5"-1"-103"16,-2-3 42-16,25-13-18 15,7-4-18-15,5-1-11 16,2-3-11-16,0 0-9 16,0 0-4-16,0 0-2 15,0 0 1-15,7-4-1 16,12-15 1-16,6-7 1 15,1 0 2-15,6-7 3 16,2 2-2-16,5 0-2 0,4-2-1 16,8-3 0-1,5 3-2-15,1-2 1 0,5 0-1 16,3-2-1-16,1-1 0 16,3 1-1-16,5 4 1 15,2-2-2-15,5-5 1 16,5 0 0-16,4-4 0 15,2-6 0-15,6 2 1 16,3-2-2-16,-3 0 0 16,1 5 0-16,3-1 1 15,6-1 0-15,5-3 2 16,4-1-4-16,0 1 3 16,-2-2-2-16,7 5 2 0,4-1-2 15,-1 4 0-15,-1 7 1 16,-2 4-1-16,-7 7 2 15,5 2-1-15,-8 5 1 16,1-1-2-16,0-1 2 16,-3 1-1-16,3-3-1 15,0 2 3-15,-1 0-2 16,8 1-1-16,4 3 2 16,0-1 0-16,5 3-2 15,-2-1 2-15,4 1 0 16,7 2-2-16,0 1 0 15,2 6 2-15,1 2-2 16,2-1 2-16,1 5-1 0,1 0 0 16,-2 0 0-16,-3 0 0 15,1 5-1-15,-1 1 3 16,3 2-3-16,-6-1 2 16,2 1-1-16,1 0-1 15,1-2 0-15,4 5 3 16,-5-3-1-16,0 4-1 15,-4 1-2-15,-2 1 3 16,-3 3-2-16,-7 1 2 16,-2 1-2-16,-10 2 0 15,-3 2 2-15,-6 2-2 16,-7 0 3-16,2 1-1 0,-6 5-2 16,0-2 1-1,-6 3 1-15,-5 0 1 0,-2 0-1 16,-8-3 0-16,2 1 0 15,-1-2-1-15,-1-2 2 16,-4-3-2-16,-5-2 1 16,2-1-1-16,-4 3 0 15,2 1 0-15,0 0 0 16,-2-3-1-16,2 2 3 16,-2-3-2-16,0-1-2 15,-2 1 1-15,-3 1 1 16,-1 4-3-16,-5 2 0 15,0 4 4-15,-3 0-1 16,-2 0-2-16,-5-1 1 0,-5-4-2 16,-2-2-1-1,0-1 6-15,-4 1-3 0,2 2 1 16,-2 3 1-16,2 2 0 16,0 1 0-16,0-1-1 15,-3-2 0-15,5 1 0 16,3-1 0-16,-3-2 0 15,2 2 0-15,1-5-1 16,-3 0 1-16,5-1 2 16,2 0-3-16,0 4 2 15,2-2-1-15,-2 4 3 16,-1-1-2-16,-6-3-1 16,-4 0 1-16,-6-4-1 0,-6-7 1 15,-4-1-1 1,-8-9 0-16,-4-4-1 0,0 0 1 15,0 0-9-15,0-4-14 16,-18-15-31-16,-9-6-43 16,8 3-103-16</inkml:trace>
  <inkml:trace contextRef="#ctx0" brushRef="#br0" timeOffset="140428.48">2194 14724 323 0,'0'-4'188'0,"0"4"-126"0,-20-6 10 16,20 1-3-16,0 5-40 16,0 0-17-16,0-8 6 15,0-12-1-15,0-5 8 16,0-2 0-16,0 4 8 15,0 4-3-15,-5 5-6 16,0 6-1-16,-1 1-5 16,-3 6-10-16,-4 1-2 15,-4 0-2-15,-7 0-2 0,-3 0-5 16,-8 12 1 0,1 6 2-16,0 8-3 0,1 2 2 15,12-1-3-15,6-2 1 16,9-4 1-16,6-1-1 15,0 0 0-15,15 0 1 16,10 3-1-16,5-1-7 16,2-11-3-16,3-7 1 15,1-4 2-15,-1 0-6 16,-5-19 1-16,-3-6 1 16,-6-4 5-16,-7 2-1 15,-5 7 2-15,-7 3 0 0,-2 7 2 16,0-5 0-1,0 1-3-15,0-3 4 0,-5-1 1 16,-4 1 4-16,3 5 1 16,-1 5 1-16,7 3 2 15,0 4 7-15,0 0-4 16,0 7 1-16,0 19-4 16,0 30-4-16,0 17 3 15,0 20-1-15,0 2 2 16,5-6 1-16,-1-16 3 15,-2-9 1-15,-2-16-5 16,0-16 3-16,0-6-3 16,0-8 1-16,-13-1 0 0,-4-7-1 15,-6-2-5-15,-2-1-10 16,-2-7-7-16,1 0-30 16,3-7-20-16,2-27-56 15,17-6-70-15,4-20-126 16</inkml:trace>
  <inkml:trace contextRef="#ctx0" brushRef="#br0" timeOffset="140744.46">2565 14809 460 0,'-21'10'130'0,"5"-6"-84"16,7 3 31-16,7-3-35 0,0-4-29 15,2 0-5-15,0 8 0 16,0 16-5-16,0 21-1 16,0 10 1-16,-3 5-3 15,-2-16 2-15,-2-15-2 16,3-13 2-16,2-10 3 16,2-6-5-16,0 0-3 15,0 0-6-15,0-28 7 16,0-22 2-16,0-23-9 15,15-11-3-15,11-1-7 16,1 4-14-16,5 8-34 16,1 13-44-16,1 23-39 15,10 23-92-15</inkml:trace>
  <inkml:trace contextRef="#ctx0" brushRef="#br0" timeOffset="141078.78">2800 14883 462 0,'-19'0'72'16,"1"0"10"-16,16 0-34 16,2 0-34-16,0 0-11 15,0 13-2-15,2 14 0 16,11 10 0-16,-1 11 0 16,0-15 0-16,1-8-3 15,-3-13 3-15,-1-12-3 0,0 0 1 16,1 0 2-1,-2-23 3-15,1-10-1 0,-4-10-2 16,-3-3 1-16,-2-5-2 16,0-1 0-16,0 8 2 15,-9 12 3-15,-6 9 7 16,-2 12-4-16,-2 11-2 16,-1 0 2-16,-3 4-11 15,2 29-12-15,-1 15-14 16,3 13-43-16,17 10-95 15,2 0-112-15</inkml:trace>
  <inkml:trace contextRef="#ctx0" brushRef="#br0" timeOffset="141464.46">3101 14782 410 0,'0'-2'136'0,"-8"2"-71"0,-9 0 14 15,17 6-28-15,0-2-37 16,0-4-5-16,0 8-1 16,0 13-8-16,0 19 0 15,-3 9 0-15,1 9 0 16,2-8-3-16,0-18 0 16,0-12-6-16,0-10-7 15,2-10-3-15,10 0-1 16,4 0 11-16,2-23-14 0,1-10 6 15,2-10-2-15,-1-9-9 16,1 0 7-16,0 0 11 16,-5 15 11-16,-5 10-2 15,-6 15 6-15,-3 6 13 16,-2 6 15-16,0 0 3 16,0 7-2-16,0 23-19 15,0 7-10-15,0 14 0 16,0 12-1-16,0-6-4 15,0-9-6-15,7-8-38 16,6-15-59-16,13-6-71 16</inkml:trace>
  <inkml:trace contextRef="#ctx0" brushRef="#br0" timeOffset="141914.31">3508 14724 411 0,'0'4'211'0,"-16"-4"-155"16,-2 0-3-16,18 0-41 16,0 0-19-16,9 11 8 15,18-11-1-15,6 0-11 16,-3 0-4-16,-5 0 0 16,0-5 5-16,-7 5 8 15,-3-3 3-15,-9 3 1 16,-6 0 2-16,0 16-1 15,0 11-1-15,-16 10-2 0,-9 4-3 16,-2 1-7-16,-1-7 2 16,0-8-5-16,3-13-28 15,1-9-14-15,7-5-9 16,7-11 18-16,1-22 25 16,4-9 21-16,5-1 9 15,0 4 17-15,0 8 12 16,0 12-1-16,0 9 12 15,0 8-5-15,0 2 0 16,0 0-9-16,0 0-5 0,3 14-9 16,1 25-9-1,3 20 1-15,0 15 2 0,2 17-5 16,2 5-6-16,4-1-5 16,-2-8-37-16,1-17-60 15,25-22-146-15</inkml:trace>
  <inkml:trace contextRef="#ctx0" brushRef="#br0" timeOffset="142795.41">4776 14826 363 0,'0'-13'253'0,"-14"5"-191"0,-7 0 13 16,15 8-27-1,-1 0-34-15,-3-11-9 0,-1 1 0 16,-3-2-3-16,0 2 1 16,0 1 6-16,-4 5 12 15,-1 4 0-15,-1 0-19 16,-5 24 0-16,-1 16-1 16,-1 12 0-16,8 6-1 15,8 2-2-15,4-9 2 16,7-14 0-16,0-12-5 15,0-14-4-15,0-6-3 16,21-5-5-16,6-5 1 0,0-26 6 16,3-11-2-1,2-14 6-15,1-1-4 0,-3 1-4 16,-3 4 2-16,-6 11 1 16,-7 16 6-16,-4 10 6 15,-4 7-1-15,-6 6 5 16,0 2 8-16,0 0 2 15,0 0 7-15,0 6-6 16,0 8 1-16,-2 6-6 16,-7 4-7-16,1 13-5 15,4 14 2-15,2 6-5 16,2 1-10-16,0-10-22 16,2-14-37-16,19-9-38 15,5-16-56-15,17-9-41 16</inkml:trace>
  <inkml:trace contextRef="#ctx0" brushRef="#br0" timeOffset="143127.72">5213 14832 478 0,'-23'2'138'0,"0"-2"-65"15,11 0-14-15,8 0-28 16,-3 0-23-16,-2-8-7 15,-1-11-1-15,-3-6 2 16,-1 7 2-16,2 2-3 16,-1 9 8-16,1 7 3 0,1 0-3 15,-6 2-6 1,-1 23-6-16,-1 16 0 0,-1 15 0 16,2 12 3-16,1 3-4 15,10-5 3-15,5-18 2 16,2-17-3-16,0-15-1 15,7-15-2-15,16-1-12 16,5-11-11-16,6-37-9 16,1-18-30-16,-6-15-44 15,4-13-41-15,9 2-155 16</inkml:trace>
  <inkml:trace contextRef="#ctx0" brushRef="#br0" timeOffset="143344.38">5264 14215 504 0,'0'0'112'0,"-5"0"-21"0,5 0-15 16,0 0-39-16,0 0-11 15,0 8-5-15,-2 17-9 16,-6 14-11-16,-3 25 0 16,-2 21-1-16,-6 25 0 15,3 12-6-15,2 4-11 16,7-12-10-16,7-18-10 15,0-32-18-15,7-21-39 16,19-18-71-16,12-6-32 0</inkml:trace>
  <inkml:trace contextRef="#ctx0" brushRef="#br0" timeOffset="143664.63">5623 14931 166 0,'0'-12'206'0,"0"6"-88"16,-21-3-12-16,2-6-48 15,12-8-18-15,-2 3-16 16,-5 4-11-16,1-3-3 16,-2 5-6-16,0 3-1 15,-2 1 2-15,2 5 2 16,-4 5 6-16,3 0-7 16,0 0-10-16,0 3 3 15,2 21-10-15,0 16 7 16,4 11 0-16,6 10 4 0,4 3 0 15,0-10-1-15,0-15 2 16,4-16-3-16,13-13 0 16,6-10-5-16,5-6-3 15,2-31-21-15,-6-19-16 16,-3-19-55-16,-2-9-17 16,1-8-29-16,13-1-26 15</inkml:trace>
  <inkml:trace contextRef="#ctx0" brushRef="#br0" timeOffset="143861.65">5680 14345 120 0,'-12'-35'84'0,"-3"11"47"16,3-4-55-16,9 18 14 0,3 3 4 15,-2 7-22 1,2 0-8-16,-2 0-23 0,-2 22-18 16,-1 18-18-16,-5 23 4 15,4 22 0-15,-3 14-5 16,2 19-3-16,5 7-2 15,2-5-24-15,0-11-34 16,9-30-46-16,18-25-66 16,8-17-110-16</inkml:trace>
  <inkml:trace contextRef="#ctx0" brushRef="#br0" timeOffset="144263.04">5804 14771 652 0,'-20'15'26'0,"-4"-11"53"15,20-1-36-15,2-3-32 16,2 0-10-16,0 0-3 16,0 0-6-16,0 0 1 15,2 0 2-15,11 0 7 16,2 0-1-16,3 0-4 15,3 0 5-15,-3 0-1 16,-2-3-2-16,-2-1 1 16,-7-4-5-16,-3 4 5 15,-4 1 0-15,0 3 1 0,0 0 4 16,0 0-1-16,0 0 3 16,0 19-6-16,-6 14-1 15,-6 15 0-15,5 4 2 16,2 6-5-16,5-6 5 15,0-11-3-15,0-8-2 16,3-19-25-16,8-9-20 16,3-5-11-16,-3-19-35 15,1-26-31-15,2-17-40 16,2-11-51-16</inkml:trace>
  <inkml:trace contextRef="#ctx0" brushRef="#br0" timeOffset="144389.87">5929 14509 104 0,'-35'-19'251'0,"12"13"-107"15,9 6-9-15,12 0-47 16,2 0-28-16,0 0-41 16,0 4-18-16,0 10-10 15,6 13-30-15,9 5-61 16,8 9-102-16,9 4-139 16</inkml:trace>
  <inkml:trace contextRef="#ctx0" brushRef="#br0" timeOffset="144608.54">6043 14771 313 0,'-9'5'396'0,"5"-3"-378"16,-6-2 33-16,10 8-27 15,0-8-24-15,21 0 0 16,11-15 3-16,7-2-3 15,3-3-12-15,-3 6-18 16,-5 3-24-16,-6 10-65 16,-5 1-49-16,1 0-111 15</inkml:trace>
  <inkml:trace contextRef="#ctx0" brushRef="#br0" timeOffset="145279.45">6188 14480 407 0,'-4'0'164'0,"4"0"-93"0,-7 0 9 16,7 0-29-16,0 0-27 15,0 0-8-15,0 0-6 16,0 8-6-16,0 13-3 16,0 16-1-16,0 19 4 15,0 14-3-15,-10 3 0 16,2 5-1-16,1-1 2 15,0-2 1-15,7-13-1 16,0-15-3-16,0-13-2 16,14-16-12-16,9-10-11 15,2-8-6-15,5-4 1 0,-3-25 7 16,3-8-2-16,-5 0 7 16,-4 4 7-16,-7 4-17 15,-4 10-29-15,-6 0-2 16,-4 1-15-16,0 3-5 15,0 0-29-15,0-3 83 16,0-1 48-16,0 9 68 16,0 0-4-16,0 10 23 15,0 0-18-15,0 0-39 16,0 0-20-16,0 0-18 16,0 0-11-16,0 0-1 15,16 0 0-15,3 0 0 0,4-2-1 16,-3-2 1-16,1 1-3 15,-6-1 5-15,2 4-4 16,-6 0 2-16,-1 0 1 16,-6 0-1-16,-1 0 0 15,-1 0 0-15,-2 0 0 16,0 0 2-16,0 4-4 16,0 11 1-16,0 10 0 15,-7 8 1-15,-3 8-3 16,6 3 1-16,-1 6 3 15,5-7-2-15,0-10-2 16,0-8-1-16,5-13 2 16,9-12-4-16,0 0-6 0,2 0-9 15,0-33-16 1,-6-15-42-16,-1-11-86 0,2-12-153 16</inkml:trace>
  <inkml:trace contextRef="#ctx0" brushRef="#br0" timeOffset="145419.6">6574 14420 632 0,'-6'0'74'0,"-10"8"8"16,12 4-37-16,4-1-36 16,0-1-31-16,0 9-49 0,0 14-80 15,0 8-139 1</inkml:trace>
  <inkml:trace contextRef="#ctx0" brushRef="#br0" timeOffset="145763.2">6704 14875 132 0,'0'38'511'0,"-2"1"-484"16,-10-5 38-16,12 2-35 15,4-17-20-15,13 2-7 16,-2-5-1-16,4-1-1 16,0-1-4-16,3-14 3 15,6 0-2-15,-3 0 4 0,-1-12-2 16,-9-20 2-16,-3-5-3 16,-9-12 1-16,-3-3-2 15,0-2-2-15,-3 9-3 16,-13 9 3-16,0 10 3 15,-3 16 4-15,1 10 2 16,-5 0-2-16,5 7-5 16,0 30-9-16,1 17-25 15,6 2-37-15,9 6-111 16,2 2-207-16</inkml:trace>
  <inkml:trace contextRef="#ctx0" brushRef="#br0" timeOffset="146179.68">7079 14701 172 0,'-4'23'540'16,"-9"-6"-521"-16,-2-1 45 15,10-8-47-15,1 7-14 16,-2 10-2-16,2-3-7 15,0 14-7-15,-5 5 9 16,-3-1 4-16,0-3 0 16,3-10 2-16,2-9 1 0,5-7 1 15,2-7-1 1,0-4-3-16,0 0-10 0,0-12 4 16,16-17 4-16,5-11-6 15,1-9 1-15,6-3-2 16,-2-2-2-16,-3 8 6 15,2 11 5-15,-9 12 1 16,-2 9 5-16,-3 10 6 16,-4 4 11-16,3 4-3 15,-1 29-3-15,2 12-1 16,3 16-4-16,0 11-7 16,0 9-4-16,2-1-34 0,-7-9-59 15,12-13-187 1</inkml:trace>
  <inkml:trace contextRef="#ctx0" brushRef="#br0" timeOffset="154579.46">2372 15830 288 0,'-5'-11'30'15,"-20"7"-30"-15,-5 4 12 0,30 0-9 16,0 0 9-16,0-4 16 16,6-21 28-16,2 2 18 15,-8 9-5-15,0 10 1 16,0 4-14-16,0 0-18 16,0 0-11-16,0 0-9 15,0 0-5-15,0 0-4 16,0 0-1-16,0 0 1 15,0 0 0-15,0 0 3 16,-5 0-1-16,-11 0-7 16,-10-8-2-16,-3 2 0 15,-4 1-4-15,3 5 0 16,1 0 4-16,-1 0-2 0,9 12 0 16,7 4 2-1,10-2 1-15,4-4-2 0,0 9-5 16,0-1 3-16,9 7 0 15,5 2 1-15,-3-8 0 16,2-5 0-16,-3 1 1 16,-3-8 0-16,-2 0 3 15,-5-3-1-15,0 0-1 16,0 7 0-16,0 3-1 16,0 5 0-16,-7 4-1 15,-8-5 2-15,4 1-2 16,-5 2 2-16,0-9 1 15,3-6-4-15,1 2 2 16,7-8-2-16,1 0 1 0,4 0-3 16,0 0 0-16,0 0-3 15,0 0 0-15,0 0-4 16,0-4-1-16,9 0 4 16,0 4 6-16,5-4-2 15,-1 2 0-15,2 2 2 16,2 0-4-16,2 0 1 15,-2 0-1-15,-4 0-2 16,-4 14 8-16,-2 0 0 16,-4 12-1-16,-1 7 1 15,-2 8 1-15,7 7-2 16,0 0-1-16,4 4 2 16,8-11 1-16,2-4 0 0,6-16-2 15,5-9-3-15,1-10-2 16,5-2-37-16,1-18-64 15,15-26-88-15,19-23-233 16</inkml:trace>
  <inkml:trace contextRef="#ctx0" brushRef="#br0" timeOffset="155246.12">2851 16070 371 0,'-19'-13'116'0,"2"11"-6"15,2 2-22-15,15 0-25 16,0-4-31-16,0 4-8 16,0 0-8-16,0 0-7 15,0 0-7-15,0 0-1 16,0 11 8-16,0 7-6 16,0 9-2-16,6 17 0 15,1 4 0-15,3-11-3 16,1-15 1-16,0-15-7 15,3-7 6-15,0 0-1 16,2 0-1-16,0-19 3 0,3-10 2 16,-6-8 1-16,4-11 0 15,-6-8-2-15,-3 9 0 16,-6 7 2-16,-2 9-2 16,0 10 0-16,-10 13 2 15,-6-2 1-15,-3 6 1 16,-2 4-2-16,-1 0-5 15,-3 4-2-15,-1 16-4 16,1 11-5-16,5 3-9 16,3 1-32-16,8 10-50 15,9 3-94-15,18 8-176 16</inkml:trace>
  <inkml:trace contextRef="#ctx0" brushRef="#br0" timeOffset="155490.29">3435 16084 576 0,'0'0'81'0,"0"0"-59"0,-10 4 41 16,8 1-30-16,2-5-27 15,0 0 1-15,0 0-7 0,-9 9-5 16,-8 21-27-16,-7 11-7 16,-9 11-46-16,1 2-69 15,16 1-38-15</inkml:trace>
  <inkml:trace contextRef="#ctx0" brushRef="#br0" timeOffset="155879.48">3780 15786 439 0,'0'0'115'0,"0"0"-54"16,-10 0 14-16,10 0-39 15,0 0-27-15,0 0 1 16,0 0-3-16,0 21-5 0,8 21 3 15,-2 13-3 1,-1 3-2-16,-3 5-7 0,0 0-25 16,0-8-39-16,11-10-116 15,9-11-117-15</inkml:trace>
  <inkml:trace contextRef="#ctx0" brushRef="#br0" timeOffset="156447.07">4090 15867 118 0,'-2'-15'78'0,"-2"3"28"16,-2 8-33-16,6 2-12 16,0 2 3-16,0-4-9 15,0 4-2-15,0-4-19 16,15 1-10-16,6 3-13 16,1 0-5-16,8 0 0 15,2 0-5-15,2 0-2 16,2 0-2-16,-10 0 1 15,2 7 0-15,-9-1 3 16,-3 2-1-16,-7 0 3 16,-4 3 4-16,-5 3 6 0,0 5-7 15,0 0 3-15,-5 3 2 16,-13 3-5-16,-2-3-2 16,-1 8-2-16,0-5 0 15,3 2-4-15,3-2 8 16,7-9 3-16,5-10-5 15,3-6 1-15,0 0 1 16,0 0-3-16,0 0-2 16,0 0 0-16,3 0 3 15,10-6 7-15,3 1-3 0,8 5-3 16,0-3-1 0,4-3-4-16,2 6-2 0,-5 0-15 15,1 0-25-15,-8 0-54 16,-4 0-89-16,5 0-70 15</inkml:trace>
  <inkml:trace contextRef="#ctx0" brushRef="#br0" timeOffset="156829.76">4033 16099 124 0,'0'0'313'0,"0"0"-237"15,-3 0 8-15,-1 0-15 16,4 0-40-16,0 0-12 0,0 0-6 16,0 10-6-16,0 17-3 15,0 6-6-15,-2 7-27 16,-10 1-11-16,1 0-27 15,2-7-50-15,9-5-72 16</inkml:trace>
  <inkml:trace contextRef="#ctx0" brushRef="#br0" timeOffset="157179.82">4795 15967 594 0,'0'28'29'0,"-15"-9"-7"15,6 4 17-15,9-9-21 0,0-3-16 16,-2 1 0 0,-5 7-18-16,0 1-5 0,-2 3 3 15,0-2-29-15,2-2-74 16,7-3-38-16</inkml:trace>
  <inkml:trace contextRef="#ctx0" brushRef="#br0" timeOffset="157812.96">5163 15594 545 0,'-12'4'28'0,"0"-4"-7"16,12 2 6-16,0-2-15 15,5 0-18-15,16 0 8 16,9 0 5-16,6 0-4 16,1-2-1-16,0-2-2 15,-3-3 2-15,-4 7 0 16,-7 0-2-16,-6 0-1 0,-8 0 0 16,-9 0 1-16,0 2-1 15,0 9-1-15,0 8 3 16,-21 1 2-16,-5 5-7 15,-6 0 3-15,2 2 4 16,6-9 4-16,5-3 1 16,10-5 1-16,7-10-2 15,2 4-6-15,0-4-4 16,0 0 1-16,0 5-3 16,11-5 5-16,12 2 2 15,3 6-2-15,-2 0 2 16,-1 3-2-16,-2-1 0 15,-3 2 2-15,-6 3-1 0,-3 3 2 16,-4 2-2 0,-5 4 2-16,0 3 0 0,0 2 0 15,-18 0-1-15,-8-6 3 16,-4 2 0-16,-2-11-4 16,2 0-2-16,5-1-5 15,2-9-30-15,-1-4-57 16,13-8-107-16</inkml:trace>
  <inkml:trace contextRef="#ctx0" brushRef="#br0" timeOffset="158762.38">5687 15494 22 0,'0'0'549'0,"0"0"-520"16,-12 0-5-16,12 0 4 15,0 0-17-15,2 0-13 16,22 0 2-16,3-14-5 16,1 2 2-16,0 5 6 15,-8 7-1-15,1 0 11 16,-2 0-4-16,-6 0-2 15,-1 8-3-15,-5 3 2 16,-3-3-2-16,3-2-2 16,-7 1-1-16,0-3 3 15,0 0-1-15,0 0-2 16,0 2 7-16,0 7-2 0,-9 5 2 16,-5 4 8-1,0 4-10-15,5 7-1 0,5-8-3 16,4-2-1-16,0-5-1 15,0-3-1-15,9-5 1 16,9 2-1-16,3-8 1 16,4-1-2-16,3-3-4 15,0 0 2-15,-3 0-1 16,0 0-8-16,-7 0-3 16,-2-4-1-16,-6 1 0 15,-6 3 8-15,-1-3 5 16,-3 3 4-16,0 0 4 15,0 0 3-15,0 0 0 16,0 0-1-16,0 0-2 16,0 0-1-16,0 0-2 0,0 0 1 15,0 0 1-15,-3 0 1 16,1 0-1-16,-2 0 4 16,1 0-3-16,1 3 0 15,-3 8-2-15,2 3-4 16,3 5 1-16,0 7 0 15,0 4-1-15,0 3 1 16,0 4 0-16,3 3-8 16,7 0-2-16,-1 1 4 15,-1-9 1-15,2-1 6 0,-3-10-3 16,0 2 4 0,-1 0-1-16,-1-5 2 0,0 1-2 15,-5-9 0-15,0 5 2 16,0-5 2-16,0-1 1 15,0-3 6-15,-7-2-3 16,-9 0-4-16,-7-4-6 16,-9 0-5-16,-9 0-14 15,-8-10-11-15,1-13-75 16,6-2-55-16</inkml:trace>
  <inkml:trace contextRef="#ctx0" brushRef="#br0" timeOffset="179674.19">9867 14889 92 0,'0'11'4'0,"-2"0"13"0,-7-7-4 15,2 0-11-15,-3 0 0 16,1-2-7-16,-2 2-7 16,2 4 12-16,-5-1 5 15,1 5 1-15,-4-8-9 16,-4 2-69-16</inkml:trace>
  <inkml:trace contextRef="#ctx0" brushRef="#br0" timeOffset="181711.14">1661 16165 150 0,'-19'0'57'0,"6"0"3"15,0 0 18-15,9 0-34 16,-1 0 2-16,3 0 11 15,0 0 2-15,2 0-11 16,0 0-7-16,0 0-8 16,0 0-10-16,0 0-4 0,0 0-10 15,0 0-3-15,0 0-6 16,7 0 1-16,12 0 3 16,8 0-1-16,5 0-2 15,3 0-9-15,1 0-7 16,-6 0-20-16,-4-6-37 15,-7 2-41-15,-10 4 5 16,-3 0-125-16</inkml:trace>
  <inkml:trace contextRef="#ctx0" brushRef="#br0" timeOffset="181917.2">1629 16434 128 0,'-15'4'260'0,"4"1"-219"16,7-5 14-16,4 0-18 16,0 0-28-16,6 0-2 15,20-5 18-15,8 1 0 16,5-2-20-16,5-2-3 16,-7 0-25-16,0 1-45 15,-8 3-59-15,6 0-140 16</inkml:trace>
  <inkml:trace contextRef="#ctx0" brushRef="#br0" timeOffset="182778.79">1295 16018 404 0,'0'-4'43'0,"0"-3"24"0,0 0-12 15,0 7-34-15,0-9-9 16,0 2-1-16,-9 4-8 16,-1-8-3-16,-3 8 3 15,-6-6 5-15,-1 7 5 16,-6-2 9-16,-1 4-9 15,-6 0-3-15,-1 0-4 16,-3 6-1-16,0 6 1 0,0 7-4 16,7-2-2-16,0 6 2 15,5-1-4 1,3 1 4-16,3 5-1 0,3 2-2 16,2 3-2-16,5 4 2 15,4 3-1-15,5 5 1 16,0-1-2-16,0 1 3 15,9 3 0-15,8-4-2 16,3-11 1-16,-1-7-2 16,1-5-3-16,-1-6 0 15,-1-6 3-15,-2-6-2 16,1-3-4-16,-4 0 3 16,6-3-4-16,-1-17 7 0,-2-5-6 15,-3-8 3 1,-3-4-3-16,-3 4 4 0,-2-4-11 15,-3 4-1-15,0 10 5 16,-2 9-5-16,0 3 11 16,0 7 5-16,-4 0 1 15,-13 0-3-15,-5 1 1 16,-2 3 3-16,3 0 3 16,4 0 4-16,4 0 10 15,7 0-2-15,1 0 2 16,5 0-7-16,0 0-2 15,0 0-1-15,0 0-7 0,0 0 0 16,3 0-4 0,15 0 10-16,10 0-4 15,15 0 0-15,11-8 0 0,8-2-6 16,0 2-47-16,-2-11-115 16</inkml:trace>
  <inkml:trace contextRef="#ctx0" brushRef="#br0" timeOffset="184427.27">9989 14714 431 0,'0'0'72'0,"0"0"10"0,-5-6-5 16,5-1-42-16,0 3-18 16,0 0 3-16,0-2-9 15,-4-5-1-15,-5-3-5 16,-1-1 0-16,-3-1-1 15,-4 5 0-15,-1-1-1 16,-5 6-1-16,-2-1-2 16,-3 7-2-16,1 0 2 15,2 0-4-15,-1 21-7 16,5 4 3-16,6 2 0 16,5 2 5-16,10-2-3 15,0-6 0-15,0-1 3 16,16-7-2-16,8-1-2 0,6-8-4 15,2-4 5-15,2 0-9 16,-2-1 4-16,0-16-4 16,-6-2-4-16,-4 1 4 15,-5-1 3-15,-6 7 5 16,-1-1-1-16,-6 5 3 16,-4 0 6-16,2 1-1 15,-2 3 2-15,0 0 2 16,0 2 0-16,0 0 1 15,0 2-1-15,0 0 3 16,0 0-1-16,0 0 1 16,0 0 4-16,0 0-1 15,0 0-7-15,0 21-4 0,0 18 0 16,-2 12 2-16,-4 16 0 16,0 14 4-16,2 12 1 15,-3 6 2-15,-2 3 2 16,-3-5 2-16,3-20-9 15,2-21-1-15,5-27-2 16,2-21 2-16,0-8-4 16,0 0 7-16,0-12-5 15,-39-13-9-15,-12-5 6 16,-6-11-10-16,3 0-7 16,16 8-16-16,5 0-41 15,10 4-55-15,14 4-145 0</inkml:trace>
  <inkml:trace contextRef="#ctx0" brushRef="#br0" timeOffset="184860.81">10320 15196 207 0,'-8'0'189'0,"-1"0"-127"0,-4-4 18 16,13-8-19-16,0 1-40 16,0 1-8-16,-6-2-2 15,1 1-4-15,1 3-1 16,2 1 3-16,2 4 8 16,0 3 12-16,0 0 0 0,0 0 8 15,0 0-15 1,0 12-17-16,0 23-4 0,0 15 0 15,0 1 0-15,0 1-3 16,0-4-43-16,0-5-43 16,0-5-92-16,15-17-153 15</inkml:trace>
  <inkml:trace contextRef="#ctx0" brushRef="#br0" timeOffset="185130.95">10626 15277 426 0,'0'0'87'0,"0"0"-39"0,0 0 25 16,0 0-39-16,0 0-26 15,0 0 11-15,0 0-1 16,0 0 1-16,0 23-18 16,0 11-3-16,-4 8-23 15,-17-5-43-15,3-3-81 16,8-5-136-16</inkml:trace>
  <inkml:trace contextRef="#ctx0" brushRef="#br0" timeOffset="185894.71">11418 14797 153 0,'0'10'402'0,"0"-10"-366"16,-19 0 34-16,4 0-22 15,7-6-30-15,-3-9-13 16,0 0-6-16,-6-2 2 16,2 2 1-16,-2 0 2 15,-4 7 0-15,-3 6 2 16,-6 2 8-16,-8 0-7 16,1 25-6-16,5 1-2 15,5 10-2-15,9-3-4 16,10-2 1-16,8-2-2 0,0-7 1 15,14-1 1-15,10-13-4 16,6-3 2-16,4-5 0 16,3 0 0-16,-3-13-1 15,3-16 0-15,-3 0-4 16,-4-4-22-16,-5 6 11 16,-10-2 4-16,-6 10 1 15,-5 2 9-15,-4 6 10 16,0 7 2-16,0-1 8 15,0 5 7-15,0 0 2 16,0 0-3-16,0 0 3 16,0 0-6-16,0 7-6 0,0 17-3 15,0 18 1-15,0 22 11 16,0 6-8-16,0 15 1 16,0 15 3-16,0-7-7 15,0 4-4-15,0-14 1 16,0-25 0-16,0-16-2 15,0-25 4-15,0-14 9 16,-21-3-5-16,-11 0-7 16,0-10 4-16,-3-17-9 15,6 2-10-15,3-8-23 16,4 0-23-16,3 0-78 16,17 0-113-16</inkml:trace>
  <inkml:trace contextRef="#ctx0" brushRef="#br0" timeOffset="186247.17">11468 15215 396 0,'-2'0'89'0,"2"0"-69"16,10 0 36-16,22-4-16 15,5 0-25-15,-1 4-11 16,-1 0-3-16,1 0 1 0,-6 8-1 16,-9 2-1-1,-7-3 3-15,-9 0 16 0,-5 2 6 16,0 8-10-16,-14-1-1 16,-12 9-4-16,-6-2 4 15,4 2-2-15,2 2-5 16,5-4 4-16,6-3 0 15,13-1-6-15,2-5-4 16,4-10-2-16,22 0-1 16,11-4-16-16,5 0-17 15,3-22-59-15,8-8-119 16</inkml:trace>
  <inkml:trace contextRef="#ctx0" brushRef="#br0" timeOffset="186860.98">12545 14768 377 0,'-9'-11'85'16,"5"-1"-16"-16,1 1 24 16,3-3-38-16,0 2-20 0,0 1-2 15,0 3-3-15,0-2-1 16,-6 3-5-16,-11-5-1 15,-8 2-3-15,-8 5-4 16,-5 5-7-16,-6 0-1 16,-4 15 1-16,-6 20-8 15,4 17 0-15,-3 14-2 16,2 10 0-16,8 10 0 16,13-6 0-16,18-9 0 15,12-11-2-15,8-10 1 16,28-13 0-16,15-8-8 15,8-13-5-15,15-9-10 16,4-7-35-16,1-7-42 0,-4-16-66 16,-7 1-134-1</inkml:trace>
  <inkml:trace contextRef="#ctx0" brushRef="#br0" timeOffset="187082.18">12125 15000 592 0,'-28'8'20'16,"9"-6"39"-16,19-2-4 0,0 0-38 16,0 0-19-1,30 0 3-15,19 0 0 0,17 4 0 16,10-2-1-16,7 0-24 15,-2-2-59-15,11 0-158 16</inkml:trace>
  <inkml:trace contextRef="#ctx0" brushRef="#br0" timeOffset="187761">13502 14608 540 0,'-22'0'51'0,"3"0"11"16,0 0-13-16,12 0-14 15,-4-14-23-15,-3 3-7 16,-4-9 0-16,-3 1-1 16,-2 2 1-16,-2 6 5 0,-2 4 6 15,-6 7 0-15,-1 0-1 16,-6 14-6-16,1 17-6 15,-2 17-5-15,7 6 1 16,1 14 1-16,6 13-2 16,4 3 0-16,8 6 4 15,9 1-1-15,6-2-4 16,0-12 5-16,2-18-2 16,24-11-2-16,6-15 0 15,7-18-6-15,3-15-1 16,1 0-3-16,1-19-6 15,-3-19-7-15,-4-5 3 16,-12-4 1-16,-11 2-1 16,-12 5 7-16,-2-1 2 15,0 4 1-15,-18 3 0 0,-5 1-7 16,-5 8 17-16,0 6 2 16,6 9 2-16,-1 2 5 15,9 6 18-15,5 2 4 16,6 0-4-16,3 0-5 15,0 0-7-15,14 0-4 16,18 0 4-16,14 0-8 16,12 0-2-16,4-9-5 15,3-1-13-15,-8 2-39 16,-7 4-121-16,-12 4-256 16</inkml:trace>
  <inkml:trace contextRef="#ctx0" brushRef="#br0" timeOffset="189227.63">9890 16254 402 0,'0'0'94'0,"0"-8"-26"0,2 2 7 16,3-9-39-16,-3 3-21 16,-2-2-5-16,0-1 0 15,0 0-2-15,-11 1 2 16,-5 2 3-16,-5 1-2 15,-4 3-2-15,-7 6-1 16,-3 2 0-16,1 0-5 16,2 0-4-16,4 18-5 15,5 7 1-15,7-6 0 16,8-4-3-16,8-1 0 16,0-2 5-16,19 5 0 0,13-5 3 15,5-5-6-15,0-3-3 16,5-4 1-16,1 0 0 15,1-11 4-15,-7-3-2 16,-7-1 1-16,-10 3-11 16,-8 5 7-16,-7 0-8 15,-5 7 1-15,0-5 6 16,0 3 10-16,0 2 3 16,0 0-2-16,0-4 2 15,0 4 6-15,0 0-1 16,0 0 5-16,0 0-5 15,-3 4-4-15,-6 29-5 16,-1 19 1-16,4 21 4 16,-3 5 10-16,1 5 2 15,4-13-1-15,-1-10-7 0,1-16-4 16,-1-11 1-16,-3-6-1 16,-5-13 2-16,-7 1 0 15,-5-4-4-15,-3-8-6 16,-4-3-17-16,0 0-1 15,-5-5-30-15,2-27-41 16,0-7-62-16,15-13-162 16</inkml:trace>
  <inkml:trace contextRef="#ctx0" brushRef="#br0" timeOffset="189456.29">10337 16552 637 0,'-17'15'11'0,"-6"-15"19"16,12 0 4-16,11 0-20 16,0 0-7-16,0 0-6 15,0 8 0-15,0 21-4 16,-7 12 1-16,-3 11-16 15,-1 2-37-15,2-3-73 16,9-9-49-16</inkml:trace>
  <inkml:trace contextRef="#ctx0" brushRef="#br0" timeOffset="189928.87">10594 16320 468 0,'-21'5'54'0,"15"-5"18"15,6 0-4 1,0 0-41-16,0 0-6 0,0 0-2 15,0 0-1-15,0 18-17 16,4 26-1-16,13 14 2 16,0 12-1-16,11 1 0 15,4-12 0-15,3-14 0 16,7-17-1-16,1-9-1 16,1-19-2-16,2 0-3 15,-5-25 1-15,-1-20-3 16,-8-14 0-16,-7-7-2 15,-7-8-6-15,-11 1 2 0,-7 9-1 16,-2 6 3-16,-30 2 3 16,-7 12 6-16,-7 14 6 15,0 11 2-15,0 17 8 16,0 2-8-16,-3 29-6 16,1 19-8-16,-5 11-18 15,0 14-63-15,12-3-50 16,15-8-162-16</inkml:trace>
  <inkml:trace contextRef="#ctx0" brushRef="#br0" timeOffset="190139.82">10635 16443 578 0,'0'6'51'0,"-2"-6"-13"15,2 3-2-15,0-3-29 16,35 0 3-16,11 0 2 16,14 0-11-16,7 0-3 15,-3-18-22-15,-2 4-15 16,-18 6-80-16,-12 8-58 16</inkml:trace>
  <inkml:trace contextRef="#ctx0" brushRef="#br0" timeOffset="190411.29">10746 16265 445 0,'-14'0'134'0,"9"0"-126"0,5-4 16 15,0-7 12-15,0 7-31 16,0 4-8-16,5 0 7 15,7 0 6-15,-1 8 0 16,1 21 1-16,-5 13-4 16,-3 5 0-16,-4 5 6 15,0 10-11-15,0 4-1 16,0 5-13-16,0-9-44 16,9-10-128-16,23-19-166 15</inkml:trace>
  <inkml:trace contextRef="#ctx0" brushRef="#br0" timeOffset="191111.03">11538 16258 407 0,'-14'0'152'0,"7"0"-126"16,0-12 26-16,1-17-23 0,2 0-18 15,-2 0-6-15,-5 6-3 16,-4-6 0-16,2 6 6 16,-8 9-1-16,5-1 11 15,-5 7 4-15,-4 8-8 16,-3 0-6-16,0 4-8 15,4 21-4-15,3 8-2 16,7 9 5-16,7-5-1 16,5-3-4-16,2-6 1 15,0-9 4-15,21-5-3 16,8-6-9-16,8-8 0 16,6 0-10-16,6-16-1 15,-2-19-13-15,-2-6-16 0,-8-3-2 16,-12 7 20-16,-10 7 11 15,-11 8 14-15,-4 7 11 16,0 3 7-16,0 6 0 16,-8 2 13-16,-5 4-3 15,0 0-4-15,-2 0-1 16,6 0-3-16,3 0 1 16,3 0 5-16,-2 0 0 15,1 12-9-15,-1 13-5 16,5 8 3-16,0 15 5 15,0 4-1-15,0 14 2 16,0 3-6-16,0 9 0 0,0 0 2 16,0-7 9-16,0-1 0 15,0-8-1-15,-7-4 7 16,1-10 2-16,-4-11-2 16,1-14-10-16,0-9 5 15,-1-10-4-15,-1-4-7 16,-10 0-13-16,-3 0-19 15,-10-18 1-15,2-11-12 16,2-8-13-16,8-5-44 16,5-2-51-16,11-3-82 15</inkml:trace>
  <inkml:trace contextRef="#ctx0" brushRef="#br0" timeOffset="191545.09">11690 16538 215 0,'0'14'275'0,"0"-10"-286"16,0-4 18-16,0 0 9 16,0 0-13-16,0 0 1 15,0 0 0-15,0 0 4 16,2 0 6-16,9 0 10 15,6 0 15-15,5 5-18 0,1 6-13 16,3-2 1-16,-3 4-4 16,-7-3-3-16,-4-2 1 15,-8-5 1-15,-2 1-1 16,-2-4 11-16,0 4 18 16,0 4-12-16,-6 2-16 15,-17 5-3-15,-1 8 1 16,-1-3 0-16,2 7-1 15,5-4-2-15,3-6 3 16,9-5 2-16,3-5 1 16,3-7-1-16,0 0-3 15,0 3-7-15,7-3 5 16,16 0-5-16,7 0-12 16,3 0-6-16,1 0-44 15,8 0-127-15</inkml:trace>
  <inkml:trace contextRef="#ctx0" brushRef="#br0" timeOffset="192010.81">12587 16136 198 0,'0'0'375'0,"0"0"-339"0,-2 0 6 16,2-8 33-16,0 2-48 15,0 2-25-15,0-1-2 16,-15-1-5-16,0 1-12 16,-8 2 3-16,-12 3 2 15,-4 0 3-15,-7 0 10 16,-7 27 1-16,0 8 3 16,7 13 0-16,9 8-1 15,12 6 7-15,18 6 0 16,7 5-4-16,2-3-3 0,28-8-1 15,3-10-1-15,5-14-1 16,4-21-4-16,4-6-10 16,0-11-10-16,0 0-20 15,-3-19-33-15,-5-10-63 16,-4 0-67-16</inkml:trace>
  <inkml:trace contextRef="#ctx0" brushRef="#br0" timeOffset="192248.86">12279 16443 297 0,'-28'9'317'0,"9"-4"-312"0,17-5 33 15,2 0-2-15,0-5-17 16,0 5-21-16,17-9-4 15,7-4 5-15,16-1 4 16,8-5-6-16,7 5-1 16,7-1-9-16,0 4-28 15,0 4-92-15,3 7-172 16</inkml:trace>
  <inkml:trace contextRef="#ctx0" brushRef="#br0" timeOffset="192977.54">13410 16022 388 0,'0'0'101'0,"0"0"-57"15,0 0 35-15,0-8-28 16,0-2-37-16,0-5-4 16,-4-4-3-16,-10 1-3 15,-2-1-3-15,-4 5 2 16,-6-1-2-16,1 7 0 15,-8 4 4-15,-3 4 2 16,-6 4-3-16,1 29 2 16,0 8-5-16,4 7 1 15,2 14-1-15,5 9-1 16,5 5-1-16,11 9 1 16,9 4 0-16,5 0-2 15,0-7 1-15,19-13 2 16,6-11 1-16,0-12 0 0,7-17-3 15,3-10 0-15,5-15 2 16,3-4 1-16,1-4 1 16,-3-19 0-16,-4-10-4 15,-3 3 2-15,-4-3-9 16,-9 0-3-16,-5 4-15 16,-6 3-5-16,-10 1-9 15,0-2 9-15,-3-2 9 16,-22 2 10-16,-9 1 8 15,-9 2 1-15,-2 1 4 16,1 5 0-16,9 7 8 16,8 7 8-16,11 0 15 0,9 4-2 15,7 0-8-15,0 0-9 16,0 0-5-16,0-4 0 16,9 4 7-16,12-4 1 15,6-6 8-15,6 0 0 16,4-5-13-16,-1 0-7 15,1 7-1-15,4-3-8 16,-1 7-17-16,-4 4-61 16,3-4-159-16</inkml:trace>
  <inkml:trace contextRef="#ctx0" brushRef="#br0" timeOffset="193242.69">14144 16548 672 0,'0'13'77'16,"0"-11"-75"-16,0-2 6 0,5 0-19 16,-2-7-56-16,-3-15-89 15,6-1-299-15</inkml:trace>
  <inkml:trace contextRef="#ctx0" brushRef="#br0" timeOffset="196145.13">9370 15693 261 0,'0'0'175'0,"0"-6"-136"16,0 3 29-16,0 2 11 16,10-7-25-16,-8 8-7 15,-2 0-7-15,2 0-2 16,-2 0-14-16,0 0-5 15,0 0-2-15,0 0-2 16,0 0-6-16,0 0-2 16,0 30-6-16,-4 24-2 15,-10 25-2-15,-2 16 5 16,4 9-4-16,-1 10 1 0,-2 4-2 16,0 4 5-1,-2-12-3-15,8-7 1 0,2-14 0 16,5-19 5-16,2-3-9 15,0-16 5-15,0-12 0 16,0-9-4-16,0-3 2 16,5-9 2-16,6-3-2 15,1-1 2-15,1-3 0 16,-2-3-1-16,-3 1 4 16,-1-3-4-16,-3 2 2 15,1-2 1-15,-1 7-2 16,-2-3 1-16,1 4 0 15,-3 5-2-15,3 4 3 16,-3-2-2-16,0 5-1 16,0-1 0-16,0-6 1 0,2-6-1 15,0-7-1-15,0-6 1 16,3 0 1-16,-1 0-2 16,8 0-1-16,11 0 1 15,9 0 4-15,12 0-3 16,8 0 2-16,8 0 0 15,10 0 0-15,6 4-1 16,9-4 2-16,7 0-3 16,0 0 3-16,7 0-3 15,-1 0 3-15,1 0-2 16,3 0 1-16,1 0-1 16,6-4-1-16,1-1 2 0,5-5-2 15,5 2 1-15,0 1-2 16,-2-1 4-16,4 7 0 15,-4 1 3-15,2 0-2 16,8 0 1-16,6 1 4 16,11 12-7-16,9-7 2 15,2-2 2-15,1-4-3 16,-6 0 0-16,-8 0 1 16,-10 0-1-16,-11 0 0 15,-11 4-2-15,-8-4 1 16,-1 0-2-16,-7 0 3 15,-3 0-3-15,-2 0 1 16,-4 0 1-16,4 0-1 0,0 0 2 16,0 0-1-16,-5 0-2 15,0 6-1-15,3 7 5 16,1 1-3-16,-2-4-2 16,-4-1 1-16,-9-3 1 15,-12-2-1-15,-13 0 1 16,-17 0-1-16,-9-1 0 15,-14-3 0-15,-7 0 1 16,-2 4 1-16,0-4-2 16,0 0-1-16,-7 4-2 15,-11 0-7-15,-12-4-16 16,-11 6-33-16,-22-6-78 0,4 0-173 16</inkml:trace>
  <inkml:trace contextRef="#ctx0" brushRef="#br0" timeOffset="197578.81">9175 15838 71 0,'-17'-8'157'0,"8"1"-120"16,-2 6 21-16,9-2 19 15,-2-1-22-15,-2 4 5 16,6 0-5-16,0 0-6 16,0 0-18-16,0 0-11 15,0 0-8-15,0 0-3 16,23 0 24-16,18-4 0 15,15-2-3-15,13 2-15 16,12-11 8-16,6 1-2 16,5-3-2-16,2-1-4 15,3 1 0-15,-3 2-7 16,3 3-3-16,-3 6-3 0,-2 2 3 16,2 0-3-1,4-5 5-15,-2 3-7 0,3-2 3 16,-3 2 1-16,1-5-4 15,-3 3 2-15,3 4 1 16,-3-3 1-16,6 7 0 16,-4 0-1-16,3 0 1 15,2 0-2-15,1 0-2 16,-3 0 2-16,-3 0 0 16,-4 0-4-16,-4 0 4 15,-3 0-2-15,-1 0 0 16,2 0 0-16,-1 0 0 15,-5 0 0-15,1-1 0 16,-2 1 1-16,-2 0-2 0,4 0 2 16,-3 0 0-16,1 0-2 15,4 4 2-15,-6 0-2 16,7-4 0-16,-7 0 2 16,4 0-1-16,0 0 0 15,-10 0-1-15,2 0 2 16,-8 0 0-16,-6 0-3 15,1 0 3-15,-4 0-1 16,-3 0 0-16,5 0 0 16,-8 0 0-16,1-7-1 15,-6 3 1-15,2 0 0 16,-4 4 0-16,6 0 0 16,-2 0-2-16,2 0 2 0,-3 0-1 15,0 4 1-15,0 7 0 16,-4-4 0-16,-3-4 0 15,-9 1-3-15,-9 0 1 16,-8-4-1-16,-6 0-3 16,-5 0 7-16,-2 0-1 15,0 0 1-15,0 0 1 16,0 5 0-16,0-5 0 16,0 2-2-16,-5 0 1 15,-1 4-2-15,-3 2-3 16,-6 3 4-16,2 7-3 15,-1 11 2-15,-2 8 1 0,5 19-1 16,-1 11 3-16,3 9 0 16,2 13-2-16,0 7 1 15,2 15 3-15,1 18-5 16,-1 7 2-16,-1 15-1 16,3-3 0-16,-1-8 0 15,4-22-5-15,0-18-24 16,0-24-75-16,0-20-61 15,16-23-464-15</inkml:trace>
  <inkml:trace contextRef="#ctx0" brushRef="#br0" timeOffset="-210717.81">20138 14923 342 0,'-23'0'215'0,"-10"0"-178"15,33 0 34-15,0 0-25 0,0-10-16 16,0-14-10 0,0-4-3-16,0-1 0 0,5 4 1 15,-1 11 2-15,-1 7 1 16,0 3 2-16,-1 4 1 16,-2 0-6-16,0 0-4 15,-2 23-13-15,-24 24 0 16,-1 17 1-16,1 15-2 15,13 4 1-15,5-2 1 16,8-8-3-16,0-14-1 16,14-19 0-16,16-17-3 15,7-19 3-15,12-4-4 0,7-40 4 16,-2-16-2-16,-6-10-1 16,-4-9 1-16,-17 13 0 15,-10 7 3-15,-10 7 1 16,-7 17 0-16,0 6 2 15,-7 7 1-15,-16 7 1 16,-10 5 0-16,-6 6-3 16,-5 0 1-16,-4 1-3 15,2 22-4-15,9 1-18 16,10 0-28-16,10-5-35 16,15-5-87-16,2-3-71 15</inkml:trace>
  <inkml:trace contextRef="#ctx0" brushRef="#br0" timeOffset="-210139.96">21384 15716 584 0,'0'0'39'16,"0"-9"7"-16,0 6 31 15,0 3-27-15,0 0-32 16,0 0 0-16,10 37-2 15,-1 26-14-15,2 19 0 16,-1 13-5-16,-1 4-7 16,-2 1-47-16,-3-3-92 15,13 9-146-15</inkml:trace>
  <inkml:trace contextRef="#ctx0" brushRef="#br0" timeOffset="-209418.82">19995 17128 401 0,'0'4'123'15,"0"2"-121"-15,0-6 28 16,21 0 18-16,13 0-33 16,5 0-7-16,1 9-2 15,-1 5 1-15,-5 5 3 16,1 6 3-16,-12 1 8 16,-8 4 8-16,-7-3-8 15,-8 1-5-15,0 1-10 16,-14 5 0-16,-18-1-2 15,-3 4-4-15,-8 5 2 0,1-3 0 16,3 1-2 0,9-6 2-16,11-5 6 0,13-14 2 15,6-5-4-15,0-7-3 16,12-2-2-16,20 3 5 16,13-4-2-16,6 0-5 15,7 0 0-15,-4 0-7 16,-5 0-28-16,0 0-57 15,-17 0-79-15,-5-4-90 16</inkml:trace>
  <inkml:trace contextRef="#ctx0" brushRef="#br0" timeOffset="-208568.27">18785 16118 308 0,'-17'-5'62'16,"13"-1"-25"-16,2-2 33 15,2-7-31-15,4 1-5 16,26-1-6-16,12 1-2 16,1 10-7-16,6 4-1 15,-6 0-6-15,-1 0 2 16,-10 6-5-16,-5 8-3 16,-6 3-3-16,-7 2 2 15,-4 1-1-15,-10-1-3 16,0 0 2-16,0 3-3 15,-12-3-5-15,-11 2-3 0,-7-3-1 16,-2-3 1-16,2 0 2 16,3-3 6-16,6-6 0 15,12 2 0-15,4-8 1 16,5 0-3-16,0 0-2 16,2 4 7-16,21-1 0 15,4 1-2-15,1 0 3 16,2 4-3-16,-4 7 0 15,-3-6 1-15,-5 11 0 16,-4-2 3-16,-7-3 3 16,-5 3 2-16,-2 1-1 15,0 0-3-15,-5-5-3 0,-20 1-1 16,-7-5-4-16,-12-10-13 16,-9 0-8-16,-2 0-8 15,-1-7-36-15,13-7-73 16,20 2-266-16</inkml:trace>
  <inkml:trace contextRef="#ctx0" brushRef="#br0" timeOffset="-205401.78">24456 14827 615 0,'-21'-4'46'16,"3"4"32"-16,18 0-16 15,0-4-37-15,0 4-21 16,0 0-5-16,0 0 1 16,0 0 0-16,0 0-4 15,0 0 4-15,0 0 0 16,0 0 2-16,0 23 2 15,0 21-4-15,5 11 1 16,6 8 0-16,5-5-2 16,12-9 2-16,0-5-2 15,4-7 3-15,5-14-2 0,1-6-1 16,7-10 1 0,-2-7-3-16,0 0-1 0,-1-23 4 15,-9-16-1-15,-12-12 1 16,-1-9 2-16,-8-9-1 15,-3 3-4-15,-7 6 4 16,-2 4-1-16,0 12 4 16,-2 7 0-16,-13 8 4 15,-7 5 4-15,-3 11-5 16,-10-1 2-16,-7 14-4 16,-1 0 3-16,-8 0-2 15,5 14 0-15,2 11-6 16,5 6 1-16,7 2-8 0,7 0-22 15,7 0-26-15,6 1-49 16,12-2-120-16,4-8-183 16</inkml:trace>
  <inkml:trace contextRef="#ctx0" brushRef="#br0" timeOffset="-204357.42">24047 14676 431 0,'-5'0'103'0,"5"0"-13"15,0 0-16-15,3 0-34 16,3 0-19-16,-1 0-7 15,-3 0 0-15,-2 36-9 16,0 17-3-16,0 24 0 16,0 10-2-16,0 0-6 15,0-8-4-15,0-13-18 16,0-14-41-16,0-15-50 16,28-14-73-16</inkml:trace>
  <inkml:trace contextRef="#ctx0" brushRef="#br0" timeOffset="-203770.99">24553 14929 399 0,'-30'12'119'0,"16"-9"-41"16,2-3-2-16,12 0-41 16,0 0-13-16,0 0-10 15,0 0-7-15,0 0-2 16,0 0-1-16,0 0 2 16,0 0 0-16,17 0 9 15,13 0 5-15,6 4 1 16,15-2-9-16,5-2-4 15,-6 0-6-15,-2 2-6 16,-9 2-21-16,-13 4-50 16,-8-2-93-16,0 5-128 0</inkml:trace>
  <inkml:trace contextRef="#ctx0" brushRef="#br0" timeOffset="-203515.84">24677 14745 257 0,'-14'0'292'0,"14"0"-257"16,0 0 27-16,0-6-17 16,5 6-41-16,2 0-6 15,-1 0 15-15,2 2-2 16,-1 22-4-16,-7 16-1 0,0 7-2 15,0 9-4-15,-13 2-5 16,-4 7-10-16,0-3-36 16,10-11-77-16,7-3-143 15</inkml:trace>
  <inkml:trace contextRef="#ctx0" brushRef="#br0" timeOffset="-202670.28">25501 14805 42 0,'-21'0'457'0,"12"0"-415"16,9-4 46-16,0-4-41 15,0 5-39-15,9-1-3 0,14 4 6 16,5-4-8-16,4 4 2 16,4 0 5-16,-3 0-5 15,-1 4 2-15,-7 7 7 16,-4 1-4-16,-7 2 0 15,-4 1 2-15,-6 4-3 16,-4-1 0-16,0 7-5 16,0 2-1-16,-23 2-1 15,-7 4-1-15,-5-6 1 16,-3 4-1-16,-5 0 1 16,2-8-1-16,7 2 2 15,9-11 0-15,11-3 3 16,6-3-3-16,6-6-2 0,2 0 2 15,0-2-1 1,0 0-2-16,0 2 0 0,0-1 3 16,7 6 2-16,12-3 1 15,2 1 3-15,7-1-1 16,6-2 0-16,7-2-1 16,-2 0-4-16,-2 0-3 15,-4 0-7-15,-7 0-13 16,-7 4-22-16,-8 0-46 15,-3 2-112-15,-6-1-252 16</inkml:trace>
  <inkml:trace contextRef="#ctx0" brushRef="#br0" timeOffset="-201341.65">26727 14916 639 0,'-19'11'56'0,"8"-1"0"16,11-6 0-16,0-4-38 16,16 3-18-16,21-3 3 15,18 0 0-15,9 0-2 16,6 0-10-16,-10 0-16 16,-10 0-46-16,-10 0-56 15,-8 16-89-15</inkml:trace>
  <inkml:trace contextRef="#ctx0" brushRef="#br0" timeOffset="-201135.14">26708 15121 641 0,'-9'5'29'16,"9"-5"11"-16,0 0-9 15,28 0-13-15,15 2-10 16,20 2-8-16,11 0-2 16,-3 4-29-16,-9-5-73 15,-11 5-130-15</inkml:trace>
  <inkml:trace contextRef="#ctx0" brushRef="#br0" timeOffset="-198762.13">21962 15956 695 0,'-9'-8'69'0,"9"8"-60"16,0 0 21-16,0-4-15 16,0-1-41-16,0-5-77 15,5-4-152-15</inkml:trace>
  <inkml:trace contextRef="#ctx0" brushRef="#br0" timeOffset="-198568.16">21962 15956 92 0</inkml:trace>
  <inkml:trace contextRef="#ctx0" brushRef="#br0" timeOffset="-187422.73">20211 17931 653 0,'-45'0'13'0,"24"0"-12"0,-1 5-2 15,9-1-103-15,9-4-161 16</inkml:trace>
  <inkml:trace contextRef="#ctx0" brushRef="#br0" timeOffset="-186658.87">18201 16546 468 0,'-12'17'174'0,"12"-8"-227"0,0-9-18 16,23 0 3-16,4 0-265 16</inkml:trace>
  <inkml:trace contextRef="#ctx0" brushRef="#br0" timeOffset="-185420.17">27822 14956 346 0,'-27'-19'209'15,"8"11"-144"-15,17 4 17 0,2-5-10 16,0 4-43-16,0-6-12 16,11 0-6-16,10-1-4 15,5 1-1-15,8 4-1 16,5 5-2-16,-2 2-2 16,-1 0-3-16,-6 2 2 15,-7 14-6-15,-4 3-4 16,-8-5 0-16,-9 1 6 15,-2-1 3-15,0 1 3 16,-11-1-2-16,-19 6 3 0,-8-2-3 16,-9-6 0-1,-4 3 0-15,3-5 2 0,7-4 1 16,11-2 2 0,16 0 0-16,7-4-1 0,7 0-4 15,0 0-6-15,0 0-5 16,16 8 10-16,14 3 2 15,5 3-2-15,2 9 1 16,-5-4 2-16,-2 6-1 16,-7-3-2-16,-9-3 3 15,-8-2 1-15,-6-1 0 16,0 1 3-16,-11 3-2 16,-23-2-2-16,-11 4 2 15,-7-10-3-15,-10-5-8 16,-3-7-16-16,-2-7-32 15,1-27-53-15,20-11-210 0</inkml:trace>
  <inkml:trace contextRef="#ctx0" brushRef="#br0" timeOffset="-177569.6">24154 16132 256 0,'-13'0'197'16,"6"-6"-143"-16,2 2 36 16,5 0-26-16,0-7-30 15,0 3-8-15,0 0 0 0,0-3 1 16,8 1-4-16,3 2-4 16,10 3 3-16,2 3-1 15,2 2-13-15,5 0-2 16,-1 0-4-16,-1 7 1 15,0 5-1-15,-7-2-3 16,-8-1 1-16,-6 0 3 16,-7 7 1-16,0-2 3 15,0 9 4-15,-13 6-5 16,-13 0-3-16,-6 8-3 16,-2 0 1-16,-3-4 1 15,5 4-2-15,2-3 0 0,4-9 1 16,8-7 0-1,9-7-3-15,4-7 4 0,5-4-1 16,0 0-1-16,0 0-1 16,0 0 0-16,0 0-4 15,14 3 3-15,9-3 1 16,9 5-1-16,5-5-13 16,0 0-25-16,0 0-56 15,-1 0-92-15,1 0-185 16</inkml:trace>
  <inkml:trace contextRef="#ctx0" brushRef="#br0" timeOffset="-176869.65">24649 16088 216 0,'0'-4'138'16,"0"4"-53"-16,0 0 2 15,0 0-16-15,0 0-27 16,0 0-9-16,0 0 1 15,0 0-3-15,0 0-8 16,0 0-1-16,0 0-2 16,0 0 1-16,0 0 3 0,0 23-19 15,0 21-7-15,0 18 1 16,0 8-1 0,0 7 0-16,0 1 2 0,17-11 1 15,10-16-1-15,6-13-1 16,5-20-1-16,7-15-2 15,2-3 3-15,4-15-2 16,5-24 1-16,-4-13 0 16,-8 0 2-16,-9-4-6 15,-12 0 4-15,-14 2-1 16,-9 3 3-16,0-1 0 16,-12-4-1-16,-15 8 1 15,-3 5 1-15,-5 8 6 16,-2 10-2-16,-2 11 0 15,-4 3 0-15,1 11-9 0,-6 0 5 16,2 25-8-16,2 8-18 16,4 8-35-16,8 3-47 15,17-7-98-15,15-4-139 16</inkml:trace>
  <inkml:trace contextRef="#ctx0" brushRef="#br0" timeOffset="-176628.43">24775 16225 594 0,'-22'2'43'0,"18"2"56"0,4-4-38 15,0 0-46-15,6 0-19 16,20 0 11-16,6 0-3 15,11 5-1-15,6-1-5 16,-6-4 2-16,4 2-10 16,-6 2-26-16,-11 0-48 15,-9 4-61-15,-1-1-63 16</inkml:trace>
  <inkml:trace contextRef="#ctx0" brushRef="#br0" timeOffset="-176387.3">24921 16057 577 0,'-5'-2'55'0,"5"-2"25"16,0 0 0-16,0 4-52 16,0 0-15-16,0 0 0 15,0 15-5-15,3 30-3 16,-3 17-2-16,0 19-2 15,0 19-2-15,0-5-3 16,0 2-10-16,0-16-46 16,0-25-73-16,6-23-153 15</inkml:trace>
  <inkml:trace contextRef="#ctx0" brushRef="#br0" timeOffset="-174702.5">25745 15984 509 0,'-24'-3'68'0,"7"-1"33"16,17-3-28-16,0 4-42 15,0-2-20-15,0 5-9 16,4 0-2-16,16-6 5 0,12-6 4 15,10 5-2 1,-1 3-1-16,-2 4-3 0,-7 0-6 16,-4 0 2-16,-7 4-2 15,-10 7 2-15,-5-1-1 16,-6 7 2-16,0 3 2 16,-8 3-4-16,-20 6-4 15,-8-2 5-15,-5-6-1 16,0 2-3-16,3-15 4 15,10 2 4-15,10-6-3 16,10-1 2-16,4-3 0 16,4 0-7-16,0 0-3 0,12 0 7 15,21 4 3 1,5 0-3-16,5 2 1 0,-2 6 2 16,-7-1-3-16,-4 1 0 15,-7 2 2-15,-9 2 3 16,-8-2-1-16,-4 0 6 15,-2 5-2-15,0-1 0 16,-4 5-2-16,-18-2 3 16,-6-2-1-16,-10-1-3 15,-5-3 1-15,-2-5-1 16,-2-2-6-16,10 0-1 16,14-8-19-16,14 0-25 15,9 0-47-15,2-26-51 16,49-17-162-16</inkml:trace>
  <inkml:trace contextRef="#ctx0" brushRef="#br0" timeOffset="-174315.95">26911 16102 724 0,'-27'16'30'16,"18"-16"34"-16,9 0-15 16,0 0-39-16,20 0-15 15,33 0 10-15,18-5 0 16,16-1-4-16,1 1 2 16,-12 5-3-16,-9 5-10 15,-13 24-20-15,-7 4-54 16,-17 0-112-16,-5 5-180 15</inkml:trace>
  <inkml:trace contextRef="#ctx0" brushRef="#br0" timeOffset="-174152.29">26969 16360 668 0,'-10'0'30'0,"8"0"29"16,2 0-27-16,32 0-29 15,10 0-1-15,18 0 0 16,11 0-14-16,4 0-58 16,2 0-161-16</inkml:trace>
  <inkml:trace contextRef="#ctx0" brushRef="#br0" timeOffset="-168216.11">18154 16486 12 0,'-2'0'574'15,"-5"4"-488"-15,5-4 13 16,2 0-14-16,0 0-46 16,0 0-21-16,0 0-7 15,0 0-10-15,0 0-4 16,0-4-10-16,0-10-14 16,0-9-40-16,0-6-102 15,4 0-236-15</inkml:trace>
  <inkml:trace contextRef="#ctx0" brushRef="#br0" timeOffset="-167361.85">20195 14498 576 0,'-21'0'160'16,"6"0"-134"-16,3 0 42 16,12 0-25-16,0 0-42 15,0 0-20-15,2 0-14 16,10 0-57-16,13 0-150 16</inkml:trace>
  <inkml:trace contextRef="#ctx0" brushRef="#br0" timeOffset="-166681.27">22095 15823 691 0,'-9'26'23'0,"-2"-16"-11"0,11-2 1 16,0-8-34-16,0 0-142 15,0 0-293-15</inkml:trace>
  <inkml:trace contextRef="#ctx0" brushRef="#br0" timeOffset="-165637.66">28174 16018 634 0,'-14'-14'57'16,"-2"5"-5"-16,16 3 42 0,0 1-43 16,0 2-35-16,0 3 2 15,0 0 8-15,7 0-6 16,-2 0-2-16,-1 37 0 15,-4 33-10-15,0 41-8 16,-13 24-10-16,-15 6-50 16,0-4-72-16,19-23-139 15</inkml:trace>
  <inkml:trace contextRef="#ctx0" brushRef="#br0" timeOffset="-159170.05">24265 17312 77 0,'-18'-10'535'15,"-5"10"-506"-15,9 0 51 16,14-4-27-16,0-1-43 15,0 2-11-15,16-4 10 16,9-1 3-16,5 2-4 16,2 2-5-16,-2 0 7 15,-2 4-3-15,-3 0-4 16,-4 0-1-16,0 8-2 16,-10 6-1-16,-4 5-3 15,-7 2 3-15,0 5-1 0,0 4-1 16,-21 3 0-1,-6-4 1-15,-6-3-3 0,-1-1 2 16,2-6 3-16,4-5 1 16,10-9-1-16,11-1 3 15,7 0-3-15,0-4-2 16,0 0-4-16,3 0 0 16,19 0 7-16,8 0 0 15,5 4 0-15,0-2-1 16,-1 2 1-16,-6 7-1 15,-4 0 1-15,-5 11 0 16,-5 1 3-16,-9 5-2 0,-5-1 0 16,0 7 2-1,-2-5-3-15,-19-7 2 0,-7 3 2 16,-9-12-4-16,-7-7-4 16,-4-6-5-16,-1 0-8 15,8-6-9-15,11-17-9 16,12 0-47-16,13-6-118 15,5-8-166-15</inkml:trace>
  <inkml:trace contextRef="#ctx0" brushRef="#br0" timeOffset="-158253.4">24912 17327 434 0,'-5'-7'50'16,"3"-1"22"-16,2-2-4 15,0 1-32-15,0 9-14 16,0-3 7-16,0 3 10 0,0 0 0 16,0 0 1-1,0 3-4-15,-2 24-32 0,-15 17-5 16,6 22 3-16,1 15-2 16,6 12 1-16,4 2 0 15,0-9 1-15,12-20-3 16,25-14 5-16,10-19 1 15,9-19-5-15,13-14-1 16,0 0-2-16,-2-24-2 16,-3-22-3-16,-11-12-1 15,-12-9 3-15,-8-7-2 16,-12 4 2-16,-17 3 4 16,-4 5 0-16,-14 6 2 15,-23 9 2-15,-6 8 1 16,-6 5 6-16,1 18-1 0,-9 5 1 15,-3 11-6-15,0 0-1 16,0 19-14-16,7 10-32 16,10 4-57-16,19-3-100 15,18-4-201-15</inkml:trace>
  <inkml:trace contextRef="#ctx0" brushRef="#br0" timeOffset="-158006.53">25002 17563 125 0,'-35'7'483'16,"16"4"-459"-16,15-11 70 15,4 0-48-15,4 0-43 16,26 0-2-16,11 5 3 15,13 1 0-15,8-6-1 16,2 4-6-16,-4-4-3 16,-5 4-20-16,-14 0-45 15,-13 1-80-15,-5-3-117 16</inkml:trace>
  <inkml:trace contextRef="#ctx0" brushRef="#br0" timeOffset="-157755.33">25158 17349 407 0,'-11'0'201'0,"11"0"-159"16,0 0 40-16,0-8-26 16,2 8-44-16,3 0-2 15,3 0 16-15,6 23-11 16,-2 29-7-16,-1 24 1 15,-4 18-3-15,-2 10-9 16,0 1-6-16,-1-2-20 0,1-18-31 16,1-20-63-1,20-30-117-15</inkml:trace>
  <inkml:trace contextRef="#ctx0" brushRef="#br0" timeOffset="-157436.14">25933 17279 3 0,'-30'-14'620'16,"11"-1"-614"-16,11 1 47 0,8-9 12 15,0 15-44-15,0 5-14 16,0 3 8-16,0 0 2 16,6 0 6-16,4 20-3 15,-1 19-9-15,2 23-1 16,-3 12-9-16,1 11-3 16,-3 3-10-16,3 4-21 15,3-11-46-15,4-7-50 16,16-11-113-16</inkml:trace>
  <inkml:trace contextRef="#ctx0" brushRef="#br0" timeOffset="-157008.77">26858 17345 333 0,'-23'11'389'0,"16"-3"-360"15,7-8 32-15,0 0-11 16,28 0-42-16,6 0 1 15,15 4-7-15,9-4-5 16,-4 0 1-16,-3 5-12 16,-4 1-33-16,-9 5-34 15,-1 0-55-15,0 4-93 0</inkml:trace>
  <inkml:trace contextRef="#ctx0" brushRef="#br0" timeOffset="-156811.03">26835 17501 99 0,'-18'7'492'15,"14"-4"-474"-15,4-3 15 16,4 0 15-16,33 0-8 16,14 0-32-16,17 0-4 15,1 0-3-15,0 0-13 16,-9 0-39-16,-9 4-114 0,0 11-270 15</inkml:trace>
  <inkml:trace contextRef="#ctx0" brushRef="#br0" timeOffset="-150836.93">28046 17519 652 0,'-17'0'50'16,"13"0"17"-16,4 0 2 15,0 0-48-15,0 0-20 16,0 0 0-16,0-4-1 16,0 4 2-16,0 0 0 15,0 0 4-15,0 25-8 0,-7 12 2 16,0 12 1-16,4 6-1 15,3-3-1-15,0-5-3 16,6 5 0-16,11-15 3 16,9-8-4-16,4-14 3 15,4-11-1-15,5-4 3 16,-5-11 0-16,0-22-2 16,-8-12 0-16,-5-3 1 15,-6-10-2-15,-4-2 0 16,-11 2-2-16,0 2 1 15,0 0 5-15,-15 9 1 16,-2 3 4-16,0 11 3 16,-1 14 6-16,-3 11-1 15,-4 7-6-15,-10 1 2 16,-6 20-8-16,-8 28-6 0,0 3-9 16,4 1-42-16,11-21-84 15,27-15-198-15</inkml:trace>
  <inkml:trace contextRef="#ctx0" brushRef="#br0" timeOffset="-86855.77">25742 10628 410 0,'-16'0'141'16,"2"0"-94"-16,-15-5 18 0,26 5-26 15,3-13-24-15,0-6-12 16,0 4 1-16,0 1 2 16,7 2 5-16,0 5 5 15,-5 7 2-15,-2 0 3 16,0 0-2-16,0 15 7 15,0 14-2-15,0 16-12 16,0 20-7-16,-11 12-3 16,-8 7-1-16,6-1 0 15,1-6-16-15,9-15-25 16,3-14-28-16,0-19-54 16,15-5-106-16</inkml:trace>
  <inkml:trace contextRef="#ctx0" brushRef="#br0" timeOffset="-86555.32">26083 10628 578 0,'-23'-5'49'0,"-3"-10"40"0,22 15-37 15,4 0-31 1,0-7-12-16,0 3-1 0,0 0 2 16,0 4 6-16,0 0 3 15,0 0 0-15,0 8 0 16,0 21-7-16,-11 21-7 16,-6 19-3-16,-9 15-2 15,2 6-3-15,5 1-22 16,8-11-39-16,7-9-59 15,6-11-150-15</inkml:trace>
  <inkml:trace contextRef="#ctx0" brushRef="#br0" timeOffset="-85988.8">26256 11173 360 0,'-23'0'182'0,"2"0"-106"15,-5-2-11-15,26-2-34 16,0 2-28-16,5-5-1 16,13 3 0-16,8 2-1 15,-1 2 1-15,-5 0 5 16,1 0 7-16,-7 6 10 15,-7 11 5-15,-4 6 4 16,-3 2-6-16,0 3-10 16,0-3-6-16,-5 0-2 15,-9 0-6-15,-2-4 0 16,0-3-2-16,-5 1 2 0,-2-6-2 16,0-3 1-16,2-8-1 15,10 0 1-15,4-2 1 16,7 0-2-16,0 0 0 15,0 0-1-15,0 4-4 16,20 2 5-16,8 3-2 16,9-3 2-16,0 0-14 15,-2-6-59-15,-1 0-83 16,17 0-226-16</inkml:trace>
  <inkml:trace contextRef="#ctx0" brushRef="#br0" timeOffset="-84152.81">26925 10778 425 0,'0'-21'58'15,"-16"6"26"-15,-9 11-44 0,22 4-13 16,-1 0-12-16,-1 6-7 15,-7 3-2-15,1 5 4 16,-1 13 3-16,1 15 5 16,6 9 4-16,5 9 8 15,0 7-3-15,12 0-2 16,15-2-6-16,10-12-4 16,7-10-4-16,4-19-6 15,3-11-2-15,7-12 0 16,-3-1 1-16,5-10-2 15,0-18 0-15,-8-12-2 0,-8-5 2 16,-14-12-12-16,-10-7-6 16,-12-8 3-16,-8-3 11 15,-6 3 1-15,-24 5 1 16,-13 16 2-16,-8 22 3 16,-9 19 8-16,0 10-5 15,-4 8-4-15,0 15-3 16,8 1-1-16,4 3-2 15,10 2-14-15,12-4-24 16,15-2-35-16,8-6-71 16,7-3-81-16</inkml:trace>
  <inkml:trace contextRef="#ctx0" brushRef="#br0" timeOffset="-83878.32">27038 11044 501 0,'-32'-5'83'16,"6"0"35"-16,5 5-45 15,19 0-40-15,2 0-29 16,0 0-3-16,25 0 2 15,14 5 0-15,8-1-2 0,10-4-1 16,3 0 1-16,-4 0-9 16,2-4-25-16,-7-9-31 15,-14 1-54-15,0 9-88 16</inkml:trace>
  <inkml:trace contextRef="#ctx0" brushRef="#br0" timeOffset="-83636.29">27245 10783 597 0,'-8'-9'63'0,"-5"-7"36"0,2 8-35 16,11 8-47-16,0 0-10 15,0 0-2-15,0 3-3 16,0 5 5-16,0 9-1 15,0 16-3-15,0 18-2 16,0 24 0-16,-23 16-35 16,2 2-45-16,16-10-111 15,10-15-275-15</inkml:trace>
  <inkml:trace contextRef="#ctx0" brushRef="#br0" timeOffset="-79820.97">28018 10560 630 0,'0'-4'45'0,"0"0"13"0,-12 4 22 16,7 0-57-16,5 2-21 15,0-2-1-15,0 0 0 16,0 0-1-16,0 0 0 15,0 0 2-15,0 0 9 16,0 4 9-16,0 11-2 16,0 20-11-16,-23 29-3 15,-11 27-3-15,-10 21-1 16,3 4-6-16,14-11-22 16,12-20-10-16,15-23-33 15,0-18-26-15,17-26-63 16,11-13 34-16,8-5-170 0</inkml:trace>
  <inkml:trace contextRef="#ctx0" brushRef="#br0" timeOffset="-79421.44">28211 10854 586 0,'-19'13'30'16,"-3"-9"64"-16,1 1-44 16,12 15-21-16,4 13-18 0,0 2-2 15,5 0-2 1,0-4 0-16,0-3-1 0,0 0 4 16,2 0-4-16,15-9 0 15,2-4-4-15,3-5-1 16,-1-7 0-16,0-3-2 15,-1 0 3-15,1-13-3 16,-2-10-1-16,-6-6 2 16,-6-3 0-16,-5-8-4 15,-2 1 2-15,0 0 1 16,-7 1-4-16,-8 9 6 16,-4 10-2-16,-2 11 2 15,-1 8-2-15,-8 6-8 16,-2 28-15-16,-6 11-35 15,-1 5-65-15,14 6-148 0</inkml:trace>
  <inkml:trace contextRef="#ctx0" brushRef="#br0" timeOffset="-78911.94">28444 11394 541 0,'0'-3'35'0,"0"-6"43"15,0 5-19-15,0 4-45 16,2 0-11-16,18 6 0 16,3 7-2-16,5-1-1 15,-3 0 1-15,-4-2-1 16,-5 1 0-16,-7-3 1 0,-7 3-1 15,-2-1 6 1,0 0 8-16,0 3 1 0,-18-1-8 16,-9 3-3-16,-1-3 2 15,0-1-2-15,5-6-1 16,7 0 4-16,10 0 0 16,4-5-4-16,2 0-4 15,0 1 0-15,0 6-1 16,8 5 4-16,10-2-3 15,6 2-1-15,1-1-35 16,-2-7-57-16,12-4-120 16</inkml:trace>
  <inkml:trace contextRef="#ctx0" brushRef="#br0" timeOffset="-78455.17">29269 10836 669 0,'-7'-7'43'15,"3"1"39"-15,4 4 4 16,0 2-64-16,6 0-19 16,24 0 13-16,9 4-8 15,12 4-7-15,-2 1 0 0,1-1-2 16,5 0-14-16,-10-2-20 16,-9 1-45-16,-10-5-48 15,-11 0-105-15,2 6-171 16</inkml:trace>
  <inkml:trace contextRef="#ctx0" brushRef="#br0" timeOffset="-78275.8">29256 11024 646 0,'0'2'6'0,"15"-2"36"0,21 0 16 15,9 15-42 1,8 2-13-16,0 3-7 0,2-4-91 16,11 5-208-16</inkml:trace>
  <inkml:trace contextRef="#ctx0" brushRef="#br0" timeOffset="-73972.09">30852 9624 416 0,'12'-8'197'0,"-12"2"-164"16,0 2 31-16,0-5-6 16,0 1-32-16,0 8-19 15,0 0-2-15,0 0-2 16,0 0 0-16,0 0 1 15,0 0 6-15,0 0 2 16,0 1 1-16,0 25 1 16,0 18-5-16,0 15-7 15,-18 16-1-15,-6 7-23 16,3 5-23-16,6 1-52 16,7-10-95-16,8-11-61 0</inkml:trace>
  <inkml:trace contextRef="#ctx0" brushRef="#br0" timeOffset="-71690.28">31202 9805 396 0,'-7'-5'141'0,"-4"5"-89"15,-6 0 24-15,13 0-34 16,-1-4-27-16,5-2-5 15,0 6-3-15,0-3 4 0,0 3 6 16,0 0 3-16,0 0-8 16,0 0-7-16,-2 28-6 15,0 13 0-15,0 7 0 16,2-3 4-16,0-13 2 16,6-12-2-16,20-10-1 15,1-8-1-15,10-2 1 16,0-8-2-16,0-25 0 15,-1-10-3-15,-4-7-6 16,-8-4 1-16,-11 11 3 16,-10 10 6-16,-3 8 4 0,-10 11 2 15,-17 1 4-15,-6 6-1 16,-3 7-5-16,-8 0-6 16,-4 23-8-16,0 19-22 15,4 5-50-15,28 1-118 16,16 6-269-16</inkml:trace>
  <inkml:trace contextRef="#ctx0" brushRef="#br0" timeOffset="-71412.15">31797 9564 671 0,'-6'-8'60'0,"-3"8"-18"16,-2 0 34-16,11 2-40 16,0 2-29-16,0-2-2 15,0 15-1-15,0 22 0 16,-13 27-4-16,-10 26-4 15,-7 15-9-15,8 1-36 16,1 4-61-16,14 6-157 16</inkml:trace>
  <inkml:trace contextRef="#ctx0" brushRef="#br0" timeOffset="-69156.54">31821 10146 376 0,'-9'-6'72'15,"2"-1"-6"-15,-1 6 32 16,8-8-58-16,0 1-17 15,0-2 9-15,0-1-5 16,0 3 11-16,6 4-8 16,-4 4 4-16,2 0-6 0,3 0-7 15,2 14-5-15,10 5-5 16,0-2-6-16,1 1-2 16,-2-1-3-16,-4-3 1 15,-4-2-3-15,-8-3-1 16,-2-3 0-16,0 3 4 15,0-3-1-15,0 4 0 16,-17 3 1-16,0-1-1 16,-4 4-2-16,-3-1 4 15,6-3-2-15,6-2-1 0,8-3 2 16,2-5-2 0,2-2 1-16,0 0-3 0,0 4 1 15,6 2 2-15,18 4-1 16,-1 1 2-16,1-1-2 15,2-2-7-15,-3-1-60 16,14-3-108-16</inkml:trace>
  <inkml:trace contextRef="#ctx0" brushRef="#br0" timeOffset="-53312.59">6982 12153 611 0,'5'-5'154'0,"-5"5"-136"16,-2 0 37-16,2 0-2 16,0 0-43-16,0 0-12 0,0 0-9 15,-3 0-28-15,3 0-51 16,0-8-80-16,7-9-67 15</inkml:trace>
  <inkml:trace contextRef="#ctx0" brushRef="#br0" timeOffset="-52617.6">13040 12434 798 0,'0'35'-17'0,"-30"-20"17"15,25-14 4-15,5-1-52 16,0 0-137-16,0-26-280 16</inkml:trace>
  <inkml:trace contextRef="#ctx0" brushRef="#br0" timeOffset="-50373.09">30484 10867 419 0,'0'0'291'15,"0"1"-279"-15,-30 2 48 16,28 1-15-16,2-4-40 0,0 0-4 16,0 0-4-16,0 0-4 15,0 0 3-15,0 0 6 16,0 0 4-16,0 0 3 15,0 0 7-15,-2 0 4 16,-8 0-12-16,-3 10-8 16,-4 21 0-16,4 15 1 15,-1 3-2-15,9-3 3 16,5-9-2-16,0-8-1 16,12-10 0-16,11-4-1 15,4-5-1-15,3-8 1 16,4-2 1-16,2 0-1 0,-4-4-4 15,-2-11 3 1,-6 1 0-16,0-5-1 0,-6-6-2 16,-2-6 0-16,-4-11 3 15,-5-3-2-15,-7-3 6 16,0 1-3-16,0 8 4 16,-17 6 1-16,-5 7 4 15,-6 8 0-15,-2 8 2 16,-2 7-1-16,-5 3-4 15,0 0-1-15,2 3-2 16,3 15-5-16,5-1-19 16,7 2-25-16,5-5-41 15,8 7-101-15,7 4-174 16</inkml:trace>
  <inkml:trace contextRef="#ctx0" brushRef="#br0" timeOffset="-49939.97">31052 10731 14 0,'0'5'506'16,"0"-5"-431"-16,0 0-3 15,0-10 2-15,0 6-47 16,0-1-12-16,0-4 9 15,0 0-8-15,5 1 0 16,-2 6 4-16,-3 2-1 16,0 0 6-16,0 5-11 15,0 20-6-15,0 23-7 16,-8 22 2-16,-10 28-13 16,-5 18-36-16,2-5-21 15,8-9-17-15,13-19-137 0,11-11-210 16</inkml:trace>
  <inkml:trace contextRef="#ctx0" brushRef="#br0" timeOffset="-49468.81">31300 11196 552 0,'0'0'98'16,"0"0"-61"-16,0 0 36 15,8 0-58-15,8 10-11 16,7 5-3-16,-5-1 1 16,3 0-1-16,-2-3 0 15,-8 1-2-15,-7-1 2 16,-4-1 0-16,0 2 1 16,0 3 0-16,-13 1 2 0,-8 5 0 15,-2-2-7-15,0-1-1 16,7-3 6-16,7-7 0 15,4-4-2-15,5-4 1 16,0 0 0-16,0 2-2 16,0 1-4-16,20-1 5 15,10 1 0-15,5 2 0 16,0 0-19-16,-8 4-61 16,5 5-90-16,6 5-179 15</inkml:trace>
  <inkml:trace contextRef="#ctx0" brushRef="#br0" timeOffset="-40890.26">23522 8287 375 0,'-23'-5'51'0,"-16"-1"-24"16,-10-19 11-16,38 13-28 15,7 1-9-15,4-3-12 16,0 4-20-16,0 1 10 16,0 3 17-16,0 0 5 15,2 6 13-15,3 0 38 16,-3 0 12-16,-2 0 3 15,0 0-18-15,0 0-14 0,0 0-9 16,0 0-10-16,0 0-4 16,0 0-3-16,0 17-7 15,0 14-1-15,-7 8 0 16,3 6 0-16,4 1 3 16,0 0-4-16,0-3 3 15,0-4-1-15,4-9-1 16,14-10-1-16,7-10 1 15,3-10 0-15,4 0 0 16,3-27 1-16,-1-10 0 16,-6-10-3-16,-5-5 1 15,-6 3-1-15,-11 5-1 16,-6 4 3-16,0 7 0 0,-4 5-1 16,-17 5 2-16,-2 8 0 15,-3 9-1-15,-4 6 0 16,-2 0-2-16,-2 0-5 15,-3 16-13-15,3 6-16 16,-1 8-32-16,5 3-62 16,14 0-35-16</inkml:trace>
  <inkml:trace contextRef="#ctx0" brushRef="#br0" timeOffset="-40390.27">23913 8264 235 0,'-16'0'174'0,"3"0"-134"16,-8 0 26-16,16 0-19 15,5 0-24-15,0-5-10 16,0 2 13-16,3 0 6 16,-1 3 7-16,-2 0-1 15,0 0-4-15,0 0-13 0,0 6-12 16,-5 20-9-16,-11 9 1 16,2 8 1-16,2 7-2 15,1 1 2-15,4-5-2 16,7-9 2-16,0-12-1 15,14-15-2-15,20-10 1 16,1 0-1-16,2-12 1 16,-5-19-4-16,-2-6-1 15,-2-9-1-15,-6-2-2 16,-3-1-2-16,-10 5 1 16,-9 3 8-16,0 9 2 15,-9 4 0-15,-21 9 3 16,-2 10 1-16,-5 9-3 15,-5 3-4-15,-5 27-17 16,-4 4-19-16,-3 8-43 0,16-3-84 16,20 2-74-16</inkml:trace>
  <inkml:trace contextRef="#ctx0" brushRef="#br0" timeOffset="-39856.31">24192 8485 355 0,'-12'-2'98'16,"8"0"-25"-16,-5 0 16 15,6 2-49-15,3 0-30 16,0 0-9-16,3 0 2 15,12 0 2-15,4 0-3 0,1 0 1 16,1 6-2-16,-2 1 1 16,-6-2 3-16,-1 0 4 15,-9 1 6-15,-1 2-3 16,-2 5-3-16,0 1-2 16,-5 3-4-16,-13 4 1 15,-6 1-4-15,1 1 1 16,1 0 2-16,3-2-2 15,6-9 2-15,5-4 3 16,6-3-5-16,2-5-3 16,0 0 2-16,19 0 3 15,8 0-2-15,3 0-3 0,0 0-31 16,-2 0-74-16,8 0-177 16</inkml:trace>
  <inkml:trace contextRef="#ctx0" brushRef="#br0" timeOffset="-37822.96">24679 9324 345 0,'0'-2'58'0,"-7"-1"1"15,1-1-7-15,6 0-28 0,0-2-17 16,0 2-4-1,0 2-3-15,0 2 2 0,-3 0 1 16,3 0 12-16,0 0 19 16,0 0 2-16,0 0-11 15,0 0-8-15,0 0-4 16,-4 2-6-16,0 11 6 16,-2-3-3-16,2 4-2 15,-1 3 3-15,3 2 0 16,0 1 1-16,2 1-2 15,0-3-3-15,0 1-1 16,4-2 2-16,15-3-2 16,5-2 2-16,6-3-1 15,-2-5-2-15,6-2 1 16,-6-2-6-16,-2 0 2 16,-1-8 0-16,-8-19-2 0,-6-4-7 15,-7-10-13-15,-4-5-5 16,0-1 2-16,-11-1 8 15,-14 4 5-15,-10 11 11 16,1 11 2-16,0 9 5 16,-4 11-2-16,4 2-2 15,4 0-4-15,-3 23 0 16,8 3-5-16,7 2-10 16,2-2-34-16,7-3-52 15,6-7-34-15,3-7-64 16</inkml:trace>
  <inkml:trace contextRef="#ctx0" brushRef="#br0" timeOffset="-37490.42">24995 9158 383 0,'-10'-6'69'15,"10"-6"-42"-15,0-3 36 0,0-2-17 16,0 1-25 0,2 3-7-16,4 5 4 0,0 2-2 15,-1 4-2-15,-3 2 9 16,0 0 10-16,3 0-7 15,-5 11-10-15,0 22-11 16,0 14-1-16,0 13-3 16,0 15-1-16,0 7-24 15,-2 3-32-15,2-8-22 16,0-13-41-16,0-16-3 16</inkml:trace>
  <inkml:trace contextRef="#ctx0" brushRef="#br0" timeOffset="-37138.36">25220 9472 559 0,'-4'0'24'0,"4"0"-6"16,0 0 8-16,11 0 1 15,12 0-17-15,3 0-8 16,-4 0-3-16,-3 0 2 16,-10 6 1-16,-5 1-1 15,-4 6 4-15,0 3-2 16,0 5 0-16,-18-2-1 0,-3-1 0 16,3-1 1-16,-3 4 1 15,5 0 2-15,5-5-1 16,6 0 4-16,5-5-4 15,0-1-2-15,13-2 0 16,11-3-1-16,1-3-5 16,1-2-23-16,-6 0-74 15,3 0-95-15</inkml:trace>
  <inkml:trace contextRef="#ctx0" brushRef="#br0" timeOffset="-36156.33">23437 9876 483 0,'-9'-3'31'0,"7"-2"40"16,2-1 0-16,0-2-45 16,0 8-17-16,0 0-3 15,0 0 1-15,0 0 9 16,0 14-8-16,0 22-7 16,-8 13 8-16,-3 11 0 15,0 9-7-15,3 7-2 16,2 6-8-16,3-6-38 15,3-12-22-15,0-20-71 16,21-24-80-16</inkml:trace>
  <inkml:trace contextRef="#ctx0" brushRef="#br0" timeOffset="-35789.42">23664 10142 459 0,'-15'0'17'16,"0"0"48"-16,2 0-12 15,6 13-31-15,3 7-16 16,4 7-4-16,0 4 1 16,0 0 3-16,9-2 1 15,12-9-2-15,3-7-1 16,4-7 2-16,4-6 2 15,0 0-6-15,1-21-2 0,-4-12-2 16,-7-5-1-16,-4-6-5 16,-9 0-1-16,-7 5 2 15,-2 4 5-15,0 12 5 16,-23 6-3-16,-11 9 2 16,-3 8 3-16,-4 0-3 15,-3 21-3-15,1 16-2 16,-4 11-21-16,10 3-23 15,12-5-37-15,23-6-71 16</inkml:trace>
  <inkml:trace contextRef="#ctx0" brushRef="#br0" timeOffset="-35405.26">24021 10324 601 0,'-11'0'10'16,"11"0"15"-16,0 0-13 16,5 0-7-16,15 0 0 15,3 0-3-15,0 0 0 16,-4-2-3-16,-6 2 1 0,-6 0 1 15,-5 0 0-15,-2 0 16 16,0 2-8-16,-2 17-2 16,-16 6 1-16,-7-1-1 15,-1 5-1-15,-1-2-1 16,1-4 1-16,11-7 5 16,5-3 6-16,10-7-12 15,0-4-7-15,2 0 2 16,26 2 0-16,4 1 0 15,0-1-20-15,1 1-30 16,-8-4-105-16,7 1-214 16</inkml:trace>
  <inkml:trace contextRef="#ctx0" brushRef="#br0" timeOffset="-34657.37">22311 9183 371 0,'-17'-4'131'0,"12"4"-83"16,3-2 41-16,2-7-45 15,0 5-17-15,0 4-14 16,0 0-3-16,0 0 3 16,0 0 1-16,0 0-1 15,0 25-6-15,0 11-4 16,0 9-2-16,0 4-6 15,-6 8-25-15,0-1-39 16,-3-10-74-16,9-10-31 16,0-19-179-16</inkml:trace>
  <inkml:trace contextRef="#ctx0" brushRef="#br0" timeOffset="-34429.42">22576 9098 190 0,'0'0'330'0,"0"0"-249"16,0 0 15-16,-4 0-40 15,0 2-16-15,-1 9-16 16,-3 5-12-16,2 11-8 16,1 12-1-16,-4 13-2 15,7 10 1-15,0 5-14 16,2 1-27-16,0 3-43 15,0-3-76-15,0-9-57 0</inkml:trace>
  <inkml:trace contextRef="#ctx0" brushRef="#br0" timeOffset="-33965.81">22696 9595 426 0,'-4'0'62'0,"4"0"-8"15,0 0 5-15,0-2-33 16,2-1-17-16,11 3 7 15,4 0-4-15,1 0 0 16,3 0-3-16,-7 0-1 16,2 7-3-16,-5 3 1 15,-1-1 1-15,-4-1 1 16,-6 3-3-16,3-3 5 16,-3 6-1-16,0-3-4 15,-7-1-2-15,-16 4-1 16,-3 1 0-16,6-3 0 0,-1 5 0 15,12-9-1-15,2-3 4 16,7-1 0-16,0-4-3 16,0 2-3-16,0 1-1 15,0 2 2-15,16-5 2 16,5 4-2-16,-1-2-15 16,1 2-33-16,-5 2-99 15,12 1-219-15</inkml:trace>
  <inkml:trace contextRef="#ctx0" brushRef="#br0" timeOffset="-31274.16">24518 7970 340 0,'-11'-17'114'0,"9"9"-73"16,2 3 8-16,0 1 12 15,18 4-15-15,9 0-17 16,12 0-11-16,10 3-2 16,6 12-6-16,5 3-4 15,7 5 3-15,-5 6-3 16,4 4-2-16,1 8 0 0,0 9 2 15,-2 6-5-15,-8-1 0 16,-6-1 3-16,-8-2 6 16,-8-4-1-16,-5-1 0 15,-5 1-1-15,-4 0-4 16,-3-1-3-16,-6 3 0 16,-4-3-1-16,-3 1 1 15,-2-2-4-15,-3-5-4 16,0-5-4-16,-3-8-6 15,-15-7-8-15,-3-4-19 16,-2-5-30-16,1-5-61 0,3-7-20 16</inkml:trace>
  <inkml:trace contextRef="#ctx0" brushRef="#br0" timeOffset="-30907.09">25257 8767 557 0,'-11'0'12'0,"-2"0"51"16,13 0-24-16,0 0-29 15,0 0-12-15,0 0-2 0,3 0 5 16,9 0 2-16,3 16-1 15,0 9 4-15,-6 2 0 16,2 4 1-16,-1 0-1 16,1 0 7-16,0 1-5 15,3-2-3-15,0-3 1 16,0-2 3-16,2-7-1 16,0-9 0-16,7-4 1 15,5-5-3-15,7 0-6 16,3-28-5-16,3-7-18 15,-4-8-40-15,-2-9-99 16,4 5-173-16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226.01904" units="1/cm"/>
          <inkml:channelProperty channel="Y" name="resolution" value="3561.63037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7-18T18:03:55.6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31949 12691 601 0,'0'-21'75'0,"0"9"-23"16,0 5 19-16,10-5-39 16,-1 6-16-16,2-2-10 15,6-3-1-15,-2 3 1 16,2 4 1-16,-6 4-4 15,-3 0 7-15,-6 0-1 0,-2 25 2 16,0 16-8-16,0 15 1 16,-10 16-2-16,-10 5-2 15,1-7 1-15,4-8-1 16,7-17 1-16,3-15 0 16,5-12-4-16,0-7-5 15,0-9-6-15,13-2 4 16,4 0 6-16,9-25 2 15,2-8 3-15,2-8-2 16,-1-11-2-16,8-8-6 16,4-7-3-16,-1-1-2 15,-3 8 7-15,-5 9 5 16,-9 11 2-16,-5 13-1 0,-4 15 2 16,-9 10 2-16,-5 2 3 15,0 0 9-15,0 14-9 16,0 26-4-16,-9 15 0 15,-12 14 1-15,2 3-3 16,8-5 10-16,4-7 1 16,7-10-1-16,0-11-1 15,0-10 0-15,0-11-6 16,5-9-3-16,3-9 1 16,1 0 1-16,1 0-1 15,4-17-1-15,2-18 0 16,6-17-4-16,8-16-8 0,8-17-9 15,5-6-13 1,-2-2-14-16,4 8-42 0,-9 10-76 16,-1 17-61-16</inkml:trace>
  <inkml:trace contextRef="#ctx0" brushRef="#br0" timeOffset="1334.15">32668 12853 449 0,'0'0'115'16,"0"0"-50"-16,0-3 16 15,0-5-53-15,0 1-21 16,0 4-4-16,0-1-2 16,0-1 2-16,0 3-3 15,0 2 1-15,0 0 2 16,0-2 7-16,0 2 1 16,0 0-1-16,2 0-4 15,2 0-2-15,3 0 1 16,0 0-1-16,0 0-2 15,7 0-3-15,0 0 2 0,2 0-2 16,-7 0-2-16,3 0 0 16,-8 0 0-16,1 0 1 15,-3 0 0-15,-2 0 2 16,0 0 0-16,0 2 2 16,0 2 0-16,0 0 0 15,0 7-1-15,-2 3-1 16,-15 7-2-16,-3 8-4 15,-3 4-3-15,-5 7 1 16,5 3 7-16,3-4 1 16,8-5 0-16,12-15 1 15,0-5-2-15,2-10 0 16,21-4 6-16,5 0-9 0,4-18-4 16,5-14-18-16,0-9-47 15,-2-1-9-15,-8-1-34 16,-4 5-63-16</inkml:trace>
  <inkml:trace contextRef="#ctx0" brushRef="#br0" timeOffset="1502.02">32897 12583 550 0,'0'-6'144'0,"5"6"-73"0,-5 0 26 15,7-2-56 1,-7 2-37-16,0 0-15 0,0 4-31 16,0 8-104-16,0 9-221 15</inkml:trace>
  <inkml:trace contextRef="#ctx0" brushRef="#br0" timeOffset="1757.77">33300 13142 755 0,'0'17'89'16,"0"-11"-92"-16,0-3 40 16,0-3-31-16,0 0-83 15,0 0-135-15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226.01904" units="1/cm"/>
          <inkml:channelProperty channel="Y" name="resolution" value="3561.63037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7-18T18:04:45.7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4366 5350 539 0,'-34'-8'100'15,"22"6"-17"-15,3-6-15 16,9 4-31-16,0-4-19 16,0 3-9-16,5 3-1 15,-1 2-7-15,4 0 3 16,5 0 2-16,8-4 5 16,7-1 1-16,4-2-5 15,2-4-4-15,-4 5-1 16,-5 4-4-16,-4 0-20 0,-2 2-25 15,-4 0-37-15,0 0-53 16,2 0-57-16,7 10-101 16</inkml:trace>
  <inkml:trace contextRef="#ctx0" brushRef="#br0" timeOffset="721.31">4538 5375 432 0,'-11'-8'106'0,"-2"0"-5"16,1 3-36-16,7 5-27 16,5 0-20-16,0-4-4 15,0 2-8-15,3 1-2 0,1-2 1 16,-2 3 1-16,0 0 1 16,4 0-1-16,-2 0 2 15,3 0-2-15,0 8-3 16,2 7 2-16,3 12 1 15,-1 10-2-15,-1 11-2 16,-1 12-2-16,-3 12 2 16,-3 1-2-16,1-7-3 15,6-6 4-15,8-10 1 16,3-11-4-16,2-6 4 16,-5-15-5-16,-4-9 3 15,-3-7 0-15,-4-2-2 0,-5 0 0 16,-2-2 3-1,0-16 5-15,0-14 3 0,5-17-8 16,7-20 0-16,1-9-5 16,4-1-3-16,-6 13 4 15,-2 14 1-15,1 6 3 16,-4 13-1-16,-1 2 0 16,2 6 0-16,-3 9 0 15,1 5 0-15,-2 7 1 16,-1 4-1-16,2 0 3 15,-1 0 0-15,-1 0-1 16,-2 0-2-16,0 0-1 16,4 9-2-16,-2 13 8 15,8 12-2-15,-1 9-1 16,0 6-3-16,3 8 2 0,-3 2-1 16,5 6 1-16,-4 3-1 15,1 0 2-15,-2-7-2 16,3-14 4-16,3-20-3 15,6-19 0-15,0-8-2 16,-5 0 6-16,-5-6 5 16,-1-8 11-16,3-24-8 15,6-30-9-15,7-19-1 16,-6-18-3-16,-4-1-6 16,-9 13-11-16,0 10-25 15,-1 11-16-15,0 18-52 16,-6 10-52-16,2 17-150 0</inkml:trace>
  <inkml:trace contextRef="#ctx0" brushRef="#br0" timeOffset="973.3">5063 5214 583 0,'-20'8'53'0,"3"-6"50"0,13 0-52 15,4 0-31-15,0-2-15 16,0 0-4 0,9 0-3-16,12 0 3 0,4 4 1 15,7 2-1-15,3-6-3 16,6 0-52-16,5 0-85 15,12 0-180-15</inkml:trace>
  <inkml:trace contextRef="#ctx0" brushRef="#br0" timeOffset="1354.63">5558 5482 711 0,'-18'7'44'0,"7"-5"32"16,5-2-12-16,6 0-55 0,0 0-18 16,15 0 6-16,14 0-3 15,10 0-35-15,2 0-21 16,4 0-71-16,2 0-120 15</inkml:trace>
  <inkml:trace contextRef="#ctx0" brushRef="#br0" timeOffset="1523.63">5655 5698 396 0,'-42'0'258'0,"17"0"-191"16,9-14 23-16,16 0-54 0,0 14-25 15,0 0-10-15,2 0-2 16,35 0-1-16,16 0 0 16,7-7-40-16,-3-6-53 15,6 8-162-15</inkml:trace>
  <inkml:trace contextRef="#ctx0" brushRef="#br0" timeOffset="2075.69">6490 4700 352 0,'-8'0'324'0,"-3"0"-263"16,-7 0 23-16,15 0-44 0,3 0-30 16,10 0-6-16,27 0-1 15,14 0-3-15,11-8 0 16,-5-13-11-16,6 0-24 16,-9 3-25-16,-12 3-37 15,-10 9-73-15,-16 6-10 16</inkml:trace>
  <inkml:trace contextRef="#ctx0" brushRef="#br0" timeOffset="2670.72">6644 4664 392 0,'-14'0'185'0,"-8"0"-105"16,-6 0 16-16,20-1-48 0,8 1-24 15,0 0-16 1,0 0-3-16,0 0-6 0,0 0 1 16,0 8 0-16,0 19 3 15,0 10 2-15,0 17-2 16,-2 12 7-16,-9 15 2 16,-8 23-5-16,1 9-2 15,-3 12 0-15,-2 7-1 16,7-11-3-16,10-12-2 15,6-15 1-15,0-18 2 16,0-4-3-16,9 1 2 16,0-1 7-16,-1 5 0 0,-2 2-7 15,-4-3-1-15,5 1 3 16,-3-9-3-16,-2-10 2 16,3-12-3-16,-5-16 3 15,0-12-1-15,0-9 0 16,0-4 1-16,0-3-1 15,0-2 3-15,0 0 5 16,4 0 4-16,2 0-5 16,-4 0-3-16,0 0 0 15,3 0-1-15,-1 0 1 16,3 0 1-16,-3 0 1 16,2 0 0-16,0 0 0 15,-1 0-4-15,-1 0 2 16,1 0-1-16,-3 0 1 15,6 0-2-15,-2 0-1 0,10 0-2 16,9 0 0-16,12 0 0 16,3-7 0-16,5-2 0 15,-4-9-14-15,8-2-40 16,7-5-57-16,8-3-161 16</inkml:trace>
  <inkml:trace contextRef="#ctx0" brushRef="#br0" timeOffset="4055.15">7283 4539 217 0,'-2'-21'133'15,"-3"-6"-49"-15,-4-6 22 16,7 18-33-16,2 9-23 15,0 0-5-15,0 2-10 16,0 0-9-16,0 2-6 16,0-1-6-16,0 3-2 15,2 0-2-15,1 0-3 16,1 0-9-16,3 17 6 16,-2 16 2-16,0 13-6 15,-3 14 2-15,-2 0-3 16,0 0 1-16,0-11 1 0,0-10-1 15,0-13 0-15,0-14-3 16,9-9-5-16,0-3-7 16,1 0 2-16,-4-5 11 15,1-14 3-15,2-7 0 16,8-16 1-16,1-8-1 16,2-7-1-16,6-4-1 15,-1 8-4-15,-1 5 1 16,-7 13 1-16,-2 12 2 15,-6 8-1-15,-5 7 4 16,-4 6-4-16,2 2 5 0,-2 0-3 16,3 0-4-16,-3 2 7 15,0 21 1-15,0 8-2 16,0 11-1-16,0 5 1 16,0 3-1-16,0 1 0 15,0-1 0-15,0-2 2 16,0-11 0-16,0-8-1 15,6-12-1-15,6-11-2 16,-3-6-2-16,3 0-7 16,-3-2 1-16,5-27-3 15,7-21-19-15,4-20-36 16,1-9-27-16,0-1-37 16,-5 12-154-16</inkml:trace>
  <inkml:trace contextRef="#ctx0" brushRef="#br0" timeOffset="4289.22">7824 4607 96 0,'-9'6'438'16,"5"-6"-386"-16,-4 0 17 15,8 0-9-15,0 0-45 0,0 0-4 16,0 6 0-16,0 23 0 16,0 19-5-16,0 10-4 15,0 8-14-15,-2-4-80 16,2-8-138-16</inkml:trace>
  <inkml:trace contextRef="#ctx0" brushRef="#br0" timeOffset="5154.54">7244 5257 521 0,'-6'-14'89'0,"1"-1"-13"15,3 5-16-15,2-3-36 16,0 3-9-16,0-3-4 16,4 8-4-16,3-2-5 15,0 7-2-15,-2 0 4 16,-3 0-6-16,5 7 6 0,-3 21-1 16,1 8 0-16,-3 9-1 15,-2 5-3-15,0-2 2 16,5-7 2-16,2-8-6 15,4-6 3-15,3-13-6 16,0-11-9-16,-3-3-8 16,-1 0 1-16,-1-13 19 15,2-14 4-15,-2-10 1 16,3-11-3-16,-1-4 0 16,-1 5 2-16,-3 7-2 15,0 7 2-15,-3 10-2 16,1 11 2-16,-3 4-1 15,2 6-6-15,-4 2 1 0,6 0-3 16,0 2 11 0,-1 22 2-16,1 12-3 0,1 5-2 15,-1 5 2-15,-4-1-1 16,5-1-1-16,-1-5 5 16,-4 3 3-16,3 1 0 15,-5-8 2-15,2-12-7 16,8-19-3-16,1-4-2 15,0-14 8-15,4-24 0 16,-2-13-11-16,10-22-19 16,5-6-21-16,-5 5-37 15,-3 8-68-15,-1 16-49 0</inkml:trace>
  <inkml:trace contextRef="#ctx0" brushRef="#br0" timeOffset="5593.19">7700 5387 403 0,'0'0'84'0,"0"0"3"16,0 0-30-16,0 0-45 0,0 0-6 16,2 0 5-16,15 0 1 15,1 0-9-15,3 0 3 16,-4 0-4-16,0 0 4 16,-4 0-2-16,2 0 1 15,-9 9 10-15,1-1 1 16,-7 3-3-16,0 3 1 15,0-2-2-15,0 5-7 16,-9-1 2-16,-4 1-7 16,-4 2 3-16,6-3-3 15,3-6 4-15,6-1-4 16,2-9-2-16,0 2 2 0,0 0-2 16,12-1 3-16,6 2-14 15,1-3-28-15,2 0-43 16,7 0-97-16,-6 0-224 15</inkml:trace>
  <inkml:trace contextRef="#ctx0" brushRef="#br0" timeOffset="5943.9">7490 5789 377 0,'0'0'244'15,"0"0"-185"-15,-6 0 12 16,6 0-50-16,0 0-21 16,0-1-21-16,0 1-55 0,0 0-71 15,0 5-62-15</inkml:trace>
  <inkml:trace contextRef="#ctx0" brushRef="#br0" timeOffset="6095.11">7454 5992 333 0,'0'0'59'15,"0"7"-44"-15,-7 3-11 16,7 1-19-16,0 1-76 15,0 2-69-15</inkml:trace>
  <inkml:trace contextRef="#ctx0" brushRef="#br0" timeOffset="6258.5">7500 6211 396 0,'0'5'141'15,"0"3"-56"-15,-7-6-46 16,-2 0-35-16,9-2-26 16,0 0-70-16,0 0-59 15</inkml:trace>
  <inkml:trace contextRef="#ctx0" brushRef="#br0" timeOffset="6971.16">7233 6391 216 0,'-14'0'204'0,"5"-3"-128"15,0-4 16-15,9-3-44 16,0-2-21-16,0 1-7 16,0 1-2-16,0 6-7 15,2-1-3-15,3 5-5 16,1 0 6-16,4 0-2 15,1 3-1-15,3 19 1 16,0 12-4-16,-3 7-1 16,-4 7 0-16,1 3 0 15,-2-3-1-15,-4-7-1 0,3-5 1 16,-5-11 0 0,2-11-1-16,0-10-2 0,1-4-4 15,1 0-6-15,1 0 6 16,2-10 9-16,4-13-3 15,-1-8-4-15,4-1-3 16,-6-3 1-16,5 8 2 16,-2 1 4-16,-2 5-1 15,1 9 1-15,-4 5-1 16,-1 3 0-16,-3 2 3 16,0 2 5-16,3 0-4 15,-1 0-4-15,1 19 5 16,2 12-2-16,-2 6-1 15,-1 0 1-15,-2-4 10 16,0-6 2-16,3-10 6 0,3-9 0 16,1-8-4-16,-5 0-1 15,-2 0-4-15,0 0 2 16,1-5-5-16,7-9-2 16,1-10-2-16,4-8-10 15,4-11-19-15,2-6-16 16,-1-3-32-16,-3-4-47 15,4 6-105-15</inkml:trace>
  <inkml:trace contextRef="#ctx0" brushRef="#br0" timeOffset="7499.19">7732 6584 144 0,'0'-1'372'0,"0"1"-271"16,0 0-25-16,0 0-23 15,0 0-35-15,0 0-9 0,0 0-7 16,0 0-4 0,0 16 3-16,0 8 0 0,-2 6-1 15,-5 3 0-15,-3-1 1 16,-1-4 0-16,2-6-1 16,3-9 0-16,6-6 0 15,0-7-2-15,0 0-13 16,0 0-3-16,0-9 21 15,9-11 1-15,4-12-1 16,6-1-2-16,0-2-1 16,-2 2-1-16,0 7 0 15,-4 9 1-15,-2 6-1 16,-1 7 1-16,-3 1 10 16,-3 3 5-16,1 0-7 0,-1 3 1 15,2 19-4-15,-4 8 0 16,0 6-5-16,-2-2-5 15,0 1-19-15,0-6-35 16,0-16-99-16,0-12-141 16</inkml:trace>
  <inkml:trace contextRef="#ctx0" brushRef="#br0" timeOffset="7964.49">7212 6174 320 0,'-11'3'144'0,"9"3"-71"16,-8-6 17-16,8 0-51 15,2 0-21-15,0 0 1 16,0 0 0-16,12 0 0 16,8 0 3-16,10 0-12 15,4 0-5-15,10 0-2 16,4 0-2-16,3 0-2 16,-2 0-21-16,-4 0-16 15,-8 0-22-15,-9 0-42 16,-7 0-13-16,-8 8-73 15</inkml:trace>
  <inkml:trace contextRef="#ctx0" brushRef="#br0" timeOffset="8250.74">7460 6104 264 0,'-13'-4'228'0,"9"4"-161"16,-4 0 18-16,8 0-46 15,0 0-28-15,5 0-5 16,11 0 3-16,10 12-6 16,-3 5-2-16,4 1 1 15,-6-3-2-15,0-3 1 16,-8-3 0-16,-3-1 6 16,-6-2 4-16,-4-4 4 0,0 4-3 15,0 3-5-15,-6 3-3 16,-20 5-6-16,-2-1-10 15,-4-2-21-15,2-7-33 16,3-7-66-16,8 0-63 16</inkml:trace>
  <inkml:trace contextRef="#ctx0" brushRef="#br0" timeOffset="8854.24">7246 5059 120 0,'-6'-7'204'16,"1"5"-119"-16,1 2 7 0,2 0-23 15,2 0-24-15,0 0-10 16,0 0-8-16,0 0-5 16,0 0-5-16,6 0-5 15,13 0 6-15,8 0-5 16,10 0-7-16,7 2-4 16,5-2-1-16,0 0-7 15,0 0-18-15,-8 0-23 16,-6 0-23-16,-10 0-38 15,-6 0 3-15,-8 7-118 16</inkml:trace>
  <inkml:trace contextRef="#ctx0" brushRef="#br0" timeOffset="9156.82">7495 4982 185 0,'-9'0'284'0,"0"0"-187"15,-1 0-27-15,10 0-29 16,0 0-24-16,12 0 5 16,9 5-15-16,4 8-4 15,0-2-3-15,3 1 3 16,-3-4-2-16,-1-2 1 16,-6-1-2-16,-4-3 1 15,-7 0-2-15,-5 2 2 16,-2 0 2-16,0 5 8 15,0 1-2-15,-21 2-4 0,-1 5-2 16,-8-1-2 0,-6-2-21-16,2-1-22 0,4-9-48 15,10-4-79-15,12 3-261 16</inkml:trace>
  <inkml:trace contextRef="#ctx0" brushRef="#br0" timeOffset="9643.06">7254 4298 373 0,'-21'7'176'15,"14"-7"-93"-15,-2 0-15 16,9-2-34-16,0-5-19 16,7 1-9-16,13-2-2 15,15-5-4-15,11 1 0 16,10 1 0-16,-2 3 2 15,-1 6-3-15,-4 2-13 16,-8 0-22-16,-7 0-17 16,-6 0-50-16,-5 0-31 15,-7 5-95-15</inkml:trace>
  <inkml:trace contextRef="#ctx0" brushRef="#br0" timeOffset="9891.81">7518 4153 165 0,'-11'-12'214'0,"4"5"-102"16,2 0 5-16,5 7-51 16,0 0-33-16,0 0-23 15,8 2 10-15,18 8-9 16,10 4-7-16,5-1-3 16,2 1 0-16,-3-3-3 15,-6 0-9-15,-8-2 0 16,-6-1 2-16,-10-1 6 15,-8-1-2-15,-2 3 3 0,0 2-6 16,-23 6-24-16,-7 2-34 16,0 0-76-16,6 8-149 15</inkml:trace>
  <inkml:trace contextRef="#ctx0" brushRef="#br0" timeOffset="11253.93">8158 4655 107 0,'0'-5'371'0,"0"3"-255"16,-14-4-26-16,14 0-19 15,0 2-41-15,0-3-11 16,0 6-5-16,5 1-2 0,2 0-4 15,2 0-4 1,7 0-2-16,4 0-1 0,4 0 0 16,-1 0 2-16,0-7-3 15,-3 1 1-15,-1 2 0 16,-4 2 4-16,0 2-1 16,-4 0-2-16,-2 0 1 15,-4 0 2-15,0 0-5 16,-1 0 1-16,-2 0 1 15,-2 0-1-15,0 0-2 16,0 0 2-16,0 0 1 16,0 0-4-16,0 0 3 15,0 0-3-15,0 0 3 16,0 0 0-16,0 2 2 16,0 5-1-16,0 7-1 0,0 5-1 15,0 3 1-15,0 5-1 16,0 6 0-16,0 2 1 15,-4 7-1-15,2 4 0 16,-3 1 1-16,3 4-1 16,-1 6 1-16,-2 0-1 15,5-3 2-15,-2 2-2 16,0-4 2-16,2-2 0 16,0-1-2-16,0-3 1 15,0-4 0-15,0-3 1 16,0 4-5-16,0-2 6 15,0 3-5-15,0-1 5 0,0-1-6 16,0 3 5 0,0-1-1-16,0-1-1 0,0 3 0 15,-2 0 0-15,-1-3 0 16,3 0-1-16,0-3-1 16,0-9 2-16,0 0-4 15,0-8 2-15,0-2 0 16,3 1 3-16,1 1-2 15,-2 4 1-15,-2 0 0 16,0 0 1-16,0-2-2 16,0-1 1-16,0-3 0 15,3 0 1-15,-1-5-1 16,3-2-2-16,0 2 0 0,1-6-1 16,1 0 1-1,0-1 2-15,-4 1 1 0,-1 0-2 16,0-2 0-16,-2-2 2 15,3-1-1-15,-1-3 0 16,-2 0 0-16,0-2-1 16,2 2 2-16,0 0-1 15,-2 3 0-15,3-2-1 16,-1 4 3-16,-2-1-3 16,0 1 2-16,2-4-2 15,0 1 1-15,-2-2 0 16,0 0 2-16,0-2 0 0,0 0 1 15,3 0 4 1,-3 0-6-16,2 0 3 0,-2 0-2 16,0 0 0-16,0 0 0 15,2 0 2-15,1-2 1 16,-1 0 0-16,-2 2-1 16,0-2 0-16,0 2-4 15,0 0 2-15,0 0-3 16,0 0 2-16,0 0 0 15,0 0-1-15,0 0 1 16,0 0-1-16,0 0 2 16,0 0 0-16,0 0 1 15,0 0-1-15,0 0-1 16,0 0 2-16,0 2 0 16,-2-2-3-16,-10 0 2 0,-4 0-2 15,-7 0-2-15,-7 4 1 16,-6 3-4-16,-6 1-9 15,3 2-15-15,7 1-43 16,8-7-56-16,22-4-108 16</inkml:trace>
  <inkml:trace contextRef="#ctx0" brushRef="#br0" timeOffset="12282.53">8022 6650 169 0,'0'3'111'15,"0"1"-30"-15,0-4-5 16,-3 2-11-16,3-2-30 16,0 2 4-16,0-2-5 15,0 0-8-15,0 0-4 16,0 2 5-16,0 0 5 15,0 0-8-15,0 1-2 16,-2 0-2-16,0-1 2 16,2-2-4-16,0 0-6 15,0 0-3-15,0 0-5 16,0 0-1-16,0 0 0 0,0 0 2 16,-2 0 4-16,-1 3 0 15,1-2-2-15,-2 2 0 16,-1 1-5-16,1 0-2 15,-4 0 3-15,2 0-4 16,1-2 4-16,-2-2-4 16,3 0 5-16,2 0-4 15,-1 0 2-15,3 0-1 16,-3 0 2-16,1 0-2 16,0 0 1-16,0 0-3 15,-1 0 2-15,1 0 4 16,2 0 0-16,0 0-1 15,0 0-3-15,0 0-2 0,0 0 2 16,0 0-2 0,0 0-3-16,5 0 3 0,4 0 1 15,3 0 0-15,-3 0 1 16,-1 0-2-16,0 0 1 16,-6 0 0-16,-2 0-1 15,0 2-4-15,0 0 2 16,0 1-6-16,0-1-1 15,0-2-6-15,0 0 0 16,0 0 5-16,11 0-7 16,1 0-2-16,-2 0-30 15,-6 0-52-15,0 0-71 0,8-5-133 16</inkml:trace>
  <inkml:trace contextRef="#ctx0" brushRef="#br0" timeOffset="12858.61">8077 6550 338 0,'-2'0'89'0,"0"0"-19"15,-1 0-26-15,3 0-35 16,0 0-9-16,0-3 4 15,0-6-3-15,7-5 0 16,-2 4 0-16,2 2 1 16,0 4 19-16,-3 1 26 15,1 3-5-15,-3 0 1 16,-2 0-23-16,0 0-13 0,0 0-5 16,0 0-1-16,2 0-1 15,-2 0 0-15,2 0 4 16,1 0 7-16,0 5 2 15,1 13-2-15,-1 9 1 16,1 4-4-16,3 4-1 16,-1 6-1-16,2-1-3 15,-1 4 1-15,-1-1-3 16,3-1 0-16,-1-9 1 16,-1-8-2-16,-3-9 0 15,-2-8-7-15,-2-4-15 16,0-4-13-16,0 0-17 15,0 0-38-15,0-4-65 16,-4-14-232-16</inkml:trace>
  <inkml:trace contextRef="#ctx0" brushRef="#br0" timeOffset="37570.43">8897 5597 123 0,'-30'0'502'0,"0"0"-454"0,13 0 51 16,17 0-38-16,0 0-28 15,0 0-13-15,0 0-6 16,0 0-5-16,10 0-6 15,1 0-2-15,10 0 3 16,11 0 7-16,7 0-2 16,12 0-6-16,-3 0-2 15,3 2-3-15,2 2-8 16,-7-4-28-16,-2 0-24 16,-14 4-26-16,-15-2-53 15,-6 6-49-15</inkml:trace>
  <inkml:trace contextRef="#ctx0" brushRef="#br0" timeOffset="37774.1">8858 5818 554 0,'-3'0'100'15,"3"0"-30"-15,0 0-11 16,0 0-35-16,14 0-1 15,25 0 0-15,7 0-18 16,10-6-3-16,-9 4-1 16,-2 2-44-16,-4 0-51 15,4 0-99-15,4 21-256 0</inkml:trace>
  <inkml:trace contextRef="#ctx0" brushRef="#br0" timeOffset="39450.29">10166 4617 383 0,'-15'-4'122'15,"-4"2"-23"-15,-2-10-25 16,19 8-26-16,2 1-27 15,0-1-11-15,4 2-5 16,13-4-1-16,4-2 7 16,9-3 4-16,2 3-5 15,0 2-5-15,0 2-3 16,-2 4-2-16,-2-2-8 0,-6 2-21 16,-3 0-34-16,-8 0-45 15,-1 0-64-15,-1 0-224 16</inkml:trace>
  <inkml:trace contextRef="#ctx0" brushRef="#br0" timeOffset="40471.16">10211 4619 228 0,'-17'0'222'0,"0"0"-142"16,-3-10-2-16,14 1-33 0,2 9-26 15,4 0-10-15,0 0 1 16,0 0 1-16,0 0 8 16,0 0-2-16,0 0-3 15,0 7-4-15,0 20 0 16,0 8 1-16,0 6 1 16,0 7-7-16,0 2 1 15,-2 2-2-15,0 1-1 16,2 4-2-16,0 0 1 15,0 8-1-15,0 1 1 0,0 0 0 16,0 0 4 0,0 3 4-16,0-1-1 0,0 3-4 15,0 5 0-15,-7-1 0 16,3-3-3-16,4 0-3 16,-2-5 2-16,2-11-1 15,0-5 1-15,0-9-2 16,0-7 2-16,0-4-1 15,0-4 0-15,0 2 1 16,0-2-2-16,0 3 3 16,0-2-2-16,0 5 0 15,0-2-1-15,0 2 2 16,0-2-1-16,0-2 2 16,0 0-4-16,0-4 2 15,0-5 1-15,0-1-1 16,0-4 1-16,0 1-3 0,0 1 3 15,0 2 0-15,0-3 0 16,0 5-1-16,0 2 0 16,0-7-1-16,0 1 3 15,0-5-4-15,0-1 3 16,0-3 0-16,0-6-1 16,0-2 1-16,0 0-2 15,0 0 2-15,2 0 0 16,-2 0 0-16,0 0 1 15,0 0-1-15,0 0 0 16,2 4-1-16,-2 4 3 16,0 3-3-16,0 1 1 15,0 1 0-15,0-2 0 0,0 0-1 16,0 0 0-16,0-1 0 16,0 3 1-16,0-5-1 15,0 0 0-15,0-2 1 16,0-2-3-16,0 0 2 15,0 3 0-15,0-1 2 16,0 0-3-16,0 0 2 16,2 1 0-16,1-1 0 15,-3 1 0-15,0-4 0 16,2-1 1-16,-2 0-4 16,0-2 1-16,2 0 1 15,0 0 3-15,-2 0-1 16,0 0 2-16,0 0 1 0,0 0 2 15,2 0 2-15,-2 0-3 16,0 0 0-16,4 0-2 16,-2 0-3-16,0 0 0 15,7 0 0-15,8 0-3 16,3 0 3-16,10 0 2 16,2 0-4-16,-2-2 0 15,0-2-27-15,-12 0-78 16,10-2-212-16</inkml:trace>
  <inkml:trace contextRef="#ctx0" brushRef="#br0" timeOffset="44269.07">10916 4578 67 0,'-7'0'69'0,"-4"-6"-2"16,-5-7 7-16,7 6-9 15,4 0-27-15,5 5 0 16,0 2 0-16,0-2 10 0,0 0-8 15,0-1 4-15,0-1-5 16,0-2-10-16,0 2-4 16,0-2 0-16,0 0-2 15,0-2-6-15,0-3-3 16,0-3-5-16,0-1-1 16,0 1 2-16,0 0 1 15,0-4 1-15,0 4-2 16,0 1 3-16,0 3-2 15,0 4 3-15,0 4-1 16,0 2-1-16,0 0-4 16,0 0-1-16,0 0-6 0,0 0-5 15,0 8 5 1,5 9 4-16,-1 10-4 0,1 10 0 16,-3 10 0-16,-2 9 0 15,0 11-2-15,0 3 0 16,0 5 2-16,0-3-1 15,0-8-1-15,0-8 0 16,2-14 0-16,8-17 0 16,-1-13-2-16,0-12-7 15,3 0-1-15,-5-2 2 16,-1-17 11-16,1-8-1 16,1-12 1-16,3-11-2 15,5-4-1-15,-2-6 0 16,2 0-3-16,2-2 1 15,3 2-4-15,-1 6-1 0,-1 11 7 16,-3 6-2-16,-4 12 3 16,-8 8-2-16,1 7 5 15,-3 8-4-15,-2 2 6 16,4 0-1-16,-4 0 1 16,3 0-4-16,-3 6 0 15,0 15 2-15,0 14 0 16,0 12-2-16,0 7-1 15,-5 5 1-15,1 0 0 16,1-3 0-16,-1-4 1 16,4-13-4-16,0-8 5 15,0-10-3-15,11-5 0 0,1-3-1 16,-3-6 1-16,-2-6 0 16,3-1-3-16,-4 0 3 15,5-4 3-15,2-23 1 16,2-8-4-16,4-12-2 15,-6-5-10-15,-1-7-18 16,0 2-28-16,-4 1-42 16,5 4-53-16,-5 17-117 15</inkml:trace>
  <inkml:trace contextRef="#ctx0" brushRef="#br0" timeOffset="44590.46">11459 4872 134 0,'0'0'305'0,"0"0"-207"16,0 0-8-16,-2 0-24 16,2 0-32-16,0 0-9 0,0 0 0 15,0 0-8 1,0 0-9-16,0 0 2 0,0 10-4 16,0 19-4-16,0 9-3 15,0 5-21-15,0 0-61 16,0-14-102-16,13-1-193 15</inkml:trace>
  <inkml:trace contextRef="#ctx0" brushRef="#br0" timeOffset="45435.91">11480 4325 337 0,'-12'0'103'16,"8"0"-17"-16,-5 0-1 15,9 0-51-15,0-2-15 16,0-7 0-16,0 4 2 16,0 1-1-16,0 2 0 0,0-1 4 15,0 3 2 1,0 0 2-16,0 0-12 0,0 0-3 16,0 11-8-16,-5 5-5 15,-5 3 0-15,-1 4 0 16,0 6 0-16,1-2-2 15,4 2 0-15,3-1-2 16,3 1-7-16,0-8-1 16,3-4-15-16,15-7-12 15,2-3-5-15,4-7-22 16,1 0-31-16,3 0-25 16,2 0-94-16</inkml:trace>
  <inkml:trace contextRef="#ctx0" brushRef="#br0" timeOffset="45719.24">11690 4278 419 0,'0'0'116'15,"-6"-3"-42"-15,2 3-8 16,4 0-46-16,0-4-11 16,0 2 1-16,0 2-4 15,0 0 3-15,0 9-4 0,0 16-3 16,0 9-1-16,0 6-2 16,0 8 3-16,0 6-34 15,0 1-45-15,0-3-63 16,0-2-26-16,2-2-97 15</inkml:trace>
  <inkml:trace contextRef="#ctx0" brushRef="#br0" timeOffset="46120.87">11871 4252 196 0,'-2'0'136'16,"-7"0"-55"-16,4 0 10 15,5 0-38-15,0 0-19 16,0 0-7-16,0 0-11 15,0 0-4-15,0 0-4 16,9 0 9-16,3 0-8 16,4 0-7-16,-4 9 1 0,-1 8 1 15,0 3-4-15,-1 3 4 16,-1 6-3-16,-5 2 2 16,-1 4-1-16,-3 1-2 15,0-1 3-15,0-4-2 16,-9-4-5-16,-3-5-11 15,-4-7-23-15,-3-9-49 16,8-6-50-16</inkml:trace>
  <inkml:trace contextRef="#ctx0" brushRef="#br0" timeOffset="47652.53">12472 4495 359 0,'0'0'99'15,"-2"-8"-23"-15,-13-6 4 16,13-1-36-16,2-2-17 15,0 3 0-15,0 1-10 16,0 1-5-16,0 2-3 16,0 2-3-16,2 3-1 15,1 1 3-15,-3 4-1 0,3 0 1 16,-1 0 6-16,0 0-7 16,0 0-8-16,5 18 2 15,-3 20 3-15,3 16-3 16,-5 13-1-16,2 11 2 15,-2 2-3-15,-2 1 4 16,0 0-4-16,0-8 2 16,0-14 0-16,0-17 1 15,13-21-2-15,6-20-1 16,-1-1-3-16,3-4-3 16,-6-23 8-16,2-10-2 15,0-9 2-15,-4-3-2 16,-2-4 1-16,1-1 1 0,-1-2-1 15,6 1 0-15,1 0 0 16,0 5 0-16,0 4-1 16,-3 12 1-16,-6 9 1 15,-3 10 0-15,0 7 1 16,-2 6 1-16,-2 2 3 16,-2 0 6-16,0 0-2 15,0 0-5-15,0 12-3 16,0 9 0-16,3 10 0 15,-1 12 0-15,-2 11 1 16,0 13 1-16,0 3-2 16,0 3 0-16,0-3-1 15,0-10 2-15,0-15 0 16,0-12-2-16,9-14 2 0,1-10-3 16,-1-9-1-16,4 0 5 15,1-5 7-15,2-24 1 16,5-14-3-16,-3-15-6 15,0-6-2-15,-3-9-2 16,0 3-13-16,2 5-19 16,-1 8-23-16,-2 9-50 15,-1 11-55-15,6 14-88 16</inkml:trace>
  <inkml:trace contextRef="#ctx0" brushRef="#br0" timeOffset="48020.3">13123 4855 347 0,'0'-14'115'0,"0"5"8"0,0 1-24 16,0 4-23-16,0 2-25 16,0 2-15-16,0 0-14 15,0 0-11-15,0 14-8 16,0 9-1-16,0 4 0 15,0 11-1-15,0 1-2 16,0 2-8-16,0-7-35 16,0-12-33-16,0-15-85 15,11-7-113-15</inkml:trace>
  <inkml:trace contextRef="#ctx0" brushRef="#br0" timeOffset="48569.55">13247 4232 411 0,'0'-2'142'15,"-5"-2"-62"-15,1 2-11 16,4-6-34-16,0 1-19 16,0 5-1-16,0 2 2 15,0 0-2-15,0 0-5 16,-4 12-8-16,-13 18 1 0,-1 7 0 15,2 8-1-15,7 9 3 16,2 0-2-16,2 4-2 16,5 0-1-16,0-6-1 15,0-9-18-15,2-9-27 16,12-13-26-16,-1-13-36 16,11-8-56-16,3 0-255 15</inkml:trace>
  <inkml:trace contextRef="#ctx0" brushRef="#br0" timeOffset="48943.97">13388 4369 177 0,'-19'0'396'0,"10"0"-363"15,5 0 17-15,4 0-27 16,0 0-25-16,15 0 4 15,2 0 0-15,1 0-1 16,0 0 0-16,-2 2 5 16,-4 11 7-16,-5-1 2 15,-3 2 0-15,-4 5-2 16,0 1-3-16,0 4-3 16,-9 0-5-16,-7 1-2 15,0 0 3-15,-3-5-2 0,1-3 0 16,6-6 0-16,8-6 0 15,4-5 2-15,0 0 10 16,0 0-1-16,0 0-5 16,0 0 1-16,11 0-5 15,12 0 2-15,5 0-4 16,4 0-6-16,-4-3-32 16,-9-3-55-16,-2-1-82 15,0 7-119-15</inkml:trace>
  <inkml:trace contextRef="#ctx0" brushRef="#br0" timeOffset="49287.81">13546 4337 504 0,'-4'-1'44'0,"4"-8"27"16,0-1-20-16,0 0-42 15,0 6-3-15,0 4 4 16,11 0 1-16,6 0 4 16,-2 14 5-16,-1 11-4 15,-5 6-1-15,0 4-8 16,-2 0-2-16,1 1-5 0,-2 1 3 15,-3 0-5-15,-3 1 6 16,0-4-3-16,0-4-1 16,0-5-13-16,-7-5-25 15,-12-7-32-15,10-8-78 16,7-2-102-16</inkml:trace>
  <inkml:trace contextRef="#ctx0" brushRef="#br0" timeOffset="50685.79">14092 4552 462 0,'-26'-18'117'0,"14"4"-57"15,-3-9 17-15,6 8-39 16,3-1-21-16,6 2-1 16,0 1-2-16,0 5-4 15,0 0-1-15,0 6 3 16,3-1 2-16,0 3 1 15,-1 0-1-15,-2 0-7 16,0 0-2-16,4 11-1 16,1 9-2-16,2 13 1 15,-1 15 0-15,2 10-3 16,-6 11-3-16,-2 6 4 16,0 5-6-16,0-3 4 15,0-12 2-15,0-12-1 16,0-18 1-16,0-14-3 15,5-13-1-15,1-8-13 0,-1 0 2 16,1-4 9-16,9-26 4 16,0-13 0-16,4-15-3 15,4-6-6-15,0-6-2 16,2-1 2-16,1 7 4 16,-5 2 3-16,-4 14 2 15,-2 9 0-15,-4 10 1 16,-4 10 1-16,0 11 0 15,-2 4 4-15,-1 4-1 16,-2 0 4-16,1 0-5 0,-1 15-1 16,-2 15 0-1,2 12-1-15,-2 8-1 0,0 10 1 16,0-1 0-16,0 6-1 16,0-3 1-16,0-8 0 15,0-8 2-15,0-16 0 16,10-11-2-16,3-15 1 15,6-4-1-15,-1 0 6 16,1-31-5-16,4-16-4 16,7-16-3-16,2-8-9 15,-5 3-11-15,-8 11-31 16,-13 5-35-16,-3 10-80 16,4 9-97-16</inkml:trace>
  <inkml:trace contextRef="#ctx0" brushRef="#br0" timeOffset="50937.11">14676 4777 198 0,'-3'0'159'16,"1"2"-116"-16,0-2 10 15,2 0 10-15,0 0-22 16,0 2 13-16,4 6-8 16,4 6-10-16,-4 10-10 0,1 9-14 15,-5 6-8 1,0-2-1-16,0-3-11 0,0-7-69 16,0-11-96-16,11-6-157 15</inkml:trace>
  <inkml:trace contextRef="#ctx0" brushRef="#br0" timeOffset="51952.13">14771 4278 276 0,'-6'-11'149'16,"6"3"-73"-16,-7 2 21 16,7-1-35-16,0 6-26 15,0 1-5-15,0 0-4 0,0 0-11 16,0 0-6-1,0 10-10-15,0 19 2 0,-4 12-2 16,-3 7 2-16,3 0-3 16,4-3 2-16,0-1-1 15,0-7-5-15,2-8-12 16,14-8-17-16,5-7-15 16,2-11-18-16,7-3-85 15,11 0-159-15</inkml:trace>
  <inkml:trace contextRef="#ctx0" brushRef="#br0" timeOffset="52402.38">14955 4280 380 0,'-19'0'229'0,"12"0"-206"16,0-2 24-16,7 2-22 15,3-7-20-15,19 5 0 16,3 2-3-16,3 0 2 16,-5 0-3-16,-5 0 2 15,-1 6-1-15,-8 7 0 16,-5 2 4-16,-4-1 1 16,0 3-3-16,0-3-3 15,-7-2 2-15,-8 1 0 16,-6-2-6-16,0-3-3 0,5-2 5 15,4-4 0-15,8 0-1 16,4 0-2-16,0-2 0 16,0 2 0-16,2 2 3 15,17 0 2-15,6 3-1 16,-5-1 1-16,1-2-3 16,-4 4 4-16,-6-2-2 15,-4 5 0-15,-7 1 1 16,0 1 1-16,0 3-1 15,-3-2 0-15,-14-1-5 16,-7-5-31-16,-1-4-22 16,2-4-57-16,5 0-10 0,8 0-137 15</inkml:trace>
  <inkml:trace contextRef="#ctx0" brushRef="#br0" timeOffset="52654.25">15214 4176 443 0,'0'0'118'15,"0"3"-85"-15,0 5 24 16,2 0-29-16,26 2-22 16,0 4-2-16,0 3-2 15,-5 2 0-15,-5 1 1 0,-6 5 3 16,-6 0 10-1,-6 5-4-15,0 0-3 0,0 1-5 16,-12 2-2-16,-8-1-3 16,-7 1-33-16,-3-6-37 15,2-7-67-15,9-5-40 16</inkml:trace>
  <inkml:trace contextRef="#ctx0" brushRef="#br0" timeOffset="52916.95">15644 4685 734 0,'-13'5'13'0,"5"-5"13"16,8 0 10-16,0 0-32 15,3 0-20-15,15 0-22 16,8-5-84-16,15-3-104 16</inkml:trace>
  <inkml:trace contextRef="#ctx0" brushRef="#br0" timeOffset="53087.44">15994 4685 386 0,'0'5'114'16,"0"1"-100"-16,0-4 15 16,2-2-17-16,15 0-28 15,6 0-54-15,7 0-31 16,0-6-237-16</inkml:trace>
  <inkml:trace contextRef="#ctx0" brushRef="#br0" timeOffset="53291.72">16319 4680 283 0,'9'-5'102'0,"-5"3"-19"15,0 2 4-15,4 0-37 16,3 0-22-16,4 0-17 16,2 0-9-16,4 0-14 15,3 0-42-15,-2 0-31 16,1-12-16-16,7-7-168 16</inkml:trace>
  <inkml:trace contextRef="#ctx0" brushRef="#br0" timeOffset="54470.88">16944 4396 290 0,'-9'-12'145'16,"0"5"-67"-16,-1 1 13 0,10-2-34 16,0-3-25-16,0 3-2 15,0 0-4-15,0 3-7 16,0 4-6-16,0 1-2 15,0 0 1-15,0 0 1 16,3 4-4-16,-1 21-1 16,3 14-4-16,-5 11-1 15,0 12 1-15,0 8-3 16,0 2 0-16,0 1 1 16,0-5-1-16,0-12 3 0,0-12-3 15,5-11 0 1,8-12-1-16,4-11-5 0,-2-10-4 15,2 0-3-15,1-16 7 16,3-20 2-16,0-12-1 16,-3-10-3-16,0-6 6 15,-2 0 1-15,-2 2 0 16,-3 8 0-16,4 9 3 16,-4 5-1-16,-2 7 1 15,-1 8 1-15,0 9-1 16,-1 5-3-16,0 7 1 15,-3 2 1-15,2 2 3 16,-6 0 3-16,2 0-1 16,0 10 0-16,-2 11-3 15,0 10-2-15,0 7 1 0,0 5-1 16,0 9-1-16,-2 2 0 16,-6 2 2-16,4-5 3 15,2-5 1-15,2-11 1 16,0-8-2-16,0-6-2 15,0-11-4-15,2-4 0 16,10-6 0-16,-3 0 2 16,4 0 2-16,2-8 0 15,0-15-3-15,2-14 1 16,1-13-2-16,0-10-6 16,8-8-11-16,1-3-11 15,-3 7-9-15,-4 10-22 0,-10 11-41 16,-1 10-80-16,-3 12-122 15</inkml:trace>
  <inkml:trace contextRef="#ctx0" brushRef="#br0" timeOffset="54977.59">17541 4814 350 0,'0'-4'165'0,"-4"-3"-108"16,0-1 42-16,4-5-27 16,0 8-36-16,0 3-5 15,4 2-5-15,2 0 9 16,-4 0-9-16,-2 20-4 16,0 21-16-16,0 9-1 15,-8 9-4-15,-3-6-12 16,5-11-33-16,3-14-39 15,3-15-121-15,24-12-359 16</inkml:trace>
  <inkml:trace contextRef="#ctx0" brushRef="#br0" timeOffset="56052.68">17710 4180 159 0,'0'-23'367'15,"0"7"-315"-15,-6 2 38 16,6 5-24-16,0 3-30 16,0 6-13-16,0 0 0 15,-3 0-7-15,-3 4-13 0,-9 21 0 16,0 8-2-16,-2 12 0 15,2 7 1-15,0 2 0 16,9-4-4-16,1-2 0 16,5-11-11-16,0-10-11 15,9-12-24-15,17-11-21 16,4-4-29-16,4 0-41 16,0-19-128-16</inkml:trace>
  <inkml:trace contextRef="#ctx0" brushRef="#br0" timeOffset="56493.68">17869 4219 355 0,'-9'-1'136'0,"9"1"-110"15,-4 0 35-15,4 0-20 16,0 0-38-16,0 0 6 15,0 0 7-15,0 12-5 16,0 7-2-16,0 3-2 16,0 3 0-16,0 2-3 15,0 0 2-15,0-4-3 16,-5-3 2-16,0-3-1 16,0-6-3-16,3-9-1 0,2 0-9 15,0-2-9 1,0 0 9-16,0-9 8 0,5-15 0 15,11-5 0-15,3-3-4 16,3-3 1-16,-1 3-1 16,0 9 3-16,-1 1 2 15,1 10-1-15,-5 4 4 16,-2 4 3-16,-3 4 9 16,-6 0-4-16,2 8 0 15,-2 17-7-15,-5 8 2 16,0 4-3-16,0 7-2 15,0-2-16-15,-5-3-45 16,1-6-89-16,4-7-140 16</inkml:trace>
  <inkml:trace contextRef="#ctx0" brushRef="#br0" timeOffset="56777.83">18136 4135 484 0,'0'0'53'0,"0"0"-29"16,0 0 31-16,9 0-29 16,14 8-21-16,3 5-4 15,4-1 0-15,2 5-4 0,-4 0 1 16,-11 3 1-16,0 4 1 15,-10 4 2-15,-7 3 3 16,0 1-3-16,0 2-2 16,-7-1-1-16,-16 0-26 15,-3-4-51-15,-1-2-51 16</inkml:trace>
  <inkml:trace contextRef="#ctx0" brushRef="#br0" timeOffset="58637.48">18672 4389 290 0,'-20'-4'133'0,"8"0"-76"16,1 2 9-16,11 0-10 15,0 2-40-15,0-2-10 0,0 2 0 16,0-2-3-16,0 0 5 15,0-2 11-15,0 0 12 16,0 1-2-16,4 2-7 16,-4 1-4-16,2-3-3 15,0 3-1-15,1 0-3 16,1 0-1-16,4 0 1 16,3 0-1-16,6 0-8 15,5 0 0-15,3 0-2 16,3 0 2-16,0 0-3 15,-3 0-1-15,-5 0 1 16,-3 0-1-16,-4 0 0 16,-3 0 0-16,-1 0 0 15,0 0-3-15,-5 0-1 0,2 0 1 16,-2 0 0-16,1 0 2 16,1 0 3-16,1 0-2 15,-2 0 3-15,0 0-1 16,-5 0 0-16,0 0 1 15,0 0-1-15,0 0 1 16,0 0 1-16,0 0 0 16,0 0-1-16,0 0 1 15,0 4-2-15,0 5-1 16,0 3 0-16,0 7 2 16,0 4 0-16,0 3-1 15,-8 4 1-15,2 2 4 16,1 0-5-16,1-1 3 0,-1 4-2 15,3 0 0-15,0 5 0 16,-1 1 0-16,-2 2-1 16,3 5 3-16,0-3-2 15,-1 3-2-15,1 2 1 16,2-2 2-16,0-1-2 16,0-1-1-16,0-7-2 15,2-1 1-15,10-5 0 16,-3 0 3-16,0 2-2 15,-4 4 3-15,-1 0-2 16,-1 3 0-16,-3-5 1 16,3 7-1-16,-1-1 1 0,0-4-2 15,5 3 0-15,0 0 2 16,-1-1-2-16,2-2-2 16,1 1 1-16,-3-5 3 15,-1 0-3-15,2-2 2 16,-4-1 1-16,-1 0-2 15,3 2 1-15,-3-4 0 16,0-1 0-16,2 0 0 16,-1-2 0-16,-1 4 2 15,0 0-2-15,0 0-1 16,1 0 0-16,0-1 1 16,-1-6 1-16,0 1-2 15,0 0 3-15,1-2-2 0,-3-1-1 16,2-1 1-16,-2 4 0 15,0-2 0-15,0-3 0 16,0 2 0-16,0-2-1 16,0 3 2-16,0 0-1 15,0-1 1-15,2 1-2 16,-2-2 1-16,2-1-1 16,1-1 2-16,-1 2-2 15,0 0 2-15,2-5-2 16,2 1 2-16,-4-7-1 15,3-2 1-15,-3-3-1 16,0-1-1-16,0-1 2 0,3 0 0 16,-3 1-1-16,0 0-1 15,3 4 3-15,-2 0-3 16,1 5 2-16,-1-1 0 16,-1 1-1-16,0-3 0 15,0 1-1-15,-2-3 0 16,0-5 0-16,0-2-1 15,0-1 1-15,0 0-3 16,2 0 3-16,-2 0 1 16,0 0 1-16,3 0 0 15,-3 0 1-15,0 0 0 16,0 0 2-16,2 0-2 16,-2 0 0-16,0 0 2 0,0 0-1 15,0 0 4 1,0 0-2-16,-16 0 6 0,-7 0 0 15,-9 4-3-15,-9 6-6 16,-10 3-3-16,-5-5-33 16,-1-5-55-16,18-3-143 15</inkml:trace>
  <inkml:trace contextRef="#ctx0" brushRef="#br0" timeOffset="60240.03">12023 5566 215 0,'0'0'299'0,"-25"0"-262"15,9-2-8-15,16-3 3 16,0 1-29-16,16-1-2 15,6 0-40-15,13-1-88 16,11 6-241-16</inkml:trace>
  <inkml:trace contextRef="#ctx0" brushRef="#br0" timeOffset="60401.04">12709 5591 379 0,'0'0'28'16,"0"0"-8"-16,0-17-16 15,32-2-25-15,7 19-164 16</inkml:trace>
  <inkml:trace contextRef="#ctx0" brushRef="#br0" timeOffset="60628.06">13418 5645 216 0,'0'4'162'0,"0"-4"-124"15,11 0 2-15,19-15-18 16,0 6-17-16,2 4-5 15,2 2-4-15,1 3 1 16,-1 0-25-16,6 0-28 0,5 0-180 16</inkml:trace>
  <inkml:trace contextRef="#ctx0" brushRef="#br0" timeOffset="60822.59">14340 5623 437 0,'0'7'165'16,"0"-7"-110"-16,0 0 24 15,7 0-49-15,11-10-21 16,-2 1-6-16,3 5-8 0,-5 4-21 16,-6 0-42-1,-3 0-80-15,5 0-145 0</inkml:trace>
  <inkml:trace contextRef="#ctx0" brushRef="#br0" timeOffset="61638.86">10719 6533 11 0,'0'6'-11'15</inkml:trace>
  <inkml:trace contextRef="#ctx0" brushRef="#br0" timeOffset="62535.37">10719 6533 102 0,'-7'-19'22'0,"7"9"-2"15,0-1-4-15,0 6-11 16,0 0-4-16,0 5 1 16,0 0 3-16,0 0 5 15,0 0-7-15,0 0-3 16,0 0-23-16,0 0-35 15,0 12-16-15,0 7 50 16,2-2 50-16,7-9 46 16,-2-8-5-16,-7-12 26 15,0-11 14-15,-7 0-44 16,-2 8-3-16,7 7-11 16,2 0-6-16,0-4-12 0,0 1-3 15,0 1-7 1,2-1 2-16,5 1 7 0,-3 0-6 15,-2-1 1-15,3 4 2 16,-5 4-9-16,3 3 0 16,-3 0 2-16,0 0-7 15,0 0-6-15,2 0-5 16,1 2-1-16,1 12 0 16,0 14 4-16,3 10-5 15,-2 19 2-15,-3 4-1 16,1 8-1-16,-3 6 1 15,0-5-1-15,0-2 0 16,0-9 1-16,0-22-2 0,0-19 0 16,4-16-3-1,5-2-9-15,-2 0 4 0,-5-4 2 16,-2-8 7-16,8-11 5 16,1-8-2-16,4-13-3 15,6-8 1-15,-1-1-5 16,5-5 1-16,0 0-1 15,1 2-3-15,-2 6 6 16,-3 9 0-16,-8 10 1 16,-3 12-1-16,-6 6 3 15,-2 12-1-15,2-1 3 16,-2 2 1-16,2 0 0 16,0 0-3-16,-2 0 3 15,0 0 2-15,0 0-2 0,0 2-4 16,0 12 4-16,0 11-3 15,0 10 3-15,0 13-2 16,0 12-3-16,0 11 1 16,0-1-1-16,0-6 0 15,0-15 3-15,0-13-2 16,9-19-1-16,3-12 0 16,0-2-1-16,-6-3-1 15,3 0 8-15,3-8-2 16,2-15 5-16,2-15-2 15,5-10-2-15,-1-9-5 16,6-10-3-16,-1 0-9 16,3-4-24-16,2 1-33 0,-8 5-68 15,8 18-120-15</inkml:trace>
  <inkml:trace contextRef="#ctx0" brushRef="#br0" timeOffset="63485.84">11248 6841 334 0,'-5'-3'123'0,"-2"-6"-41"16,-5-2-6-16,12 5-45 15,0-4-16-15,0-1-6 16,0 3 0-16,0 2-3 16,8 4 5-16,-6 2 4 15,0 0 0-15,-2 0-3 16,0 4 0-16,0 19 0 16,0 6-5-16,0 6-4 15,-6 0-1-15,-4 0 0 16,3-4-2-16,5-6-1 15,-3-6 3-15,1-9 0 16,4-3-3-16,0-7 0 0,0 0 0 16,0 0-2-16,0 0 1 15,0-7 3-15,7-15 0 16,11-7-2-16,-2-5 0 16,1 5-1-16,-4 5-2 15,0 5 2-15,4 2 1 16,-4 8-2-16,-3-2 1 15,-5 6 0-15,-1 4 1 16,-2 1 0-16,3 0 1 16,-3 0 2-16,2 0 2 15,2 0-3-15,-2 4 1 16,1 9 0-16,-5 5-2 16,2 3 0-16,0 5 2 0,-2 7-1 15,0 1-2 1,0 0-17-16,0 0-63 0,2-9-77 15,24-4-129-15</inkml:trace>
  <inkml:trace contextRef="#ctx0" brushRef="#br0" timeOffset="63769.66">11530 6945 237 0,'-15'4'270'0,"8"-4"-215"0,-5 0 34 16,12 0-59-16,0 0-17 15,0 0-10-15,0 0-2 16,12 0 2-16,8 0-1 15,1 0-1-15,7 0-1 16,0 0-2-16,-1 0-22 16,-4 0-44-16,4 0-72 15,8 4-119-15</inkml:trace>
  <inkml:trace contextRef="#ctx0" brushRef="#br0" timeOffset="64002.78">11846 6835 462 0,'-7'0'146'0,"7"0"-82"15,-3 0 2-15,3 0-38 16,0 0-17-16,0 0 2 16,0 0-4-16,0 0 0 15,0 0 5-15,0 3-6 16,0 21-6-16,0 11 2 15,0 8-3-15,0 9-13 16,0-2-48-16,0-7-84 0,8 1-131 16</inkml:trace>
  <inkml:trace contextRef="#ctx0" brushRef="#br0" timeOffset="65835.5">11496 6199 417 0,'0'-10'90'16,"-16"-7"-25"-16,2-1 11 15,10 9-45-15,4-1-10 16,0-3 0-16,0 6-1 16,0 0-1-16,0 5-2 15,0 2 5-15,0 0-3 0,0 0-2 16,0 0-6-16,0 11-8 15,0 13 1-15,-3 9-4 16,-6 13 1-16,-1 7-1 16,6-5-2-16,4-4 2 15,0-9-8-15,0-8-9 16,14-8-7-16,10-11-25 16,8-8-14-16,2 0-54 15,14 0-30-15,12-8-261 16</inkml:trace>
  <inkml:trace contextRef="#ctx0" brushRef="#br0" timeOffset="66115.11">11768 6059 400 0,'0'0'149'0,"0"0"-54"15,-16 0-20-15,16 0-43 16,0 0-22-16,0 1-6 16,0 20-3-16,0 6 0 15,0 6-1-15,0 4 2 0,0 3-5 16,0 1-21-16,0-1-18 15,-5-5-12-15,5-6-52 16,0-4-34-16</inkml:trace>
  <inkml:trace contextRef="#ctx0" brushRef="#br0" timeOffset="66402.42">12016 6020 460 0,'-13'0'163'0,"3"0"-112"16,3 0-2-16,7 0-42 15,5 0-7-15,20 0 1 16,5 0 1-16,2 12-2 16,-2 6 1-16,-7 5 0 15,-7 4 2-15,-6 6 9 16,-8 6-1-16,-2 7 0 15,0 2-8-15,-23 1-2 16,-3-1-1-16,1-5-27 16,-2-8-29-16,-1-5-63 15,12-8-58-15</inkml:trace>
  <inkml:trace contextRef="#ctx0" brushRef="#br0" timeOffset="67519.72">12835 6547 346 0,'-9'-9'164'16,"0"-13"-107"-16,0 1 19 0,9-2-29 16,0 3-10-16,0-1-17 15,4 3-3-15,5 3-1 16,-1 5-2-16,-2 6-4 16,-3 4 5-16,-3 0-4 15,0 0-7-15,0 12 3 16,0 21-6-16,0 15 3 15,0 14-3-15,0 6-1 16,0 3 1-16,0 1 1 16,0-4-3-16,0-3 1 15,0-9 0-15,0-17 1 16,9-16-3-16,5-17-2 16,-1-6-2-16,-4 0-3 15,-1-6 3-15,1-15 6 0,0-10 2 16,7-12-4-16,7-14-1 15,0-4-5-15,2-4-2 16,3 3 7-16,-5 4-4 16,0 8 4-16,-7 11 2 15,-7 14 1-15,-2 8 1 16,-4 11 4-16,-3 6 5 16,0 0 8-16,0 0-5 15,0 0-9-15,0 15 2 16,0 10-7-16,0 7 2 15,0 6 1-15,0 3-2 0,0 5-1 16,0 0 2 0,0-1 1-16,0 1-2 0,0-7 1 15,0-1-1-15,0-8 1 16,0-4-2-16,4-10 2 16,1-6-2-16,-1-6 1 15,-2-4-1-15,3 0-2 16,2-2 6-16,5-26 1 15,8-19-5-15,5-18-11 16,3-12-11-16,-3-4-38 16,1 1-68-16,6 5-78 15</inkml:trace>
  <inkml:trace contextRef="#ctx0" brushRef="#br0" timeOffset="69662.83">13468 6835 365 0,'-3'0'57'0,"3"0"18"15,-2-2 7-15,2-6-39 16,0 1-16-16,0 3-4 15,0 2-2-15,0 2 1 16,0 0-1-16,0 0-7 16,0 0-8-16,0 15-2 15,0 16-3-15,-4 8 1 16,-5 3 0-16,-6-1-2 0,4-8 0 16,2-10 2-1,2-11-2-15,7-12-8 0,0 0-6 16,0-2-1-16,7-19 15 15,2-5 1-15,5-8-3 16,2-5 0-16,5-2-5 16,-3 3-3-16,1 3-4 15,-8 8 7-15,0 5 2 16,1 9 2-16,2 7 0 16,-4 6 3-16,-4 0 2 15,3 0 0-15,-4 20 0 16,-1 4-1-16,1 0 0 15,-5-1 2-15,0 0-3 16,0 0 0-16,0 2 2 16,3 2-4-16,-3-1-8 0,0-3-21 15,0-2-50-15,9-7-49 16,4-3-134-16</inkml:trace>
  <inkml:trace contextRef="#ctx0" brushRef="#br0" timeOffset="69932.87">13721 6920 412 0,'-7'0'96'15,"5"0"-4"-15,-1 0-21 16,3 0-49-16,0 0-20 16,0 0-2-16,7 0-2 15,14 0 3-15,2 0-12 16,7 0-21-16,0 0-25 16,2 0-53-16,5-10-47 15</inkml:trace>
  <inkml:trace contextRef="#ctx0" brushRef="#br0" timeOffset="70219.12">14052 6838 140 0,'0'0'323'15,"0"0"-271"-15,0 0 25 16,0 0-14-16,0 0-36 16,0 0-12-16,0 0 2 15,2 0-5-15,4 0-2 16,-2 18-1-16,1 9-5 16,-5 8-2-16,0 3-1 0,0-4-27 15,0-3-43-15,0-6-102 16,0-8-150-16</inkml:trace>
  <inkml:trace contextRef="#ctx0" brushRef="#br0" timeOffset="71103.32">13532 6185 386 0,'2'-15'67'0,"-2"0"35"0,6-1-12 15,-2 2-32-15,1 6-13 16,-1-1-8-16,-2 7-1 15,-2 2-3-15,0 0-9 16,0 0-5-16,0 15-13 16,-2 16-5-16,-5 14-1 15,5 15 0-15,-2 6 0 16,-4-3 0-16,6-10-1 16,2-9-11-16,0-17-19 15,0-10-17-15,16-16-25 16,2-1-17-16,8-14-61 15,6-21-44-15</inkml:trace>
  <inkml:trace contextRef="#ctx0" brushRef="#br0" timeOffset="71451.96">13774 6218 302 0,'-16'-2'200'0,"6"0"-136"15,1-2 31-15,9-3-34 16,0 3-38-16,0 2-13 15,0 2-5-15,11 0 5 16,15-2-5-16,-1 2-3 16,3 0 0-16,-2 0-3 15,-9 0 1-15,0 2 2 0,-10 8-2 16,-7 3 0 0,0 6 2-16,0 1-1 0,-11 3 0 15,-13 2 3-15,1-3-2 16,3-1-2-16,1-3 6 15,4 0-2-15,5-6-1 16,5-4-1-16,5-5-3 16,0 1 1-16,0 0-2 15,17-3 3-15,7 2-10 16,2-3-26-16,4 0-24 16,-3-4-54-16,8-13-55 15,-7 7-251-15</inkml:trace>
  <inkml:trace contextRef="#ctx0" brushRef="#br0" timeOffset="71719.08">13981 6089 491 0,'0'0'53'0,"0"-1"-3"15,0-6 17-15,9 7-45 16,8 0-9-16,3 0 0 15,7 15-7-15,1 6-1 16,-5 7 1-16,-4 4-3 16,-8 2 2-16,-9 4 0 15,-2 1 3-15,0 1-2 16,-15 3-4-16,-8-4-1 0,-3-3-1 16,1-5-17-16,7-6-19 15,1-9-19-15,11-10-73 16,6-3-76-16</inkml:trace>
  <inkml:trace contextRef="#ctx0" brushRef="#br0" timeOffset="72264.57">14919 6600 625 0,'-26'6'38'0,"16"-1"-17"16,7-5 27-16,3 0-34 15,0 0-14-15,9 0-2 0,17 0-9 16,8 0-45-16,4 0-59 16,7 0-24-16,6-8-156 15</inkml:trace>
  <inkml:trace contextRef="#ctx0" brushRef="#br0" timeOffset="72426.6">15598 6617 56 0,'8'0'186'0,"3"0"-178"16,8 0-27-16,8-4-27 0,5-6-52 16</inkml:trace>
  <inkml:trace contextRef="#ctx0" brushRef="#br0" timeOffset="72618.96">16116 6590 234 0,'7'7'125'0,"0"2"-64"16,-2-4-2-16,8-1-24 0,1-2-24 15,4-2-12 1,1 0-61-16,4 0-58 0</inkml:trace>
  <inkml:trace contextRef="#ctx0" brushRef="#br0" timeOffset="72783.09">16565 6595 718 0,'0'8'32'16,"0"-8"13"-16,0 0-10 16,0 0-32-16,0 0-19 15,9 0-48-15,7-6-111 16,2-5-280-16</inkml:trace>
  <inkml:trace contextRef="#ctx0" brushRef="#br0" timeOffset="73735.84">17273 6410 465 0,'0'0'109'0,"-8"0"-52"16,-5 0 10-16,11 0-34 15,-4 13-21-15,-3 7-5 16,3 9 0-16,6 3-5 15,0 7 2-15,0 8 7 16,0 8 3-16,6 4-5 0,-2 4-5 16,-4-5-2-16,0-2 0 15,0-9-3-15,0-10 2 16,0-14 0-16,0-15-10 16,0-8-29-16,11 0 21 15,4-31 13-15,-2-8 4 16,6-9 0-16,1-3 0 15,1 1 0-15,-2 4 1 16,-2 7 3-16,0 6 4 16,-1 10 2-16,-4 7 1 15,-3 7-5-15,-3 4-2 16,-1 2-1-16,1 3 4 16,0 0 1-16,-4 0 1 0,0 12-3 15,1 18-1 1,-1 9 0-16,-2 11 1 0,0 1 0 15,2 5-2-15,0 2 0 16,3-4 0-16,-1-6-4 16,2-11 1-16,0-12-1 15,5-13-1-15,2-12 3 16,2 0 7-16,6-41-3 16,5-19-4-16,8-21-4 15,-2-10-3-15,3 0-11 16,-6 3-18-16,-3 15-33 15,-6 18-40-15,1 14-61 0,-5 20-93 16</inkml:trace>
  <inkml:trace contextRef="#ctx0" brushRef="#br0" timeOffset="74269.21">17754 6914 392 0,'0'0'71'0,"0"0"-13"15,0 0 22-15,0-4-40 16,0 1-15-16,3 3-11 15,1 0-1-15,1 0-11 16,-1 0-2-16,-4 15-1 16,0 3 0-16,0 3 2 15,0 0-1-15,-4-2 0 16,-3-7 0-16,2-1 1 16,0-7-1-16,1-4-5 15,4 0-12-15,0 0 14 16,0-3 1-16,0-15 2 15,12-5-2-15,3-5-4 16,4-6-12-16,4 1 10 0,-2 2 10 16,4 0-4-16,-2 6 7 15,2 6 6-15,-4 7 7 16,-7 8 3-16,-3 4 5 16,-2 0-2-16,-4 10-4 15,-5 17-10-15,0 8-4 16,0 4-2-16,0 3-2 15,0-1-2-15,0-6 0 16,0-7-24-16,0-6-29 16,0-5-28-16,12-12-73 15,6-5-94-15</inkml:trace>
  <inkml:trace contextRef="#ctx0" brushRef="#br0" timeOffset="74477.23">18113 6959 412 0,'0'0'99'15,"-2"-2"-31"-15,2-4 18 16,0-2-47-16,0-1-15 16,16 1-8-16,2 0-12 15,5 0-2-15,3-3-10 16,-1 3-31-16,-2 0-45 15,2-1-75-15,3 5-164 0</inkml:trace>
  <inkml:trace contextRef="#ctx0" brushRef="#br0" timeOffset="74720.25">18453 6690 520 0,'0'0'74'15,"0"0"1"-15,0 0 12 16,9-4-43-16,-3 4-28 16,-6 0 5-16,0 0 0 15,0 0-8-15,0 25-1 0,0 12-4 16,2 12-7-16,0 6 3 16,0-4-4-16,3-3-14 15,-3-11-27-15,5-8-50 16,5-12-103-16,6-9-193 15</inkml:trace>
  <inkml:trace contextRef="#ctx0" brushRef="#br0" timeOffset="75319.53">18136 6174 238 0,'0'-8'255'15,"-4"2"-181"-15,-8 0 28 16,9-1-21-16,3-1-36 16,0 4-11-16,-2 2 1 15,-5 2-6-15,-1 0-16 16,-5 10-9-16,0 19-1 15,-3 10-1-15,0 13 2 0,-7 13-2 16,-1 3-2 0,4-2 0-16,6-4 3 0,10-14-5 15,4-14-4-15,0-12-25 16,18-10-25-16,10-6-24 16,9-6-68-16,8-1-52 15</inkml:trace>
  <inkml:trace contextRef="#ctx0" brushRef="#br0" timeOffset="75840.53">18258 6247 486 0,'0'0'81'16,"0"0"-17"-16,0 0 9 16,0 6-47-16,0 9-20 15,0 5 2-15,-6 5-5 16,0 2-3-16,-1 0 1 15,3 2 2-15,-1-2-4 16,3-7 2-16,-2-3 1 0,2-9 0 16,2-4 0-16,-3-4 1 15,3 0-2-15,0 0-5 16,0-14 1-16,3-17-3 16,8-8-3-16,8 1-4 15,-4 5 2-15,4 4 5 16,-1 9 6-16,-2 1-2 15,0 9 4-15,-2 4 1 16,0 3 9-16,-2 3 1 16,-1 0-4-16,2 0-1 15,-5 13-3-15,-4 5 0 16,-1 9-1-16,-3 6-4 0,0 0-2 16,0 3-14-1,0-8-18-15,0-5-29 0,0-8-62 16,0-9-31-16,0-6-187 15</inkml:trace>
  <inkml:trace contextRef="#ctx0" brushRef="#br0" timeOffset="76104.85">18528 6089 427 0,'0'0'115'0,"0"0"-44"0,4 7 2 16,14 5-35-16,3 7-18 16,2 4-9-16,7-1-4 15,0 1 1-15,0 2 7 16,-6 2-2-16,-7 4 0 16,-8 6-3-16,-9 7-6 15,0 3-2-15,-4 3-1 16,-26-2-14-16,-5-2-40 15,-6-6-55-15,7-7-99 16</inkml:trace>
  <inkml:trace contextRef="#ctx0" brushRef="#br0" timeOffset="77719.47">12182 2377 23 0,'2'-23'393'0,"-2"-17"-328"15,-5 2 15-15,5 2 9 16,0 6-25-16,12 7-15 16,-3 6-9-16,-4 9-6 15,-5 8 2-15,0 0-7 16,0 0-7-16,0 1-3 16,0 8-9-16,0-1-4 15,0 13 4-15,-5 22 2 16,-16 23-6-16,-11 28-1 15,-9 18 1-15,-12 10-4 16,-2 10-1-16,-5 11-1 16,5-2 1-16,11-15-1 15,11-22-16-15,20-21-13 0,4-26-20 16,4-17-18 0,2-15-7-16,-1-13-22 0,2-8-37 15,-3 3 15-15,5 0-79 16,0 4-10-16</inkml:trace>
  <inkml:trace contextRef="#ctx0" brushRef="#br0" timeOffset="78036.13">11722 3051 269 0,'0'-3'266'16,"0"1"-181"-16,0-11-6 15,0 8-16-15,0 4-37 0,0 1-4 16,0 0-6-16,0 0-1 16,0 0-2-16,2 17 2 15,-2 24-4-15,0 19-5 16,0 23-1-16,-16 10-3 16,-2 6 1-16,6-1-6 15,7-13 3-15,5-19-1 16,15-24-2-16,14-22 1 15,10-14 0-15,3-6 0 16,6-12-2-16,7-32-11 16,5-14-22-16,9-8-17 15,2-2-54-15,7 7-102 16</inkml:trace>
  <inkml:trace contextRef="#ctx0" brushRef="#br0" timeOffset="78486.27">13415 2106 449 0,'3'-25'115'0,"-1"0"-26"16,-2 6-1-16,0 12-30 15,4 4-22-15,3 3-9 16,-3 0-7-16,1 0-2 16,-3 0-6-16,4 17-4 15,-6 24 7-15,0 22 0 0,0 27-10 16,-15 30-2 0,-15 27-2-16,-11 19 1 0,-3 11-11 15,7-14-26-15,10-35-22 16,13-39-5-16,14-50-56 15,0-28-77-15,19-11-85 16</inkml:trace>
  <inkml:trace contextRef="#ctx0" brushRef="#br0" timeOffset="78737.12">13251 2913 348 0,'-15'-31'77'0,"3"4"16"15,1 6 4-15,11 7-37 0,0 4-13 16,0 7-25-1,0 3-11-15,0 0-3 0,4 3-4 16,10 30 0-16,-3 17-2 16,1 14 1-16,-7 7-3 15,-3 2 3-15,3-8-3 16,1-15 0-16,10-17 2 16,5-16-1-16,5-8-1 15,6-6 2-15,7-3-1 16,3-5-8-16,3-28-30 15,6-16-36-15,-3-18-91 16,22-9-152-16</inkml:trace>
  <inkml:trace contextRef="#ctx0" brushRef="#br0" timeOffset="79159.77">14715 2369 104 0,'0'-9'533'16,"0"5"-485"-16,0 2 29 15,0 2-12-15,0 0-31 16,0 17-24-16,0 39-5 15,0 24-3-15,0 29-1 16,-19 10-1-16,-8 13-13 16,-3 3-25-16,2-6-20 15,8-24-26-15,13-25-87 16,7-25-55-16</inkml:trace>
  <inkml:trace contextRef="#ctx0" brushRef="#br0" timeOffset="79435.1">14517 3139 224 0,'-18'-31'261'0,"4"6"-211"16,-4 6 45-16,8 1-41 15,5 9-26-15,5 3-19 16,0 3-7-16,0 3-4 16,3 0 3-16,13 16 1 15,2 23 1-15,3 15-1 16,0 10 0-16,2 4 0 0,2-6 14 15,7-9 2-15,8-14-1 16,3-19-3-16,4-20-5 16,-4 0-1-16,-4-37-11 15,1-30-16-15,-6-17-41 16,0-20-20-16,1-3-72 16,-1 7-116-16</inkml:trace>
  <inkml:trace contextRef="#ctx0" brushRef="#br0" timeOffset="79985.09">16809 2350 665 0,'-21'-6'33'15,"16"1"34"-15,5-6 0 16,0 11-29-16,0 0-26 16,0 7-5-16,14 29 2 15,9 18 1-15,2 24-5 16,1 21 0-16,2 11 1 16,-1 8-5-16,-2 2 0 0,-4-8-3 15,-2-10-17-15,-4-21-24 16,2-28-30-16,-2-20-58 15,4-16-81-15</inkml:trace>
  <inkml:trace contextRef="#ctx0" brushRef="#br0" timeOffset="80303.74">16824 3178 354 0,'-13'-12'142'15,"4"1"-104"-15,-5 5 48 0,14-2-24 16,0 4-26-16,0 4-6 16,0 0-3-16,0 0-5 15,0 0-8-15,6 9-2 16,9 17 7-16,8 7-2 16,7 5 0-16,9 5 2 15,6 1-7-15,6-7 0 16,0-3-1-16,-1-11-3 15,-5-12-2-15,-11-7-2 16,-6-4-5-16,-11-11 3 16,-2-26-11-16,-11-16-14 15,-4-7-29-15,0 3-23 16,-16 2-33-16,-7 3-86 0,7 8-195 16</inkml:trace>
  <inkml:trace contextRef="#ctx0" brushRef="#br0" timeOffset="85151.93">13362 1307 453 0,'0'-33'88'15,"-19"22"-12"-15,-1 7-4 16,20 0-31-16,0-7-22 16,0-5-6-16,3 3 1 15,3 5-3-15,-3 4 7 0,-3 4-4 16,0 0 4-16,0 0-6 16,0 6-3-16,0 0-4 15,0 9-1-15,0 17 7 16,0 14-9-16,-7 15 2 15,-12 1-4-15,8-10 0 16,6-20-3-16,5-5 4 16,0-12-5-16,0-13-3 15,0-2 3-15,0 0 1 16,0-6-3-16,0-9 1 16,0-8 6-16,0-14-3 15,14-10-2-15,5-10-4 16,8 2 1-16,5 5-1 0,3 0-2 15,-3 7 7-15,-2 4 1 16,-8 5 1-16,-7 12 1 16,-7 7 1-16,-3 13 0 15,-3 2 1-15,-2 0 2 16,0 0-3-16,0 0 1 16,0 8 1-16,0 3-1 15,8 3 5-15,-1 11 3 16,-1 8 2-16,-4 8-4 15,-2 9-5-15,0 6-1 16,0 2-1-16,0 2-13 16,0-12-40-16,5-15-76 15,18-4-75-15,12 1-190 16</inkml:trace>
  <inkml:trace contextRef="#ctx0" brushRef="#br0" timeOffset="85442.95">13709 1319 429 0,'-17'-6'130'15,"2"0"-62"-15,4-3 15 16,11 7-40-16,0 2-29 16,0 0-6-16,18-4 2 15,7 1-1-15,12-2-6 16,7-5-1-16,2 1-7 16,7-1-36-16,2-7-75 15,14 9-99-15</inkml:trace>
  <inkml:trace contextRef="#ctx0" brushRef="#br0" timeOffset="86152.18">14384 1281 497 0,'-7'-1'98'0,"-12"-12"-18"15,6 5-5-15,3 1-51 16,5-3-17-16,1-2-4 15,2-3-2-15,-3 3 1 16,3-1-1-16,-2 1 1 16,1 4 0-16,-4 0 1 15,-4 3-1-15,-1 5-3 16,-6 0-6-16,-3 0-4 16,-2 21 1-16,-4 10 4 0,1 17 1 15,3-1 4 1,7 1 0-16,9-8 0 0,7-10-3 15,0-7-16-15,3-9-19 16,10-8-3-16,8-6-23 16,4 0-27-16,8 0 12 15,6-1-75-15</inkml:trace>
  <inkml:trace contextRef="#ctx0" brushRef="#br0" timeOffset="86401.62">14611 708 380 0,'0'-5'103'0,"-7"5"-12"15,-11 0-14-15,9 0-38 0,6 3-10 16,3 5-15-16,-2 15-13 16,-9 16 8-16,-10 15 7 15,-7 21 0-15,-4 7 2 16,0 8-10-16,2 4-5 15,7-13-2-15,9-10-7 16,14-24-47-16,0-20-35 16,5-8-63-16,25-10-15 15,4-3-41-15</inkml:trace>
  <inkml:trace contextRef="#ctx0" brushRef="#br0" timeOffset="86801.59">14589 1142 196 0,'2'-14'183'0,"-2"14"-46"15,0 0-21-15,0 0-41 16,0 0-36-16,0 0-25 16,0 0-9-16,0 0-7 15,4 0 2-15,12 0 1 16,3 0 0-16,2 0-1 15,-6 2 1-15,2 2-1 16,-4 1 0-16,-1 1 1 16,-5 0-1-16,-2 0 1 15,-3 4 2-15,-2 1-3 16,0 3 7-16,0 6-5 0,0 0-1 16,-14 7 1-16,-4 3-1 15,-3 5 2-15,1 1-3 16,1-1 0-16,5-5-2 15,9-13 2-15,5-1-6 16,0-10-14-16,0-6-7 16,17 0 1-16,12 0-13 15,4-23-24-15,1-12-24 16,10-9-19-16,6 3-136 16</inkml:trace>
  <inkml:trace contextRef="#ctx0" brushRef="#br0" timeOffset="86934.65">14869 967 435 0,'-25'-8'124'0,"2"6"-22"16,14 2-37-16,6 0-41 15,3 0-21-15,0 0-7 16,0 0-38-16,9 0-8 16,17 0-106-16,13 16-105 15</inkml:trace>
  <inkml:trace contextRef="#ctx0" brushRef="#br0" timeOffset="87585.9">15169 1234 340 0,'0'0'127'16,"-6"0"-45"-16,-9-4 11 0,15-13-36 16,0 5-36-16,-3-3-17 15,-1-6 4-15,-2 1-3 16,2-1 1-16,-3 2-2 15,-4 6 3-15,-3 4-2 16,-2 4-3-16,-5 5-4 16,0 0-1-16,-1 0 6 15,-4 21-6-15,5 2 2 16,4 2 1-16,4-2-1 16,9-3 2-16,4-3-3 15,0-7 2-15,0 1-2 16,0-3 1-16,17-4-1 15,-2-2-1-15,4-2-8 0,1 0 1 16,1 0-1-16,0 0-8 16,-5-6 11-16,0-7 2 15,-5 3 1-15,-2 2 3 16,-3 2 3-16,-4 3 0 16,-2-1 13-16,0 1 4 15,0 3-3-15,0 0 0 16,0 0-7-16,0 0-3 15,0 0-2-15,0 0-2 16,0 0 4-16,0 0-5 16,0 0 3-16,0 0-1 15,0 7-1-15,-2 18 0 16,-10 5 0-16,-2 4 2 0,-2 12 7 16,-2 10 5-16,-1 4-5 15,-4 2 0-15,3 0-6 16,3-6 2-16,8-10-6 15,5-15 0-15,4-16 0 16,0-15 2-16,0 0 2 16,0 0 1-16,0-9 13 15,0-1 0-15,-15-9-20 16,-2-5-3-16,0-12-15 16,6-5-13-16,3-3-37 15,6-1-66-15,2 5-90 16</inkml:trace>
  <inkml:trace contextRef="#ctx0" brushRef="#br0" timeOffset="88001.9">15261 1246 295 0,'-21'0'307'0,"12"-12"-256"15,-6-3 25-15,15 11-41 16,0 4-30-16,0 0-7 16,12 0 2-16,11 0 1 15,2 0-2-15,1 0-1 0,1 0-1 16,-3 0 2 0,-9 0-1-16,-1 0 3 0,-7 0 0 15,-7 0 1-15,0 0 6 16,0 0 1-16,0 0 9 15,-2 6-8-15,-12 5-9 16,0 8 1-16,-7 7-2 16,-2 5 1-16,5 2-2 15,4 0 4-15,5 3-5 16,9-4 0-16,0-4 3 16,0-10-4-16,0-5-1 15,2-5-2-15,12-5-16 0,-2-3-11 16,-1 0-17-1,1-17-28-15,1-19-37 0,6-1 3 16,11-2-136-16</inkml:trace>
  <inkml:trace contextRef="#ctx0" brushRef="#br0" timeOffset="88119.38">15405 1015 490 0,'0'-9'159'0,"-7"9"-53"15,5 0-41-15,2 0-44 16,0 0-17-16,0 0-13 15,0 2-10-15,16 9-50 16,7 3-92-16,7 13-78 16</inkml:trace>
  <inkml:trace contextRef="#ctx0" brushRef="#br0" timeOffset="88301.55">15449 1324 586 0,'-2'0'65'0,"-6"0"-4"0,8-10-12 16,0 10-39-16,12 0-5 16,18 0-2-16,14 0-4 15,7-7-25-15,-1-4-45 16,-2-1-53-16,1 5-44 16</inkml:trace>
  <inkml:trace contextRef="#ctx0" brushRef="#br0" timeOffset="88569.91">15674 1066 426 0,'-2'-8'102'0,"-5"-1"-19"16,5 4-13-16,2 0-25 15,0 3-25-15,0 2-3 16,0 0-4-16,0 0 0 15,-10 25 3-15,-7 16-1 16,-9 15-1-16,-6 11 1 16,-3 3 4-16,8 11-4 0,4-5-7 15,14-8-8-15,9-9-2 16,0-16-3-16,13-14-29 16,15-12-17-16,6-17-42 15,19 0-124-15</inkml:trace>
  <inkml:trace contextRef="#ctx0" brushRef="#br0" timeOffset="89258.77">16452 1358 479 0,'6'-4'49'0,"4"-13"-10"0,13-1 1 16,14 6-27-16,0 3-3 15,2 7-8-15,-7 2-4 16,-7 0 5-16,-6 11 0 16,-8 9 2-16,-11 3 9 15,0 7 5-15,0 0-4 16,-23 1-8-16,-7 2-5 15,-4 0 0-15,-1 0-2 16,1-4-17-16,-3-8-26 16,5-9-63-16,7-4-53 0</inkml:trace>
  <inkml:trace contextRef="#ctx0" brushRef="#br0" timeOffset="89485.28">16554 944 173 0,'0'-4'265'16,"0"4"-159"-16,0 0-29 16,0 0-20-16,0 0-34 15,0 2-6-15,0 19-4 16,0 12 4-16,0 16-9 16,-15 11 0-16,2 11 2 15,-8 12-9-15,0 12 3 0,-1 6-12 16,5-3-61-1,15-9-90-15,2-23-176 0</inkml:trace>
  <inkml:trace contextRef="#ctx0" brushRef="#br0" timeOffset="89852.85">16751 1248 513 0,'-16'0'102'16,"9"0"-76"-16,5-2 9 16,2-6-27-16,11 0-12 15,19-9-6-15,10 0-6 0,-2 5 5 16,-3 4 6-16,-7 6 4 16,-10 2 3-16,-4 0 4 15,-8 0 5-15,-1 0-2 16,-3 6 1-16,-2 3-3 15,0 5 0-15,0 2-5 16,0 3 1-16,-13 8-3 16,-11 4 2-16,-1 8-1 15,-2 13-1-15,0 2 2 16,8-3 1-16,10-1 1 16,9-12-8-16,0-13 1 15,28-13-17-15,4-12-19 16,2-2-23-16,5-31-25 15,2-9-54-15,3-3-133 16</inkml:trace>
  <inkml:trace contextRef="#ctx0" brushRef="#br0" timeOffset="90001.84">17053 987 485 0,'-10'13'109'0,"3"-1"-55"16,3-4-2-16,4 13-37 15,0 2-13-15,6-2-3 16,13 2-48-16,7-7-102 16,8 5-134-16</inkml:trace>
  <inkml:trace contextRef="#ctx0" brushRef="#br0" timeOffset="90185.02">17092 1335 541 0,'-14'0'119'16,"4"-11"-57"-16,10 0-2 16,0 11-38-16,0 0-18 15,19 0-3-15,22 0-2 16,12-3-9-16,7-9-40 16,-4-2-56-16,0 4-80 15</inkml:trace>
  <inkml:trace contextRef="#ctx0" brushRef="#br0" timeOffset="90435.75">17368 1056 448 0,'-9'-7'158'0,"7"5"-89"16,-4 0 15-16,6 2-43 15,0 0-27-15,0 0-3 16,0 2-6-16,0 23-3 15,-9 15-1-15,-9 19 2 16,-9 21 1-16,-9 10-2 16,4 10 0-16,8-9-4 15,12-16 2-15,12-18-2 0,4-23-5 16,34-20-32 0,9-14-70-16,28-4-113 0</inkml:trace>
  <inkml:trace contextRef="#ctx0" brushRef="#br0" timeOffset="90706.25">17653 1387 305 0,'-14'-7'306'0,"2"1"-264"16,-3-6 57-16,10 12-36 15,5 0-43-15,0 0-15 16,0 0-7-16,7 0-1 16,14 0 5-16,3 2-19 15,16-2-44-15,10 0-90 16,22 0-224-16</inkml:trace>
  <inkml:trace contextRef="#ctx0" brushRef="#br0" timeOffset="91170.15">18320 1066 489 0,'-14'0'112'16,"3"-4"-63"-16,-3-2 32 16,12 2-44-16,-10 1-23 15,-6 3-8-15,-7 3-4 16,-7 15 0-16,-6 11 1 15,-1 5-1-15,0 0 3 0,3 2 1 16,10-9-3-16,12-5-1 16,12-3-2-16,2-1 0 15,0 1 1-15,18 3-1 16,8-5-1-16,8-4 4 16,-2 1-2-16,-4 4-2 15,-10 2 2-15,-8 3 0 16,-10 0 0-16,0 2-1 15,-7 4 2-15,-20-3 0 16,-3 3-2-16,-5-6 2 16,5-4-1-16,0-7-6 15,5-6-10-15,8-3-27 0,11-3-36 16,6-5-75-16,0-18-63 16</inkml:trace>
  <inkml:trace contextRef="#ctx0" brushRef="#br0" timeOffset="91367.48">18412 1186 460 0,'-18'6'225'16,"9"-3"-212"-16,4-3 38 15,5 0-26-15,7 0-23 16,25 0-1-16,15 0-4 0,7 0-37 15,-1-11-45-15,3-2-78 16,-5 5-157-16</inkml:trace>
  <inkml:trace contextRef="#ctx0" brushRef="#br0" timeOffset="91651.81">18744 896 554 0,'0'0'119'0,"-8"0"-71"16,-1 0 30-16,7 0-40 16,0 0-27-16,0 13-11 0,-11 16 3 15,-4 14 0 1,-11 15-3-16,-9 11 2 0,-1 5 0 16,-7 1 1-16,4 5-1 15,5-5-2-15,10-11-1 16,19-16 0-16,7-15-8 15,0-14-15-15,7-13-12 16,15-6-46-16,6 0-9 16,12-15-40-16,1-14-12 15,-2 3-56-15,-7 1 53 16</inkml:trace>
  <inkml:trace contextRef="#ctx0" brushRef="#br0" timeOffset="91951.81">18680 1447 42 0,'6'-22'57'0,"1"0"-26"0,0-7 14 15,1 2 9 1,9 7 16-16,2-3-5 0,-1 8-19 15,-2 6 3-15,-5 0 12 16,-4 9-14-16,-5 0 0 16,-2 2-13-16,0 25-6 15,-4 12-8-15,-14 11 8 16,-3 0-11-16,0 2-8 16,3-5-2-16,4-3-4 15,3-11 0-15,6-14 0 16,5-11-2-16,0-8 3 15,0 0 7-15,0 0-3 16,14-33 1-16,9-9-6 16,9-18 0-16,14-5-4 15,2 4-8-15,1 1-15 0,-6 12-12 16,-11 13-20-16,-8 10-44 16,-9 8-2-16,2 13 1 15,-4 4-149-15</inkml:trace>
  <inkml:trace contextRef="#ctx0" brushRef="#br0" timeOffset="92303.46">18965 1358 407 0,'-3'4'204'15,"3"0"-166"-15,0-4 45 0,0 3-39 16,18-3-27-16,12 0-14 15,4 0-3-15,6 0-15 16,-1 0-6-16,-7-7-1 16,-6 1 2-16,-17 4 8 15,-5 0 9-15,-4 2 6 16,0 0 2-16,0 0-2 16,-2 10-1-16,-14 2 2 15,-2 9-1-15,-3 12 4 16,0 3-1-16,0 5 6 15,3 0-8-15,4-5-1 16,5-11-2-16,7-11 0 16,2-8-1-16,0-6-8 0,11 0-6 15,8-17-1 1,6-17-12-16,-4-8-37 0,2-12-67 16,2 0-102-16</inkml:trace>
  <inkml:trace contextRef="#ctx0" brushRef="#br0" timeOffset="92455.45">19307 1070 562 0,'0'0'118'15,"-4"0"-44"-15,2 0-3 16,2 0-43-16,0 0-27 16,0 8-3-16,0 1-16 0,2 3-43 15,9-1-75 1,8 1-97-16</inkml:trace>
  <inkml:trace contextRef="#ctx0" brushRef="#br0" timeOffset="92851.68">19415 1374 270 0,'-9'32'374'15,"-19"1"-343"-15,-4-4 46 16,14 4-45-16,2 0-24 16,9 2-6-16,-2-2 0 15,1-4-2-15,4-6 2 0,0-8-3 16,1-9 1-16,3-6-2 16,0 0 3-16,0-6 1 15,3-19 2-15,15-9-1 16,5-9-2-16,4-3 2 15,3-3-3-15,2 2-2 16,3 3-4-16,-3 9-6 16,-7 13-4-16,-4 11 10 15,-5 6 2-15,-8 5 6 16,-4 0 2-16,-4 0 3 16,0 19-2-16,0 16 1 15,0 5-5-15,-9 11 0 0,-5 8-5 16,1-2-32-16,-4-7-66 15,13-2-126-15</inkml:trace>
  <inkml:trace contextRef="#ctx0" brushRef="#br0" timeOffset="93502.43">19947 1451 630 0,'-19'-6'72'15,"8"-8"4"-15,3-11-37 16,8-4-31-16,0 4-5 16,0-4-4-16,0 0 2 0,0 6-2 15,0 3 4 1,0 9 5-16,0 11 6 0,0-2 2 16,-2 2-11-16,-11 0-5 15,-8 10-3-15,-7 16-2 16,0 4 1-16,6 10-2 15,3-3 4-15,8-4 0 16,7-6 3-16,2-4-3 16,2-7 3-16,0-4-1 15,11-3-2-15,12-7-2 16,5-2-6-16,2-2-2 16,2-21-1-16,-6-2 2 0,-2 0-5 15,-8 3 0 1,-9 7 8-16,0 5 1 0,-7 2 5 15,0 4 3-15,0 1 1 16,0 3 6-16,0 0 4 16,0 0-1-16,0 0 0 15,0 0-5-15,0 0 0 16,0 0-1-16,0 0-2 16,0 0-1-16,0 0 2 15,0 0-2-15,-5 15 0 16,-6 12 0-16,-5 12 0 15,0 15 5-15,-3 10 6 16,-2 15 0-16,1 12-3 16,-5 4-8-16,6 2 0 15,3-3 1-15,6-8-3 0,4-6 1 16,1-14 0-16,-2-14 1 16,3-24-2-16,-4-15 3 15,-1-13 4-15,-4 0-9 16,-8-27-3-16,-7-15-11 15,-6-18-16-15,-9-12-10 16,-11-9-39-16,3-2-103 16,4 5-242-16</inkml:trace>
  <inkml:trace contextRef="#ctx0" brushRef="#br0" timeOffset="98151.53">19855 4630 400 0,'-4'-9'89'16,"0"-7"-10"-16,-7-11-1 16,11 18-43-16,-4 6-18 15,4 0-3-15,0-1-5 16,0-2-4-16,0 0-1 16,0 0-1-16,2-1 3 15,11 3 3-15,4 3 0 16,2 1-2-16,1 0-1 15,3 0-2-15,0 16-1 16,-3-2-1-16,-1 5 2 0,-2-5 1 16,-2 1 3-16,-4-1-1 15,-3-1 5-15,-1-3 2 16,-7 3 1-16,0-1 3 16,0 6-6-16,0 5-5 15,-9 2 1-15,-5 4-4 16,-4 2-1-16,1 5 0 15,2 1-2-15,2 6 1 16,5 5-3-16,1 0 2 16,1-3-2-16,6 1 2 15,0-9-2-15,0-4 2 16,0-8-4-16,6-4 3 16,9-11-3-16,6-8 2 0,5-2-1 15,2 0 2 1,-2 0 2-16,4 0-5 0,-2-2 4 15,0 2 1-15,-5 0-4 16,-4 0 4-16,-10 0-4 16,-5 0 5-16,-2 0-2 15,-2 0 0-15,0 0-1 16,0 0 4-16,0 0-4 16,-4 0 2-16,-13 0-3 15,-3 0 2-15,-3 2-1 16,0 6 0-16,-5 5 1 15,6 3 0-15,3 3 0 0,6-1 0 16,5 2 0-16,6-4-1 16,2 2-1-16,0-1 2 15,0-1-1-15,0 1 0 16,0 2-1-16,0-1 3 16,0 7-4-16,0 0 3 15,0-2-1-15,0 8 1 16,0 2 0-16,0-4-2 15,0 4 3-15,0-2-2 16,0-2-1-16,0-2 1 16,0-2 0-16,0-2 1 15,0-5-2-15,0 4 1 16,0-5 0-16,2 8 0 16,0 4 0-16,4 3 0 15,0 5 0-15,-1 7 0 0,1 5-2 16,-1 1 4-16,-1-1-4 15,2-3 2-15,-2-9 0 16,3-1-1-16,-3-3 2 16,-4-9-1-16,3 1 1 15,-3 0-2-15,0-2 2 16,0 2-1-16,0-5 1 16,-7 1-2-16,-4-4 2 15,-4-1 0-15,0-1-1 16,-2-3 1-16,-1-1 0 0,-3-6 1 15,-2-2-3 1,-2-3 2-16,-3 0-6 0,0 0-18 16,2-6-51-16,5-19-70 15,21-6-137-15</inkml:trace>
  <inkml:trace contextRef="#ctx0" brushRef="#br0" timeOffset="98968.31">20545 5336 298 0,'11'-25'179'16,"-11"6"-82"-16,0 3-2 15,-2 11-23-15,0 1-32 16,2 3-12-16,0 1-9 15,0 0-5-15,0 0-2 16,-3 0-7-16,1 0-3 16,0 14 2-16,-7 13-3 15,-5 13 1-15,-6 11-1 0,-4 1-1 16,5 0 1 0,6-4-2-16,4-12 1 15,4-15-2-15,5-12 2 0,0-9-4 16,0 0-6-16,0-13 7 15,12-20 1-15,6-11-6 16,3-5 6-16,4 4-3 16,1 0 1-16,4 5 2 15,0 2 1-15,-3 7 2 16,-2 8-2-16,-4 6 0 16,-5 7 1-16,-7 10 3 15,0 0-1-15,-2 0-2 16,3 0 3-16,1 0-2 15,0 0 2-15,3 0 0 16,-2 0 6-16,0 10 1 0,-6 11 4 16,-3 15 2-16,-3 11-2 15,0 5-5-15,0 8-5 16,0-2-4-16,0-4-1 16,0-7-19-16,0-11-35 15,0-12-39-15,0-11-101 16,21-7-136-16</inkml:trace>
  <inkml:trace contextRef="#ctx0" brushRef="#br0" timeOffset="99237.02">21001 5441 613 0,'-7'-4'63'15,"-5"-1"20"-15,5 4-12 16,5 1-43-16,2 0-22 16,0 0-5-16,13 0 2 15,13 0-1-15,6 0-11 16,6 0-23-16,-2 0-21 15,3 0-57-15,10 0-99 0,3 0-229 16</inkml:trace>
  <inkml:trace contextRef="#ctx0" brushRef="#br0" timeOffset="99519.33">21470 5232 400 0,'0'-16'194'15,"0"5"-139"-15,-3 3 33 0,1 6-33 16,2 0-36 0,0 2-4-16,0 0 1 0,0 0 0 15,0 6 3-15,0 19-5 16,0 17 1-16,0 7-11 15,0 11-1-15,0 8-4 16,-6 3-9-16,-1-3-45 16,4-10-85-16,3-4-189 15</inkml:trace>
  <inkml:trace contextRef="#ctx0" brushRef="#br0" timeOffset="100935.13">22392 5253 159 0,'0'0'252'0,"0"0"-188"16,0-15 4-16,0 1-11 15,0-5-26-15,9-4-9 16,3 3 2-16,2-1-6 16,0 0 10-16,-7 9-3 15,-3 2 0-15,-2 5-5 16,1 5 0-16,-3 0-1 15,0 0-2-15,0 7-7 16,0 11-6-16,0 5-3 16,0 8 1-16,-3 13 0 15,-3 3-3-15,1 5 4 16,-1 3-3-16,-2-2 2 0,4 1 0 16,-1-9-2-16,5-6 0 15,0-14-1-15,0-14 0 16,0-11-3-16,7 0-1 15,5-2 3-15,1-23 2 16,-2-10 0-16,6-2 1 16,-1-3-1-16,2 0 1 15,3 3-2-15,-3-4 0 16,-3 4 2-16,0 1-3 16,-5 7 3-16,-1 7 0 15,0 3-3-15,-5 7 2 16,1 8 0-16,-2 0 2 15,-1 4-3-15,3 0 2 0,-3 0-3 16,2 0 5-16,3 16 2 16,-5 15-2-16,3 8-3 15,-5 9 3-15,0 4-1 16,0 3-2-16,0 8 1 16,-3 3 2-16,3-10 6 15,0-14-5-15,0-17-4 16,3-18 3-16,9-7-3 15,6 0 3-15,0-37 3 16,10-15-4-16,-2-14-4 16,-1-13-5-16,2-10-18 15,3-10-10-15,2 4-29 16,-2 12-23-16,-7 17-69 16,-2 19-73-16</inkml:trace>
  <inkml:trace contextRef="#ctx0" brushRef="#br0" timeOffset="101684.51">22917 5400 117 0,'0'0'306'0,"0"0"-177"16,0 0-30-16,0 0-35 16,0 0-37-16,0 0-17 15,0 0-8-15,0 0-2 16,14 0 2-16,4 0 1 16,-1 2-5-16,0-2 4 15,-2 0-2-15,0 0 0 16,-3 0 0-16,-3 2 1 15,-2-2-2-15,-2 4 3 16,-5-4-2-16,2 0 0 16,-2 5 3-16,2 0 1 0,-2 2-4 15,0-1 1-15,0-2 2 16,0-2-2-16,0 9 1 16,0 6-1-16,-7 3 1 15,-4 7 0-15,-5 2-1 16,4 4-2-16,1 0 1 15,1 5 0-15,4-8 1 16,6-5-2-16,0-8 0 16,0-13-3-16,9-4 2 15,12 0-10-15,4-11-7 0,3-15-32 16,-3-9-56 0,10-7-81-16</inkml:trace>
  <inkml:trace contextRef="#ctx0" brushRef="#br0" timeOffset="101829.24">23232 5148 463 0,'-25'0'236'15,"-5"4"-176"-15,3 2 12 16,19 8-35-16,8-4-29 16,0 3-8-16,0-5-23 15,0-1-42-15,8-6-66 16,12 2-109-16</inkml:trace>
  <inkml:trace contextRef="#ctx0" brushRef="#br0" timeOffset="148901.1">28290 1959 500 0,'0'-33'164'15,"0"-1"-116"-15,-19 5 45 16,0 19-38-16,17 10-23 15,2 0 0-15,0-4-12 16,0 4-2-16,0 0-5 16,0 0-2-16,4 0-4 15,-1 0 0-15,-3 4-4 16,3 2-4-16,-3 2-1 16,9 11-1-16,-1 21 8 0,-1 28-4 15,-7 21-2 1,-4 15 0-16,-22-18 1 0,2-21-3 15,14-22 0-15,10-25 0 16,0-13-3-16,0-5-1 16,0-6-4-16,19-34 10 15,8-22 5-15,10-25-4 16,6-15 1-16,-1 2-1 16,-3 8-1-16,-2 22 0 15,-12 17 0-15,-4 19-3 16,-10 15 4-16,-6 13-4 15,-3 6 1-15,-2 0-3 16,0 9-2-16,0 5 1 16,5 2 5-16,2 15 5 15,-5 17-2-15,-2 16 0 0,0 13 0 16,0 4-1-16,-9-1 1 16,4-7 0-16,5-19-2 15,0-20 0-15,0-25-4 16,12-9-3-16,8-14-6 15,6-36 5-15,8-22-3 16,-2-12-9-16,-6 4-7 16,-3 9-22-16,-14 20-45 15,-5 9-59-15,6 17-75 16</inkml:trace>
  <inkml:trace contextRef="#ctx0" brushRef="#br0" timeOffset="149128.49">28864 1973 565 0,'-2'0'48'0,"-3"0"25"16,3 0-18-16,2 0-44 16,0 0-2-16,0 0 1 15,0 10 11-15,0 28-8 16,0 19-8-16,0 14-1 15,-16 1-6-15,2-7-15 16,5-16-51-16,9-13-88 16,0 1-130-16</inkml:trace>
  <inkml:trace contextRef="#ctx0" brushRef="#br0" timeOffset="149413.54">29345 1859 551 0,'-14'-8'182'16,"5"6"-127"-16,-2 2 27 0,4 0-61 15,7 0-25-15,9 0-2 16,21 0 7-16,13 0 0 16,8 2-21-16,3-2-33 15,2 0-59-15,0 0-82 16,-1 0-135-16</inkml:trace>
  <inkml:trace contextRef="#ctx0" brushRef="#br0" timeOffset="149583.53">29407 2041 617 0,'-25'0'110'0,"23"0"-41"0,2 0-13 16,0 0-46-16,0 0-17 16,15 0 4-16,30 0-4 15,10 0-79-15,21 0-132 16</inkml:trace>
  <inkml:trace contextRef="#ctx0" brushRef="#br0" timeOffset="150267.32">30300 1677 434 0,'-7'-4'92'16,"-5"4"-13"-16,-1 0-9 16,11-2-49-16,2-5-19 0,0 5-4 15,0 0 1 1,0-4 3-16,0 2 8 0,0 0 7 16,4 2 14-16,-2 2-3 15,-2 0 3-15,0 0 0 16,0 0-8-16,0 0-8 15,0 0-2-15,0 0-3 16,0 0-4-16,0 0-2 16,0 0-1-16,0 0-2 15,0 0 0-15,0 0-1 16,0 2-3-16,0 10 4 16,-2 10 2-16,-9 4-1 0,-5 10-4 15,-3 14 4 1,-1 15-4-16,3 8 1 0,6 4 2 15,9-9-2-15,2-15 1 16,2-13-1-16,16-17-1 16,7-15-2-16,3-8 1 15,0 0 4-15,-1-23 2 16,3-23 2-16,0-18-5 16,0-13 0-16,-4-5-2 15,-15 5 1-15,-11 9 0 16,0 20 4-16,-19 15-2 15,-11 16-1-15,-2 17-9 16,-7 7-20-16,-4 36-15 16,3 15-31-16,20 11-115 0,20 11-231 15</inkml:trace>
  <inkml:trace contextRef="#ctx0" brushRef="#br0" timeOffset="150560.39">30816 1714 684 0,'4'-14'89'0,"3"14"-2"16,-7 0 4-16,4-5-68 15,-1 5-15-15,-3 0-8 16,2 19-4-16,-2 20 2 16,0 23 1-16,-5 24-24 15,-18 11-17-15,3 0-27 16,4-8 1-16,4-13-25 16,10-19-54-16,2-12-81 15</inkml:trace>
  <inkml:trace contextRef="#ctx0" brushRef="#br0" timeOffset="150867.22">31280 1926 443 0,'-27'22'358'16,"1"7"-327"-16,-1-2 38 15,20 10-53-15,7-1-16 16,0 1 0-16,0-10-1 15,15-11-5-15,6-10 5 16,3-6 0-16,-6 0-1 16,5-1 12-16,0-20 4 15,0-6-2-15,-3-4-2 16,-3 0-9-16,-6-7 3 16,-4-5-8-16,-2-11-10 0,0 0 1 15,-5 9 2 1,-5 14 3-16,-32 20-8 0,-28 11-19 15,-12 19-11-15,-11 23-54 16,19 13-166-16</inkml:trace>
  <inkml:trace contextRef="#ctx0" brushRef="#br0" timeOffset="151651.03">28517 2971 445 0,'-13'-4'177'15,"5"3"-130"-15,4-8 47 16,4 7-50-16,0-1-18 16,0 3 0-16,0 0-8 15,0 0-9-15,0 0-4 16,0 23-1-16,-22 23-2 15,-6 18-2-15,-2 6 3 16,6-5-3-16,10-16-2 0,14-16 2 16,0-12-3-16,0-13-1 15,4-8-11-15,17 0-3 16,5-6 2-16,4-29 1 16,11-12 3-16,8-16-5 15,-2-5 2-15,0 4-7 16,-8 4-2-16,-11 10 13 15,-10 11 11-15,-7 11 0 16,-6 16 0-16,-3 10 15 16,-2 2 4-16,0 9-8 15,0 28-6-15,-2 12 3 16,-16 13-4-16,2-1-2 16,4-5 1-16,10-11-4 0,2-14 3 15,0-12-2 1,9-11 0-16,2-6-4 0,4-2 3 15,-7 0 2-15,7-2-3 16,0-16-9-16,6-14-24 16,2-6-54-16,7-2-75 15,12 0-92-15</inkml:trace>
  <inkml:trace contextRef="#ctx0" brushRef="#br0" timeOffset="152000.03">29046 3217 422 0,'0'0'76'0,"0"-10"-26"16,0 4 13-16,0 6-26 16,0 0-19-16,0 0-6 15,12 0-9-15,-1 0 0 16,-4 0-1-16,0 6 1 15,-3 4-1-15,-4 1-2 16,0 1 2-16,0 3-1 16,0-1 1-16,-11 1 0 15,-2-3 0-15,-4 1 2 16,4-5 19-16,5 0 6 16,4-2-7-16,4-3-12 15,0 1-10-15,0 4 1 0,18-2 0 16,17 3 3-16,6-3-3 15,5-6-11-15,12 0-42 16,-3-9-58-16,12-10-119 16</inkml:trace>
  <inkml:trace contextRef="#ctx0" brushRef="#br0" timeOffset="152201.26">29757 3050 486 0,'-28'6'316'16,"10"-6"-316"-16,12 0 30 15,6 0-18-15,9 0-15 16,23 0 7-16,11 0-7 16,12 0-35-16,3-8-34 15,-15-1-68-15,-13 9-39 16</inkml:trace>
  <inkml:trace contextRef="#ctx0" brushRef="#br0" timeOffset="152365.81">29693 3209 595 0,'-46'0'80'16,"20"0"-11"-16,18 0-9 15,8 0-43-15,0 0-18 16,17 0 0-16,24 0 1 0,15 0-17 15,8 0-44-15,15-14-85 16,2 6-192-16</inkml:trace>
  <inkml:trace contextRef="#ctx0" brushRef="#br0" timeOffset="153250.32">30493 2948 501 0,'0'-10'121'0,"0"2"-82"16,0-1 59-16,5-7-39 15,5 11-36-15,-10 5 9 16,2 0-4-16,-2 0-16 16,0 10-4-16,0 24-3 15,0 18-1-15,-19 22-4 16,-13 26-4-16,-3 1-22 15,5-5-25-15,9-22-37 0,15-24-62 16,6-19-56 0</inkml:trace>
  <inkml:trace contextRef="#ctx0" brushRef="#br0" timeOffset="153538.32">30836 3046 77 0,'0'-7'540'0,"0"7"-485"0,0 0 32 16,0 0-15-1,0 0-49-15,0 3-13 0,0 17-6 16,-5 19-1-16,-10 17-1 16,-4 15-1-16,0-1-17 15,8-7-58-15,11-16-61 16,0 1-103-16</inkml:trace>
  <inkml:trace contextRef="#ctx0" brushRef="#br0" timeOffset="153867.65">31292 3182 464 0,'-28'0'264'0,"7"0"-233"16,3 11 30-16,14 1-39 15,4 0-17-15,0 5-3 16,0-6-3-16,8 3 0 15,9-4 3-15,8-6-3 16,2-4 1-16,5 0 10 16,6-12-1-16,-6-19-4 15,-2-6-1-15,-5-7-2 16,-9 3-4-16,-7-1 1 0,-9 9-4 16,0 6 8-1,-15 9-1-15,-28 11 0 16,-11 7-1-16,-20 17-8 0,-12 22-24 15,4 7-49-15,10-1-125 16,27 1-126-16</inkml:trace>
  <inkml:trace contextRef="#ctx0" brushRef="#br0" timeOffset="158601.29">26819 5482 517 0,'-2'-17'81'0,"-24"-11"-7"16,20 4 1-16,6 0-42 15,0-2-12-15,0 5-6 16,6 8-1-16,3 5-2 16,8 2 0-16,3 0-3 15,10 0-3-15,2 3-1 16,-2 3-3-16,0 0 0 15,-5 0-1-15,-3 0 0 16,-9 11 0-16,1-5 2 16,-12 0-2-16,3-6-1 15,-1 0 2-15,-4 0-2 16,0 0 1-16,0 0-4 0,0 0-3 16,-6 0-14-1,-1 0-25-15,-1 0-6 0,-5 0-15 16,0 2-22-16,-6 5-23 15,-4-2 54-15,7 6 16 16,6-5 21-16,1 3 23 16,2-9 7-16,3 0 9 15,4 0 7-15,0 0-9 16,0 0 5-16,0 0 15 16,0 0 2-16,0 0 6 15,0 0 10-15,2 0-14 0,3 0 1 16,-1 0-18-16,-2 0-7 15,3 4-1-15,-1 4-2 16,2 2-6-16,0 11-1 16,1 5-3-16,-5 15-3 15,1 12 1-15,-1 16-2 16,-2 11 0-16,0 10 0 16,0-2 0-16,0-7-1 15,0-12 0-15,2-16 1 16,15-13 0-16,4-15-1 15,-4-11 0-15,2-10-1 16,-10-4-2-16,0 0-1 16,3-8 5-16,-3-25 2 15,2-15-2-15,1-14 0 0,4-15-3 16,3-2-3 0,-4 1-1-16,2 3 3 0,2 12 3 15,-4 8 1-15,-6 14 0 16,1 12 3-16,-8 12 4 15,-2 9 2-15,5 7 3 16,-3-2-3-16,0 3 6 16,3 0-9-16,-3 0 0 15,6 0-5-15,-2 20 5 16,-1 22-4-16,1 22-1 16,-6 21 0-16,0 19-2 15,0 10-4-15,0 2 5 16,0-6-2-16,0-22 0 15,3-23 1-15,22-28 0 0,3-27-1 16,-3-10-3-16,-5-2 3 16,1-31 4-16,-2-25-3 15,3-27-5-15,6-25-6 16,0-20-4-16,6-9-11 16,1 7-21-16,2 16-22 15,-9 21-27-15,-12 22-23 16,-8 24-67-16,-8 17-83 15</inkml:trace>
  <inkml:trace contextRef="#ctx0" brushRef="#br0" timeOffset="158845.31">27543 5396 130 0,'-38'-7'387'16,"10"5"-291"-16,0 0 3 15,26 2-30-15,2-4-39 16,0 4-20-16,16 0-8 16,8 0 1-16,10 0 1 15,16-2-4-15,14-10-9 16,8-3-33-16,-1 0-70 0,3 15-121 15</inkml:trace>
  <inkml:trace contextRef="#ctx0" brushRef="#br0" timeOffset="159063.54">27875 5841 644 0,'-21'0'41'0,"8"-9"21"16,10 9-12-16,3-1-39 15,11-8-11-15,19 5 3 0,7 1-11 16,5 0-23 0,1 3-40-16,-1 0-69 0,0 0-32 15</inkml:trace>
  <inkml:trace contextRef="#ctx0" brushRef="#br0" timeOffset="159216.35">27997 5922 66 0,'-64'0'540'0,"20"0"-480"16,12 0 39-16,29 0-49 16,3 0-32-16,0 0-21 15,21 0-2-15,23 0 3 16,15 0-29-16,15 0-53 15,27-17-120-15</inkml:trace>
  <inkml:trace contextRef="#ctx0" brushRef="#br0" timeOffset="159475.51">28876 5025 668 0,'-25'-5'39'0,"16"-1"21"16,6 3-9-16,3 3-46 0,16-4 2 16,28-1-7-16,20-3-8 15,15-2-10-15,6 4-32 16,-14 6-51-16,-20 0-75 15,-12 0-43-15</inkml:trace>
  <inkml:trace contextRef="#ctx0" brushRef="#br0" timeOffset="159950.17">28947 5027 146 0,'-32'-14'310'0,"23"3"-262"16,7 1 43-16,2 2-22 0,0 3-32 15,0 4-19-15,0 1-3 16,0 0 3-16,0 0 3 16,0 0-11-16,0 20 1 15,0 22-6-15,0 20-2 16,-8 21 0-16,-7 16-1 16,0 13 1-16,6 14-2 15,-2 6 1-15,1 7-3 16,-1-4 3-16,2-7-1 15,2-14-2-15,0-14 1 16,3-7 1-16,-8-10 2 16,3-5-4-16,-3-5 2 15,1-5 2-15,1-4-2 16,4-8 0-16,1-8 1 16,5-9-2-16,0-12 2 0,0-11-1 15,7-5 8-15,7-9 12 16,2-2-4-16,0 0-5 15,-7 0 2-15,2 0-6 16,-3 0-3-16,1 0 1 16,2 0 0-16,8 0-3 15,9-4-1-15,4-6-3 16,7-1-1-16,9 5-19 16,7 0-21-16,7 1-31 15,3 2-92-15,9-3-224 16</inkml:trace>
  <inkml:trace contextRef="#ctx0" brushRef="#br0" timeOffset="161199.51">31326 5145 214 0,'-28'-6'353'16,"8"6"-316"-16,10-8 20 0,10 6-15 15,0 0-29-15,0 0-13 16,8-5 13-16,10 3 9 16,10-2 4-16,-3 2-1 15,5 0-11-15,2 4 0 16,5 0-10-16,-3 0 0 15,8 0-3-15,1 0 2 16,-8 0-4-16,-3-4-1 16,-4-3-1-16,-15 5 3 15,-1-3 0-15,-5 5 0 16,-7 0 1-16,0 0 3 16,0 0 2-16,0 0-1 15,0 0-3-15,0 0-1 0,0 0-1 16,0 0 0-1,0 0 0-15,0 0-1 0,0 0 1 16,0 0 1-16,0 0 0 16,0 7 1-16,0 6-2 15,0 5 0-15,0 7 1 16,-2 12-1-16,-3 15 2 16,-4 13-3-16,-1 7 2 15,6 9 0-15,-3 6-2 16,-2 6 1-16,-1 9-1 15,2 5 0-15,-9 2 2 16,8 1-3-16,-2 0 3 16,-3-4 2-16,9-7-5 15,-2-8 2-15,3-10 1 0,4-6 1 16,0-7-3-16,0-8 2 16,2-8 1-16,7-7-3 15,0-6 2-15,-1-5 0 16,1-7 0-16,-5 0-1 15,1 2 1-15,2 0-1 16,-7 6 1-16,2 2 1 16,-2 2 0-16,0 3-2 15,0-7 1-15,0-2-1 16,5-6 2-16,2-10-2 16,-5-5 1-16,0-8-2 15,-2-4 2-15,2 0 6 16,-2 0 1-16,0 0 6 0,0 0 0 15,0 0 1-15,0 0-2 16,0 0 3-16,0-2-4 16,0-6-7-16,-23-2-2 15,-11 0-4-15,-12-3 2 16,-16-1-6-16,-12-1-9 16,-8 1-23-16,-6-4-20 15,5 0-63-15,21-5-166 16</inkml:trace>
  <inkml:trace contextRef="#ctx0" brushRef="#br0" timeOffset="175949.45">29716 5085 241 0,'-17'-14'248'0,"2"3"-185"16,6-3 29-16,5 8-32 16,4 3-21-16,0 3-12 15,0 0 0-15,0 0-14 16,-8 0-7-16,-10 3-2 15,1 11-2-15,-4 7 2 16,6 6 1-16,0 10-3 16,2 2-2-16,4 9 3 15,3 0-3-15,6-7 1 0,0-4-1 16,24-12-1-16,10-13 0 16,8-9-2-16,4-3-4 15,7-21 5-15,0-16 4 16,-7-9-8-16,-10 1 7 15,-17-1-1-15,-12 7 5 16,-7 6 0-16,0 6 10 16,-11 8 0-16,-17 4-1 15,-9 10 5-15,-7 5-19 16,-6 0-4-16,-1 12-21 16,0 9-28-16,12-8-79 15,30-4-174-15</inkml:trace>
  <inkml:trace contextRef="#ctx0" brushRef="#br0" timeOffset="176501.43">30641 5059 511 0,'-19'0'43'16,"19"0"45"-16,2-3-32 15,21-7-23-15,-8 1-9 0,-6 1 1 16,-3 4 6-16,-1 4-7 16,-3 0 0-16,-2 0-2 15,0 0-1-15,0 0-4 16,0 0-8-16,0 21-6 16,0 15 2-16,-16 19-4 15,-14 18-6-15,-4 12-12 16,2-1-13-16,4-1-20 15,14-13-32-15,14-20-85 16,16-12-91-16</inkml:trace>
  <inkml:trace contextRef="#ctx0" brushRef="#br0" timeOffset="176883.76">31036 5361 301 0,'-18'0'365'15,"15"-2"-335"-15,3 2 49 16,0-5-48-16,5 5-28 16,-3 0-3-16,-2 2 4 15,0 23 1-15,0 4-1 16,2 2 5-16,4 2-1 0,7-5 0 15,4-8 3 1,5-3-3-16,6-11 1 0,-1-6-7 16,6 0-1-16,-3-17-3 15,-1-13 0-15,-3-10-8 16,-8-3-5-16,-11-2 8 16,-7-2 0-16,0 8 4 15,-14 12 6-15,-20 15-1 16,-12 12-4-16,-14 0-10 15,-14 31-14-15,-1 8-52 16,13 0-95-16,19 1-131 16</inkml:trace>
  <inkml:trace contextRef="#ctx0" brushRef="#br0" timeOffset="177482.75">29743 6661 354 0,'0'-15'294'0,"0"1"-246"16,0 2 37-16,0-5-30 16,0 9-30-16,0 6-19 15,0 2-3-15,0 0 0 16,3 0 0-16,-3 13 1 16,0 19-1-16,0 18 0 15,-12 10-1-15,-6 8-4 16,-1-3-10-16,8-13-34 0,9-11-25 15,2-16-99-15,25-13-112 16</inkml:trace>
  <inkml:trace contextRef="#ctx0" brushRef="#br0" timeOffset="177731.9">30229 6663 410 0,'-8'-7'203'16,"8"0"-155"-16,0 3 35 15,0-3-44-15,10 7-24 16,-5 0-1-16,-1 0 9 0,-1 7-2 16,-3 26-5-16,0 18-10 15,-3 13-4-15,-20 11-2 16,0 4-22-16,1-2-37 15,14-13-73-15,8-19-135 16</inkml:trace>
  <inkml:trace contextRef="#ctx0" brushRef="#br0" timeOffset="178250.39">30915 6767 262 0,'-13'-7'399'15,"9"6"-345"-15,4-2 33 0,0 1-37 16,0 2-37-16,2 0-2 16,-2 2-8-16,0 33-2 15,0 13 2-15,-7 10-2 16,1-2 1-16,6-8-1 15,0-11 1-15,11-12 0 16,17-9-2-16,2-11 2 16,4-5 1-16,3-21-3 15,0-27 1-15,-5-11 1 16,-4-12-3-16,-15 2 2 16,-13 7 3-16,0 12 12 15,-4 17 2-15,-24 15 4 0,-11 14-8 16,-7 4-11-1,-14 12-5-15,-4 23-17 0,4 4-39 16,17-3-40-16,28-3-155 16</inkml:trace>
  <inkml:trace contextRef="#ctx0" brushRef="#br0" timeOffset="182212.29">26819 768 726 0,'-28'6'50'0,"1"-6"12"16,11 4 7-16,16 2-33 15,0-3-29-15,7 1-8 16,29-3-2-16,22-1 5 16,11 0-2-16,10 0-33 15,-13 0-24-15,-14 0-36 0,4 5-87 16,-16 1-140-1</inkml:trace>
  <inkml:trace contextRef="#ctx0" brushRef="#br0" timeOffset="182549.98">26946 824 454 0,'-21'-19'147'16,"5"9"-81"-16,-3 10 20 15,19 0-47-15,0 0-22 16,0 2-7-16,0 4-4 16,0 11-6-16,-2 18 0 15,-11 23-2-15,-11 19-6 16,-6 10 0-16,0 1 6 0,7-5 0 16,5-17 4-16,9-16-3 15,9-22 0-15,0-10-2 16,0-10-3-16,12-8 4 15,3 0 5-15,11-2 3 16,6-11-1-16,0 1-3 16,7 4-2-16,-5 6 1 15,-4 1-5-15,-4 1-28 16,-10 0-58-16,4 0-67 16,6 11-100-16</inkml:trace>
  <inkml:trace contextRef="#ctx0" brushRef="#br0" timeOffset="182748.02">26881 1087 655 0,'-23'-9'59'0,"7"3"4"16,11 6-1-16,5 0-45 15,0 0-17-15,12 0-4 16,25 0 5-16,14 0-7 15,9-10-32-15,-4-11-10 16,2 3-77-16,14 15-118 16</inkml:trace>
  <inkml:trace contextRef="#ctx0" brushRef="#br0" timeOffset="183082.95">27383 1274 701 0,'-24'-5'68'15,"11"3"-3"-15,6 2 6 16,7 2-48-16,0-2-20 16,0 0-7-16,0 0-31 15,0 0-31-15,0-4-47 16,20 4-154-16</inkml:trace>
  <inkml:trace contextRef="#ctx0" brushRef="#br0" timeOffset="183382.89">27753 764 690 0,'-11'-20'28'16,"-1"3"21"-16,9 17-1 15,3 0-31-15,0 0-15 16,8 0-1-16,6 0 2 16,7 6 0-16,4 25 14 15,0 18-3-15,-4 20-4 16,-3 14-8-16,0-1 1 0,1-3-7 15,4-9-19-15,0-11-27 16,-5-18-49-16,3-10-71 16,4-12-126-16</inkml:trace>
  <inkml:trace contextRef="#ctx0" brushRef="#br0" timeOffset="183609.62">28066 851 520 0,'-20'-25'137'16,"-1"8"-65"-16,4 17 2 15,13 0-39-15,1 0-17 0,3 0-11 16,-2 3 5 0,-7 6-7-16,-12 19-5 0,-18 17 0 15,-16 28-3-15,-12 16-16 16,-1 4-19-16,3-8-9 15,10-11-58-15,27-12-124 16</inkml:trace>
  <inkml:trace contextRef="#ctx0" brushRef="#br0" timeOffset="183803.23">28427 1280 747 0,'0'1'144'0,"-6"-1"-114"0,-3 11 34 15,3-9-46-15,4-2-21 16,-5 0-29-16,-4-13-77 16,11 1-178-16</inkml:trace>
  <inkml:trace contextRef="#ctx0" brushRef="#br0" timeOffset="-87567.95">12791 16463 557 0,'-9'-29'48'0,"-10"11"18"15,-3 7 16-15,22 11-42 16,0 0-19-16,0 0 9 16,0 0-5-16,0 0-1 15,0 0 11-15,0 0 0 16,-2 0-5-16,0 0-10 16,-6 4-10-16,-1 15-10 0,-4 5 0 15,1 18 0-15,5 16 0 16,7 9 0-16,0 4 0 15,0-16 0-15,21-15 0 16,1-14 0-16,6-12 0 16,0-9-3-16,4-5 0 15,-4 0-3-15,-1-28 4 16,-3-8-2-16,-9-8 2 16,-3-11 2-16,-7-4-2 15,-5-3 1-15,0 2 0 16,-12 8 0-16,-6 5 1 15,-5 10 0-15,1 12 3 16,2 17-2-16,-3 8-1 0,0 0-4 16,-5 10-8-16,4 17-4 15,0 2-24-15,6 0-25 16,7 2-49-16,6-6-70 16,5 1-68-16</inkml:trace>
  <inkml:trace contextRef="#ctx0" brushRef="#br0" timeOffset="-87363.56">13150 16596 531 0,'-6'0'285'15,"-4"0"-251"-15,-1 4 48 16,11 4-56-16,-3-8-27 15,1 0-22-15,2 0-47 16,0 0-49-16,0 0-71 16,19 0-180-16</inkml:trace>
  <inkml:trace contextRef="#ctx0" brushRef="#br0" timeOffset="-86884.47">13500 16387 504 0,'-14'-15'189'0,"0"3"-158"16,1 9 37-16,13 3-38 15,0 0-26-15,0 0 1 16,0-3 3-16,0 3 4 15,0 0 4-15,-7 0 5 16,-10 0-8-16,-5 3-10 16,-6 12-4-16,3 4 0 15,4 6 1-15,8-7-3 16,8 0 2-16,5-2-4 16,0-2 3-16,5 1-2 0,10-1 2 15,6-2 1-15,7-1-1 16,-5-3 1-16,4 6 2 15,-4-3 0-15,-2 8 2 16,-3 7-2-16,-4 3 0 16,-7 9 2-16,-3 5-2 15,-4 1 0-15,0-3 3 16,0-4 1-16,0-12-1 16,-6-2 2-16,-15-13-2 15,-4-6-6-15,0-4-11 16,2 0-8-16,2-4-27 15,3-25-31-15,6-4-67 16,9-5-72-16</inkml:trace>
  <inkml:trace contextRef="#ctx0" brushRef="#br0" timeOffset="-86654.98">13767 16707 712 0,'-11'0'81'0,"-1"0"-52"16,12 0 29-16,0 0-49 15,0 0-10-15,0 5 1 16,0-3-2-16,0 6-1 0,0 11-4 16,0 14 6-16,0 18-12 15,0 5-23-15,0 3-41 16,4-12-67-16,22-10-135 15</inkml:trace>
  <inkml:trace contextRef="#ctx0" brushRef="#br0" timeOffset="-86332.07">14082 16556 661 0,'-16'-10'89'16,"6"6"-31"-16,4 4 29 15,6 0-62-15,0 0-21 16,19 0-1-16,17 0-1 15,15 0 0-15,7 0-1 16,1-4-2-16,-6-4-30 16,-9 1-47-16,-14 3-65 15,-10 4-72-15,1 0-141 16</inkml:trace>
  <inkml:trace contextRef="#ctx0" brushRef="#br0" timeOffset="-86117.98">14229 16343 489 0,'-6'-26'115'16,"1"15"-23"-16,3 11-18 15,0 0-37-15,2 0-23 16,0 6 0-16,0 7-5 16,2 2 13-16,9 13-2 15,-4 20-8-15,0 11-8 16,-5 8-4-16,1 10 1 15,1-3-11-15,1-8-37 16,2-7-47-16,1-14-81 0,20-12-71 16</inkml:trace>
  <inkml:trace contextRef="#ctx0" brushRef="#br0" timeOffset="-85518.68">14889 16387 144 0,'0'-19'405'0,"0"8"-317"16,0 8 4-16,0 3-20 15,0 0-38-15,0 0-7 16,0 0-5-16,0 0-2 16,0 6 0-16,0 6-5 15,0 11-8-15,0 10-2 0,0 14 6 16,-4 8-8 0,-1 5-3-16,3 6-1 0,0 0-2 15,2-3-30 1,0-18-44-16,0-16-70 0,9-7-145 15</inkml:trace>
  <inkml:trace contextRef="#ctx0" brushRef="#br0" timeOffset="-85288.36">15154 16619 800 0,'0'-15'59'0,"0"5"-15"16,0 10 20-16,0 0-53 16,0 2-14-16,0 6-15 15,0-8-56-15,0 0-40 16,0 0-118-16</inkml:trace>
  <inkml:trace contextRef="#ctx0" brushRef="#br0" timeOffset="-84701.81">15612 16343 440 0,'0'-12'233'0,"0"8"-170"0,0 4 16 16,-4 0-30 0,4 4-43-16,0-4-4 0,-2 0 0 15,-3 0 0-15,-7 0-2 16,1 0 3-16,-6 0-1 16,-1 12 3-16,0 9 6 15,2 6-7-15,2 2-2 16,7 3-2-16,5 2 1 15,2-5 0-15,0-6-2 16,0 0 0-16,11-5 1 16,6-1 1-16,3 2-1 15,1-1 1-15,-3-3-1 16,0 7 0-16,-1 1 2 16,-4 2-1-16,-3 8-1 0,-8 1 3 15,-2-1-3 1,0-3 1-16,-5-1 0 0,-15-4 1 15,-8 2-1-15,0-8 2 16,-2-5-5-16,5-3-4 16,5-11-5-16,8 0-17 15,3 0-16-15,2 0-38 16,5-25-73-16,2-8-24 16</inkml:trace>
  <inkml:trace contextRef="#ctx0" brushRef="#br0" timeOffset="-84374.13">15755 16697 535 0,'0'10'60'0,"0"-5"-34"16,16 9 9-16,-2 1-23 16,2-1-10-16,-7-3-2 15,5 1-3-15,-7-2 3 16,-7 4 2-16,0 2 18 15,0 2 12-15,0 5-4 16,0 6-9-16,-9 3-7 16,-8-2-9-16,4 1 1 15,3-6 2-15,3-11 4 16,7-1 4-16,0-11-2 16,0-2 0-16,0 0 1 15,0 0-11-15,3 0 1 0,11 0 1 16,1 0-3-16,13-11-1 15,9-3-25-15,0-9-20 16,0 3-54-16,9 3-153 16</inkml:trace>
  <inkml:trace contextRef="#ctx0" brushRef="#br0" timeOffset="-84117.7">16270 16590 749 0,'-7'-9'61'0,"5"0"-53"16,0 9 43-16,2 0-34 15,15 0-17-15,23 0 1 16,5-11-14-16,4-4-22 15,-6-1-11-15,-7 5-66 16,-4-3-72-16,-2 14-48 16</inkml:trace>
  <inkml:trace contextRef="#ctx0" brushRef="#br0" timeOffset="-83931.69">16360 16714 767 0,'-7'12'26'16,"-2"-12"3"-16,1 15 23 16,8-7-41-16,10-8-13 15,18 0 3-15,11 0-7 16,2-4-21-16,1-11-11 16,-3 3-27-16,-2 1-112 15,4 11-95-15</inkml:trace>
  <inkml:trace contextRef="#ctx0" brushRef="#br0" timeOffset="-83534.85">16896 16581 377 0,'-2'0'364'0,"-6"0"-346"16,-5 0 27-16,11 0 7 15,2 0-45-15,0 0-7 16,0 0 5-16,0 5-3 16,0 13 14-16,7 9 1 15,-1 12-2-15,4 13-6 16,4 0-1-16,2-4-1 0,9-11-3 16,2-15-4-1,5-7 0-15,5-10 0 0,-2-5-3 16,-5-13 0-16,-5-24-4 15,-6-12 7-15,-10-8-3 16,-5-9 2-16,-4-5 1 16,0 1 0-16,0 14 2 15,-7 23 11-15,-18 33 5 16,-18 0-10-16,-13 41-6 16,-4 7-2-16,5-5-7 15,14-5-24-15,11-16-29 16,12-18-81-16,18-4-173 15</inkml:trace>
  <inkml:trace contextRef="#ctx0" brushRef="#br0" timeOffset="-62901.24">18387 18031 425 0,'-28'-11'136'0,"28"7"-100"15,0 3 39-15,0-8-19 16,7 1-36-16,0-3-6 16,7-7 4-16,5-1-4 15,5-5-6-15,8 1 3 16,8 4-5-16,6 0-2 15,5 5-2-15,4 8 2 16,3-3-2-16,-6 9 0 16,-3 0-3-16,-4 0 4 15,-7 19 6-15,-4 4-6 16,-6 2 5-16,-4-2 1 0,-3-3-5 16,-2-1-1-16,-1-11-1 15,3 2-1-15,2-1 1 16,5-3-2-16,6-2 1 15,3 0 0-15,6-4-1 16,4 0-1-16,3 0 1 16,3 0 0-16,0 0 0 15,-2-4 1-15,-5 4-2 16,-1-4 2-16,-5-1-1 16,-6-1-4-16,1-2 4 15,-1 2-1-15,1-2 1 16,-3 6-2-16,-7 2 1 15,1 0-2-15,-5 0 0 0,-1 0 3 16,3 0-3-16,0 0 0 16,5 0 3-16,4 0 0 15,3 0 1-15,3 0 1 16,1 0-2-16,-3 0 4 16,3 2-4-16,-3 10 2 15,-4 4-2-15,3 1 3 16,-8 2-4-16,1-3 1 15,0 1 2-15,4-2-3 16,0-5 2-16,3 2-1 16,1-10 1-16,-4-2-1 15,1 0 0-15,-1 0-1 0,2 0 2 16,4-2 0-16,-4-6-3 16,5 0 1-16,-5-3 1 15,1-3 0-15,-1 4-3 16,1-3 3-16,0-2 0 15,-1 7 1-15,-2-2-3 16,3 4 3-16,-5 3-1 16,0 3-3-16,-3 0 3 15,1 0 1-15,-2 5-1 16,0 12 2-16,0-8-1 16,-1 2-3-16,5-1 2 15,2-6 0-15,5 1 1 16,0-1-1-16,2-4 0 15,3 6-1-15,-1-2 2 0,-2 0 0 16,3 7-2-16,-6-3 1 16,-4 2 0-16,0 0 1 15,-2-5-3-15,5-5 3 16,2 0 0-16,0 0-1 16,0 0 1-16,-3-6-1 15,-4-3 0-15,2 3-1 16,-6-6 2-16,-1 8-3 15,3-7-5-15,-3 1 5 16,4-5-2-16,-1 1 2 16,0-3 1-16,2-2 0 0,-3-1 0 15,8 7 1 1,-8-1 0-16,3 4 0 0,-4 5-1 16,-3 5 2-16,-1 0 1 15,2 0-1-15,1 0 2 16,1 9 1-16,4 1-4 15,-1 3 2-15,8-7-2 16,-5 2 0-16,5-6 1 16,-1-2-1-16,4 0 1 15,-1 0 1-15,-4 0-2 16,-10 0 0-16,-4-2 1 16,-5-6 1-16,-7 4-5 15,-7-7-6-15,-2 3-39 16,0-7-67-16,0 4-122 15</inkml:trace>
  <inkml:trace contextRef="#ctx0" brushRef="#br0" timeOffset="-62002.46">18479 16991 309 0,'-17'-10'62'16,"11"6"-12"-16,1-4 42 15,5 6-37-15,0 2-22 16,0 0-9-16,0 0-3 15,0 0-3-15,0 0 4 0,0 0 2 16,0 0-1-16,0 0 0 16,0 14-9-16,-2 25-12 15,-14 26-1-15,-2 20 0 16,1 20 1-16,-1 3 1 16,4 6-2-16,3-11 1 15,6-13-7-15,5-20-11 16,0-17-19-16,0-11-31 15,16-13-14-15,0-10-31 16,2-9-61-16</inkml:trace>
  <inkml:trace contextRef="#ctx0" brushRef="#br0" timeOffset="-60982.91">18548 17217 121 0,'-28'-4'360'0,"12"-4"-332"16,2 1 29-16,14 3 7 16,0-6-39-16,0 6-16 15,0-4-1-15,19-3 1 16,9 1 1-16,13-3 1 0,12 3 1 15,11 6 1 1,15 0 3-16,3 4-4 0,10 0-2 16,4 0-3-16,6 0-1 15,4 0-3-15,2 0-1 16,0-2 2-16,-2-3-4 16,0-3 0-16,-5 8 1 15,-1-1-2-15,3 1-1 16,0-5 6-16,3 1-5 15,9-6 1-15,4-7 0 16,3 3-1-16,5-5-1 16,-12 4 0-16,-9 5-4 0,-7-1 2 15,-11 7 0 1,-8 0 1-16,-4-1 2 0,-3-8-4 16,-6 2 2-16,2-3 5 15,-2-5-4-15,-5 5 2 16,0 0 0-16,-7 1 2 15,-2 6-2-15,-4 3 1 16,-8 4 2-16,-2 0-1 16,-5 0 0-16,1 0-2 15,2 0 1-15,2 0 0 16,2 0-1-16,3-4-1 16,2-10 1-16,-2 3 0 15,-1-1-4-15,2 6 1 16,-9 1-5-16,-3 5-1 15,-4 0 6-15,-3 0-1 0,-6 0 1 16,1 5 5-16,-5 1-2 16,0 2 1-16,1-4 0 15,-2 3 0-15,9-3-3 16,-7-4 2-16,7 0 1 16,-6 4 0-16,-4-4-2 15,2 6 1-15,-4-2 0 16,-4 4-1-16,2-1-2 15,-3-3 1-15,0 5 2 16,2-4-1-16,-2 0 0 16,2-1-1-16,-2 1 1 15,0 0-4-15,0-1-1 0,0 3 3 16,-3-3 2-16,1-4 1 16,-1 4-1-16,-2 0 2 15,4-4-2-15,-4 2 1 16,0 2 1-16,1 0-1 15,1 0 1-15,-2 1 3 16,3 1 2-16,-1-2 4 16,-4 0 1-16,2 1-1 15,1 0 0-15,-3 3-1 16,0 7 2-16,2 0 4 16,-2 3-5-16,0 11 1 15,0 8 4-15,0 20 2 16,0 11-6-16,-5 29-7 0,-10 17-2 15,-6 14-17 1,-5 9-36-16,6-15-84 0,13-4-157 16</inkml:trace>
  <inkml:trace contextRef="#ctx0" brushRef="#br0" timeOffset="-54697.17">26164 18064 208 0,'-8'-6'84'16,"8"6"-44"-16,0 0-8 15,0 0-21-15,0 0-10 16,0 0 1-16,0 0 1 16,0 0 9-16,0 0 7 15,0 0 9-15,0 0 7 16,0 0-2-16,0 0-7 15,0 0-6-15,0 0-1 16,8 0-2-16,1 0-8 0,4 0 0 16,1 0-5-16,2 0-1 15,1 0 0-15,-2 0-1 16,0 0-1-16,-2 6 1 16,-1 2 9-16,-3-1 0 15,-5-3-1-15,-1 4 2 16,-3 0-3-16,0 3-3 15,0-1 5-15,-5 0-8 16,-8 5-1-16,-4 1 4 16,-2 3-1-16,2 0-2 15,0-5 5-15,4-4 4 16,6-1-6-16,2-3 3 0,2-6-6 16,3 4-1-1,0-4-2-15,0 0 0 0,0 6-2 16,0-1 6-16,3-2 1 15,9 8-3-15,1-7 4 16,1 6 1-16,0-6-2 16,2 5-3-16,0-5 0 15,0-4-7-15,-4 2-18 16,-4-2-60-16,-2 0-78 16,3 0-276-16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226.01904" units="1/cm"/>
          <inkml:channelProperty channel="Y" name="resolution" value="3561.63037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7-18T17:27:07.2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4518 753 606 0,'-14'9'43'16,"-14"-9"32"-16,28 0-28 15,0-11-30-15,0-3-4 16,0 1-5-16,0-8-7 16,0 1-1-16,0 2 6 15,0-3 3-15,0 8 5 16,-6-1 2-16,-8 1-7 16,2 3-4-16,-3 0-3 15,-2 2 0-15,-1 3 1 16,4 5-3-16,-2 0 1 15,-3 0 1-15,-2 8-1 16,1 13-4-16,-3 8 2 0,4 8 1 16,6 13 1-16,2 17-2 15,5 13 3-15,4 20 1 16,-2 7 0-16,-1 5 0 16,3-5 1-16,2-7-2 15,0-15-4-15,0-23 2 16,0-21 0-16,4-22 0 15,3-13 1-15,-5-6 0 16,-2 0 4-16,0 0-5 16,-17-6-13-16,-18-19-7 15,-11-10-17-15,-10-13-18 16,2-7-19-16,1 5-25 0,6 4-8 16,13 9 36-16,11 2 20 15,14 2 30-15,9 6 26 16,0 0 16-16,6 4 13 15,17 2 14-15,5 1 19 16,7 1 17-16,9 2-27 16,6 7-8-16,10 4-9 15,2 4-17-15,4 2-19 16,-4 0-16-16,-2 0-88 16,10 6-174-16</inkml:trace>
  <inkml:trace contextRef="#ctx0" brushRef="#br0" timeOffset="316.62">4795 799 378 0,'-30'-10'171'16,"11"-5"-86"-16,3-1 3 15,16 7-33-15,0-1-21 16,0 8-4-16,5 2-1 16,-5 0-6-16,0 0-1 15,0 0-5-15,0 10-10 0,-7 21-2 16,-12 17-3 0,-2 22-2-16,-2 24 2 0,7 13-1 15,3 8-3-15,5 3-16 16,8-13-24-16,5-31-22 15,32-26-37-15,21-32-63 16,13-12-72-16</inkml:trace>
  <inkml:trace contextRef="#ctx0" brushRef="#br0" timeOffset="665.92">5095 1122 462 0,'-18'6'179'16,"-7"5"-117"-16,-10-3-8 0,14 2-37 16,13 11-13-16,3 8-4 15,5 10-2-15,0 9 4 16,0 5 0-16,0-1-1 16,11-9-4-16,10-9 3 15,5-18-3-15,4-11 0 16,4-5 3-16,0-10 2 15,3-26-1-15,-3-9 5 16,-6-7-6-16,-11-2 0 16,-11 2-1-16,-6 11 2 15,0 5-1-15,-25 12-1 16,-7 7 2-16,-7 9-3 0,-1 8-5 16,-1 0-12-16,-2 20-23 15,1 9-38-15,5 1-89 16,28 1-112-16</inkml:trace>
  <inkml:trace contextRef="#ctx0" brushRef="#br0" timeOffset="1083.27">5473 1213 405 0,'-19'-4'130'0,"8"-2"-34"15,11 2-24-15,0 1-30 16,0 3-13-16,0 0-5 16,0 7-16-16,0 26-7 15,-2 8 1-15,-6 9 1 16,2-4 0-16,6-11-6 15,0-12 4-15,0-12-1 16,18-4-4-16,6-7 1 16,0 0-1-16,6-16 8 15,2-15 2-15,-2-11-3 0,0-4-1 16,-4 1-3 0,-7 4 1-16,-13 12-1 0,-6 10 6 15,-4 6 2-15,-26 11-2 16,-7 2-6-16,-9 0 1 15,-4 19-9-15,-4 12-21 16,1 5-56-16,12-6-67 16,29-3-152-16</inkml:trace>
  <inkml:trace contextRef="#ctx0" brushRef="#br0" timeOffset="1500.28">5722 839 324 0,'-3'0'57'16,"3"0"-3"-16,0-5 11 15,16 5-29-15,16 0-2 16,0 0-3-16,6 19-18 0,-1 10 7 16,4 2-6-16,0 10-5 15,1 2 4-15,-10 5-4 16,-2-1-1-16,-12 2 3 15,-4-4-1-15,-10 3 5 16,-4-1-1-16,0 3-4 16,-21 8-4-16,-11-2-5 15,-7 6-3-15,-7 2-26 16,0-8-42-16,10-16-82 16,26-18-167-16</inkml:trace>
  <inkml:trace contextRef="#ctx0" brushRef="#br0" timeOffset="2308.82">6471 1217 660 0,'-23'9'33'0,"3"-9"43"16,20 0-43-16,0 0-28 16,16 0-16-16,22 0 13 15,16 6-2-15,10-4 3 16,6-2-10-16,-1 0-23 0,-12-4-34 15,-16-5-70-15,-2 9-69 16</inkml:trace>
  <inkml:trace contextRef="#ctx0" brushRef="#br0" timeOffset="2488.73">6520 1397 696 0,'-17'13'26'16,"6"-13"17"-16,11 0-25 16,9 0-21-16,36 0 7 15,19 0-6-15,9-4-21 0,0-7-86 16,-3 3-131 0</inkml:trace>
  <inkml:trace contextRef="#ctx0" brushRef="#br0" timeOffset="3015.56">7518 808 502 0,'-9'0'130'0,"7"-3"-85"15,-2 3 26-15,4-4-29 16,0 0-28-16,0 4-3 15,0 0 4-15,2 0 4 16,-2 20 0-16,0 34-9 16,0 25-3-16,-12 31-4 15,-14 14-2-15,2 13 1 16,5-3-34-16,8-24-59 16,11-33-52-16,13-34-115 15</inkml:trace>
  <inkml:trace contextRef="#ctx0" brushRef="#br0" timeOffset="3350.26">7785 1190 620 0,'-25'0'32'0,"2"5"57"16,7 9-43-16,4 9-28 15,-1 8-11-15,6 6-5 16,7 2 0-16,0-1-4 15,18-7 2-15,9-11-3 16,6-9-4-16,1-11-14 16,4-8 21-16,-4-21 0 15,-2-17-3-15,-6-3 0 0,-6-1 4 16,-11 2 1 0,-9 9 2-16,0 10 2 0,-3 6 5 15,-17 6 5-15,-3 8 11 16,-9 6-3-16,-3 3-14 15,-9 10-8-15,1 24-8 16,0 13-18-16,9 1-32 16,19-11-86-16,15-6-207 15</inkml:trace>
  <inkml:trace contextRef="#ctx0" brushRef="#br0" timeOffset="5367.5">12083 1000 460 0,'-30'-19'88'16,"-14"-2"-17"-16,28 3-11 15,5-3-25-15,-8-6-15 16,-6-2-12-16,-5 3-3 15,3 3 1-15,1 6-5 16,7 5-1-16,2 1 2 16,0 5-5-16,-1 2 0 15,-1 4 4-15,1 0-2 16,0 0 2-16,3 23-3 0,2 16-1 16,4 17 4-1,-1 19 0-15,6 15 1 0,2 6 0 16,-1 3-2-16,1-6 1 15,-2-12-1-15,1-16 0 16,1-20 0-16,2-16 0 16,0-15 0-16,0-9 2 15,-2-5-1-15,-10 0-16 16,-11-9-19-16,-10-22 3 16,-17-13 4-16,-5-6 1 15,2 0 24-15,7 10 2 16,23 5 0-16,14 2 1 0,9 4 7 15,0 4-4-15,22 4 6 16,23 1-2-16,10 5-3 16,12 0-1-16,10 7-3 15,4-1-2-15,2 8-16 16,-5 1-68-16,3 0-107 16</inkml:trace>
  <inkml:trace contextRef="#ctx0" brushRef="#br0" timeOffset="5666.17">12345 1008 172 0,'-9'-11'325'0,"-5"-3"-252"15,-4-9 4-15,18 11-16 16,0-5-18-16,9 5-14 15,-4 10-2-15,-5 2-4 16,0 0 8-16,0 0-8 16,-12 14-16-16,-20 26-10 15,-8 19 2-15,-1 10 3 16,5 14-2-16,6 8-9 16,7 5-17-16,14-6-12 15,9-11-16-15,25-21-60 16,42-24-78-16,31-16-181 15</inkml:trace>
  <inkml:trace contextRef="#ctx0" brushRef="#br0" timeOffset="6315.23">12607 1240 106 0,'0'-10'179'15,"0"3"-44"-15,-9 1-9 16,3 2-29-16,3 4-40 0,3-1-15 15,0 1-14-15,0-3-6 16,0 3-4-16,0 0-2 16,0 0-4-16,-2 0 3 15,-6 6-5-15,-3 15-12 16,0 8 3-16,-1 10-3 16,5 11 3-16,7 2-2 15,0-5 1-15,0-3-2 16,9-15-2-16,14-15-1 15,7-14-7-15,3-4 1 16,3-33 10-16,0-15 1 16,-4-8 1-16,-8-6-4 15,-7 4 5-15,-8 10-2 16,-7 12 0-16,-2 15 7 0,0 7 13 16,-20 12-4-16,-10 6-4 15,-4 0-10-15,-11 39-3 16,-8 16-14-16,5 4-39 15,14-9-86-15,34-15-139 16</inkml:trace>
  <inkml:trace contextRef="#ctx0" brushRef="#br0" timeOffset="6734.47">13109 1108 280 0,'-14'-5'205'15,"10"-3"-134"-15,-12-4 11 0,16-5-46 16,0 3-17-16,0-1 0 16,2-2-2-16,5 7 0 15,0 2 7-15,-1 8 4 16,-6 0 4-16,0 0-9 15,0 17-2-15,0 30-15 16,-4 21-4-16,-12 21 1 16,-9 19-13-16,6-11-35 15,10-18-56-15,9-27-53 16,7-34-58-16</inkml:trace>
  <inkml:trace contextRef="#ctx0" brushRef="#br0" timeOffset="7017.44">13410 867 505 0,'-2'0'155'16,"-3"0"-118"-16,-4 0 5 15,9 0-26-15,14 12-10 16,20 14 2-16,6 7-5 15,3 9 0-15,-8 1-1 16,-12 6 0-16,-2 7 2 16,-17 6-2-16,-4 10 2 15,-2 5 0-15,-23 12-2 16,-12 4-1-16,5 1-5 0,2-9-49 16,0-25-96-16,30-15-131 15</inkml:trace>
  <inkml:trace contextRef="#ctx0" brushRef="#br0" timeOffset="7948.77">18757 905 497 0,'-30'-19'95'0,"7"-2"-34"0,3 1 1 16,8-1-26-16,5-6-20 16,3 2-6-16,-5 0-5 15,1 1 5-15,-1-2-7 16,-4 3-1-16,1 9 11 15,3 1-4-15,0 10 3 16,1 1 7-16,-3 2-7 16,0 5-9-16,-6 38-6 15,2 29 1-15,1 29 2 16,2 21-2-16,6 11-8 0,-2-7 2 16,6-12 6-16,-3-17 0 15,5-20 0-15,-4-17 2 16,4-21 1-16,-5-16 0 15,-1-15 1-15,-4-8 1 16,-8 0-6-16,-7-4-3 16,-10-19 0-16,-7-11 3 15,1-12-1-15,7-2 0 16,10-4 3-16,15-1 4 16,9 3 2-16,0 6-1 15,26 1-2-15,13 10 0 16,10 8-2-16,10 4 1 15,10 15-11-15,-4 6-37 0,-1 0-81 16,0 15-178-16</inkml:trace>
  <inkml:trace contextRef="#ctx0" brushRef="#br0" timeOffset="8234.39">19027 1004 576 0,'-9'-27'48'0,"-1"-4"43"15,8 8-35-15,2 2-18 0,0 11-14 16,0 2-3-16,0 8-1 16,0 0 3-16,0 0 0 15,-7 4-10-15,-14 27-15 16,-5 21 4-16,-6 16-1 15,2 17 1-15,6 8-4 16,3 9 3-16,6 10-3 16,13-11-12-16,2-18-19 15,21-23-45-15,26-31-56 16,19-25-97-16</inkml:trace>
  <inkml:trace contextRef="#ctx0" brushRef="#br0" timeOffset="8600.11">19360 1089 553 0,'0'0'80'16,"0"-4"17"-16,0-4-10 0,5 5-41 16,-5 3-21-16,0 0-6 15,0 7-6-15,0 15-9 16,-12 17-1-16,-6 9-1 15,-3 10 3-15,0 11-5 16,1 6 2-16,-3 9-19 16,7 0-50-16,6-9-73 15,10-8-153-15</inkml:trace>
  <inkml:trace contextRef="#ctx0" brushRef="#br0" timeOffset="8916.54">19532 1350 660 0,'0'0'49'0,"0"-4"9"16,0 4 6-16,0 0-40 16,0 0-18-16,3 28 1 15,4 12-13-15,4 1-3 16,-2-8 7-16,6-4-5 15,-6-8-2-15,2-13 3 16,1-8 4-16,3 0-12 16,2-10 4-16,-4-19 6 15,0-10-2-15,-9-4 1 0,-2-5-11 16,-2 6 7 0,0 11-5-16,0 4 0 0,-2 13-12 15,-10 6-4-15,-4 8-84 16,-3 0-13-16,2 19-129 15</inkml:trace>
  <inkml:trace contextRef="#ctx0" brushRef="#br0" timeOffset="9265.24">19949 969 304 0,'-6'0'254'0,"6"0"-208"16,0 0 5-16,2 0-11 16,26 4-25-16,-4 27-7 15,8 10 0-15,4 3-3 16,-2 4 1-16,-6 1 6 15,-6 5 11-15,-10 6 5 16,-12 13-9-16,0 7-3 16,-16 7-6-16,-28 3-3 15,-9 0-5-15,-11-2-1 16,2-14-16-16,2-16-38 0,13-27-68 16,32-22-123-16</inkml:trace>
  <inkml:trace contextRef="#ctx0" brushRef="#br0" timeOffset="9876.52">19517 1292 439 0,'-2'12'130'0,"2"-8"-47"15,0-4-24-15,0 0-27 16,11 0-16-16,-7 0-11 16,1-4-2-16,7-4 0 15,8-4-1-15,10-7-21 16,4 2-45-16,13-3-89 16,6 4-245-16</inkml:trace>
  <inkml:trace contextRef="#ctx0" brushRef="#br0" timeOffset="10897.82">20956 1201 621 0,'-24'0'62'16,"7"0"-17"-16,17 0-4 15,11-2-32-15,19 2-2 16,12 0-4-16,14-3-4 16,0-4-16-16,0 2-66 15,-12 5-109-15,2 0-222 16</inkml:trace>
  <inkml:trace contextRef="#ctx0" brushRef="#br0" timeOffset="11081.63">21024 1377 487 0,'-19'4'146'15,"10"0"-133"-15,5-4 2 16,4 0-7-16,54 0 1 15,23-5-10-15,8-5-26 16,-7 9-97-16,0 1-190 16</inkml:trace>
  <inkml:trace contextRef="#ctx0" brushRef="#br0" timeOffset="11752.01">13872 1184 438 0,'-22'11'139'0,"12"-11"-73"0,1 0-6 15,9 0-40-15,9 0-19 16,23 0 5-16,15 1 7 16,22 2 1-16,14-3-8 15,-2 0-5-15,-10 0-12 16,-18 0-26-16,-19 0-62 16,-4 4-102-16</inkml:trace>
  <inkml:trace contextRef="#ctx0" brushRef="#br0" timeOffset="11925.03">14009 1470 546 0,'-28'0'86'16,"21"0"-44"-16,5 0-8 0,4 0-32 15,54 0 3-15,21-19 0 16,20 1-17-16,-1-1-55 15,11 8-151-15</inkml:trace>
  <inkml:trace contextRef="#ctx0" brushRef="#br0" timeOffset="14348.62">27213 799 264 0,'-2'0'60'0,"-13"0"-37"15,4-10 10-15,11 1-1 0,0 3 13 16,0-4 12-16,5-1-2 15,-5 2-8-15,0-2-11 16,0-2-3-16,0-1 2 16,0 3-11-16,-13-1-8 15,2 6-7-15,-2-1 0 16,1 2 2-16,5 2-3 16,0-1-4-16,-1 4 0 15,-7 0-1-15,2 0-1 16,-6 11-2-16,-2 19-3 15,-1 18 1-15,1 14 2 16,4 19 3-16,4 14-1 0,2 9 3 16,-4-1-3-16,0-3-2 15,3-12 3-15,-2-19-3 16,5-15 0-16,6-17 1 16,1-18 1-16,2-11-3 15,0-6 4-15,0-2 1 16,-7 0 2-16,-4-2-18 15,-10-21-30-15,-7-18-15 16,-8-11-55-16,-1-4-42 16,7-6-17-16,11 9 11 15,13 3 141-15,6 4 39 16,0 7 64-16,0 2 48 16,13 6-39-16,4 6 1 0,1 6-18 15,0 2-18-15,5 5-8 16,7 2-11-16,9 3-11 15,14 5-11-15,14 0-11 16,2 2-8-16,7 0-36 16,6 0-135-16,-3 36-339 15</inkml:trace>
  <inkml:trace contextRef="#ctx0" brushRef="#br0" timeOffset="14648.49">27549 930 158 0,'-26'-21'382'15,"10"-4"-355"-15,2-2 54 16,14 11-36-16,0-1-19 16,9 6-7-16,-4 10 11 15,-3 1 4-15,-2 0 3 16,0 0-2-16,0 1-8 15,-20 20-19-15,-10 10-8 16,-8 17 1-16,-3 19-1 16,5 15 1-16,-1 15-2 15,12 1 0-15,13-14-17 16,12-15-26-16,18-32-32 16,33-19-25-16,18-13-62 15,12-5-66-15</inkml:trace>
  <inkml:trace contextRef="#ctx0" brushRef="#br0" timeOffset="14887.94">27783 938 391 0,'0'-7'252'0,"-2"3"-204"16,-5-2 24-16,7-2-30 15,0 4-38-15,7 4-2 16,-5 0 7-16,-2 0 3 0,0 6-3 16,0 31-6-16,-9 17 1 15,-8 21-3-15,0 9-3 16,-4-1-25-16,7-8-26 16,7-18-68-16,7-19-98 15</inkml:trace>
  <inkml:trace contextRef="#ctx0" brushRef="#br0" timeOffset="15108.95">28068 1016 567 0,'0'0'95'15,"0"-4"-27"-15,0 0-25 16,0 4-29-16,0-4-8 0,2 4-2 15,1 0 2-15,0 2 3 16,-3 31-5-16,0 19-5 16,-13 19-10-16,-7 7-31 15,-3 1-44-15,7-3-78 16,11-3-88-16</inkml:trace>
  <inkml:trace contextRef="#ctx0" brushRef="#br0" timeOffset="15500.56">28404 898 231 0,'-11'-6'237'16,"2"0"-204"-16,-5-4-5 15,14 3-23-15,0-3-8 16,4 2 3-16,8 3 8 15,-3 1 26-15,-5 4 27 16,1 0 1-16,-3 0-5 16,-2 0-15-16,0 0-16 15,0 0-6-15,0 0-5 16,0 0-11-16,0 11-5 0,8 12 4 16,7 3 0-1,6 7-2-15,-1 5-1 0,2-1 1 16,-6 2-1-1,-9 9 2-15,-7 8-3 0,0 12 4 16,-7 9-2-16,-25 8-5 16,-12 0 0-16,-6-4-6 15,-1-7-10-15,10-24-13 16,13-25-29-16,18-23-79 16,10-2-193-16</inkml:trace>
  <inkml:trace contextRef="#ctx0" brushRef="#br0" timeOffset="15785.91">28952 1120 623 0,'-9'-5'51'0,"7"2"26"15,2-4-28-15,2 7-48 16,16 0 2-16,12 3 3 16,16 11-3-16,14-2-4 0,7-4-23 15,-3 3-66 1,-7 1-95-16,-11 7-130 0</inkml:trace>
  <inkml:trace contextRef="#ctx0" brushRef="#br0" timeOffset="15949.58">28954 1323 652 0,'-32'8'43'15,"23"-8"46"-15,9 0-58 16,0 0-30-16,25 0-4 15,16 10 5-15,24-1-3 16,16-3-25-16,-6-2-36 16,-4 9-175-16</inkml:trace>
  <inkml:trace contextRef="#ctx0" brushRef="#br0" timeOffset="23915.5">29895 1044 439 0,'0'0'90'0,"0"0"-40"16,0-20 3-16,0-2-25 16,9-3-13-16,12 2-1 15,-1 0 1-15,-1 7 19 16,-8 6 1-16,-6 6-1 15,-2 4 9-15,-3 0-11 0,0 0-8 16,0 0-5-16,0 4-1 16,-3 21-8-16,-15 26-10 15,-12 26 0-15,0 18 1 16,-2-2-4-16,9-12-2 16,7-9-11-16,2-3-21 15,3-9-15-15,8-11-33 16,3-13-73-16,14-14-83 15</inkml:trace>
  <inkml:trace contextRef="#ctx0" brushRef="#br0" timeOffset="24282.74">30279 1337 264 0,'-15'0'295'0,"7"0"-229"15,-5 0 26-15,10 4-50 16,-6 17-28-16,-7 16-5 16,5 9-2-16,8 1-3 15,3-7-2-15,7-7 0 16,19-12-3-16,6-11-8 16,7-10 2-16,2 0-3 15,5-27 4-15,0-10-8 16,-9-7 11-16,-8 3-1 0,-8 2 10 15,-9 5-1 1,-9 12 6-16,-3 0 6 0,0 2 0 16,-19 2-4-16,-13-1 0 15,-5 3-9-15,-12 3 6 16,2 7-1-16,-9 6-6 16,3 0-7-16,5 14-18 15,6 18-41-15,19 1-70 16,23 8-181-16</inkml:trace>
  <inkml:trace contextRef="#ctx0" brushRef="#br0" timeOffset="35348.83">22565 912 446 0,'0'0'139'0,"0"-3"-73"16,5 1 13-16,4-7-22 16,-7 9-27-16,-2 0-6 15,0 0 0-15,2 0-13 16,0 0 2-16,-2 0 3 16,3 0 0-16,-3 0 5 15,0 15-4-15,-5 39-5 16,-34 37-10-16,-16 37-8 15,-5 19 1-15,8-8-18 16,16-19-27-16,30-29-14 0,6-29-19 16,16-29-32-16,25-19-55 15,4-11-89-15</inkml:trace>
  <inkml:trace contextRef="#ctx0" brushRef="#br0" timeOffset="35749.1">22782 1346 88 0,'2'-7'305'16,"2"7"-182"-16,-4 0-33 15,0 0-13-15,2 0-24 16,1 0-19-16,-1 0-6 0,-2 23-21 16,0 6-5-16,0 8 3 15,0 11-6-15,0-3 1 16,7-3 1-16,14-7-3 15,4-14-5-15,5-9 0 16,4-12-4-16,5 0 1 16,1-21-2-16,-6-16 8 15,-6-10 4-15,-8-5 4 16,-3-2-1-16,-8 3 1 16,-9-1 3-16,0 8 0 15,0 5 1-15,0 8 3 16,-11 12 7-16,-2 6 7 15,0 7-7-15,-1 6 4 0,-4 0-5 16,-5 0-9-16,-9 13-4 16,-7 16-6-16,-3 10-18 15,-6 9-41-15,6-3-49 16,22 8-182-16</inkml:trace>
  <inkml:trace contextRef="#ctx0" brushRef="#br0" timeOffset="42265.43">15235 1244 355 0,'11'-29'101'0,"-11"3"-18"16,0-6-5-16,0 9-12 16,0 3-15-16,0 1-18 15,0 1-6-15,0-3-4 16,3 2-4-16,3 2-1 16,-4 9 0-16,2 6-2 15,-2 2-3-15,0 0-1 16,3 0 2-16,-5 0 8 15,0 46-12-15,-7 28-8 16,-23 28 1-16,-8 20 0 16,-3-2-5-16,2 0-4 15,5-10-15-15,6-16-14 0,18-21-24 16,10-23-61-16,10-16-117 16,27-12-199-16</inkml:trace>
  <inkml:trace contextRef="#ctx0" brushRef="#br0" timeOffset="42600.29">15444 1468 408 0,'-25'0'189'16,"13"0"-110"-16,-3 0 4 15,10 6-42-15,-3 17-23 16,4 8-14-16,4 4-3 0,0 3-3 15,7-5 0 1,23-9-2-16,5-9-2 0,4-11 0 16,9-4 2-16,-2-4-5 15,2-25 0-15,-2-8 1 16,-5-7 2-16,-8-2 6 16,-10 1-1-16,-12 8 2 15,-11 4-1-15,0 5 6 16,-22 10 5-16,-18-1 9 15,-6 5-5-15,-7 12 3 16,-4 2-5-16,-3 0-12 16,3 18-14-16,8 16-19 0,15 5-51 15,27 17-139 1</inkml:trace>
  <inkml:trace contextRef="#ctx0" brushRef="#br0" timeOffset="46647.84">15739 3607 591 0,'-65'-7'38'0,"29"-7"4"15,17 12 15-15,10-15-25 16,0 1-17-16,-3-3-11 16,3-4 1-16,0-1-4 15,-1-4 2-15,1 6-3 0,-4 6 7 16,-8 1-5-16,-9 5 0 15,-9 10 0-15,-10 0 1 16,-10 20-5-16,-4 34 1 16,1 15 2-16,3 19-4 15,1 18 2-15,6 8 1 16,12 2 0-16,18-19-2 16,22-20-1-16,2-27 2 15,39-22-6-15,8-13-4 16,9-15-4-16,12-4 0 15,8-41-5-15,7-18 3 16,3-7-8-16,-13-1 0 16,-10 7 1-16,-21 10-3 15,-21 11 15-15,-9 13 12 0,-6 12 1 16,-8 10 18-16,0 6 11 16,0 2-3-16,0 0-5 15,0 0-8-15,0 0-6 16,-2 0-6-16,-2 0-4 15,-1 17 3-15,1 17-3 16,-1 14 3-16,1 6-1 16,4-2-1-16,0-7 1 15,0-12-2-15,16-11 1 16,16-15-4-16,2-7 1 16,-2 0 3-16,3-29 2 15,-5-12-1-15,0-8-1 16,-5-5 1-16,-8 0 2 0,-11 8 1 15,-6 7 2 1,0 12 8-16,-9 9 2 0,-12 9 2 16,-6 9-6-16,-5 0-12 15,-15 19-2-15,-12 24-14 16,-8 15-19-16,0 2-23 16,17-4-59-16,20-12-15 15,25-5-155-15</inkml:trace>
  <inkml:trace contextRef="#ctx0" brushRef="#br0" timeOffset="47065.46">16208 3798 323 0,'0'-14'70'16,"-2"3"50"-16,-10 2-21 15,12 7-37-15,0 0-10 16,0 2-23-16,0 0-9 15,0 0-11-15,-6 17-9 16,-15 20-4-16,-5 17-1 16,-8 12-10-16,-3 11-8 15,-5 1-11-15,-1 1 16 16,8-15 19-16,10-32-2 16,25-22 3-16,0-10-16 15,9-21 11-15,16-13 6 0,10-17 0 16,14-22-2-16,17-9-2 15,5-7 1-15,-1 8-2 16,-6 15 2-16,-12 16 0 16,-5 15-1-16,-13 12 1 15,-13 15-1-15,-10 8 8 16,-8 0 7-16,-3 19 0 16,0 24-6-16,-11 21-4 15,-15 13-2-15,-2 9 0 16,-2-1-3-16,7-2-17 15,10-12-35-15,13-24-90 16,2-19-12-16</inkml:trace>
  <inkml:trace contextRef="#ctx0" brushRef="#br0" timeOffset="47431.45">16967 3748 229 0,'0'-13'274'0,"0"1"-171"15,-6 0-25-15,-6 5-13 16,-2 3-25-16,-2 0-15 16,-4 4-11-16,-10 0-10 15,-7 6-13-15,-5 23-4 16,-6 13-7-16,-3 5-14 16,5 5 10-16,7-7 14 15,13-5 9-15,20-11 2 0,6-9 0 16,2-3 3-16,32-1 3 15,8-1 2-15,11-7-4 16,2-8-1-16,-2 0-2 16,-9 0-1-16,-17 5 0 15,-12 9-1-15,-15 5 3 16,0 8-1-16,-30 3-2 16,-12 6 0-16,-8-7-8 15,-6-5-17-15,1-11-36 16,2-9-56-16,14-4-8 15,21 0-101-15</inkml:trace>
  <inkml:trace contextRef="#ctx0" brushRef="#br0" timeOffset="47611.2">17064 3801 38 0,'0'0'419'16,"0"0"-317"-16,0 0-38 15,0 0-19-15,21 0-4 16,13 0-19-16,12 0-15 16,9 0-7-16,1 0-22 15,-3-8-37-15,-14 0-82 16,-9 2-31-16</inkml:trace>
  <inkml:trace contextRef="#ctx0" brushRef="#br0" timeOffset="47865.44">17301 3549 297 0,'0'-6'142'0,"-2"4"-68"16,-6 2 2-16,8-7-11 16,0 5-22-16,0 2-9 15,0 0-6-15,0 14-16 16,-6 28-7-16,-18 20-3 15,-8 23-1-15,-9 12 1 16,0 9-2-16,-1-1-2 0,10-5 3 16,16-13-10-1,16-21-24-15,0-26-62 0,26-21-74 16,24-19-50-16</inkml:trace>
  <inkml:trace contextRef="#ctx0" brushRef="#br0" timeOffset="48349.42">17655 4031 311 0,'0'0'167'16,"0"-2"-79"-16,-7-6-4 15,3 0-26-15,-1-7-36 16,-5-6-15-16,2-3-3 16,-1-5-6-16,-3 1 2 15,3 8 3-15,-5 1 0 0,-5 7-4 16,2 8 4-16,-7 4 2 15,-6 0-6-15,1 27-2 16,-6 10 0-16,3 11 0 16,2-1-11-16,7-1 6 15,6-8-2-15,15-10 0 16,2-5 9-16,0-9-1 16,19-3-2-16,8-7-20 15,6-4-7-15,5 0-23 16,5-21 12-16,2-10-3 15,4-8 8-15,-8 1 13 16,-4 1-1-16,-14 2 15 16,-8 8 10-16,-7 7 8 0,-4 7 17 15,-4 6 24 1,0 3 7-16,0 3 0 0,0 1-9 16,0 0-11-16,-6 0-24 15,-9 25-8-15,0 12-2 16,-4 12-1-16,0 10 0 15,1 3-3-15,2 0-13 16,3-2-39-16,4-13-70 16,9-16 24-16,0-14-119 15</inkml:trace>
  <inkml:trace contextRef="#ctx0" brushRef="#br0" timeOffset="48717.41">17807 3934 274 0,'0'-10'165'0,"0"10"-84"16,0-3-10-16,0 1-7 16,0 2-35-16,0 0-5 15,0 0-10-15,0 21-12 16,-7 14-7-16,-6 19-1 16,-8 6-10-16,2 4-9 15,-1 1-7-15,1-9 5 16,6-19 24-16,3-17 5 15,10-15-3-15,0-5-8 16,0-19 21-16,12-20-7 0,16-17-4 16,1-6-1-1,11 0-8-15,1-1-4 0,0 3-15 16,5 6-4-16,-5 11 5 16,-4 14 21-16,-9 12 2 15,-12 11 6-15,-7 6 11 16,-7 3 5-16,-2 27-12 15,0 18-3-15,0 12 3 16,-9 16 3-16,-12 10-7 16,-4-4-11-16,3-5-42 15,17-17-70-15</inkml:trace>
  <inkml:trace contextRef="#ctx0" brushRef="#br0" timeOffset="48942.62">18235 3807 660 0,'-13'9'12'0,"10"-9"3"15,3 0 4-15,41 2-1 16,17-2-12-16,15 0-10 15,2 0-28-15,-11 0-29 16,-14-4-103-16,-6 4-90 16</inkml:trace>
  <inkml:trace contextRef="#ctx0" brushRef="#br0" timeOffset="49190.68">18509 3580 604 0,'-9'0'49'0,"-1"0"18"16,8 0-8-16,2 0-27 15,0 2-24-15,-2 21-4 16,-5 12-4-16,-12 25 0 16,-8 17-1-16,-8 18-6 0,-6 21-4 15,4 10-8-15,7-4 14 16,24-12-18-16,6-31-24 15,11-31-33-15,28-24-32 16,7-15-20-16</inkml:trace>
  <inkml:trace contextRef="#ctx0" brushRef="#br0" timeOffset="49358.09">19201 4387 776 0,'0'19'38'0,"-5"0"32"16,-8-1-37-16,-10 3-26 16,-5 0-5-16,10-9-16 15,11-12-65-15,7 0-107 0,9-15-354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226.01904" units="1/cm"/>
          <inkml:channelProperty channel="Y" name="resolution" value="3561.63037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7-18T17:20:04.2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8360 5193 13 0,'12'-15'30'15,"-1"5"3"-15,-1-6-10 16,-8 1-5-16,3 1-14 16,-1-1 5-16,1 3-6 15,-1 1-2-15,1 1 2 0,-3 2-3 16,0-3-11-16,1 7-111 15</inkml:trace>
  <inkml:trace contextRef="#ctx0" brushRef="#br0" timeOffset="865.81">8618 4932 265 0,'-7'-4'180'0,"-5"-4"-113"16,-1-5 4-16,13 9-17 15,0-2-24-15,0 2-11 16,0 2-5-16,0-3-2 15,0-5 3-15,0-2-7 16,0-5 0-16,0-1 2 16,-7 5 1-16,-5-1-1 0,3 1-6 15,-2 1 0-15,1 1 6 16,1 1-4-16,0 6-1 16,2 2-1-16,2 2 3 15,1 0-4-15,-3 0 3 16,3 0-3-16,-4 4-2 15,1 10 0-15,-2 9-2 16,1 10 0-16,0 15 2 16,-1 16-1-16,0 13 1 15,2 14 1-15,-2 7-1 16,2 3 0-16,2 0-1 16,1-10 1-16,4-18 0 15,0-18-3-15,2-15 3 0,14-15-1 16,-2-11-2-1,-7-6 2-15,-5-5-2 0,-2-3 4 16,0 0-1-16,0 0 4 16,0 0 5-16,-7 0 6 15,-14-16-12-15,-6-8-1 16,-3-4-6-16,2-4-18 16,-1-1-13-16,1-2-29 15,5-3-38-15,4-4-64 16,10-2 14-16</inkml:trace>
  <inkml:trace contextRef="#ctx0" brushRef="#br0" timeOffset="1058.43">8250 5174 155 0,'4'0'135'16,"1"0"-48"-16,-5-4-14 16,0 2 12-16,0 2-32 15,4-2-23-15,4 2-2 16,3-2-1-16,8-4-2 15,3 1-10-15,6-3-8 16,4-2-6-16,3 0-2 16,9-3-26-16,1 5-46 15,9 4-88-15,12 4-142 16</inkml:trace>
  <inkml:trace contextRef="#ctx0" brushRef="#br0" timeOffset="1449.11">8871 5023 225 0,'-16'-3'210'0,"9"-6"-140"16,-2-2 10-16,9 3-5 0,0 6-34 15,0 2-10-15,2 0 2 16,-2 0-4-16,0 0-13 16,0 0-8-16,-21 19-3 15,-7 14-3-15,-1 14-2 16,-1 17 0-16,3 9 0 15,1 8 2-15,10 8-3 16,0-8 0-16,14-15-18 16,2-17-28-16,22-16-25 15,22-13-32-15,12-12-47 16,10-4-116-16</inkml:trace>
  <inkml:trace contextRef="#ctx0" brushRef="#br0" timeOffset="1831.55">8935 5315 462 0,'-30'0'104'0,"17"0"-54"16,-6 0-4-16,15-2-11 15,4-2-22-15,0 2-10 16,0-1-7-16,0 2-1 0,6-3 5 16,9-3-1-1,5 1-1-15,1 2 1 0,0 0 1 16,-3 2 3-16,-4 2-2 16,-1 0-3-16,-4 0 2 15,3 0 0-15,4 0 1 16,1 0 0-16,-4 8 9 15,1 11-2-15,0 7-3 16,-2 15-3-16,-1 7-2 16,0 2 0-16,1-2-14 15,-3-9-31-15,0-8-34 16,-1-10-62-16,5-5-93 16</inkml:trace>
  <inkml:trace contextRef="#ctx0" brushRef="#br0" timeOffset="2054.94">9200 5245 537 0,'-16'0'92'16,"9"-4"-12"-16,3-5-23 16,4 1-18-16,0 4-13 15,0 4-11-15,0 0-3 16,-7 0-1-16,-16 10-12 15,-7 19-4-15,-5 15-4 16,3 12-8-16,4 10-19 16,-1 0-21-16,1 0-58 0,13-10-76 15,15-12-91-15</inkml:trace>
  <inkml:trace contextRef="#ctx0" brushRef="#br0" timeOffset="2257.17">9308 5437 369 0,'0'-5'124'0,"0"2"-50"15,2-5-8-15,8 4-27 16,-3 4-26-16,-5 0-7 16,0 0-6-16,-2 0-4 15,0 0-12-15,0 10 1 0,0 21-18 16,0 10-48-16,0 5-32 15,7 0-115-15</inkml:trace>
  <inkml:trace contextRef="#ctx0" brushRef="#br0" timeOffset="2599.38">9605 5118 201 0,'-21'0'279'0,"10"-4"-244"0,-1-5 20 16,12 9-18-16,0 0-27 16,0 0-16-16,0 0 0 15,14 0 8-15,5 0 15 16,5 11-2-16,2 10 7 15,-1 8 1-15,1 4 1 16,-8 6-10-16,-2 5-5 16,-5-1-2-16,-6 5-1 15,-5 2-3-15,0 6-1 16,0-3-4-16,-22-5-27 0,-4-12-37 16,5-12-90-1,19-7-282-15</inkml:trace>
  <inkml:trace contextRef="#ctx0" brushRef="#br0" timeOffset="3732.52">13424 4866 369 0,'-4'-6'251'16,"-15"-5"-215"-1,-13-7 24-15,19-3-32 0,0-2-17 16,2-2-11-16,0 0 0 15,-1 1 2-15,3 3-2 16,0 6-6-16,-3 5 3 16,1 4 2-16,-3 4 0 15,2 2 5-15,-4 0 1 16,5 2-1-16,-5 21-3 16,2 11-1-16,0 14-1 15,-2 15 4-15,5 7-5 16,1 9 1-16,1 2 2 15,9 1 0-15,-2-5-2 16,2-9 1-16,0-6 1 16,0-14-1-16,0-12 0 0,0-8-1 15,0-15 0-15,0-9-7 16,0-2 1-16,0-2-7 16,-3 0-6-16,-18-9 12 15,-8-18 4-15,-6-10-1 16,-1-4 3-16,-1-3 1 15,9 1-2-15,7 3 5 16,14 7 0-16,5 2-2 16,2 6 2-16,0 1-2 15,17 1-3-15,17 2 0 16,14 4 1-16,7 3 3 16,7 6-36-16,-2 3-64 0,2 5-61 15,5 0-171-15</inkml:trace>
  <inkml:trace contextRef="#ctx0" brushRef="#br0" timeOffset="4015.33">13540 4899 558 0,'-13'-13'38'16,"7"-3"20"-16,-1 3 12 15,7 1-33-15,0 6-17 16,-7 3-2-16,-2 3 1 0,0 0-9 16,-10 16-6-1,1 23-2-15,-5 17 2 0,0 10-7 16,7 3 3-16,6 7-3 16,8-4-4-16,2-3-12 15,0-12-9-15,16-13-23 16,10-19-29-16,4-9-24 15,4-11-30-15,5-5-57 16</inkml:trace>
  <inkml:trace contextRef="#ctx0" brushRef="#br0" timeOffset="4299.17">13570 5108 44 0,'-28'-15'385'0,"9"3"-311"15,3 2 17-15,16 2-29 16,0 4-18-16,0 4-34 16,0-3-11-16,0 3-5 15,9 0 7-15,7 0 3 16,3 7-2-16,2 5-1 16,-1 0 1-16,-1 5-2 15,-4 4 1-15,2 2 1 16,-4 3 0-16,-1 7-2 15,-3 7-2-15,0 8-7 16,1-1-21-16,-1-4-35 16,2-10-63-16,8-5-62 0</inkml:trace>
  <inkml:trace contextRef="#ctx0" brushRef="#br0" timeOffset="4529.14">13799 5007 301 0,'-23'-7'286'16,"14"-3"-236"-16,-4 4 31 15,13-4-30-15,0 6-21 16,0 4-13-16,0 0-1 16,0 0-9-16,-15 20-7 0,-8 11 0 15,-1 15 0-15,-10 10-3 16,5 6-10-16,-4 2-11 15,9-9-23-15,7-5-45 16,8-17-48-16,9-14-38 16</inkml:trace>
  <inkml:trace contextRef="#ctx0" brushRef="#br0" timeOffset="4844.49">13878 5172 285 0,'15'0'84'0,"0"0"13"16,-4 0-34-16,4 2-3 0,4 6-33 16,-2 1-13-1,-2 2-3-15,-2-2-8 0,-4 4 4 16,-3-1 4-16,-6 1 6 16,0 5 1-16,0-1-5 15,0 3-6-15,-9 1-3 16,-12-2 1-16,0 0 0 15,6-5 2-15,0-4 10 16,9-3-2-16,3-3-6 16,3-2-7-16,0-2-2 15,0 2-3-15,19 0 2 16,9 0-7-16,6-2-31 16,3 0-41-16,2 0-94 15,-3 0-252-15</inkml:trace>
  <inkml:trace contextRef="#ctx0" brushRef="#br0" timeOffset="5198.64">14172 4866 614 0,'-16'-6'19'16,"14"1"60"-16,2-3-32 0,2 2-32 15,16 6-22-15,5 0 7 16,12 19 14-16,9 16-3 16,1 8-9-16,-3 11 2 15,-8 4 2-15,-9 6-3 16,-8 3-2-16,-13 1 2 15,-4-2 2-15,0 0-4 16,-18-6-1-16,-17-10-3 16,-4-9-9-16,3-14-31 15,6-10-51-15,11-17-84 16,19-2-186-16</inkml:trace>
  <inkml:trace contextRef="#ctx0" brushRef="#br0" timeOffset="5789.47">17886 5247 396 0,'0'0'94'16,"2"0"-75"-16,-2 0 16 15,18 0-26-15,7 0-6 16,9 0-15-16,1 0-22 16,16-4-83-16,2-1-247 0</inkml:trace>
  <inkml:trace contextRef="#ctx0" brushRef="#br0" timeOffset="5961.9">18918 5214 427 0,'0'6'38'15,"14"-2"-30"-15,6 0-3 16,13 2-8-16,6 1-53 16,7-1-53-16,3-1-201 0</inkml:trace>
  <inkml:trace contextRef="#ctx0" brushRef="#br0" timeOffset="6142.81">19749 5408 614 0,'4'10'29'15,"-2"-10"21"-15,19 0-22 16,7 0-17-16,2 0-16 15,7-5-39-15,-5-14-63 0,14-5-76 16</inkml:trace>
  <inkml:trace contextRef="#ctx0" brushRef="#br0" timeOffset="6300.52">20333 5381 214 0,'10'0'158'15,"1"0"-87"-15,-4 0-18 16,2 0-27-16,1 0-18 16,-4-4-12-16,3 2-57 15,10 2-143-15</inkml:trace>
  <inkml:trace contextRef="#ctx0" brushRef="#br0" timeOffset="7382.68">23709 4614 202 0,'32'16'68'16,"11"-4"6"-16,-11-7-2 16,-2-4 1-16,-7-1-4 15,-6 0-13-15,-6 0-8 16,-4-10 3-16,-5-7-11 16,-2 1-16-16,0-7-2 15,-2 0-10-15,-16 0-5 16,-5 3-3-16,-3 1-3 15,-4 1 1-15,0 7 0 16,0 3 0-16,1 8-2 16,-1 0 2-16,2 0-2 15,0 4-1-15,4 19 0 16,3 8 2-16,2 10-2 16,5 11 2-16,8 12 0 15,-2 11 0-15,6 10 1 0,2 8-2 16,0 4 1-16,0 1 1 15,0-7 0-15,0-10 1 16,0-13 0-16,0-6-2 16,0-14-2-16,-5-14 3 15,-3-9-3-15,-1-10 2 16,-8-12-7-16,-4-3-9 16,-9 0-12-16,-7-19-24 15,3-19 2-15,4-9 6 16,15-5 9-16,7 5 24 0,8-5 7 15,0 4 3 1,0 3 6-16,0 1 15 0,10 9-1 16,3 5-2-16,6 8 2 15,3 3-4-15,14 7-6 16,5 1 1-16,12 2-6 16,11 2-3-16,5-6-2 15,4 3-12-15,1-1-54 16,-9 6-103-16,-3 5-171 15</inkml:trace>
  <inkml:trace contextRef="#ctx0" brushRef="#br0" timeOffset="7665.76">24120 4766 554 0,'-13'-8'60'0,"8"-2"27"16,5-6-24-16,0 5-32 16,0 8-6-16,0 3-5 15,0 0-14-15,-5 0 0 16,-13 24 2-16,-7 23-7 16,-3 19-1-16,-2 17 1 15,2 10 2-15,8 7-2 16,6-3-5-16,14-8-13 15,0-17-9-15,6-15-15 0,24-24-10 16,3-14-45-16,13-18-47 16,2-1-100-16</inkml:trace>
  <inkml:trace contextRef="#ctx0" brushRef="#br0" timeOffset="7965.66">24146 5071 577 0,'-21'-3'63'15,"7"-2"24"-15,14-2-46 16,0 1-31-16,0 2-13 16,14-2 0-16,7 0 4 15,6-3-1-15,3 4-1 0,2 5-2 16,1 0-1-16,-1 0 1 15,-5 11 1-15,-3 17-1 16,-4 2 8-16,-4 6-4 16,-5 5 0-16,-1 3 2 15,-5-2-1-15,-5-4-4 16,0-5-31-16,0-2-34 16,0-6-52-16,0-8-75 15</inkml:trace>
  <inkml:trace contextRef="#ctx0" brushRef="#br0" timeOffset="8216.2">24529 4916 316 0,'-6'-27'250'16,"1"6"-180"-16,-6 8 28 15,11 1-38-15,0 8-25 16,0 4-13-16,0 0-3 15,-4 0-9-15,-9 6-11 16,-12 29 2-16,-5 21 0 16,-9 17-8-16,-4 7-2 15,3 3-14-15,1-3-13 16,7-9-24-16,7-13-37 16,13-12-54-16,12-18-53 0</inkml:trace>
  <inkml:trace contextRef="#ctx0" brushRef="#br0" timeOffset="8615.79">24640 5214 393 0,'-4'0'224'16,"4"0"-143"-16,0-3-8 15,0-5-37-15,4 7-27 16,-2 1-12-16,3 0 1 15,-5 0-3-15,0 0-5 0,0 12 2 16,0 17 1-16,-16 10 4 16,-3 0-8-16,4-4-3 15,3-2 4-15,5-12-7 16,3-8 4-16,4-9-11 16,0-4-13-16,2-6 33 15,19-28 2-15,3-6 0 16,6-8 0-16,0 1 4 15,2 0-2-15,-4 8 4 16,-2 10 4-16,-8 10 4 16,-6 11-2-16,-6 8 1 15,4 0 1-15,-8 0 2 16,5 21 6-16,-3 18-16 16,-1 11-2-16,1 8-9 15,-2 0-12-15,-2-7-35 0,0-9-77 16,6-9-42-16</inkml:trace>
  <inkml:trace contextRef="#ctx0" brushRef="#br0" timeOffset="9515.79">25098 4659 505 0,'-4'0'62'16,"1"0"33"-16,3-9-41 0,0 7-34 15,0 1-11-15,5 1-5 16,-1 0-7-16,10 0 6 15,7 0 4-15,4 0 9 16,7 17 2-16,3 13 1 16,1 8-1-16,4 15-4 15,-3 7-2-15,-5 8-2 16,-9 13-3-16,-9 4-2 16,-12 6-3-16,-2-2 0 15,-13-1-2-15,-20-6-12 16,-4-9-25-16,-4-16-27 0,-3-19-111 15,5-12-269 1</inkml:trace>
  <inkml:trace contextRef="#ctx0" brushRef="#br0" timeOffset="22599.41">21221 13034 476 0,'-2'-10'98'15,"-19"0"-61"-15,-1-4 37 16,22 1-22-16,0 6-25 16,0 2-14-16,0 5-1 15,0-3-4-15,0 2-3 16,0 1 0-16,0 0 1 16,0 0 3-16,2 0 8 15,2 0-6-15,1 24 4 16,-3 34-7-16,-2 35-5 15,0 34-1-15,0 18 0 16,-9 14-1-16,-7 0-1 0,-4 1 0 16,-8-13-1-1,7-22 2-15,10-35-2 0,11-34 2 16,0-33-3-16,4-21 2 16,10-2-1-16,-2 0-3 15,-1 0 3-15,2-3 1 16,4-11 1-16,-2 0 0 15,-3-1 2-15,-3 2-1 16,-4 3 1-16,-3 6-2 16,0-4 2-16,-2 6-2 15,0 2 2-15,2-2-5 16,8 2 2-16,6-6 2 16,16-1-2-16,17-1 1 15,15-4 3-15,15 2-1 0,1-1-1 16,1 1-1-1,-6 2-1-15,-6-1 1 0,-9 4-1 16,-7 0 0-16,-12 5 0 16,-11-2-4-16,-9 2-8 15,-12 0-10-15,-7 0-27 16,-2 0-13-16,0-2-27 16,-22-12-117-16,-15-1-235 15</inkml:trace>
  <inkml:trace contextRef="#ctx0" brushRef="#br0" timeOffset="23150.59">21114 13162 561 0,'-51'0'49'16,"19"0"-23"-16,25 0 38 15,7 0-34-15,0 0-28 16,18-1-7-16,26-5 9 16,23-1 6-16,20 4-6 0,10 0 4 15,-1 3-2-15,1 0 0 16,-8 0-7-16,-10 0 2 15,-15 0 2-15,-14 0-3 16,-15 6-1-16,-14-4 2 16,-10 3 4-16,-6-5 2 15,-5 2 10-15,0-2 0 16,0 0-6-16,0 0-4 16,0 0-2-16,0 0-4 15,0 0-2-15,-5 0 1 16,5 0 4-16,0 0 1 15,0 0-2-15,0 0 3 16,0 0-2-16,0 0 2 0,0 0-2 16,0 0 0-1,0 0 0-15,0 0-1 0,0 2 1 16,0 8 3-16,0 13 2 16,0 15 0-16,0 28-2 15,0 24-3-15,-5 28-2 16,-3 25 0-16,3 23-25 15,5 1-37-15,0-7-86 16,50-14-171-16</inkml:trace>
  <inkml:trace contextRef="#ctx0" brushRef="#br0" timeOffset="26150.19">18387 14606 379 0,'4'2'60'0,"-4"-2"-29"16,0 0 10-16,0 0-26 0,12-6-11 15,15-13 2 1,17-3-3-16,14-14-1 0,6-1 0 15,5 0-2-15,4 4 1 16,-3 2 0-16,-3 12-1 16,-5 9 9-16,-2 10 4 15,-3 0 5-15,-2 0-2 16,2 10-6-16,-1 6-2 16,4-2-2-16,-3 2-2 15,1 2-1-15,0-6 2 16,-4 3-3-16,-1-1 1 15,-2 1-3-15,-3-7 1 16,-1-2 0-16,-2-1 0 16,4-5 0-16,2 0-1 0,1 0-1 15,3 0-1-15,8-9 0 16,-1-5 0-16,0 3-3 16,4 1 5-16,-6 4 0 15,0 0 2-15,-5-1-1 16,5 2-4-16,2-2 3 15,-2-5-1-15,5 3 1 16,-3 1-1-16,2 0 2 16,0 6-1-16,-4 2 1 15,-2 0 2-15,0 12-2 16,-3 9 1-16,-1 4 2 16,0 1-2-16,-3 2 0 15,-4-6 1-15,-2-5-2 0,2-4 0 16,4-9 2-1,3-4-1-15,3 0 0 0,3 0-2 16,2 0 1-16,5 0-1 16,-3-3 0-16,0 3 0 15,-1 0 1-15,-1-4-2 16,2-10 1-16,7-10 0 16,10-15 1-16,9-10 1 15,6-7-2-15,-2 2 1 16,-4 6-2-16,-11 19-2 15,-10 21 2-15,-9 8-1 16,-15 0 4-16,-3 27 1 0,-7 6-1 16,-1-1 0-1,3-6 0-15,1-11-2 0,4-3 0 16,2-3 0-16,2-1 2 16,0-5-1-16,3 2-1 15,3-5 0-15,-1 0 1 16,6 0 0-16,3-5 1 15,2-4-1-15,0-4-1 16,5 3 1-16,2-5-1 16,0 5 1-16,3 5-1 15,-6 5 0-15,1 0 1 16,-3 0-1-16,0 1-2 16,-2 7 3-16,-2 0-2 15,0-2 0-15,0-3-1 16,-2-3 0-16,-1 0 2 0,-3 0 0 15,-2 0 1-15,-1 0-1 16,-6 0 0-16,0 0 1 16,-4 0 2-16,1 0-4 15,-10 0 1-15,0 6 2 16,-2 4-1-16,-10 5-1 16,6 1 2-16,-3 7 3 15,-2 8 4-15,-1 2 3 16,-1 7-1-16,-2-3-4 15,4-4-3-15,3 0 0 16,-1-10 0-16,4 2 2 16,-2-7-1-16,3-3 0 0,2 4 1 15,4-4 2-15,1-1-4 16,7-6 0-16,5-6-1 16,4-2-1-16,5 0-1 15,-4-21-5-15,1-10-5 16,-4-4-10-16,-8 0-11 15,-7 2-13-15,-10 8-29 16,-9 10-74-16,-3 3-151 16</inkml:trace>
  <inkml:trace contextRef="#ctx0" brushRef="#br0" timeOffset="49865.19">6214 11809 143 0,'-19'-2'344'0,"-2"2"-329"16,14 0 14-1,7-4 16-15,0 1-22 0,0-1-21 16,0 4-4-16,0 0 2 16,0 0 1-16,3 0 0 15,-3 0 15-15,0 0 4 16,0 0-7-16,0 23-11 15,0 14 3-15,0 11 5 16,-7 14-7-16,5 11-1 16,0 7-1-16,2 7 1 15,0 4 2-15,0-3-3 16,0-6 1-16,11-9 3 16,5-11-2-16,-2-9 0 0,4-7 1 15,1-4-1 1,-5-5 0-16,1-5 3 0,-3-2-1 15,-1-3 1-15,2-5 0 16,-9-3 0-16,3-6 3 16,-5-3-1-16,0-6 2 15,0-2-1-15,1-2-3 16,-1 0 0-16,-2 0-1 16,2 0 3-16,0 0-2 15,2 0-1-15,-2 0-2 16,0 0 1-16,2 0-2 15,5 0 2-15,6 0-1 16,5 0 3-16,10 0-1 16,4 0 0-16,6 0 3 0,8 0-5 15,5 0 1-15,2-7 1 16,7-2-1-16,7 2 3 16,10 3 1-16,7 2-1 15,12-2-5-15,7 2 1 16,1-2-1-16,7-5 0 15,-2 0-2-15,1-7 2 16,5-2-2-16,1-2 2 16,-1-3-1-16,-2 2-2 15,-7 4 1-15,-7 5 0 16,-7 10 0-16,-6 2 1 16,-9 0-1-16,-4 0 0 15,-4 12 0-15,-1-1 0 0,-4-3 0 16,1-2 0-1,-5-2 1-15,2-4-1 0,1 0 1 16,1 0 0-16,9 0 1 16,2 0-1-16,11 0-1 15,2 0 3-15,-1 0-2 16,-3 0 0-16,-1 0-2 16,0 0 3-16,2 0-1 15,3 0-1-15,2-6 4 16,5-4-4-16,-5-1 2 15,-5 3 2-15,1 6-1 16,-8 2 0-16,-2 0 1 0,-4 0 0 16,-5 2 0-16,-2 8-3 15,-1-1 1-15,-1-1-1 16,6-4 0-16,5 0 3 16,0-2-4-16,5 0 3 15,-4 3-1-15,-2 1 0 16,0 0-2-16,1 4 2 15,-2 0 1-15,-2-1-2 16,-4-5-1-16,1 1 1 16,-2-5 0-16,-1 0-1 15,1 0 2-15,3 0-3 16,-2-7 3-16,1-1-2 16,-2 3 1-16,0 1 0 15,-2 4-2-15,-3 0 2 16,2 0 0-16,-2 0-2 0,3 0 2 15,-1 0-1-15,-2 0 0 16,-2 0 1-16,0 0-1 16,-3 0-1-16,-4 0 2 15,2-4 1-15,-4 0-2 16,-1 2 1-16,1 2 0 16,-2 0 1-16,3 0-1 15,1 0 0-15,-2 0 0 16,4 0 0-16,-5 2 0 15,-3 2 0-15,3-1 0 16,-1-3-1-16,-2 1 7 16,-5 2-2-16,-3 0 6 0,-9 2-7 15,-6 1-1 1,-11 5 0-16,-9 7-4 0,-4 5 0 16,-17 4-14-16,-18-15-45 15,-9-12-88-15,-4-46-239 16</inkml:trace>
  <inkml:trace contextRef="#ctx0" brushRef="#br0" timeOffset="51431.32">6011 11943 369 0,'2'0'146'16,"1"3"-127"-16,-3-3 27 16,14 0 3-16,6 0-9 15,8 0-5-15,11 0-5 16,9 0-5-16,5-9-10 15,7 1 4-15,7 0 1 16,4 1-1-16,10 1-4 16,6 0-2-16,3 3 0 0,9 2 1 15,4 1-6-15,6 0 1 16,10 0 4-16,3 0-6 16,7 0-1-16,4 0 5 15,0 0-4-15,4 1-2 16,-2-1-3-16,1 0 2 15,-3 0 2-15,-2-14-3 16,1-9-1-16,-1-6 1 16,2 3 4-16,-6 1-3 15,-1 4 2-15,-8 7-3 16,-1 8-1-16,3 1 0 16,-5 3-1-16,-3 2 1 15,-1-2-3-15,-6 0 1 0,2 2 1 16,-4 0-1-16,-2 0-1 15,-7 0 2-15,-4 0-1 16,-2 0 1-16,-7 0 0 16,-6 0-1-16,-1 0 0 15,-5 0 0-15,0 0-1 16,0 0 1-16,5 0 1 16,-1 0-1-16,6 0 0 15,-2 0-1-15,2 0 3 16,-1 0-2-16,-2 0-2 15,10 0 4-15,-2 0-3 16,6 0 2-16,6 0-1 0,2 0 0 16,-4 0 0-1,3-2 0-15,-3 0 0 0,0 2 0 16,0 0 1-16,-2 0-1 16,-2 0 0-16,-2 0 1 15,-4 0 0-15,-1 0-2 16,-2 0 2-16,-3 0-1 15,1 0-1-15,-6 0 3 16,1 0-2-16,-3 0-1 16,-4 0 0-16,1 0 3 15,2 0-3-15,-6 0 2 16,-1 0-2-16,-7 0 2 0,2 0-2 16,0 0 1-1,-3 0 1-15,-4-3 0 16,-8 2-3-16,-8-4 2 0,-10 5 1 15,-6 0-2-15,-8 0 1 16,-7 0 1-16,1 0-1 16,-5 0-1-16,0 0 1 15,0 0 1-15,0 0 0 16,0 0-1-16,0 0-1 16,0 0 2-16,0 0 0 15,0 0-1-15,0 0 0 16,0 0 2-16,0 0-3 15,-2 5 1-15,-1-1 1 16,-1 2-2-16,2 3 0 16,-3 3 1-16,-1 0 0 0,-4 9 1 15,-6 8-2-15,-7 8 1 16,-5 17-1-16,-6 14 1 16,-3 17-1-16,5 20 1 15,7 13-1-15,6 9 0 16,14-1-1-16,3-14 3 15,2-15-1-15,0-13-1 16,0-18-3-16,0-10-7 16,0-15-19-16,0-15-47 15,0-11-82-15,19-10-162 0</inkml:trace>
  <inkml:trace contextRef="#ctx0" brushRef="#br0" timeOffset="61248.14">24755 10689 375 0,'-23'-26'168'0,"0"10"-142"16,-7 6 57-16,30-9-22 15,0 9-32-15,-4 1-12 16,1-1-10-16,3 0 1 16,0-2-1-16,0 3 2 15,0 3 0-15,0 4 3 16,0 2 6-16,5 0 6 16,-5 0-6-16,0 35-5 0,0 29-11 15,-2 33 0 1,-10 21-1-16,0 7-3 0,1-3 3 15,0-10 0-15,3-7 1 16,2-3-2-16,1-9 1 16,5-2-1-16,0-12-1 15,0-8-5-15,0-12 5 16,0-9 0-16,7-5 0 16,5-3 0-16,-5-3 0 15,-1-2-3-15,-1-8 5 16,-5-6-2-16,2-8 2 15,-2-9-1-15,0-4-1 16,2-2 5-16,-2 0-1 0,0 0-2 16,4 0 1-16,0 0-1 15,7-2 3-15,10-10-2 16,11-7 3-16,12-2 2 16,15 3-1-16,16 5 4 15,14 3-3-15,15 4 0 16,1 3-2-16,4 3-3 15,-6 0-2-15,-9 0 0 16,-11 17-1-16,-9 2 0 16,-15-3 1-16,-10-2-1 15,-14-5-1-15,-12-7 1 16,-17 0-3-16,-6-2-6 0,0 0-15 16,-2-4-8-16,-12-19-19 15,-8-4-43-15,-6-2-76 16,0 6-88-16</inkml:trace>
  <inkml:trace contextRef="#ctx0" brushRef="#br0" timeOffset="61831.3">24583 10575 639 0,'-18'0'22'0,"8"0"15"15,10 0 20-15,0 0-35 16,12 0-15-16,31-2 11 15,30-4-14-15,23-1 2 16,11 3 2-16,11 0-7 16,-1 4-1-16,-2 0 4 15,-9 0-3-15,-16 12-2 16,-12 9 2-16,-16 4 1 16,-9 0 0-16,-10-5-4 0,-7-1 3 15,-12-7 0 1,-3-1 0-16,-7-7-3 0,-7 0 3 15,-2-4 2-15,-3 0-5 16,-2 0 4-16,0 0-1 16,0 0 1-16,0 0-1 15,0 0 1-15,0 0 1 16,0 0 3-16,0 2 2 16,0-2 5-16,0 4-2 15,0 4 0-15,0 9-10 16,-11 12 2-16,1 17 2 15,1 18 0-15,2 23 0 0,3 32-2 16,2 35 0-16,-6 34-2 16,6 26-8-16,-1 8-20 15,3-9-30-15,0-29-30 16,24-39-64-16,19-31-62 16</inkml:trace>
  <inkml:trace contextRef="#ctx0" brushRef="#br0" timeOffset="65998.57">19922 8001 606 0,'0'-6'12'16,"0"1"50"-16,0-3-9 0,0 3-30 15,0 4-11-15,0 1-8 16,0 0-4-16,0 0 2 16,0 1 9-16,0 31-4 15,0 16-7-15,0 16 2 16,-5 12-1-16,-11 5 0 15,2-8-2-15,2-13 1 16,8-21 1-16,1-18 0 16,3-13-4-16,0-8-6 15,0-16 5-15,0-32 5 16,0-14-1-16,13-9-3 16,4-2-1-16,7 10 4 15,-1 0-2-15,1 12 1 0,0 5 2 16,1 11-2-1,-4 10 0-15,-1 13 1 0,-1 4-3 16,-8 8 4-16,1 0 5 16,-1 3 2-16,-4 27 2 15,-3 8-2-15,0 15 0 16,-4 15-2-16,2 6-5 16,-2 1-1-16,7-2-3 15,-1-14-22-15,3-11-40 16,6-19-61-16,0-13-85 15</inkml:trace>
  <inkml:trace contextRef="#ctx0" brushRef="#br0" timeOffset="66212.7">20278 8272 410 0,'-14'0'234'15,"12"0"-197"-15,2 0 44 16,0-6-43-16,7-1-27 16,7-3-8-16,8 0-2 15,8 2 0-15,5-1-13 16,5 9-31-16,1 0-71 16,7 0-80-16,2 0-207 15</inkml:trace>
  <inkml:trace contextRef="#ctx0" brushRef="#br0" timeOffset="66682">20956 8154 584 0,'0'-2'20'0,"-2"-2"47"15,2-6-5-15,0-3-36 16,-9-4-17-16,0-1-3 15,-3-3-5-15,1 3 1 16,-2 1-3-16,-6 3 2 16,-2 7 2-16,-1 7-3 15,-4 0 2-15,-4 7-1 16,2 19-1-16,1 14 0 16,3 9-1-16,13 5 1 15,7 2-1-15,4-4 1 0,0-12-1 16,20-14 0-1,8-12-1-15,4-14-9 0,8-3-24 16,1-37-13-16,-2-22-21 16,3-15-70-16,-8-16-41 15,-2-5-91-15</inkml:trace>
  <inkml:trace contextRef="#ctx0" brushRef="#br0" timeOffset="66881.34">21153 7545 258 0,'13'-29'61'16,"-3"13"-12"-16,-8 7 69 15,0 7-16-15,-2 2-27 16,0 0-21-16,0 13-28 0,-19 21-4 16,-11 20 1-1,-2 23-12-15,-4 19-6 0,-9 22-1 16,4 12-3-16,-2 2-2 16,13-16-18-16,16-29-18 15,14-35-24-15,10-28-41 16,31-24-50-16,4-3-58 15</inkml:trace>
  <inkml:trace contextRef="#ctx0" brushRef="#br0" timeOffset="67247.66">21136 8013 80 0,'-32'0'418'0,"6"7"-358"16,15 0 42-16,11-2-38 0,0-3-29 15,0-2-27-15,0 0-6 16,15 0 3-16,11 0-5 16,6 0 2-16,4-10-2 15,-4-3-1-15,-4-1-3 16,-6-1 0-16,-8 5 2 16,-5 6 2-16,-4 0 0 15,-5 4 0-15,0 0 4 16,0 0-3-16,-5 16-1 15,-14 15 0-15,-5 7-1 16,3 5 1-16,2 4 0 16,8 3-1-16,6-4 2 0,5-9-2 15,0-10-1-15,0-17-13 16,16-10-22-16,3 0 1 16,2-20-8-16,1-24-24 15,6-16-69-15,-5-10-10 16,0-3-125-16</inkml:trace>
  <inkml:trace contextRef="#ctx0" brushRef="#br0" timeOffset="67360.66">21367 7789 36 0,'0'-18'340'0,"0"14"-200"15,0 4-15-15,0 0-30 16,0 0-52-16,0 14-33 16,0 11-7-16,0 5-28 15,0 4-58-15,23 2-96 0,16-3-217 16</inkml:trace>
  <inkml:trace contextRef="#ctx0" brushRef="#br0" timeOffset="67882.49">21746 8009 335 0,'-14'2'304'16,"0"0"-274"-16,-4-2 51 15,13 0-54-15,-4 0-16 16,-2-6-7-16,-1-2-2 15,-2 1-2-15,-4 1 0 16,0 6-4-16,-6 0 1 0,1 2-1 16,5 17 4-1,6 4-3-15,8 1 3 0,4-1-3 16,0-2 0-16,2-4-5 16,17-7-1-16,4-8 1 15,2-2-9-15,0 0 5 16,-2-3-9-16,-2-17 1 15,-7-2 12-15,-3-3 5 16,-3 2 2-16,-8 2 0 16,0 7 3-16,0 3-1 15,0 5 6-15,0 4 2 16,-5 2 6-16,-3 0 2 16,0 0-4-16,1 19-1 15,0 18-2-15,-1 19-1 16,4 14-2-16,2 17 3 0,2 9 2 15,0 1-3 1,0-6-4-16,0-10-1 0,0-19 1 16,0-18 0-16,0-20 3 15,-7-11 1-15,-16-13 5 16,-7-3-17-16,-2-30-2 16,0-12-5-16,6-9-19 15,8-6-17-15,6-5-34 16,10-5-68-16,2 2-92 15</inkml:trace>
  <inkml:trace contextRef="#ctx0" brushRef="#br0" timeOffset="68266.25">21803 8104 644 0,'-23'9'19'0,"8"-5"77"16,7-4-41-16,8 0-33 16,0 0-14-16,0 0-6 15,17 0-1-15,12 0-1 16,8 0 0-16,2 0 1 16,1 0-1-16,-6-4-3 15,-4-1-5-15,-7 3 3 0,-9 2 4 16,-5 0 0-1,-9 0 1-15,0 0 0 0,0 0 1 16,-7 9-1-16,-12 14 0 16,-1 8 0-16,-3 6 0 15,2 6 1-15,3 1-1 16,8 1 0-16,8-1 2 16,2-7-2-16,0-8-2 15,0-13-8-15,12-8-8 16,1-8-22-16,2 0-7 15,-2-26-28-15,4-20-50 16,0-9-43-16</inkml:trace>
  <inkml:trace contextRef="#ctx0" brushRef="#br0" timeOffset="68417.3">22039 7869 342 0,'-6'-34'191'16,"-7"13"-76"-16,2 9 0 15,8 8-53-15,0 2-31 16,3 2-21-16,0 0-18 15,0 8-10-15,3 17-19 16,9 10-48-16,1 3-43 16,6 0-82-16,-4 4-157 15</inkml:trace>
  <inkml:trace contextRef="#ctx0" brushRef="#br0" timeOffset="68581.97">22116 8086 124 0,'0'10'0'15,"0"-2"26"-15,0-4 79 16,0-2-10-16,0 1-38 0,7-3 6 15,9 0 33-15,6 0-23 16,0 0-21-16,5 0-17 16,6 0-18-16,3 0-11 15,6 0-6-15,4 0-14 16,-4-7-37-16,-1 3-81 16,0 4-43-16</inkml:trace>
  <inkml:trace contextRef="#ctx0" brushRef="#br0" timeOffset="68864.64">22413 7744 234 0,'-16'-4'374'0,"9"2"-339"16,3 0 74-16,4-1-43 15,0 3-35-15,0 0-11 16,0 23-17-16,-7 19-3 15,-7 14 1-15,-4 14 1 16,-3 10-1-16,0 12 0 16,3 1 6-16,8-4 6 15,10-4-7-15,0-17-4 16,8-14-3-16,16-17-6 16,12-20-10-16,5-17-25 15,10 0-30-15,3-33-84 16,4-17-196-16</inkml:trace>
  <inkml:trace contextRef="#ctx0" brushRef="#br0" timeOffset="69431.94">23474 8053 457 0,'-30'-4'143'0,"10"1"-116"15,5-1 42-15,15-2-52 16,7 0-15-16,23 0-1 16,16 2 2-16,10 4-2 15,0 0-5-15,0 5-8 16,-10 21-6-16,-11 2 8 16,-12 6 11-16,-14 3 4 15,-9 5 7-15,-2 2-5 16,-30 5 4-16,-11-4-5 15,-2-8-3-15,-4-8-1 16,1-17-15-16,4-12-31 16,3 0-21-16,13-26-36 0,15-26-24 15,9-17-129-15</inkml:trace>
  <inkml:trace contextRef="#ctx0" brushRef="#br0" timeOffset="69608.85">23619 7589 444 0,'0'0'122'16,"0"0"-34"-16,0 0-7 16,0 18-39-16,-7 20-15 15,-7 16-14-15,-2 10-4 16,0 15-5-16,0 10-5 16,-3 14-12-16,0 5-38 0,2-3-71 15,17-6-99 1,0-16-168-16</inkml:trace>
  <inkml:trace contextRef="#ctx0" brushRef="#br0" timeOffset="69981.25">23846 8009 325 0,'-9'-8'264'15,"-4"6"-228"-15,-4 2 57 16,15 0-43-16,2 0-34 15,0 0-19-15,16 0 6 16,19 0-4-16,4 0-2 0,2 0-9 16,-4 0-2-1,-7-2 4-15,-7-5 1 0,-9 5 6 16,-7 0 0-16,-7 2 2 16,0 0 1-16,0 0 1 15,-9 21-1-15,-10 12 0 16,-2 10-1-16,-2 7 1 15,5 3 1-15,1 3-1 16,9-9-1-16,8-12 0 16,0-10 0-16,0-9-1 15,4-10-1-15,15-6-7 16,1 0-4-16,3-17-14 16,0-17-23-16,3-14-71 15,-1-5-62-15</inkml:trace>
  <inkml:trace contextRef="#ctx0" brushRef="#br0" timeOffset="70119.2">24097 7634 597 0,'-7'0'59'16,"7"0"35"-16,0 0-43 16,2 2-44-16,13 15-6 15,5 1-10-15,5 6-61 16,1-4-52-16,10 3-154 15</inkml:trace>
  <inkml:trace contextRef="#ctx0" brushRef="#br0" timeOffset="70330.91">24208 8032 83 0,'-24'2'611'15,"11"2"-596"-15,9-4 47 16,4 0-39-16,25 0-7 16,12 0-3-16,10 0-10 15,4-13-11-15,-7 5-41 16,-7 2-93-16,-4 6-125 16</inkml:trace>
  <inkml:trace contextRef="#ctx0" brushRef="#br0" timeOffset="70581.02">24394 7728 646 0,'-9'-13'17'0,"5"5"56"16,4-7-9-16,0 7-32 16,0 6-15-16,0 2-7 15,0 0-4-15,0 26 1 16,-6 33-8-16,-14 21 2 15,-8 24-2-15,-4 8 1 16,7-3 0-16,6-9 1 16,12-18 1-16,7-21-4 15,7-20-3-15,28-22-30 0,9-19-42 16,13-17-92-16,19-41-247 16</inkml:trace>
  <inkml:trace contextRef="#ctx0" brushRef="#br0" timeOffset="71164.19">25641 7792 488 0,'0'-3'110'16,"0"3"-35"-16,0-1 16 16,-5 1-51-16,-22 0-12 0,-10 0-14 15,-4 10-10-15,-8 13-5 16,-6 8 0-16,0 3-2 16,-3 2 0-16,12 1-1 15,14-6 1-15,16-4-2 16,16-6 3-16,0-5 2 15,9-5-1-15,23-1 4 16,8-6-2-16,3 0 0 16,-6 3 0-16,-3 1 0 15,-8 9 1-15,-10 6-2 16,-9 8 1-16,-7 8 0 16,0 4 0-16,-23 1 0 0,-12-2-2 15,-6-9 1 1,-3-9-5-16,1-7-6 0,4-11-2 15,6-6-17-15,17-2-33 16,12-29-11-16,4-15-36 16,20-12-69-16</inkml:trace>
  <inkml:trace contextRef="#ctx0" brushRef="#br0" timeOffset="71335.89">25616 7886 487 0,'-4'17'150'16,"-2"-4"-96"-16,6-5 4 16,14-4-36-16,25 3-5 15,12-7-11-15,11 0-6 0,3 0-22 16,-5-17-41-16,-5-2-66 16,-9 6-90-16</inkml:trace>
  <inkml:trace contextRef="#ctx0" brushRef="#br0" timeOffset="71597.53">25938 7661 509 0,'-16'-4'102'0,"8"4"-52"16,8-3 42-16,0 3-45 15,0 0-19-15,0 3-17 0,-4 28-10 16,-9 19-1-16,-8 22 1 15,-5 20-6-15,-4 15-6 16,0 11-3-16,0 0 4 16,10-18 10-16,10-28-1 15,10-31-15-15,0-24-24 16,26-17-25-16,10-27-17 16,9-29-80-16,2-16-101 15</inkml:trace>
  <inkml:trace contextRef="#ctx0" brushRef="#br0" timeOffset="71948.55">26104 7954 369 0,'0'-3'109'15,"-2"1"-18"-15,-4 0-12 16,4 2-28-16,0 0-21 16,-3 0-6-16,-1 7-18 15,-3 27-3-15,-6 14-2 16,0 14-1-16,-6 9 0 15,-2 2 0-15,5-6 0 16,1-9 2-16,8-18 0 16,5-22 1-16,-2-10-3 15,6-8 0-15,0-2-2 16,0-33 5-16,19-19-5 16,4-14-4-16,3-11-3 0,2-1 1 15,1-1-1 1,-2 11 1-16,-1 15 5 0,-3 20 3 15,-4 17-3-15,-1 16-6 16,3 2 8-16,-1 0 0 16,1 4-22-16,-2 7-56 15,-4-3-93-15,2-4-208 16</inkml:trace>
  <inkml:trace contextRef="#ctx0" brushRef="#br0" timeOffset="72381.87">26260 8025 158 0,'-16'0'333'0,"11"0"-294"15,1 0 42-15,4 0-41 16,4 0-30-16,17 0-4 16,7-1-3-16,9-3-2 15,-1 1-1-15,3 1-1 16,-2 2-5-16,-5 0 0 16,-7 0 3-16,-6 0 3 15,-10 0-2-15,-5 0 5 0,-4 0 8 16,0 9-5-16,-4 7-2 15,-14 7 0-15,-9 8 1 16,-3 8 2-16,0 9 0 16,0 7 0-16,9 6 2 15,10-5-1-15,8-6-4 16,3-15-2-16,3-17-8 16,19-16-6-16,6-2-7 15,7-33-16-15,2-21-19 16,-1-18-49-16,1-15-80 15</inkml:trace>
  <inkml:trace contextRef="#ctx0" brushRef="#br0" timeOffset="72506.09">26651 7615 416 0,'-5'0'180'16,"-4"9"-119"-16,3 14 3 15,3 5-43-15,1 5-18 16,2 10-26-16,0-5-97 15,0 8-199-15</inkml:trace>
  <inkml:trace contextRef="#ctx0" brushRef="#br0" timeOffset="72849.17">26718 7997 445 0,'0'2'210'16,"-12"14"-167"-16,5 3 47 0,5 5-56 15,0 8-24-15,-8 9-8 16,1 9-2-16,3 5-7 16,-6 2-16-16,5-12 0 15,2-16 16-15,1-14 8 16,4-15-9-16,0 0 1 16,0-21 10-16,2-18-2 15,17-11-1-15,6-3 0 16,2-4 2-16,6-1-3 15,-1 3 0-15,1 5-1 16,-9 10 1-16,-3 13 0 16,-7 13 0-16,-7 14-4 0,-7 0 7 15,0 39-4-15,0 17-3 16,0 19-7-16,-10 9-47 16,1 0-58-16,7-13-81 15</inkml:trace>
  <inkml:trace contextRef="#ctx0" brushRef="#br0" timeOffset="73398">27243 8094 491 0,'-2'-17'134'0,"-13"-3"-97"15,4-7 28-15,9-2-32 0,-10 2-24 16,1-4-9-16,-2 2-1 15,2 7-2-15,0 4 2 16,-3 10 2-16,-6 8-5 16,-6 0 2-16,-1 20 0 15,-6 20 1-15,8 10 1 16,6 4-1-16,12-5 0 16,7-7 1-16,0-7-1 15,9-10 1-15,15-11-2 16,3-8 1-16,1-6-8 15,4 0-3-15,0-18-10 16,-4-11-1-16,4-4 5 0,-8-2 7 16,-9 0 5-16,-1 5 3 15,-7 10 4-15,-7 7 1 16,0 9 0-16,0 2 4 16,0 2 0-16,0 0 0 15,-7 0 1-15,-5 10-4 16,3 18 0-16,1 9 2 15,-9 16-3-15,6 13 0 16,-6 19 0-16,-1 13 3 16,6 14 3-16,1 4-1 15,-2-4 7-15,3-19-8 16,1-29-2-16,0-23 4 16,-5-26-4-16,-4-15-4 0,-8-15 0 15,-1-26 1 1,-1-11-1-16,-2-2-6 0,7 0-26 15,-2-5-42-15,7-6-142 16</inkml:trace>
  <inkml:trace contextRef="#ctx0" brushRef="#br0" timeOffset="73571.17">27847 8004 344 0,'-34'0'382'0,"-3"5"-472"15,7-3 98-15,19 2-151 16,6 6-159-16</inkml:trace>
  <inkml:trace contextRef="#ctx0" brushRef="#br0" timeOffset="73731.17">27762 8304 868 0,'-41'36'-2'16,"4"-11"15"-16,18-11-6 16,15-7-8-16,4-7-51 15,9-9-132-15</inkml:trace>
  <inkml:trace contextRef="#ctx0" brushRef="#br0" timeOffset="74498.49">29085 7796 631 0,'21'0'8'0,"-5"4"46"16,23 9-6-16,2 1-34 15,4 1-9-15,-4-3-4 16,-5-2 1-16,-10 3-2 16,-13 5 0-16,-5 5 1 0,-8 6 4 15,0 6 18-15,-21 7 1 16,-16 5-4-16,-5 9-2 16,-3 2-4-16,-2 4-6 15,2 2-4-15,-2-1-2 16,13-4-3-16,9-13 2 15,11-15 1-15,9-16 1 16,5-11 1-16,0-4 1 16,19 0 6-16,22 0 1 15,10-17-4-15,11-6-1 16,0-2-5-16,-7 5-2 16,-6 5-4-16,-13 5-10 15,-6 6-31-15,-7 4-49 0,-5-2-100 16,-1 2-229-1</inkml:trace>
  <inkml:trace contextRef="#ctx0" brushRef="#br0" timeOffset="74948.27">29545 7692 518 0,'-7'0'43'15,"5"0"-15"-15,2 0 37 0,0 0-46 16,0 0-16-16,0 0 5 16,7 0 5-16,-3 0 4 15,-2 12 5-15,-2 16-16 16,0 3-6-16,0 2 0 15,-13-7-3-15,4-5 3 16,-1-10 4-16,6-9-4 16,4-2-6-16,0 0-1 15,0-20 8-15,19-8-2 16,6-6 1-16,1-2-1 16,0 2 2-16,2 8 1 15,-2 1 1-15,-1 6 1 16,-2 7 3-16,-5 4-2 0,-4 5-1 15,-5 3 0-15,-4 0 5 16,-3 7 3-16,-2 17-5 16,0 12-6-16,0 5-9 15,-4 5-36-15,-8-1-90 16,12 4-169-16</inkml:trace>
  <inkml:trace contextRef="#ctx0" brushRef="#br0" timeOffset="100981.51">10389 2571 473 0,'0'5'163'15,"0"-5"-166"-15,0 0 37 16,0 0 28-16,0-13-30 0,2-5-11 15,11-7-5-15,0-11-5 16,6-3-1-16,4-7 3 16,5-9-3-16,4-8 1 15,4-8-6-15,3 0 0 16,2-4 0-16,4 3-4 16,-2 7 0-16,3 8 1 15,-4 2 0-15,-4 10-2 16,4 6 3-16,2 2-1 15,2 3-1-15,2 4 1 16,7-6-3-16,10-5 5 16,4-5-2-16,9-3 2 0,4-3-6 15,4 6 2-15,-1 13 0 16,-6 8-1-16,-8 8-1 16,-9 13 3-16,-4 3-3 15,-3 1 1-15,-1 0 2 16,4 0-1-16,0 0 0 15,2 0 0-15,-3 4 0 16,1 1 0-16,0 4 0 16,-8 1 1-16,3 5-1 15,-5 1-1-15,-2 5 2 16,0 0-2-16,-2 6 2 16,-1 0-1-16,-1 2-2 15,-1 2 2-15,0 0-1 0,1 3 0 16,-3 0 1-1,-2 6 0-15,-5-1-1 0,0 7 1 16,-2 3 0-16,0 3 1 16,0-1 0-16,0-3-3 15,0 0 3-15,4 2 1 16,1-3-4-16,2 4 3 16,0 4 0-16,-3 1 3 15,-2 1-3-15,-4 4 2 16,2-3 1-16,2 0-2 15,-4-5-3-15,0-3 3 16,2-3-1-16,-3-2 1 0,-2-8-2 16,0-2 2-16,3-2 2 15,0-2-1-15,2 2-1 16,2 2 2-16,2 1 1 16,3 1-1-16,3-2 0 15,-2 2-3-15,6-2 2 16,-2-1-1-16,3-1-1 15,-4-2 1-15,-1-2-1 16,-3 0-1-16,0-3 2 16,-3-1 0-16,0 0 3 15,-2-2-4-15,1-4 1 16,-3-2 1-16,-1-9-1 16,4 0-2-16,-1-8 1 15,1 0 1-15,4 0-2 16,1-2 1-16,4-11 0 0,0-1-1 15,-4-5 1-15,1 3-1 16,-2-5 0-16,3 0 0 16,-1-2-1-16,2-1 1 15,1-5-1-15,1-3 1 16,4-2 0-16,-2-3-1 16,4-3 1-16,-6 0-1 15,0-3 1-15,-1 0-1 16,-3-1 0-16,2-1-2 15,-3 1 3-15,-4 5-1 0,-1-1-1 16,-4 5 2 0,-1 3 0-16,-3-1 0 0,2 3-1 15,-1-3 1-15,4-5 0 16,0-1 0-16,4-5 0 16,6-3 0-16,-1 0 0 15,0 1 0-15,-3 4 0 16,-1 3 0-16,-8 3-1 15,-3 4 3-15,-3 3-4 16,-4 2 4-16,2-2-2 16,9 0 0-16,-3-4 0 15,0 2 1-15,3-2-1 16,-5 4 0-16,5 0 0 16,-3 0 1-16,1 4-1 15,-2-2-1-15,-1 6 1 0,3 1 0 16,-1 3 1-1,-1-2-2-15,0 3 3 0,-1-1-2 16,1 1-1-16,1 1 0 16,1-2 1-16,-2 1 0 15,4 1 0-15,-1-3-1 16,1 3-2-16,2 1 2 16,0-5 1-16,-2 2-3 15,2 1 3-15,2-1-1 16,0 3 1-16,0 1 0 15,0 1 1-15,3-1-2 16,-1 2 1-16,8 2 0 0,-3-1-2 16,2 1 1-1,-1 1 0-15,-3 2-1 0,1 3-2 16,-1 2 3-16,2 1 0 16,-1 0 2-16,-6 0-2 15,-2 0 2-15,-3 0-2 16,-4 4-1-16,4 4 0 15,3 0-5-15,2-1 2 16,3 1 0-16,-1 6-1 16,2 1 2-16,-4 6 3 15,-6 3 0-15,0 4 1 16,-7-4-1-16,-4 3 2 0,0-2-3 16,-4 2 2-1,-1 4-1-15,-1 2 3 0,0 2-3 16,3 3 1-16,-1 1 2 15,2 2 0-15,2 5 0 16,-7 4 2-16,-1-1 0 16,-2 7 1-16,0 2-2 15,-1 0 0-15,1 2-2 16,2-2 1-16,1-4-2 16,7 0 3-16,-2-2 0 15,2 1 1-15,0 1-1 16,2-2 1-16,1 1 1 15,0 1 0-15,3 1-2 0,-1-6 0 16,-1-3-3 0,0-7 0-16,-3-4 1 0,0-6 1 15,0-3-2-15,3-6-2 16,1-2 1-16,3 1 3 16,2-2-4-16,1 1 3 15,4 1-1-15,-5 4 1 16,0-1-1-16,5 6 1 15,2 2 0-15,3 4 1 16,2-1 6-16,-1-4-9 16,-1-4 2-16,-3-11-3 15,0-4-1-15,0-6 1 16,3-4 0-16,-3 0 1 16,0 0-1-16,-4-1 1 0,-5-10 2 15,0 1-1-15,-3-1-1 16,1-1 3-16,3-3-3 15,-3 1 2-15,3-2-1 16,4-4 1-16,4 2-1 16,2-3-1-16,6 1 0 15,-1-1-1-15,0-4 2 16,3 0-2-16,-1-4-2 16,0-6-1-16,1-4-3 15,-1-7 4-15,3 0 0 16,-2-3 0-16,1 0 0 15,-1-5 0-15,-3-2-3 16,-5 0-3-16,-4 0 5 0,0 0 2 16,-4-4 2-16,1 0 0 15,0-1 1-15,3 2-3 16,0 3 2-16,0 2 1 16,2 1 0-16,-2 6 0 15,-2 2 0-15,-3 2-2 16,3-1 3-16,-3 1-1 15,1 1 0-15,2 1 1 16,1 2 1-16,0-1-2 16,5 1-2-16,2 0 3 15,-1-1-3-15,1 5 2 16,3 4-5-16,1-2 3 0,3 0 2 16,10 0 1-1,7-7-3-15,-2 1 2 0,6 1-3 16,-2 3 1-16,-4 4 2 15,1 10-2-15,-4 3 1 16,-4 4 1-16,2 5 0 16,-3 3 0-16,-1 3-1 15,-3 3 2-15,-4 0-4 16,-3 0-1-16,-5 0-3 16,-6 0-5-16,-3 0-2 15,-9 7 4-15,-2-1 2 16,-7 0 5-16,-3 3 4 15,-4 1 4-15,0 2 0 16,3 1 1-16,-1-1-2 16,4 5-2-16,2-6 1 0,5 7-1 15,2 0 2-15,-2-1-4 16,4 3 3-16,-4 3-1 16,0-2 3-16,2-4-1 15,-2 3 3-15,4 1-1 16,-2-2 6-16,0 4-9 15,0-2-3-15,2 1 1 16,2 4 2-16,-4 0-3 16,4 1 1-16,-3-2 0 15,2 4 1-15,0 2-2 16,1 2 7-16,2 2-2 16,1 0-2-16,4 1 1 0,-3-6 0 15,-2 4-1-15,-1-5-4 16,-5 0 1-16,-2 0-2 15,-4-5-3-15,-2 5 0 16,-2-1 2-16,-1 1 1 16,3-1 1-16,0 5 2 15,0 3-1-15,0-3 0 16,0-2 2-16,-1-7-1 16,4-2 1-16,-1-4 1 15,2 1-2-15,-3-3 1 16,-1-1 0-16,-1-3-2 15,-1 1-1-15,-3-5 1 16,3 0 0-16,0 1 0 0,-1-4-1 16,3 2 1-16,2-1 0 15,0 2 1-15,-1 0 0 16,-4 1-1-16,-4-3-2 16,0-2-8-16,0 0-30 15,0-4-56-15,-4 0-239 16</inkml:trace>
  <inkml:trace contextRef="#ctx0" brushRef="#br0" timeOffset="105931.04">10502 2598 106 0,'3'0'274'0,"-3"0"-202"15,0 0-10-15,2 0-5 0,10 0-28 16,-1 0-8-1,2-4 3-15,6-2 0 0,0 1-2 16,3 2-3-16,-1 1 5 16,3 2-3-16,1 0-11 15,5 0 7-15,7 0-2 16,4 0-2-16,10 0-3 16,6 0-2-16,3 4-2 15,7-3 1-15,-1 2-3 16,3-1 1-16,-2 3-3 15,1-2 2-15,2 2-1 16,-6-1 1-16,5-2-4 16,-4-2 3-16,1 0-1 15,2 0-1-15,-2-5-1 0,-1-4 1 16,-3-2-1-16,0 3 1 16,-5 1 0-16,1 3-2 15,-6 0 2-15,-1 4 0 16,-3 0-1-16,-1 0 0 15,3 0-1-15,-2-2 3 16,3 2-3-16,-3-6 1 16,1 1 0-16,2-3 0 15,-6-2 0-15,4 2 0 16,-6 0 0-16,1 1 1 16,0 3 0-16,-1-2-1 15,-1 2-1-15,-1 0 1 16,0-1 0-16,-3-1 0 0,-4 0 1 15,-2 2-2-15,-4 0 1 16,-3-1 1-16,-4 4-1 16,0 1-1-16,-1-3 3 15,-1 1-4-15,6 0 3 16,-2-2-1-16,2-2 0 16,0-1 1-16,-1 3-1 15,1 1 0-15,1-4 0 16,-6 3 0-16,3 0 1 15,-2 0 0-15,-1 2-2 16,1 0 1-16,0 2 0 16,-3 0 1-16,3-3-1 0,2 2 0 15,3-3 0-15,3-1 0 16,4 1-1-16,-1 0 3 16,0 1-3-16,-4 2 1 15,-2 1 1-15,0 0-1 16,-1 0-1-16,-1 0 2 15,1 0 0-15,1 0-1 16,0 0-1-16,4 0 1 16,2 0 1-16,2-4-1 15,-5 2-1-15,-4 0 2 16,1-1-2-16,-8 1 1 16,-2-2 0-16,0 2 1 15,-4 0-2-15,-3 2 3 16,3 0-4-16,-1 0 4 15,-2 0-4-15,1 0 4 0,-4 0-2 16,1 0-1-16,-5 0 2 16,3 0-2-16,-2 0 2 15,-3 0 0-15,2 0 0 16,3 0-1-16,-1 0 0 16,3 0 2-16,2 0-2 15,0 0 2-15,3 0-3 16,-1 0 2-16,-1 0 0 15,-1 0-1-15,2 0 0 16,-1 0 1-16,-2 0-1 0,-1 0 2 16,-2 0-2-1,-3 0 0-15,1 0 1 0,-3 0-2 16,0 0 2-16,0 0 0 16,0 0 2-16,0 0 0 15,0 0 1-15,0 0 0 16,0 0-2-16,0 0 0 15,0 0 1-15,0 0-3 16,0 0 0-16,0 0 2 16,0 0-2-16,0 0 1 15,2 0 0-15,3 0-2 16,1 0 2-16,3 2 1 16,3 0 0-16,0 0 0 15,-1 0-2-15,-1 0 1 16,-1 1-1-16,-5-1 2 0,-2-2-1 15,-2 0 0-15,0 0 4 16,0 0 1-16,0 0 6 16,0 0 0-16,0 0-2 15,0 0-6-15,0 2-1 16,0 0-2-16,0-2-1 16,0 2-1-16,0-1 0 15,0-1 2-15,2 0-2 16,-2 0 1-16,0 0 0 15,0 0 1-15,0 0-2 16,0 0 2-16,0 0-2 16,3 0 1-16,-3 0-1 0,0 0 2 15,0 0-1-15,0 0 1 16,0 0 0-16,0 0-2 16,0 0 3-16,0 0-3 15,0 0 1-15,0 0 1 16,0 0-2-16,0 0 2 15,0 0-1-15,0 0-1 16,0 0 1-16,0 0 1 16,0 0-2-16,0 0 1 15,0 0 0-15,0 0 0 16,0 0 0-16,0 0 0 16,0 0-1-16,0 0 1 15,0 0 1-15,0 0-2 16,0 0 1-16,0 0 2 15,0 0-3-15,0 0 1 0,0 0 0 16,0 0 0-16,0 0 1 16,0 0-2-16,0 0 1 15,0 0-1-15,0 0 1 16,0 0 1-16,2 0-3 16,3 0 2-16,2 0 0 15,0 0 0-15,2 0 1 16,-2 0-2-16,2 0 2 15,-2 0-3-15,0 0 3 16,-3 0-1-16,1 0 0 16,-2 0 0-16,-1 0 0 15,2 0-1-15,-1 0 2 0,1 0-1 16,0 0 0-16,4 0 0 16,1 0 0-16,-5 0 0 15,5 0 1-15,-4 0-1 16,0 0-1-16,-2 0 1 15,1 0 1-15,0 0-2 16,1 0 1-16,2 0 1 16,2 0-2-16,0 0 1 15,0 0 1-15,3 0-2 16,-3 0 1-16,-4 0 1 16,-1 0-2-16,-2 0 2 15,1 0-2-15,-3 0 1 16,2 0 1-16,-2 0-2 0,0 0 1 15,2 0 0-15,-2 0 0 16,3 0 0-16,-3 0 0 16,0 0 0-16,0 0 0 15,0 0 0-15,3 0 0 16,-3 0 0-16,2 0 0 16,0 0-1-16,0 0 2 15,0 0-1-15,3 0 0 16,-1 0-1-16,1 0 2 15,0 0-1-15,-2 0 0 16,-1 0 0-16,-2 0 0 16,0 0 0-16,0 0 1 15,0 0-1-15,0 0-1 16,0 0 1-16,2 0 0 0,0 0 0 16,0 0 0-16,1 0 0 15,-3 0 0-15,0 0 0 16,0 0 1-16,0 0-2 15,0 0 1-15,2 0 0 16,-2 0 1-16,0 0-2 16,0 0 2-16,0 0-1 15,0 0 0-15,0 0-1 16,0 0 2-16,0 0-1 16,0 0 0-16,0 0 0 15,0 0 0-15,0 0-1 16,0 0 1-16,0 0 0 15,0 0 0-15,0 0 0 0,0 0 0 16,0 0-2-16,0 0 4 16,0 0-2-16,0 0-1 15,0 0 1-15,0 0 0 16,0 0-1-16,0 0 2 16,0 0-1-16,0 0 0 15,2 0 0-15,0 0 0 16,3 0 0-16,2 0 0 15,-2 0-1-15,-1 0 3 16,-1 0-3-16,-1 0 2 16,-2 0-1-16,0 0 0 15,2 0 0-15,-2 0 1 0,0 0-2 16,0 0 1-16,0 0 1 16,0 0-1-16,0 0 0 15,0 0 1-15,0 0-2 16,0 0 1-16,0 0-1 15,0 0 2-15,2 0-1 16,0 0-1-16,3 0 2 16,0 0-2-16,2 0 2 15,2 0-2-15,0 3 1 16,3-1 0-16,1 0 1 16,4 2-2-16,-4-2 1 15,4 2 0-15,-2-1-1 16,6 1 1-16,3-2 1 0,-2 0-1 15,8-2-1 1,-5 2 1-16,5-2 0 0,0 2 0 16,0-2-2-16,2 4 2 15,1-2-1-15,-1 2 2 16,0 1-2-16,2-3 2 16,4-1-2-16,-1-1 3 15,1 0-4-15,3 0 4 16,-1 0-4-16,-3 0 3 15,-5 0-2-15,-4-1-1 16,-5-3 0-16,-5-1 0 16,-6 3 1-16,-5 0 1 0,-5 2 1 15,-2 0-2 1,0 0 4-16,0 0-3 0,0 0 1 16,0 0 0-16,-2 0 0 15,-3 0-2-15,3 0 1 16,-6 0-2-16,-1 0 0 15,-4 0-2-15,-4 0-3 16,4 0-10-16,3 0-12 16,1 0-34-16,-4 0-56 15,13 0-142-15</inkml:trace>
  <inkml:trace contextRef="#ctx0" brushRef="#br0" timeOffset="106346.75">15409 2221 4 0,'-32'0'408'15,"2"-6"-347"-15,6-6 8 16,12-4-13-16,3 1-31 15,2 2-1-15,-1 5 10 16,8 5 4-16,0 3 2 0,0 0-10 16,0 0 0-1,0 0-8-15,0 0-5 0,0 0-11 16,8 11-3-16,12 12 6 16,10 5-1-16,7 6-3 15,5 2-2-15,1-3-2 16,-1-4 1-16,-3-2-2 15,-9-2 2-15,-10-5-4 16,-6 1 4-16,-9-3 2 16,-5-1 4-16,-5 4-2 15,-27 1-1-15,-14 6-1 16,-9 0-12-16,-7 1-22 16,0-6-24-16,2-6-97 15,26-3-154-15</inkml:trace>
  <inkml:trace contextRef="#ctx0" brushRef="#br0" timeOffset="107230.01">10930 2288 344 0,'7'-11'69'15,"2"5"15"-15,-6 6 7 16,6 0-28-16,-2 0-7 16,-7 0-18-16,0 0-9 15,0 0-9-15,-9 6-20 16,-23 19-1-16,-10 8 0 16,-6 10-2-16,-1 2-2 15,1-4 6-15,4-6 1 0,7-8-2 16,10-8 2-16,13-9-2 15,10-6 1-15,4-4 2 16,0 0-3-16,0 1-5 16,22 6 5-16,10 4 2 15,10 5 1-15,4 6-1 16,5-3-1-16,-6 6-1 16,6 2-22-16,3 2-54 15,10 4-83-15,21 11-194 16</inkml:trace>
  <inkml:trace contextRef="#ctx0" brushRef="#br0" timeOffset="114553.73">15985 2609 62 0,'-2'-2'110'16,"2"2"-39"-16,0 0-5 15,0 0-18-15,0-9-17 16,0-1-7-16,0-4 12 0,-5 0-7 16,1 3 4-16,-1-2-1 15,0 3-13-15,-4 0-3 16,0 3 9-16,2 5 0 16,-3 0-4-16,4 2-3 15,-1 0 14-15,-3 0-6 16,1-2-4-16,3 2-1 15,-3 0 0-15,-1 0-1 16,5 0-2-16,1-2 6 16,4 2-5-16,0 0-5 15,0-2-1-15,0 2-3 16,0 0-4-16,0 0-1 16,0 0 2-16,0 0 0 0,0 0-4 15,0 0-2-15,2 0-1 16,19 0 1-16,11 0 2 15,19 0 5-15,14 0-3 16,8-4 0-16,8-4-2 16,3-7-2-16,6 0 0 15,0-1 1-15,-3 2-2 16,-6 3 1-16,-1 5-2 16,1 4 2-16,0 2-1 15,3 0 0-15,4 0 0 16,0 0 0-16,1 0 1 15,-1 0-1-15,0-6 0 16,-4-1 0-16,-3-1 0 0,-4-1 1 16,-5 4-1-16,-5-2 0 15,-5 1-1-15,-4 4 2 16,-3 0-2-16,-7-2 2 16,1 2-2-16,-8-2 1 15,0 0 0-15,1 0 1 16,1-3-1-16,-1 3 0 15,-5 0-1-15,2 2 1 16,-5 0 0-16,1 0-1 16,-3-1 0-16,0 2 1 15,-4-2 0-15,-5 2-1 16,0-3-1-16,-3 4 0 16,1-3 1-16,0 1 0 0,-5 2 1 15,3 0 0 1,2 0-2-16,-4 0 1 0,9 0 1 15,-1 0 0-15,5 0-1 16,7 0 3-16,4 0-3 16,3 0 1-16,0 0 0 15,-3 0 1-15,1 0-2 16,-1 0 2-16,-5 0-2 16,2 0 1-16,-6 0 0 15,0 0 0-15,-7 0 0 16,-6 0 0-16,-8 0 1 15,-6 0-2-15,-5 0-4 0,0 0-4 16,0 0-11 0,0 0-19-16,-7 0-46 0,-7-8-64 15,3 2-87-15</inkml:trace>
  <inkml:trace contextRef="#ctx0" brushRef="#br0" timeOffset="114846.21">18999 2056 410 0,'-21'0'133'16,"19"0"-75"-16,2 0-4 16,4 0-26-16,24 0-13 15,4 10 6-15,17 16-12 0,6 7 2 16,-3-1 1-16,-5 2-4 15,-10-4-7-15,-12 2 0 16,-9-5 4-16,-11-2 5 16,-5-2 6-16,-14 1-7 15,-32 1-7-15,-16 2-10 16,-17-6-28-16,-13-3-47 16,-11-5-88-16,-10-5-151 15</inkml:trace>
  <inkml:trace contextRef="#ctx0" brushRef="#br0" timeOffset="115462.16">16238 2142 458 0,'0'0'111'16,"0"0"-30"-16,0 0-23 0,-16 11-29 16,-14 10-12-16,-12 10-15 15,-3 4 1-15,-4 2-2 16,-3-1-1-16,5-5-1 16,6-6 3-16,9-7-2 15,11-6 1-15,8-3-1 16,7-7 1-16,6 2-1 15,0-2-2-15,6 7 1 16,21 5 0-16,19 9 6 16,11 8-4-16,12 4 3 15,5 6-5-15,0 7-18 16,-1-1-54-16,8 3-79 16,18 4-201-16</inkml:trace>
  <inkml:trace contextRef="#ctx0" brushRef="#br0" timeOffset="117113.85">21693 2431 277 0,'-14'-3'95'0,"14"3"-49"15,-6 0 11-15,6 0-21 16,0 0-19-16,0 0-1 16,0 0 1-16,0 0 11 15,6 0 6-15,3 0-4 16,-2 0 1-16,5 4 1 15,1 15 2-15,4 10-12 16,3 4-10-16,3 11-3 0,0 0-3 16,3 1-2-16,4 1-2 15,-2-5 1-15,4-1 1 16,-2-1-2-16,2-3 2 16,-2 0 0-16,2-1 1 15,-2-2 2-15,4 3 0 16,1 1-2-16,1 2 1 15,3 3-2-15,1 1-2 16,-1-4-1-16,0 3 0 16,1-6 0-16,-4-8 0 15,-1 1 1-15,-1-6 0 16,3 0-1-16,-8-7 3 16,6-7-2-16,-7 1 0 0,-1 0 0 15,5-1 0-15,-2-5-1 16,3 0 0-16,-3-1 1 15,-1-3-2-15,4 0 2 16,-1 0-3-16,4-11 2 16,6-11 1-16,0-1-1 15,3-3 0-15,6-3-1 16,-2 0 0-16,-1 1-2 16,-2 0 4-16,-5 3-3 15,-2 0 0-15,-5 3 1 16,2-5 0-16,-2-2 0 15,1-4 0-15,-1-5-1 16,3 1 0-16,1 1 0 16,2 0 1-16,-1 2-1 0,-5 4 2 15,-4 2-1-15,-4 6 0 16,-3 1-1-16,-3 3 3 16,-1-3-3-16,0 0 1 15,-1-4 0-15,5-2 2 16,0 0-3-16,-1-2 1 15,2 0-1-15,1-2 2 16,-4 5-1-16,-1 2-1 16,-5 8 2-16,-7 4 1 15,-3 5 0-15,-1 3 0 0,-1-2 3 16,2 0 0 0,-1-7-3-16,3-5 0 0,0-1-2 15,-1 1 0-15,2 1-1 16,-3 2 3-16,-1 5-2 15,-2 4 2-15,-2 4-2 16,0 2 1-16,3 0 0 16,-3 0-2-16,0 0 1 15,2 0-5-15,0-4 2 16,2-1 3-16,-1 1-2 16,-3-3-9-16,0 6-28 15,0-3-43-15,0 0-74 16,-5 4-451-16</inkml:trace>
  <inkml:trace contextRef="#ctx0" brushRef="#br0" timeOffset="118430.46">19776 2281 430 0,'-23'5'80'0,"12"-1"12"15,11-4-21-15,0 2-16 16,0-2-18-16,0 2-17 15,0-2-6-15,0 0-6 16,2 0 2-16,3 0 0 16,7 0 4-16,6 0 6 15,7 0-1-15,12-13-8 16,14 1 3-16,11-4-3 16,15-1-5-16,13 5-2 15,2 1-2-15,8 5 2 16,3 4-1-16,5 2-2 15,9 0 2-15,-1 0-1 16,-3 0-1-16,1 0 3 0,1 0-3 16,-2 0 2-16,5 0-2 15,-8 0-1-15,-2 0 4 16,-4 0 0-16,-10 0-4 16,-7 5 2-16,-1 5 1 15,-9-4-3-15,2 0 2 16,-1-2-1-16,-4 0-1 15,-3-1 1-15,-4-3-1 16,-10 0 1-16,1 0 0 16,-7 0-1-16,-3 0 0 15,3-7 0-15,-10 1 0 16,-5-3 0-16,-4 5 0 0,-6 2 1 16,-1 2-1-16,-4 0-2 15,2 0 3-15,2 0-2 16,5 2 1-16,0 7 0 15,4-2-1-15,4-2 2 16,1 0-2-16,0-4 1 16,0 3 1-16,0-1-1 15,-2-1-1-15,2 2 2 16,-2-2 0-16,-1-1-2 16,2 6 2-16,-2-3-1 15,1 2-1-15,0 0 1 16,-5-1 1-16,-2-3-2 15,0-2 1-15,-3 0 0 0,-1 0 1 16,-7 0-1 0,-10 0 0-16,-5 0 0 0,-4 0 0 15,0 0 0-15,2 0 0 16,-2 0 1-16,0 0-1 16,7 0 0-16,5 0-2 15,4 0 2-15,5 0 1 16,0 0-1-16,-6 0 0 15,-6 0 0-15,-3 0-3 16,-6 0-7-16,0 0-20 16,0 0-28-16,-8 0-35 15,-12 0-87-15,-6 0-156 16</inkml:trace>
  <inkml:trace contextRef="#ctx0" brushRef="#br0" timeOffset="118713.09">23512 2035 340 0,'-13'4'193'16,"13"11"-181"-16,0 1 63 16,19 6-6-16,20 6-34 15,12 1-13-15,5 0-9 16,2-2-5-16,-3-2-1 15,-11-2-2-15,-14-3 0 16,-12-1 8-16,-13-5 5 0,-5 3 0 16,-34 2-10-16,-33 3-3 15,-18 1-18-15,-14-2-22 16,-16-4-68-16,-12-7-87 16,-6-8-176-16</inkml:trace>
  <inkml:trace contextRef="#ctx0" brushRef="#br0" timeOffset="119363.04">20099 1983 537 0,'0'0'85'16,"9"0"-10"-16,4 0 6 15,4-2-29-15,-15 2-17 16,-2 0-9-16,0 0-13 16,-2 0-5-16,-24 2-5 0,-6 13-3 15,-9 6-1-15,-10 8 2 16,-2 4 2-16,-5 6-4 15,6-2-1-15,10-7 4 16,14-7-1-16,17-9-4 16,11-6 0-16,0-4-1 15,0 6 2-15,26 4 1 16,6 7 0-16,7 7 1 16,3 2-1-16,-1 9-24 15,-2 11-52-15,-3 2-115 16</inkml:trace>
  <inkml:trace contextRef="#ctx0" brushRef="#br0" timeOffset="122114.75">10410 1317 261 0,'0'-9'149'16,"5"3"-43"-16,-5 4-14 0,14-2-25 15,-7 2-25-15,-3 2-11 16,-2 0-4-16,1 0-5 16,-1 0-6-16,2 0 2 15,-1 0-1-15,0 0-6 16,-1 0 3-16,0 0-4 15,0 8 0-15,3 14 0 16,-3 23 0-16,0 17-5 16,-2 16-2-16,0 15 0 15,0 13-3-15,0 12 2 0,-13 13-2 16,3 1-1-16,3-4 1 16,5-3 1-16,2-11 1 15,0-4-3-15,0-5-1 16,0-6 3-16,0-2 2 15,0-1-8-15,0-5 8 16,-9-13-1-16,2-5-2 16,0-15 1-16,5-12-2 15,2-16 4-15,0-13-5 16,0-6 0-16,0-11 2 16,0 2-1-16,0-2 0 15,0 0 1-15,0 0 1 16,0 0-1-16,0 0 0 15,0 2 1-15,0-2-1 16,2 4 1-16,-2 2-1 0,2-2 2 16,-2 2-2-16,2 1 0 15,-2-5 0-15,0-2 1 16,0 0-1-16,0 0-3 16,0 0-17-16,0 0-35 15,0-11-51-15,0-30-87 16,6-19-256-16</inkml:trace>
  <inkml:trace contextRef="#ctx0" brushRef="#br0" timeOffset="123446.49">24210 1412 379 0,'0'-17'172'16,"0"5"-91"-16,0 2 9 16,2 1-33-16,3 3-29 15,2 2-7-15,-5 2 0 16,1 0-2-16,-1 2 0 15,0 0 0-15,0 0-1 16,1 0 6-16,-1 10-4 16,-2 36-8-16,0 24-8 15,-14 36-2-15,-7 32-2 16,-2 24-1-16,5 29 3 0,-3 17-2 16,10 6-1-16,6-13 2 15,5-21 2-15,0-31-3 16,7-25-2-16,7-16 0 15,-3-26-4-15,-1-20-3 16,-8-12-5-16,0-25-11 16,-2-14-12-16,0-9-22 15,0-2-7-15,0-7-6 16,0-15-26-16,0-11-95 16</inkml:trace>
  <inkml:trace contextRef="#ctx0" brushRef="#br0" timeOffset="160612.6">16873 9094 205 0,'-28'-20'100'0,"-4"3"-92"16,2-4 13-16,30 7 5 15,0-1-8-15,0-2-3 16,0-1 1-16,0-1 19 16,0-2 19-16,7 7-3 15,-3 2 0-15,-1 3-4 0,-1 5 0 16,1 3-6-16,-1 1-6 15,1 0-2-15,-1 0-4 16,0 0-6-16,-2 0-6 16,0 20-9-16,0 24-7 15,-9 15 0-15,-10 14-2 16,1 2 0-16,6-9-21 16,3-8-20-16,5-5-27 15,-1-9-53-15,5-3-95 16</inkml:trace>
  <inkml:trace contextRef="#ctx0" brushRef="#br0" timeOffset="160898.1">17282 9231 577 0,'0'0'35'16,"0"0"-8"-16,0 0 27 0,7-2-29 15,-2 2-21-15,-5 0 1 16,0 20-13-16,-14 18-25 15,-16 7-33-15,-2 3-74 16,7-6-76-16</inkml:trace>
  <inkml:trace contextRef="#ctx0" brushRef="#br0" timeOffset="161446.07">17811 8932 396 0,'-20'0'103'15,"8"0"-44"-15,3 0 10 16,9-1-24-16,0-2-34 16,0 3-13-16,7 0 1 15,10 0 2-15,3 0 1 0,3 0-2 16,2 7 1-16,-1 9 5 15,-7 5-5-15,0 1 3 16,-8 8-1-16,-5-1 2 16,-4 1 2-16,0 2-4 15,0-2 3-15,-20 2-2 16,-5-3 2-16,-3 4-2 16,-4-6 2-16,2 0-1 15,2-5 6-15,7-7 6 16,8-2-4-16,8-5-1 15,5-4-6-15,0 2-4 16,0-2-4-16,0 2 1 16,12 1-6-16,13-3-15 0,9-4-20 15,3 0-28 1,5 0-46-16,6-4-52 0</inkml:trace>
  <inkml:trace contextRef="#ctx0" brushRef="#br0" timeOffset="161692.6">18306 9274 440 0,'-5'0'179'0,"5"0"-150"0,-4 0 35 16,4-2-9-16,0 2-43 15,0 0 2-15,0 2-7 16,-4 31-8-16,-17 17-5 16,-5 4-10-16,2-2-18 15,-2-5-34-15,5-7-63 16,10-9-48-16</inkml:trace>
  <inkml:trace contextRef="#ctx0" brushRef="#br0" timeOffset="162381.04">19104 8999 214 0,'-4'0'325'16,"-1"0"-279"-16,-6-10 23 0,11-10-7 16,0 4-34-16,0 6-11 15,0 6 1 1,0 2-2-16,0 2 0 0,0 0 1 16,-7 0-11-16,-13 20-5 15,-8 12-3-15,-2 5 3 16,2 2-1-16,3-4 1 15,7-6-1-15,4-6 1 16,7-4 0-16,7-5-1 16,0-4-2-16,0 1 3 15,11-5-1-15,15-2 2 16,8-2-4-16,8-2 2 16,4 0 0-16,2 0-11 0,-9-6-12 15,-9 0-27-15,-14 4-42 16,-9 2-45-16,-7 0-29 15,0 0-118-15</inkml:trace>
  <inkml:trace contextRef="#ctx0" brushRef="#br0" timeOffset="162612.38">19059 9121 318 0,'-7'-25'123'0,"5"6"-39"15,-6-1 5-15,8 5-31 16,0 3-20-16,5 4-15 15,2 5-1-15,-2 3-11 0,2 0 5 16,-3 0 8-16,0 19-8 16,-1 17-6-16,-3 11-5 15,0 11-2-15,-3 3-2 16,-12 9-2-16,-2-6-21 16,6-6-31-16,11-12-73 15,0-14-111-15</inkml:trace>
  <inkml:trace contextRef="#ctx0" brushRef="#br0" timeOffset="162787.07">19545 9438 695 0,'0'2'36'0,"0"-2"3"16,0 0 0-16,0 0-29 15,0 0-12-15,-3 0-12 16,-7 0-42-16,-5 8-76 16,3 11-78-16</inkml:trace>
  <inkml:trace contextRef="#ctx0" brushRef="#br0" timeOffset="163412.03">20009 9117 387 0,'-21'-12'165'0,"17"-7"-104"16,-5 4 12-16,9-6-11 15,0 11-36-15,0 4-7 16,0 4 1-16,-2 2-11 16,-8 0-6-16,-4 0-3 15,-2 10 1-15,0 9-2 16,-3 6-1-16,8 0 4 16,-1 4-4-16,12-5 0 0,0 1 0 15,0-2 3-15,12-2-2 16,10-3 0-16,8 1 1 15,4 1 0-15,-2 0-1 16,0 0-1-16,-4 1 3 16,-6-1 0-16,-6-1 0 15,-7 1-1-15,-2-5 1 16,-7 2 3-16,0-1-4 16,0-3 2-16,-16-1 0 15,-16-1-6-15,-8-5-3 16,4-2 2-16,6-4 4 15,14 0-1-15,6 0 2 0,6 0 0 16,4 0-1 0,0-6 1-16,0-9 0 0,21-3 0 15,2-5 0-15,3-4-2 16,-4 0 3-16,-3-1-1 16,-6-4 0-16,-3-1-2 15,-3 4-2-15,-7-2 2 16,0 4-8-16,0 2-11 15,0 5-4-15,-9 5-8 16,-10 7-25-16,-6-1-43 16,4 3-50-16</inkml:trace>
  <inkml:trace contextRef="#ctx0" brushRef="#br0" timeOffset="163787.94">19380 9469 535 0,'-8'9'51'15,"8"-4"6"-15,0-5 0 16,0 2-31-16,0 8-19 15,0 8-3-15,0 4-15 16,0 9-46-16,-7 4-58 16,-5 3-78-16</inkml:trace>
  <inkml:trace contextRef="#ctx0" brushRef="#br0" timeOffset="164600.76">19457 9394 400 0,'-7'0'65'15,"2"0"10"-15,0 0-16 16,5 2-25-16,-2 5-20 0,-2 0-9 16,-1 4-3-1,-4 8-1-15,-1 2-1 0,2-3 2 16,1-2-2-16,0-5 0 15,-1-4 3-15,4-6-3 16,2 2-2-16,2 1 0 16,0-4 0-16,0 0-2 15,0 0-4-15,0 0-2 16,0 0 7-16,0 0 3 16,0 0 0-16,0 0 3 15,4 0 1-15,8 0-2 16,0-4 0-16,-1-13 0 15,3-4-3-15,-1 0 2 16,2 1-1-16,-4 3 0 0,0 7 1 16,-3-1 0-16,-4 10 2 15,3-2 1-15,-7 3 11 16,0 0 5-16,0 0 1 16,0 7-14-16,-2 12-1 15,-10 3 0-15,-6 1-3 16,1-1-1-16,1 3 1 15,0-2-2-15,3 4 0 16,1-2-1-16,5-4-1 16,2-9 1-16,3-8 0 15,2-2-7-15,0-2-6 16,0 0 4-16,0-8-4 16,7-17-24-16,7-4-28 0,-1-2-66 15,4 6-115 1</inkml:trace>
  <inkml:trace contextRef="#ctx0" brushRef="#br0" timeOffset="167311.93">16576 8634 265 0,'0'-6'90'0,"4"0"2"16,4-2 1-16,1-3-21 16,-5-3-28-16,-4-3-7 15,0 3-14-15,0 1 3 16,0 3-14-16,-18 1-6 0,-5 4-4 16,-7 5 0-16,-4 0 1 15,-10 1-3-15,-2 26 1 16,0 9-5-16,0 3 3 15,10 0-1-15,8-6 0 16,11-8-2-16,11-4 0 16,6-5 1-16,0 1 4 15,0 2-2-15,0-5-1 16,4-1 1-16,3 1 2 16,-3-2 1-16,-4 7 0 15,0 4-1-15,0 4 1 16,0 4 0-16,-18 4-2 15,0-2 1-15,0-2 0 0,-3-3-3 16,2-10-2 0,1-2-4-16,2-7-2 0,4-5 3 15,4-3-4-15,2-1 0 16,4 0 7-16,0 0 1 16,2 0-1-16,0 0 1 15,0 0-2-15,0 0-4 16,0 0-2-16,0 0 3 15,0 0 6-15,10 0 2 16,-4 0-6-16,3 0 5 16,-2 0 11-16,0 3 0 15,5 5 11-15,-1 4 1 16,-1 7-2-16,-1 9-6 16,-3 0-6-16,-6 1-2 0,2-2-5 15,3-6 0-15,-3-4 0 16,6-5-2-16,-2 0-1 15,6-1-5-15,6 1-6 16,2 3-10-16,8-3-16 16,8-8-37-16,7-4-66 15,14 0-92-15</inkml:trace>
  <inkml:trace contextRef="#ctx0" brushRef="#br0" timeOffset="167879.89">15820 8736 389 0,'0'-4'108'0,"0"-4"-51"16,-13 1 12-16,5 0-31 16,-6 1-16-16,-7 2-10 0,-4 4-8 15,-5 0-2-15,0 0-3 16,-2 0 0-16,-7 17 0 15,0 8-1-15,-5 5 1 16,0 6 2-16,2-5 0 16,6 1-1-16,8-6 1 15,8-7 3-15,8-3-3 16,10-5-3-16,2-3-3 16,0 5 4-16,21 1 1 15,6 2 2-15,6 1-1 16,-6-4 0-16,-2 1-1 15,-4 3 1-15,-5 2 2 16,-5-1 2-16,-6 5 0 16,-3 4 2-16,-2-1-1 0,0 3-3 15,-11-1-2-15,-10-4 2 16,-2-7-2-16,0-2 0 16,0-7-2-16,4-4-10 15,2-2-11-15,2-2-26 16,11 0-62-16,4-5-44 15,0-17-123-15</inkml:trace>
  <inkml:trace contextRef="#ctx0" brushRef="#br0" timeOffset="168261.88">16199 8864 391 0,'-13'0'62'0,"7"-2"-17"16,-3 0 14-16,7-4-14 16,2 3-23-16,-7 2-3 15,-5-2-5-15,-1 3-4 16,-8 0 3-16,-7 0 3 15,-9 9-10-15,-6 14-6 16,-6 12 1-16,-1 4 0 0,6 5-1 16,3 1 0-16,7-4 2 15,10-2-1-15,3-3 1 16,12-9-3-16,9-2-3 16,0-6 3-16,14 1-2 15,18-3-11-15,10-9-5 16,-1-1-25-16,10-7-38 15,-3 0-32-15,-6 0-75 16</inkml:trace>
  <inkml:trace contextRef="#ctx0" brushRef="#br0" timeOffset="168457.95">15750 9135 467 0,'-7'0'68'0,"7"0"-51"16,0 0-7-16,12 0-13 15,8 0 3-15,12 0 0 16,8 0-44-16,10-10-82 16,6 4-238-16</inkml:trace>
  <inkml:trace contextRef="#ctx0" brushRef="#br0" timeOffset="169662.88">20549 8753 387 0,'-30'0'208'0,"30"0"-196"15,0 0 25-15,0-5-10 16,10 3-21-16,-8 0-11 15,7-2 6-15,12 0 1 16,2-3-3-16,2 2-3 16,-4 2 0-16,-7-1 4 15,-5 4 0-15,-4 0-1 16,-3 0 5-16,-2 0 8 16,0 0-3-16,0 3-8 15,-7 15-2-15,-14 9-3 16,-4 3-4-16,-3 2-8 15,1-1 8-15,2-2 9 16,4-4-3-16,7-2 2 0,7-7 1 16,7-2-1-16,0-1-2 15,0-2 3-15,4 3-1 16,17-2 1-16,5 0-2 16,-1-1 1-16,-2-5 0 15,-2 0-3-15,-5 1 0 16,-7-1 1-16,-2 0 0 15,-5-4 2-15,-2 1 0 16,0-2 2-16,0-1-2 16,0 2 0-16,0-2 1 15,0 0 0-15,0 2 0 16,0-2 1-16,0 0-3 16,-9 0 2-16,0 0-1 0,2 0 1 15,2 0 0-15,3 0-1 16,-2 0 2-16,-1 11 1 15,3 7-4-15,-3 14 1 16,3 9 1-16,2 4 0 16,0 7-2-16,0 4 2 15,0 0 2-15,0-4 0 16,0-5 2-16,0-14 0 16,0-8-1-16,0-6-2 15,0-9 0-15,0-5-6 16,-16-5-13-16,-12 0-13 15,-11-9-36-15,-3-12-29 0,8-2 10 16,4-1-134-16</inkml:trace>
  <inkml:trace contextRef="#ctx0" brushRef="#br0" timeOffset="169834.83">21114 9587 632 0,'-32'26'58'16,"2"-15"-105"-16,13-9 36 16,13-2-121-16,4 0-145 15</inkml:trace>
  <inkml:trace contextRef="#ctx0" brushRef="#br0" timeOffset="193445.23">22068 12216 292 0,'5'-22'86'15,"-3"1"-34"-15,3-2 21 16,-5 1-24-16,4-9-12 15,1-1-10-15,1 2-1 0,4-2 3 16,-5 8-1 0,-1 5 1-16,-2 8-1 0,-2 5 1 15,2 6 7-15,-2 0-2 16,0 0-9-16,0 0-6 16,-8 17-16-16,-22 28-4 15,-9 17 1-15,-3 17 0 16,1 10 0-16,-3 0 0 15,2 2-9-15,1-2 5 16,2-11-13-16,7-13-19 16,7-11-22-16,-1-19-47 15,10-14-83-15,7-11-111 16</inkml:trace>
  <inkml:trace contextRef="#ctx0" brushRef="#br0" timeOffset="193729.31">21728 12446 448 0,'0'-6'67'16,"0"0"-2"-16,0-5-7 15,0 3-32-15,0-2-17 16,0 5-2-16,0-1-3 16,0 5 2-16,2 1 8 15,-2 0 6-15,0 16-9 16,0 26-10-16,0 19 1 15,-12 16-1-15,1 8 2 16,2-4-3-16,4-8 5 0,5-18-1 16,0-17-3-16,0-16 0 15,16-18-3-15,16-4-6 16,9-20-12-16,10-32-19 16,9-18-37-16,11-13-89 15,-2 4-208-15</inkml:trace>
  <inkml:trace contextRef="#ctx0" brushRef="#br0" timeOffset="-207068.71">10960 16561 114 0,'-4'-5'496'16,"-19"5"-468"-16,4 0-4 16,19 0 28-16,0 0-22 15,0 0-15-15,0 0-4 16,0 0-5-16,16 0 2 16,12 0 10-16,6 0-2 15,5 0-5-15,6 0 8 16,5 0-4-16,3 0-4 15,2 0-2-15,5 0-1 0,2 5-1 16,5-3-2 0,4 2 3-16,1 1-2 0,1 2 1 15,0 4-3-15,1-1-1 16,0-2 0-16,-1-4-1 16,6 3 0-16,1-3 1 15,5-4-2-15,2 4 1 16,-1 0 1-16,-3-2-2 15,-5 6 1-15,-4-1-1 16,-3 5-2-16,-2-2 2 16,-3 1-1-16,-2 1 1 15,-4-1-1-15,2-3 0 16,1-2 0-16,4-2 2 16,0-4-2-16,-1 4-1 0,3-4 2 15,0 0-1-15,1 0 0 16,1 0 1-16,-3 0-2 15,1 0 2-15,5 4 1 16,-3-1-4-16,4 1 4 16,-2 0-2-16,2 0-3 15,4 0 6-15,2-2-3 16,1 6 0-16,3-1 0 16,3 1 0-16,0-4 0 15,1 3 1-15,6-7-2 16,-3 3 1-16,6-3 2 0,-1 0-3 15,4 0 1 1,1 0 1-16,3 0 1 0,1-5-2 16,4-8 0-16,4 2 1 15,-2 1-3-15,5-2 4 16,1 1-2-16,1-1 0 16,1 10-1-16,0-3 2 15,-6 5-1-15,4 0 0 16,-5 0 0-16,-3 0 1 15,-6 0-1-15,-1 0 1 16,-7 7-2-16,-1 1 1 16,-5 0 0-16,-5-1 0 15,-2-3 0-15,-3 4 0 16,-1-2 1-16,1 2-1 0,5-1-1 16,0-3 3-16,5 0-3 15,0-4 2-15,-2 0-1 16,8 0-1-16,1 0 1 15,3 0 2-15,5 0-2 16,0-4 0-16,4-11 0 16,-2 5-1-16,4-2 2 15,1 1 1-15,-1 3-3 16,-3 4 0-16,-2 4 1 16,-3 0 2-16,-6 0-3 15,-1 0 1-15,-1 0 1 16,-2 0-1-16,1 0 1 15,2 4 0-15,1 0 2 0,4 0-3 16,3-4 1 0,-1 0 2-16,7 0-2 0,1 0 2 15,2 0-1-15,-1 0-2 16,3 0 0-16,-2 0 1 16,5 0-1-16,-4 0 1 15,-1 0-1-15,0 0-1 16,-3 0 2-16,-3 0-1 15,0 0 1-15,-3 0-1 16,-1 0 0-16,1 4 0 16,0 3 0-16,-5 1 2 15,-3-4-3-15,-2-2 2 0,-6 6-1 16,6-4 0 0,-2 3 0-16,2-3 0 0,-1 5 2 15,-1-4-2-15,0 4 0 16,-3-4 2-16,3 0-1 15,-2-1-2-15,2 1 2 16,-2-3 0-16,2 2-1 16,0-4 3-16,0 0-3 15,3 0-2-15,1 0 5 16,0 0-3-16,3 0 2 16,2 0-2-16,6 0 1 15,-4 0-2-15,8 0 1 16,-2 0 0-16,0 0 2 15,4 0-4-15,-3 0 3 16,1-4 0-16,-1-3-1 0,1-2 1 16,-1 4-2-16,-2 1 2 15,3-1-1-15,-4 5 0 16,-6 0 0-16,1 0 2 16,-5 0-1-16,-5 0-1 15,-5 0-1-15,-4 9 1 16,-2-4 2-16,-3 0-3 15,-5-1 2-15,-2-4-1 16,1 7-1-16,-5-3 2 16,0-1-1-16,-5 4 0 15,-5 1 0-15,1 0 1 16,-4 3-1-16,-5-2 0 0,-3 0 1 16,-2-2-1-16,-5 1 0 15,-3-4 0-15,-1 1 1 16,-5-4-2-16,-3-1 2 15,-3 0 0-15,-3 4-1 16,-6-4 2-16,0 0-3 16,-6 0 4-16,-1 0-3 15,-3 0 3-15,0 0-2 16,0 0 1-16,-5 0-3 16,2 0 2-16,-2 0-1 15,0 0 2-15,0 0-2 16,0 0 0-16,0 0 0 15,0 0 0-15,0 0 0 0,0 0-9 16,-9 0-13-16,-21 0-55 16,3 0-108-16,3 0-506 15</inkml:trace>
  <inkml:trace contextRef="#ctx0" brushRef="#br0" timeOffset="-178219.18">17922 15409 634 0,'-32'4'30'15,"-5"-4"-25"-15,28 0 39 0,6 0-22 16,1 0-19-16,2 0-2 16,0 0 1-16,0 0-1 15,0 0-1-15,0 0 1 16,0 0 5-16,0 0 11 16,0 0 4-16,0 0 2 15,0 0-2-15,0 0 1 16,0 0-5-16,0 0-1 15,0 0 0-15,0 15-4 16,0 4-1-16,0 10-6 16,0 14 4-16,0 4-2 15,0 21 1-15,0 14-7 16,0 21-1-16,0 17-1 0,0 11 0 16,0-2 1-16,5-8-3 15,7-21-1-15,1-15-11 16,-3-23-10-16,1-17-20 15,-7-16-29-15,-1-18-45 16,-3-7-60-16,11-4-90 16</inkml:trace>
  <inkml:trace contextRef="#ctx0" brushRef="#br0" timeOffset="-177252.84">17749 15316 614 0,'-24'-32'27'15,"-2"17"52"-15,12 15-6 0,9 0-29 16,3-4-19 0,2 4-8-16,0 0-5 0,0 0-4 15,0 0-5-15,17 0-1 16,19 0 3-16,12 0-5 15,14 0 3-15,17 0-3 16,6 0 1-16,14 0-2 16,6 0 2-16,6 0 0 15,-3 0-1-15,-4 8-1 16,-7 6 1-16,-8-1 0 16,-6-3 0-16,-7-6-1 15,-5-4 1-15,-4 0 0 16,-2 0-1-16,-8 0 1 15,-9 0 0-15,-4 0 0 0,-10 0 1 16,-6 0-1-16,-7 0 0 16,-7 0 0-16,-5 0 0 15,-5 0 0-15,-1 0 1 16,-3-4-1-16,0 4 2 16,0 0-3-16,0 0 4 15,0 0-2-15,0 0-1 16,0 0-1-16,0 0 1 15,0 0 1-15,0 0 0 16,0 0-1-16,0 0 1 16,2 0 0-16,-2 0-1 15,0 0 0-15,0 0 1 0,0 0-1 16,0 0 2-16,0 0 1 16,0 0-4-16,0 0 2 15,-7 0-2-15,-2 0 1 16,2 0-1-16,2 4 0 15,1-2 1-15,1 7 1 16,1-1 1-16,0 2 1 16,2-2 0-16,-2 3 2 15,2-5-2-15,0 2 2 16,0 0-3-16,0-1-1 16,0 1-1-16,0-2 0 15,0 2 0-15,0 3 1 16,0-3 0-16,-2 3 1 0,-1 3 0 15,3 5 2 1,-2 4 1-16,2 10 0 0,-3 10 2 16,3 19 0-16,-2 17-5 15,2 20 3-15,0 15-4 16,0 0-1-16,0 2-1 16,14-6-5-16,9-11-24 15,0-10-42-15,4-23-46 16,12-10-124-16</inkml:trace>
  <inkml:trace contextRef="#ctx0" brushRef="#br0" timeOffset="-157118.29">14899 17903 224 0,'-14'3'144'16,"-16"-3"-107"-16,-4 0-3 0,25 0 15 16,2 0-24-1,7-3-13-15,0-2-4 0,0 4-5 16,0-4 2-16,0 1 2 16,0 4 10-16,0 0 12 15,0 0-5-15,0 0-3 16,2 0-7-16,-2 0-2 15,5 0 0-15,4 0 6 16,3 0 1-16,5 0-1 16,2 0-6-16,7 0-1 15,6-4 0-15,5-2-3 16,4-3-2-16,5 5-4 0,2 0 1 16,3-2 2-16,2 2-2 15,-1 0-2-15,-1-2 1 16,-2-3-2-16,-1 5 2 15,0-2-1-15,0-5 5 16,1 3 5-16,1 0 2 16,-4 8 3-16,3-2-5 15,-8 2 1-15,0 0-2 16,1 0-2-16,-1 0-3 16,-4 0-3-16,0 2 0 15,0 2-1-15,0-4 0 16,0 0 1-16,-1 0-1 15,-6 0 1-15,2-4 0 0,-4-3-3 16,2-1 2 0,0 8 0-16,-2-1-1 0,1 1 2 15,1 0 0-15,-2 0-3 16,0 0 2-16,-4 0 0 16,2 0 0-16,2 0-1 15,-1 0 0-15,1 0 1 16,0 0-1-16,-5 0 1 15,4 0 0-15,6 0 0 16,1 0 3-16,3 0 2 16,2 0-4-16,0 0-1 15,0 0 1-15,2 1-1 0,-6 4-1 16,1-2 0-16,-3 4 1 16,-3-7-2-16,-1 4 2 15,-3-4-1-15,-1 0 0 16,1 0 1-16,-4 0-1 15,-1 4 1-15,5-4-2 16,-3 0 1-16,7 0 0 16,2 0 1-16,2 0-2 15,3 5 2-15,0-2-1 16,3-1-1-16,1 7 2 16,4-3-1-16,-1-2-1 15,2 5 1-15,3-5 1 16,-6 2-2-16,8-2 1 15,-3 2 0-15,5 2 1 16,0-8-1-16,-5 4 0 0,1 1-2 16,-8-3 4-16,3 2-3 15,-3 4 2-15,-4-2-1 16,5-1-1-16,1 5 1 16,-4-3 1-16,1 4-1 15,-1-2 0-15,-1-3 0 16,1 2-1-16,1-3 2 15,-3-1-2-15,-3-2 1 16,5 2 0-16,-5 0 1 16,4-4-1-16,-1 4-1 15,-5-2 2-15,2-2-2 16,0 4 2-16,-1 0-2 0,1 2 2 16,6-1-1-16,-1-1 0 15,2 4-1-15,1-6 2 16,-1 2-2-16,0-4 1 15,3 4 0-15,-3-4 1 16,3 4-3-16,2 1 4 16,-3-3-3-16,4-2 1 15,-6 4 0-15,3-1 1 16,-3 2-1-16,0 0 0 16,2 1-2-16,-5-2 3 15,1-4-1-15,-2 4 0 16,0-4 1-16,0 2-2 15,0 2 1-15,-1 0 0 0,3 1 0 16,-1-5 0-16,-4 2 1 16,1-2-2-16,-8 2 1 15,5-2 0-15,-4 0 1 16,0 0-1-16,4 0 0 16,-4 0 0-16,6 0-1 15,3 0 2-15,-3 0-1 16,3-2 0-16,-3-5 0 15,1 3 0-15,0 0 0 16,-3 4 0-16,2-6 0 16,-1 6-1-16,-3-4 2 15,-3 4-2-15,3 0 2 16,0-5-2-16,-1 5 2 16,4-1-1-16,-1 1 0 0,5 0 0 15,0-3 1-15,4 1-1 16,5-3 1-16,-2 2-3 15,4-1 3-15,-2-3-2 16,0 3 2-16,0-4-1 16,3 2-1-16,-4-2 3 15,-1 2-3-15,-3-3 1 16,-2 5 0-16,1 4 1 16,1 0-2-16,-2 0 1 15,-2 0-1-15,0 0 2 16,-5 0 0-16,1 0-2 15,-6 0 1-15,1 0 1 16,-1-2-1-16,-4-2-1 0,0 4 2 16,-2 0-2-16,-1 0 0 15,1 0 1-15,3 0 1 16,-4 0-1-16,3 0 0 16,0 0 0-16,0 4 1 15,2-4-2-15,0 2 1 16,5-2 1-16,0 0-2 15,0 0 2-15,0 0-2 16,0 0 2-16,-4 0-2 16,1 0 1-16,-1 0 0 15,-2 0 1-15,0 0-1 16,-1 0-1-16,0 0 1 0,-5 0 0 16,3 0 0-16,0 0-1 15,-3-2 3-15,3-2-2 16,2 0-2-16,-3 0 2 15,1 4 1-15,2 0 0 16,1 0-1-16,0 0-1 16,4 0 2-16,4 0-2 15,-2 0 1-15,2 0-1 16,5 0 1-16,0 0-2 16,4-2 1-16,0-2 0 15,2-1 1-15,2 5-1 16,2-4 1-16,0 4 0 15,2 0-1-15,-1 0 2 0,-2 0-1 16,0 0-1 0,-4 0 0-16,-1 0 1 0,0-4-3 15,-3-2 0-15,1 2 2 16,-3-2 1-16,3 2 0 16,1-2-1-16,1 6 1 15,0 0 0-15,3 0 1 16,6 0-2-16,6 0 1 15,4 11 2-15,6 4-2 16,1 2 3-16,0-3-3 16,-7 1 2-16,-6-9-2 15,-5-2 1-15,-8 0 1 0,-4-4-1 16,-4 0 1 0,-4 0-1-16,-3 0 0 0,-1-8 3 15,-2-3-2-15,-2 3 2 16,-3-2-2-16,1 6 3 15,-1 2-2-15,3 2 2 16,2 0 0-16,0 0-2 16,0 0 1-16,2 0-1 15,3 6 0-15,2-2-1 16,2 0-1-16,0-2-1 16,2-2 2-16,3 0-3 15,3 0 4-15,5-6-1 16,2-2-2-16,1 2 4 15,-2-3-6-15,4 5 4 16,10 4-2-16,0 0 0 0,9 0 1 16,-2-2-2-16,2-2 2 15,2-5-1-15,-4 4 1 16,-1-8-1-16,2-2 0 16,0 1 0-16,-3 8 0 15,1-3 0-15,1 5 0 16,-5 4 1-16,8 0-2 15,-6 0 1-15,-2 0 1 16,0 0-1-16,-6 0 0 16,0 4 0-16,-2-4-1 15,-6 4 2-15,0 1-1 16,-6-3-2-16,-5-2 4 0,-3 4-3 16,-6 0 2-16,0-4-2 15,-6 6 1-15,-1-2 0 16,0-4 1-16,-6 5-2 15,2-2 1-15,1 2 0 16,-2-3 0-16,3 2-1 16,-1-4 2-16,3 3 0 15,-3-3-2-15,5 6 0 16,0-2 2-16,-5-3-1 16,5 4 0-16,-1-1 1 15,1 2-3-15,1-2 3 16,0-4-2-16,-1 4 2 15,0 1 0-15,3-5-2 0,-2 0 2 16,-1 1-1 0,7-1-1-16,2 3 1 0,3-1 2 15,7 6-1-15,1-2-2 16,4-6 4-16,-4 4-2 16,2 0-1-16,2-4-1 15,-6 5 1-15,1-5 0 16,-5 4 1-16,-3-2-2 15,-2 6 2-15,-4-2-1 16,-5-2 0-16,-3 0-3 16,-1 5 6-16,-1-3-3 15,1-3-3-15,0 4 6 0,1-3-4 16,3 5 1 0,2-3-2-16,1-2 4 0,2 5-2 15,-4-5 0-15,-1-2 1 16,-2-2-2-16,0 0-1 15,-1 4 4-15,4-4-1 16,-1 0-1-16,2 4 0 16,0 0 0-16,0 2 2 15,1-2 0-15,-3 2 2 16,-1-1 0-16,2-1-1 16,-3 5 1-16,0-5-2 15,-4-3-1-15,2 3 0 16,-3-4 1-16,-2 0-2 15,-5 0 0-15,0 0 0 16,1 0 0-16,-3 0 0 0,2 0-2 16,-1 0 4-16,2 0-2 15,-1 0 0-15,-2 0 0 16,-3 0 0-16,0 5 0 16,-4-3-3-16,0 2-1 15,0-4-9-15,0 4-21 16,-8-4-26-16,-24 0-73 15,-5 0-187-15</inkml:trace>
  <inkml:trace contextRef="#ctx0" brushRef="#br0" timeOffset="-82152.99">11489 15608 43 0,'58'29'21'0,"2"2"-6"15,9 2-9-15,5-3-6 16,-1 2 0-16,2 2-9 0,2-5 0 16,-2-3-4-16,-5-1-10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226.01904" units="1/cm"/>
          <inkml:channelProperty channel="Y" name="resolution" value="3561.63037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7-18T17:33:39.4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5777 10425 126 0,'-8'-4'39'15,"4"2"-6"-15,-1 0 12 16,3 0-11-16,0 0 1 16,2 2-8-16,0 0-3 15,0 0 0-15,0 0-3 16,0 0-3-16,0 0-1 15,0 0-1-15,0 0-1 16,0 0-2-16,0 0 2 16,0-2 9-16,4-6 27 0,5-3-12 15,-1 3 3-15,-1 2-16 16,-3 2-9-16,-2 4-5 16,5-2-4-16,5-2 1 15,6-3-3-15,5-1-1 16,9-1-3-16,7 0-1 15,1-2 1-15,3 3 0 16,-2 2-3-16,-1 2 2 16,-1 1 0-16,-2 1-1 15,4 0 1-15,-1 0 0 16,1-5-1-16,2 0 0 16,-1-3-1-16,1-3 0 15,4 3 2-15,-6 0 0 0,0 7-1 16,-7 3-1-1,0 0 2-15,-2 0 4 0,-5 10-2 16,0 1-3-16,-1-3 1 16,-1-4 0-16,7-1-3 15,3-3 3-15,7 0-2 16,-1 0 1-16,4-11 0 16,4-4 0-16,2 1 0 15,4-1 0-15,-2 5 1 16,0 0-2-16,0 1 3 15,-5 5-4-15,-2 0 3 16,-2 2-2-16,-5 2 1 0,0-1 2 16,0 1-4-16,-4 0 3 15,-3 0-2-15,2 0 1 16,-4 0 2-16,2 0-4 16,3-3 2-16,-1-5-2 15,6-1 1-15,-3-1 1 16,4-1 1-16,-3 3-2 15,2 2 1-15,4 4-1 16,-6 0 2-16,2 2 0 16,1 0-1-16,-2 0 2 15,-2 6-2-15,3 5 2 16,-2-1 0-16,1 0 1 16,3 3 0-16,4-1 2 0,3 0 2 15,3 1 0 1,5-1-3-16,-1-5-2 0,-5-1 1 15,-6-4 2-15,2-2 1 16,-6 0 0-16,-4 0-2 16,2-2 1-16,0-15-2 15,0-1 1-15,2 0 0 16,1-4-2-16,-5 2-2 16,2-1 0-16,5 0 2 15,-5 7-2-15,2-1 0 16,-4 3 0-16,2 1 1 15,-4-1-1-15,1 1 1 16,1 5 0-16,-3 0-1 16,-1 0 1-16,-1 4-2 0,-2 2 5 15,0 0-2 1,-3 0 1-16,-3 0 2 0,-3 2-2 16,-1 10 1-16,-2-1-1 15,6 3-2-15,-2 3 2 16,3-1-1-16,1 3-1 15,2-1 3-15,4-1-3 16,2 6 2-16,3-4 0 16,3-1-3-16,1-1-1 15,4-9 1-15,6-8 0 16,5 0-8-16,1-8 0 16,-3-19-23-16,-5 0-34 15,-12 4-55-15,1 9-98 16</inkml:trace>
  <inkml:trace contextRef="#ctx0" brushRef="#br0" timeOffset="7618.5">20483 4868 402 0,'-9'-21'77'0,"-3"5"-34"16,5-9 43-16,7-4-42 16,2-2-23-16,17-5-1 15,2 6 6-15,-5 7 5 16,-5 6 4-16,-4 11 3 16,-4 4 4-16,-3 2-12 15,0 0-12-15,0 2-9 16,-10 28-7-16,-17 23-4 15,-3 21 0-15,-5 19 0 16,0 9 1-16,11 8 3 16,-2-1-1-16,8-1 0 15,-1-8-11-15,3-18-21 16,5-24-11-16,11-25-22 0,0-24-36 16,34-9-77-16,16 0-56 15</inkml:trace>
  <inkml:trace contextRef="#ctx0" brushRef="#br0" timeOffset="7884.47">20930 4619 455 0,'0'-5'149'0,"-6"2"-70"15,-7 1 0 1,13 2-36-16,0 0-28 0,0 0-12 15,0 4-1-15,0 30 2 16,-5 21-1-16,-13 25 0 16,-10 24 1-16,-9 19 2 15,-4 13-1-15,-8 5-4 16,11-12 0-16,12-28-21 16,22-33-43-16,4-27-50 15,18-12-65-15,17 1-142 16</inkml:trace>
  <inkml:trace contextRef="#ctx0" brushRef="#br0" timeOffset="8088.15">20453 5137 590 0,'-30'0'49'0,"2"-10"44"15,28 3-46-15,0 3-25 16,0 0-21-16,10 2-3 16,17-4 1-16,13-2-17 15,10-6-34-15,9-1-56 16,18-2-91-16</inkml:trace>
  <inkml:trace contextRef="#ctx0" brushRef="#br0" timeOffset="8550.87">21180 4690 516 0,'-23'-10'60'0,"14"-6"8"16,-3 7-11-16,10 4-28 16,2 5-23-16,0 0 1 0,0 0-5 15,0 13 3 1,0 22-5-16,0 9 1 0,0 1-1 16,2-5 3-16,15-10-4 15,4-11-2-15,7-9 3 16,10-10 0-16,5 0-1 15,4-16-3-15,-2-18-6 16,0-9 6-16,-4-4 2 16,-9-1 1-16,-9 2 5 15,-16 7 5-15,-7 6 2 16,0 6 0-16,-23 6 3 16,-10 9-1-16,-1 8-5 15,-9 4-1-15,-8 0-7 16,-7 18-11-16,1 5-18 0,11 0-18 15,14-8-57-15,24-10-89 16,8 6-195-16</inkml:trace>
  <inkml:trace contextRef="#ctx0" brushRef="#br0" timeOffset="8754.04">21180 4690 453 0,'94'-118'97'0,"-110"118"-25"16,3-5-7 0,13 1-36-16,0 4-26 15,0 0-7-15,6 17 5 0,11 16 1 16,-4 6-25-16,4 3-21 16,1-7-18-16,3-6-34 15,4-6 4-15,3-1-65 16</inkml:trace>
  <inkml:trace contextRef="#ctx0" brushRef="#br0" timeOffset="8964.56">21408 4557 429 0,'-14'-2'116'16,"10"2"-54"-16,-11 0-6 0,11 0-26 15,0 4-27-15,-9 21-2 16,-4 8 0-16,-4 7 0 16,-7-1-24-16,2 0-20 15,0-8-34-15,2-4-45 16,18 0-120-16</inkml:trace>
  <inkml:trace contextRef="#ctx0" brushRef="#br0" timeOffset="9385.04">21838 4659 245 0,'-23'-7'369'15,"-2"2"-338"-15,2-18 21 16,23 16-33-16,0-1-14 15,2-1-12-15,3 8-9 16,-5 1-7-16,0 0 23 16,0 22 1-16,-17 12-1 15,-3 3 1-15,-1-4-1 16,5-10 0-16,4-13 1 16,8-6 0-16,4-4-3 15,0 0-18-15,0-16 15 16,6-17 0-16,20-13-21 0,6-2 6 15,0 5 14-15,-2 8 5 16,-4 8 1-16,-8 10 5 16,-2 9 15-16,-4 8 0 15,-3 0 2-15,-2 0-6 16,-5 27-2-16,-2 12-7 16,0 9-4-16,0 10-1 15,-2-1-3-15,-7-5-43 16,7-4-141-16</inkml:trace>
  <inkml:trace contextRef="#ctx0" brushRef="#br0" timeOffset="9851.53">22367 4628 623 0,'-11'-4'27'0,"-10"-11"45"16,12 9-19-16,4 3-29 16,5 0-21-16,0 3 0 15,0 0-4-15,0 0-5 16,0 0 11-16,3 12 3 15,-3 23-1-15,0 21-2 16,-9 26 10-16,-19 20 5 0,0 23-9 16,-4 14-9-1,-2 5 0-15,2 1-19 0,13-18-58 16,14-32-98-16,7-16-186 16</inkml:trace>
  <inkml:trace contextRef="#ctx0" brushRef="#br0" timeOffset="10517.81">22611 5141 400 0,'0'-4'118'0,"0"-1"-36"15,-9 0 4-15,9 3-37 16,0 2-30-16,0 0-1 15,0 0-5-15,-5 23-9 16,-1 20-1-16,-2 15-1 16,4 8 1-16,-3-6-1 15,7-8 4-15,0-11-4 16,2-14-2-16,30-20-1 16,7-7 0-16,5-3 0 15,6-30-2-15,-1-10-1 0,-3-10-5 16,-2-13 4-1,-10 5 3-15,-10 3 0 0,-15 5 3 16,-9 10 3-16,0 10 8 16,-19 11 2-16,-8 9 6 15,-6 13-6-15,-10 0-8 16,-8 8-4-16,-6 22-1 16,4 4-12-16,6 2-19 15,13-12-13-15,21-15-74 16,13-9-106-16</inkml:trace>
  <inkml:trace contextRef="#ctx0" brushRef="#br0" timeOffset="10816.55">22604 4839 421 0,'-25'0'66'16,"11"-7"17"-16,0-5-15 15,14 10-39-15,0 0-22 16,2-2 2-16,19 4 2 16,7 0 6-16,13 0 2 15,5 0 0-15,2 0-9 16,5 8-8-16,-4-1-3 0,-10-3-8 15,-2-3-33-15,-12-1-30 16,-12 0-17-16,-3 0-25 16,-10 0 21-16,0-1-93 15</inkml:trace>
  <inkml:trace contextRef="#ctx0" brushRef="#br0" timeOffset="11057.11">22829 4714 81 0,'-32'-20'245'0,"9"6"-145"16,5 9 11-16,16 5-21 15,2-2-56-15,0 2-25 16,0 0-5-16,23 0 18 16,14 11-6-16,8 5-8 0,0 5 5 15,0 1 0-15,-3 1-7 16,-13-7-3-16,-8-3 2 16,-12-5-1-16,-6-1 5 15,-3-1 1-15,0 2-4 16,-21 4-2-16,-15 4-4 15,-7 2-15-15,5 1-30 16,3-5-36-16,12-4-72 16,19 5-132-16</inkml:trace>
  <inkml:trace contextRef="#ctx0" brushRef="#br0" timeOffset="11518.07">23204 4758 505 0,'-20'-2'117'16,"6"-2"-49"-16,3-6 2 15,11 10-46-15,0 0-21 16,4 0-8-16,17 0 7 15,9 16-1-15,7 7 7 16,-1 6-1-16,3 8 0 16,3 7 3-16,-5 1 5 15,-3 1 0-15,-4-7-4 0,-2-4-7 16,-5-6 0-16,-5-9-3 16,-2-2 1-16,-7-12-2 15,-4-4 1-15,-5-2 1 16,0 0 1-16,0 0 1 15,0 0-1-15,0 0 3 16,0 0 5-16,-11 1-9 16,-8 10 1-16,-7 8-2 15,-8 5 1-15,-5 14 0 16,-6 8-1-16,-4 7-1 16,3-1 0-16,9-2-6 15,12-5-31-15,11-3-36 16,14-11-73-16,7-10-131 0</inkml:trace>
  <inkml:trace contextRef="#ctx0" brushRef="#br0" timeOffset="11797.31">23980 5178 602 0,'-23'-1'131'0,"19"-6"-85"16,4 3 8-16,0 2-27 16,32 2-12-16,18 0-2 15,17 0-10-15,2 0-3 16,-7 0-20-16,-14 10-24 15,-10 7-24-15,-11-3-51 16,-9 1-47-16,-9 6-80 16</inkml:trace>
  <inkml:trace contextRef="#ctx0" brushRef="#br0" timeOffset="11979.39">23980 5377 672 0,'-12'8'58'15,"10"-4"31"-15,2-4-11 16,0 3-46-16,21 1-27 16,16 6 1-16,14 1-3 15,13-5-3-15,5-2-23 16,-5-2-43-16,-11 1-75 16,-5 17-147-16</inkml:trace>
  <inkml:trace contextRef="#ctx0" brushRef="#br0" timeOffset="14004.61">25475 5337 254 0,'-30'0'350'16,"7"0"-311"-16,1-5 44 15,20 1-37-15,2 4-26 16,17-3-14-16,28-1 1 16,23 3 1-16,18-2 0 0,8 3-8 15,3 0-1-15,-10 0 4 16,-9 3-3-16,-18 9-24 16,-14 0-15-16,-18 0-38 15,-21-7-58-15,-7-1-19 16</inkml:trace>
  <inkml:trace contextRef="#ctx0" brushRef="#br0" timeOffset="14386">25554 5303 456 0,'-21'0'56'16,"0"-3"33"-16,12-2-34 0,9-2-16 15,0 5-20-15,0 2-15 16,0 0-4-16,0 0 2 16,0 6-1-16,-2 17-1 15,-5 9 0-15,-3 2 3 16,-3 8 3-16,-1 9-2 16,-2 10-1-16,-3 4 5 15,1 5 0-15,-1-2-2 16,6-6-2-16,4-13 0 15,4-9-3-15,5-15-2 16,0-9 2-16,0-10 1 0,0-6 0 16,0 0 2-1,0 0 12-15,-9-6-8 0,-12-17-7 16,-9-6 1-16,-7-4-12 16,1 3-10-16,1-6-24 15,10 0-32-15,4 3-44 16,14 5-54-16</inkml:trace>
  <inkml:trace contextRef="#ctx0" brushRef="#br0" timeOffset="15100.74">25715 5512 417 0,'-11'0'66'0,"-4"0"1"15,4 0-10-15,11-2-35 16,0-1-20-16,9-2 0 16,14 2 3-16,5 3-3 0,2 0 2 15,0 0-1-15,-2 3-1 16,-4 7 2-16,-7 0 5 15,-8 7-2-15,-9 1 7 16,0 3-3-16,0 6-3 16,-20 4-1-16,-10-2-1 15,-6 0 1-15,0 0-3 16,-8-2-1-16,-2 0 0 16,-2-4 1-16,6-1 2 15,8-3 2-15,14-7 1 16,14-5-4-16,6-7-4 15,0 0 1-15,10 0-2 16,10 8 2-16,5 5 0 0,10-1 0 16,7-2-3-1,1 1-28-15,4-5-40 0,-4 0-55 16,6 4-55-16</inkml:trace>
  <inkml:trace contextRef="#ctx0" brushRef="#br0" timeOffset="15502.64">26004 5553 468 0,'0'-8'67'15,"-2"4"-5"-15,-7 2 2 0,9 2-43 16,0 0-17-16,0 0-6 15,0 0-2-15,-2 16 2 16,-5 9 4-16,-3 6-3 16,-3 0-1-16,2 0-12 15,-4-4-3-15,9-4-2 16,1-12 16-16,5-6 1 16,0-5-5-16,0 0 2 15,7-14 7-15,14-14 0 16,7-6-3-16,2 1 2 15,0 2 0-15,-4 8-2 16,-7 8 2-16,-2 4-1 0,-8 10 3 16,-3 1 8-1,-1 0 3-15,-1 0 1 0,-4 10-3 16,2 11-7-16,-2 6-3 16,0 2-1-16,0 2-19 15,0-4-50-15,0-1-111 16</inkml:trace>
  <inkml:trace contextRef="#ctx0" brushRef="#br0" timeOffset="15867.07">25105 5023 189 0,'-48'-2'385'16,"18"-2"-361"-16,11-9 46 15,19 9-25-15,0 2-29 16,35 1 3-16,27 1-2 15,28-3-2-15,25 1-1 0,14 2-3 16,4 0-4 0,-1 0-3-16,-4 8-3 0,-10 9-4 15,-20 3-10-15,-20 3-26 16,-29-2-29-16,-21-4-47 16,-13-3-59-16</inkml:trace>
  <inkml:trace contextRef="#ctx0" brushRef="#br0" timeOffset="16088.95">25927 4499 543 0,'-26'0'97'0,"9"0"-44"0,4-2 16 16,13 2-30-16,0 0-30 15,0 0-13-15,2 13 6 16,7 30 2-16,-1 23-4 16,-8 25 2-16,0 7-8 15,-10 3-58-15,3-12-90 16,7 2-211-16</inkml:trace>
  <inkml:trace contextRef="#ctx0" brushRef="#br0" timeOffset="16551.61">26681 4638 333 0,'-39'-33'301'15,"11"4"-280"-15,8-6 41 16,20 16-36-16,0 3-14 16,25 1-10-16,14 11-3 15,9 4 4-15,8 0 1 16,1 12-1-16,1 11-3 16,0 0 2-16,0-5 4 0,-2-5-1 15,-7-5-3 1,-6-4 0-16,-15-1 0 0,-3-3 1 15,-6 0-4-15,-6 1 3 16,-2-1 1-16,-7 3-1 16,-2-3 2-16,-2 0 4 15,0 2-3-15,0 0 2 16,0 2-5-16,0 0 0 16,0 10 1-16,0 7-3 15,0 12 1-15,0 6 0 16,0 5 1-16,0 6-4 15,0-3-21-15,0 1-35 16,0-6-44-16,0-12-75 0,13 4-104 16</inkml:trace>
  <inkml:trace contextRef="#ctx0" brushRef="#br0" timeOffset="17183.93">26794 4655 423 0,'-35'-19'80'15,"12"2"-22"-15,5-2 6 16,13 16-17-16,5-2-26 0,0 5-17 16,0 0-1-1,0 0 1-15,0 7-4 0,0 28 5 16,10 12-3-16,1 9 0 15,0 2-3-15,6-1 3 16,-4-6-1-16,3-7-2 16,-2-5 3-16,0-12-3 15,-3-3 1-15,1-5 1 16,-5-4-1-16,-5 1 2 16,-2 1-1-16,0 4 0 15,0-1 1-15,0 7-1 16,-12 6 2-16,-6 3-3 15,0 7 1-15,-2 2 1 16,1 5 1-16,0 2 0 0,1 2 7 16,-1 0 5-16,2-5-2 15,-2-1 1-15,5-2-4 16,0-7-1-16,5-10 1 16,2-8-5-16,7-11-1 15,0-9-2-15,0-1 2 16,0 0 3-16,0 0 0 15,14 0 0-15,11 0 2 16,10 0-1-16,8 0-3 16,6 0-1-16,6 0-3 15,3 14-1-15,2-5 1 16,-4 4 0-16,-7-3-1 16,-10 0-1-16,-11-3 2 0,-12-3 0 15,0 0-2-15,-12-4 2 16,-2 0-1-16,-2 0 0 15,0 0-8-15,0-21-8 16,0-22-41-16,0-25-53 16,0-8-106-16</inkml:trace>
  <inkml:trace contextRef="#ctx0" brushRef="#br0" timeOffset="17567.59">28192 4777 348 0,'0'-2'104'0,"0"2"-52"15,0 0 44-15,0 0-33 16,2 2-28-16,4 24 2 16,-4 18-13-16,-2 14-1 15,0 12 1-15,-14 9-11 0,-9 12-6 16,-4 7-6-16,-1 9 0 15,0 1-15-15,3-13-44 16,8-18-33-16,15-25-49 16,2-17-161-16</inkml:trace>
  <inkml:trace contextRef="#ctx0" brushRef="#br0" timeOffset="17984.25">28404 5220 201 0,'-20'-13'360'0,"10"3"-331"15,6-5 37-15,4 5 2 16,0-2-46-16,12 4-16 16,5 4 2-16,5-1-5 15,5 5 2-15,3 0-1 16,2 0 3-16,3 0-5 16,-5 6-1-16,-3 5 1 0,-4 1-1 15,-7 5 1 1,-5-1-4-16,-1 9 4 0,-3 11-2 15,-7 7 3-15,0 11-1 16,0 6 0-16,0 2-2 16,0-4-4-16,-5-4-16 15,5-11-35-15,0-18-56 16,7-15-35-16,21-3-179 16</inkml:trace>
  <inkml:trace contextRef="#ctx0" brushRef="#br0" timeOffset="18196.18">28816 5197 546 0,'-4'-15'43'15,"1"3"40"-15,3 2 9 16,0 3-43-16,0 7-26 16,0 0 2-16,0 0-15 15,0 7-7-15,-20 24-7 16,-15 14 2-16,-11 22-3 15,-12 3-17-15,-11 5-3 16,-8-3-2-16,5-16-28 16,10-12-41-16,20-17-75 15,30-13-145-15</inkml:trace>
  <inkml:trace contextRef="#ctx0" brushRef="#br0" timeOffset="18480.63">28418 4930 509 0,'-4'0'28'0,"4"0"-1"15,9 0 40-15,27 0-4 16,13 2-40-16,9 7-12 15,4-5-6-15,-8-2-1 16,-12 0-7-16,-5-2-18 0,-12 0-14 16,-9 0-24-1,-9-4-23-15,-7-7 18 0,0 1-16 16,0-5-86-16,-18 1 43 16,-5 1 19-16</inkml:trace>
  <inkml:trace contextRef="#ctx0" brushRef="#br0" timeOffset="18717.78">28669 4824 99 0,'-28'-22'95'0,"9"2"51"15,10 8-86-15,9 6 29 16,0 2-4-16,0 4-29 16,5 0-21-16,9 0 8 15,6 0-15-15,6 0-9 16,2 17-7-16,1 4-7 16,1 4 0-16,0 1-3 0,0 1 0 15,-4-6-3-15,-8-2 0 16,-6-7-6-16,-10-4-1 15,-2-2-2-15,0 5 6 16,-17-1-9-16,-15 9-5 16,-4 1-23-16,-8 1-35 15,2 2-50-15,8-1-61 16</inkml:trace>
  <inkml:trace contextRef="#ctx0" brushRef="#br0" timeOffset="19184.59">28961 4957 607 0,'-18'-7'12'15,"13"2"71"-15,5 5-10 16,0 0-45-16,5 0-26 16,8 4 5-16,10 21 1 15,3 8-3-15,4 8-3 16,2 3 3-16,0-1 0 16,-2-4 2-16,0-2-3 0,-4-1 1 15,-6-5-3-15,1-6-1 16,-10 1 1-16,-1-5-1 15,-6-6-1-15,-2-5 1 16,-2-6 1-16,0-2 0 16,0 1 5-16,0-2 0 15,0 3-1-15,-6 3-2 16,-11 3 1-16,-6 5 3 16,1-1-2-16,-11 13-2 15,-9 9 0-15,-3 9 0 16,-8 9-5-16,-5 3-3 15,0 2-39-15,6-4-34 16,12-7-105-16,20-3-229 0</inkml:trace>
  <inkml:trace contextRef="#ctx0" brushRef="#br0" timeOffset="19967.49">26511 6098 195 0,'0'-9'47'0,"-5"9"-66"16,-4 0 31-16,4 0-24 16,-4 0 26-16,5 0 19 15,4 7 37-15,0-1-10 16,0 0 4-16,0-2-11 16,0-4-4-16,0 3-17 0,0 0-10 15,0 0 6-15,2-2-10 16,11 2-3-16,6-1-3 15,-3-2-5-15,0 2 0 16,-2 0 0-16,2 5 2 16,-5 2 3-16,2 2 0 15,-7 1-4-15,1 1-1 16,-3-1-3-16,1 4 3 16,-3 3-5-16,1 1 2 15,-1 2-1-15,-2 2-1 16,0 5-2-16,0 5-1 15,0 7 1-15,0 5-1 16,0 3-14-16,3 1-32 0,-1-2-28 16,9-11-41-16,1-10 5 15,-3-13 11-15,2-10-84 16</inkml:trace>
  <inkml:trace contextRef="#ctx0" brushRef="#br0" timeOffset="20190.86">26681 6224 322 0,'0'-29'95'16,"-3"8"-11"-16,-1 1 14 15,4 9-37-15,0 7-10 16,0 4-13-16,0 0-8 0,0 0-6 16,0 0-12-1,-2 15-8-15,-22 16-3 0,-8 4-1 16,-4 4 1-16,-1-2-3 15,-7 1-17-15,3-1-17 16,2-4-44-16,7-10-31 16,13-12-33-16,14-8-104 15</inkml:trace>
  <inkml:trace contextRef="#ctx0" brushRef="#br0" timeOffset="20684.5">26490 5994 328 0,'-21'-10'175'0,"7"4"-123"0,-1-1 44 15,15 2-43-15,0 0-26 16,0 3-25-16,0 2-7 16,9 0 1-16,16 0 8 15,12 0-2-15,4 0-2 16,-2 0-10-16,1 4-23 15,-4 3-5-15,-10-4-11 16,-6-1 0-16,-10 1-10 16,-10-3 17-16,0 0 14 15,-3 0-14-15,-15 0 8 16,-3 0 13-16,3 0 0 16,-3-12-2-16,-2-4 20 0,5 4 45 15,3 2 6-15,11 4-11 16,2 2 15-16,2 4 7 15,0 0-21-15,0 0-4 16,2 0 2-16,12 0-18 16,2 12-11-16,7 7-5 15,-5-1 0-15,-4-1-3 16,0-2 1-16,-7-7-2 16,-4-2 1-16,-3-2 2 15,0 0 1-15,0 2-4 16,-21 5-10-16,-1 1-10 15,2 1-23-15,4-5-22 16,5 0-25-16,11 6-128 0</inkml:trace>
  <inkml:trace contextRef="#ctx0" brushRef="#br0" timeOffset="21034.17">27194 6121 623 0,'-9'0'13'0,"9"0"27"0,0 0 22 16,0 0-27-1,0-3-31-15,0-3-1 0,0 0 2 16,0 2 5-16,-8 2-5 15,-5 2 4-15,-2 0-5 16,-11 2 1-16,-8 25-4 16,-6 10 0-16,-3 11 0 15,8 11-1-15,7 8 0 16,14 2-1-16,14-3 1 16,0-6-1-16,17-12-2 15,19-16-9-15,13-9-16 16,-3-11-35-16,-10-5-11 15,-4-3-65-15,-11-4-26 0</inkml:trace>
  <inkml:trace contextRef="#ctx0" brushRef="#br0" timeOffset="21212.51">26929 6398 509 0,'-13'0'109'15,"13"0"-86"-15,0 0 27 16,6 0-24-16,27 0-8 16,5 8-11-16,9 1-7 15,6-6-35-15,-1-3-43 16,1 0-101-16</inkml:trace>
  <inkml:trace contextRef="#ctx0" brushRef="#br0" timeOffset="22566.74">27581 6117 276 0,'0'-15'311'0,"-14"5"-268"15,-7-3 46-15,9 7-45 16,6 0-23-16,-1 2-9 15,2 1-9-15,5 3-2 16,0 0-1-16,-3 0-2 16,-3 0-6-16,-5 0 7 15,-4 0 1-15,0 0-1 16,-2 13 2-16,2 3 2 16,0 3-3-16,9 4-2 15,1 0 2-15,5 0-1 16,0 2-1-16,0-7-4 15,2-2 0-15,5-2 6 16,-5-3-1-16,-2-4 1 0,2-2 1 16,-2 0-1-16,0-1 2 15,0 2-1-15,0-2 0 16,0 0 0-16,0 0-2 16,0 2 3-16,0-3-2 15,0 3 1-15,0 2 1 16,-6 3-1-16,-5-1-1 15,-2 0 2-15,2-1-2 16,2-1 0-16,0 0-2 16,4-3 2-16,1-1-4 15,1-4-2-15,3 0-6 16,-2 2-10-16,2-2 1 0,0 1 7 16,0-1-6-1,0 0 18-15,0 0-4 0,11 0 1 16,1 0 6-16,-3 0-1 15,6-1 1-15,-6-3 0 16,2 2 1-16,1 2 1 16,-1 0 11-16,2 0 6 15,-1 18-6-15,-3 11-5 16,-6 11-1-16,-3 7-5 16,0 0 0-16,0 5-1 15,0-2 4-15,0-4 0 16,0-7 0-16,0-8-3 0,0-8-1 15,9-8-3 1,9-9-3-16,8-6-27 0,6 0-45 16,16-31-137-16</inkml:trace>
  <inkml:trace contextRef="#ctx0" brushRef="#br0" timeOffset="24584.76">27735 6514 396 0,'-5'0'60'0,"-6"-6"7"16,2-7-18-16,4 6-27 15,5 0-9-15,0 1 0 16,0 3 8-16,0 2 8 16,0 1 11-16,0 0-22 15,0 0-3-15,0 24-12 16,-2 16-1-16,-8 8-2 15,6-8 2-15,4-7-5 0,0-14 2 16,14-10 0-16,8-9-1 16,2 0 1-16,1-5 0 15,3-24-1-15,2-8 2 16,0-11-4-16,-3-7 2 16,-2 1 0-16,-4 4 1 15,-10 11 2-15,-11 10 4 16,0 14 10-16,-4 9-5 15,-24 6-2-15,-7 6-5 16,-8 30-2-16,-15 7-4 16,-1 7-20-16,8-7-30 15,18-10-35-15,29-14-55 16,4-6-63-16</inkml:trace>
  <inkml:trace contextRef="#ctx0" brushRef="#br0" timeOffset="24824.67">28158 6568 633 0,'-11'0'36'0,"4"-4"22"15,5 4-17-15,2 0-28 16,0 0-11-16,0 0-2 15,0 0 4-15,0 0-4 16,0 8 8-16,0 19-10 0,-6 8-29 16,-14 4-23-16,1-5-58 15,13-1-74-15</inkml:trace>
  <inkml:trace contextRef="#ctx0" brushRef="#br0" timeOffset="25102.32">28444 6303 528 0,'-2'-7'73'16,"-4"-1"6"-16,4 6-25 0,0 2-37 15,2 0-12-15,0 0-2 16,0 0 1-16,0 0-1 15,0 9 1-15,0 24 0 16,0 12-2-16,-3 11 1 16,-5 6-2-16,-7 7-3 15,4 1-22-15,0-6-62 16,9-12-75-16,2-7-117 16</inkml:trace>
  <inkml:trace contextRef="#ctx0" brushRef="#br0" timeOffset="25867.66">28596 6199 240 0,'-10'-18'197'0,"10"1"-119"16,-2 0 7-16,2 11-33 16,0 4-30-16,0 2-1 15,8 0 5-15,9 0-10 16,4 0-7-16,1 0-4 16,2 11-1-16,-3 1-2 15,-1-2-2-15,-6 3 0 0,-3-7 2 16,-6 0-2-16,0-1 0 15,-5-4 2-15,0 1-1 16,0 3 0-16,0-1 1 16,0 4-1-16,-10 3-1 15,-1 1 1-15,-3 0-1 16,3 3 1-16,-1-3-1 16,8 0-1-16,-1-1 1 15,5-1 0-15,0 1 0 16,0-1 0-16,0 0 0 15,0 1-1-15,0-2 1 16,12 4 0-16,-1-3 1 0,1 3-2 16,-1-2 2-16,0-3-1 15,-1-2-1-15,-5-2 2 16,-3-2 0-16,0-2-2 16,-2 0 3-16,0 0 2 15,0 0 0-15,0 0 2 16,0 0-4-16,0 0 0 15,0 0-2-15,0 0 3 16,0 0-1-16,0 0-1 16,0 0 2-16,0 0 1 15,-2 6-2-15,0 5-2 16,-3 8 2-16,0 5-2 0,0 8 0 16,-2 5 0-16,3 2 2 15,-3 3-2-15,-3-1 1 16,4 0-1-16,-1-4 1 15,0-10-1-15,5-4-1 16,0-8 2-16,-3-9-2 16,2-3-9-16,-1-3-8 15,-1 0-7-15,-1 0 0 16,-1 0-34-16,-1 0 6 16,2-3-38-16,-3-16-15 15,9 0-163-15</inkml:trace>
  <inkml:trace contextRef="#ctx0" brushRef="#br0" timeOffset="26285.49">29007 6098 590 0,'-4'0'37'0,"-6"-6"20"16,10 6 5-16,0 0-45 16,0 0-14-16,0 8-1 15,-2 21-1-15,-10 6 1 0,-1 4-1 16,-1 1 0-16,-2-3-1 16,0-2 2-16,2-12-3 15,7-11 1-15,7-12-2 16,0 0-11-16,0-8-4 15,12-21 18-15,13-8-5 16,2-9-9-16,8-3 5 16,0 1-14-16,-5 7 16 15,0 14 2-15,-8 8 8 16,-1 13 7-16,-5 6 12 16,-2 0-3-16,-3 2-1 15,-3 26-11-15,-6 12-3 16,-2 12-2-16,0 8-8 15,-10-2-53-15,3-6-140 16</inkml:trace>
  <inkml:trace contextRef="#ctx0" brushRef="#br0" timeOffset="48749.75">25455 6808 342 0,'7'-11'266'0,"-7"5"-244"16,0 0 44-16,0 4-14 0,0 2-22 15,0 0-19-15,0 0-6 16,0 0-5-16,2 5 3 15,0 19 0-15,-2 16-2 16,0 14-5-16,0 5-20 16,-2 12-30-16,-10 3-16 15,3 5-55-15,2 0-13 16,3-2-40-16,4-14 60 16,0-4 127-16,0-7 24 15,0-9 14-15,0-6 12 16,0-6 2-16,0-4-29 15,2-9-6-15,0-3 10 0,-2-2-8 16,3-1 4-16,-3-2 12 16,0 5-13-16,0-1-19 15,0 7-7-15,0 6-4 16,-12 7-17-16,3 7-47 16,2 6-12-16,5 1-134 15</inkml:trace>
  <inkml:trace contextRef="#ctx0" brushRef="#br0" timeOffset="48881.51">25484 8195 150 0,'0'14'296'15,"0"-3"-249"-15,0 2 38 16,0 1-54-16,0 5-28 16,-4 2-5-16,1 3-30 15,-1 5-48-15,-3 5-27 0,3 3-68 16</inkml:trace>
  <inkml:trace contextRef="#ctx0" brushRef="#br0" timeOffset="49066.86">25510 8738 118 0,'2'16'165'16,"-2"2"-98"-16,0 0 1 15,0 2-29-15,-2 3-15 16,-5 2-16-16,5 4-5 15,-1 6-2-15,3 3 1 16,0 3-12-16,0 4-21 0,0 3-35 16,-2 0-120-16</inkml:trace>
  <inkml:trace contextRef="#ctx0" brushRef="#br0" timeOffset="49277.97">25498 9537 71 0,'-2'42'223'0,"-4"1"-195"16,0-5 34-16,4-1-12 15,2-4-22-15,0-6 1 16,0-5-18-16,0-3-8 16,0-5-3-16,0-1-8 0,0-1-21 15,0 5 1-15,0 2-9 16,0 9-42-16,0 6-16 15,0 9-70-15</inkml:trace>
  <inkml:trace contextRef="#ctx0" brushRef="#br0" timeOffset="49461.56">25455 10575 337 0,'0'30'129'0,"-5"2"-131"15,-2-6 19-15,5 2-15 0,2-2-4 16,0 3-23-16,0 3-23 16,0 5-22-16,0 8-26 15,0 3 1-15,0 4 27 16</inkml:trace>
  <inkml:trace contextRef="#ctx0" brushRef="#br0" timeOffset="49699.82">25406 11442 249 0,'0'31'27'0,"0"-2"25"15,0-5 7-15,0 4-27 16,0-3-25-16,3 4-7 16,-3 6 0-16,2 0-8 15,-2 2-37-15,2 1 25 0,-2-5 21 16,0 2-2-16,0-4 0 15,0 2 8-15,0 0-6 16,0 0-6-16,0 1-16 16,0 1-15-16,0 2-87 15,0 3-23-15</inkml:trace>
  <inkml:trace contextRef="#ctx0" brushRef="#br0" timeOffset="49863.72">25395 12389 235 0,'-2'39'34'16,"2"-10"-28"-16,0-8 31 0,0-3-18 15,0-2-4 1,2 1-9-16,5 2 1 0,2 6 11 16,-5-1-7-16,3 8-3 15,-2 1-7-15,-2 2-2 16,1 4-4-16,1 3-46 16,-3 1-62-16,4 1-63 15</inkml:trace>
  <inkml:trace contextRef="#ctx0" brushRef="#br0" timeOffset="50118.02">25447 13258 322 0,'-6'31'13'15,"1"-4"23"-15,3-2-3 16,0 0-28-16,2 2-3 16,0 2-1-16,0 4 0 15,4-3 3-15,7 4-4 0,-1-3 1 16,-1-1-1-16,0 8 1 15,0-1-4-15,-1 3 6 16,-2 1-2-16,1 1 0 16,-5 7 1-16,1 3-3 15,-3-4 5-15,2 4 2 16,0-1-6-16,1-7-3 16,6-3-27-16,-2-5-63 15,7-14-100-15</inkml:trace>
  <inkml:trace contextRef="#ctx0" brushRef="#br0" timeOffset="51572.14">25167 6814 450 0,'0'7'27'0,"0"-6"33"15,0-1-5-15,0 0-36 16,0 0-14-16,0 0 2 0,0-10-1 16,0-5 2-16,4 1 13 15,1-1 8-15,-2 1-1 16,-1 1-6-16,-2 1 1 16,0-2-6-16,0-1-2 15,0-6-11-15,0-2-1 16,0-10-1-16,0 0-2 15,0-1-1-15,0-2 2 16,0 5-1-16,-2 0 0 16,-6 6 1-16,2 1-1 15,1 3 0-15,1 1 3 16,-1 2-2-16,3 6 3 0,0-1 0 16,2 8 0-16,0 2-1 15,-3 1 1-15,3 2-3 16,0 0 2-16,0 0-2 15,0 0-4-15,-5 0-14 16,-1 0-23-16,1 0-21 16,1 0-52-16,4 0-37 15,0 0-45-15</inkml:trace>
  <inkml:trace contextRef="#ctx0" brushRef="#br0" timeOffset="51805.77">25139 6303 33 0,'0'-7'254'16,"0"2"-163"-16,0 0-19 0,0 1 6 15,0 4-20-15,0 0-13 16,0 0-12-16,0 0-3 16,0 0-6-16,0 0 1 15,-6 6-19-15,-16 21-5 16,-7 4 0-16,-1 9-1 15,-5 1-7-15,1-2-25 16,4-1-33-16,4-9-60 16,11-12-48-16</inkml:trace>
  <inkml:trace contextRef="#ctx0" brushRef="#br0" timeOffset="51967.43">25176 6278 513 0,'10'0'74'15,"-4"0"13"-15,13 0-29 16,6 21-24-16,10 9-24 16,4 6-9-16,4 3-21 15,2-4-83-15,0 9-241 16</inkml:trace>
  <inkml:trace contextRef="#ctx0" brushRef="#br0" timeOffset="55870.34">24595 3006 729 0,'-30'0'10'15,"-17"-6"41"-15,26 6-18 16,8-4-12-16,-6 2-9 15,-8 2-14-15,2 2 4 16,-7 21-4-16,-1 8-6 16,1 4-2-16,-3 4 6 15,5 1 3-15,10-3 0 16,8-4 1-16,12-6-1 16,0 0 0-16,7 1-2 15,21-9 5-15,7 4-1 16,1-4 1-16,-1-2-3 15,-3 3 1-15,-13 0 2 16,-8-3-3-16,-11 8 2 16,0 4 1-16,-7-2 0 0,-21 3-1 15,-4-6 0-15,-7-7-1 16,-1-3-15-16,4-6-37 16,4-1-36-16,6-5-70 15,20-2-44-15</inkml:trace>
  <inkml:trace contextRef="#ctx0" brushRef="#br0" timeOffset="56050.52">24571 3184 642 0,'0'0'49'0,"-2"0"6"16,-5 0-12-16,7 0-29 15,14 0-12-15,25-4 3 16,9-4-12-16,0-2-42 15,-1 1-29-15,-17 1-43 16,-5-2-17-16,-9 3-108 16</inkml:trace>
  <inkml:trace contextRef="#ctx0" brushRef="#br0" timeOffset="56299.66">24751 3002 152 0,'-10'-19'252'0,"3"3"-181"15,-1 4 9-15,8 3-8 16,0 3-27-16,0 6-7 0,0 0-10 16,0 6-13-16,0 31-5 15,-3 26-8-15,-18 23 0 16,-6 14-1-16,-10 6-4 16,-2-1 2-16,2-11-2 15,8-15 2-15,12-24-5 16,15-22-22-16,2-23-31 15,19-10-21-15,17-14-28 16,10-23 6-16,9-10-125 16</inkml:trace>
  <inkml:trace contextRef="#ctx0" brushRef="#br0" timeOffset="56617.68">24848 3416 192 0,'0'-2'187'16,"0"2"-71"-16,0 0-49 15,0 0-33-15,2 0-24 16,13 0-2-16,9 0-4 15,1 0-10-15,7 0-9 16,-2 0-4-16,0-14 6 16,0-11 6-16,-9-4 5 15,-8 0 2-15,-6-2 3 16,-7 4 2-16,0 4-1 16,-7 4 1-16,-16 7-2 15,-5 3 9-15,-4 9-1 16,-4 0-2-16,1 24 2 15,8 13 10-15,9 12 2 0,-1 1 0 16,10 2 7-16,5 2-13 16,4-11-9-16,0-3-7 15,17-11 0-15,18-13-6 16,5-12-29-16,7-4-27 16,7-4-75-16,3-24-99 15</inkml:trace>
  <inkml:trace contextRef="#ctx0" brushRef="#br0" timeOffset="57100.62">25263 3240 596 0,'-24'9'65'0,"16"-8"-33"16,8-1 14-16,0 0-29 15,10 0-19-15,15 0 2 16,7 0-6-16,8 0-7 16,-4 0 5-16,-4 0 2 15,-8 9 6-15,-9 3 0 16,-10 5 1-16,-5 6 3 16,0 4 0-16,-23-1-2 15,-11 1 0-15,-10 5-1 0,-2-4 0 16,0-3-4-16,5-10-8 15,11-11-8-15,11-4-17 16,12-2-26-16,7-25 12 16,0-4 35-16,0-8-1 15,19-1 2-15,-1 5 11 16,3 0 10-16,0 4 13 16,-5 8 7-16,-5 7 7 15,-4 9 1-15,-2 7 10 16,-3 0-1-16,-2 0-15 15,0 11-16-15,0 28-8 16,-17 15-2-16,-7 17-1 16,1 9 0-16,-5 13-2 15,5 2 0-15,-1-6-16 16,13-14-58-16,11-25-58 0,14-20-92 16</inkml:trace>
  <inkml:trace contextRef="#ctx0" brushRef="#br0" timeOffset="57534.34">25828 3062 583 0,'0'0'21'15,"11"2"20"-15,30 0 0 16,6 7-23-16,-4 5-13 16,3-2-11-16,0 3-8 15,-2-3-8-15,-14 3 11 16,-10-1 12-16,-12 1 3 15,-8 4 3-15,0 3 2 16,-26 8 10-16,-14 5-7 16,-5 3-2-16,-6-4-6 15,-1 1 4-15,7 0 10 0,13-7 2 16,19-12-10-16,13-2-6 16,0-7-2-16,13 1-1 15,15-2 2-15,6-2-10 16,11-4-23-16,2 0-23 15,4 0-70-15,3-4-63 16</inkml:trace>
  <inkml:trace contextRef="#ctx0" brushRef="#br0" timeOffset="57685.17">26513 3685 696 0,'0'8'33'15,"-4"-5"-19"-15,4-3-5 16,0 0-49-16,0 0-139 16,0-8-317-16</inkml:trace>
  <inkml:trace contextRef="#ctx0" brushRef="#br0" timeOffset="-66720.28">21994 7949 550 0,'-23'-6'15'15,"-4"3"5"-15,20-6 15 16,4 2-9-16,-1-1-20 0,2-2-1 16,2-1-4-1,0 1 2-15,0 2-2 0,0-3 5 16,0 7 8-16,0-2 18 15,-3 0-2-15,-3 6-2 16,-9 0-4-16,0 0-11 16,-11 9-7-16,-8 25-3 15,-3 13 0-15,-5 16-2 16,3 3 2-16,3 11-3 16,4 5 1-16,4 10-1 15,5 9 0-15,5 4 0 16,-1 12 1-16,0-2 0 0,-1-4-2 15,-3-11 4-15,0-9-2 16,-1-13-1-16,2-19 2 16,1-16-1-16,5-21 1 15,7-18 0-15,0-4-1 16,0-6-5-16,-3-21 4 16,-2-5-1-16,2-2-1 15,3 5 3-15,3 4-2 16,1 6 1-16,3 7 0 15,2 5 1-15,0 3-3 16,0 4 0-16,0 0-2 16,0 0 0-16,16 0 6 15,2 19 0-15,5 6-2 16,0 8 0-16,2 2 0 16,1 2 1-16,-1 5 2 0,-5 1-3 15,1 7 2-15,-7 8 0 16,-9 1 0-16,-5 12-1 15,0 4-1-15,0 6 2 16,-10 7-2-16,-7 6 0 16,0 7 3-16,6 7 6 15,2 4 0-15,1-1-5 16,8 0 0-16,0-12-1 16,17-17-1-16,26-17-1 15,10-18-5-15,14-18-9 16,2-22-24-16,3-7-79 15,3-48-174-15</inkml:trace>
  <inkml:trace contextRef="#ctx0" brushRef="#br0" timeOffset="-44271.35">21988 12065 649 0,'-37'0'8'16,"27"0"36"-16,10-22-4 15,0 1-31-15,0-2-6 16,0 4 3-16,0 5 17 0,0 3 10 15,0 5 5-15,0 4 1 16,-7 1-3-16,3-2-7 16,-5 3-10-16,-1 0-7 15,-1 0-2-15,-2 3-5 16,-2 11-6-16,0 5 3 16,0 5 0-16,2 8-5 15,1 0 2-15,1 10 3 16,2 2-3-16,-3 7 0 15,1 3-1-15,2 2 2 16,-1 2-2-16,1-7 1 16,2 4-1-16,-4-8 6 0,3-6-5 15,-1-7 0 1,5-12 2-16,2-5 0 0,-3-9-2 16,0-4 2-16,0-1-5 15,-1-3-1-15,-3 0-2 16,-1 0 5-16,-1 0 1 15,0 0 1-15,-4 0-2 16,4 0 3-16,0 0-1 16,1 0-1-16,6 1 2 15,4-1-2-15,0 0 1 16,0 0-2-16,0 0 0 16,0 0 2-16,0 0-2 15,0 0-2-15,2 0 2 16,14 0 3-16,10 0-1 15,1 0-1-15,5 4-1 0,1 5 2 16,-4 0-1-16,-4 7-2 16,-1 2 2-16,-8 5 0 15,-2 5 2-15,-3 8 1 16,-1 8 2-16,-6 5 1 16,-2 11-1-16,1 9 1 15,1 4 0-15,5 13-1 16,-1 8 1-16,3 7 0 15,2-2 0-15,6-6-2 16,4-16-2-16,7-13 0 16,2-23-2-16,0-11-7 15,3-13-15-15,1-17-34 0,11-11-105 16,24-37-199-16</inkml:trace>
  <inkml:trace contextRef="#ctx0" brushRef="#br0" timeOffset="-12687.71">20446 8788 619 0,'-41'10'36'16,"27"-10"-5"-16,9 0 21 16,5-3-31-16,2-13-15 0,17-5-5 15,9 1 0-15,1-1 0 16,6 4 0-16,-5 12 2 16,0 5 1-16,0 0 2 15,-1 8 1-15,4 14-6 16,-1 6 3-16,-7-2-4 15,3-1-1-15,-10 0 0 16,-4-4 1-16,-4 0 0 16,-10-3 0-16,0-1 2 15,0 3 1-15,-21 3-1 16,-16 0-1-16,-7-2-1 16,-8-3-1-16,-2-5-5 0,-3-3-12 15,8-6-12-15,6-4 1 16,6 0-8-16,16 0-10 15,5-14-2-15,7-9 15 16,9-2 10-16,0-4 15 16,0-2 7-16,0 2 3 15,18 4 0-15,3 2 12 16,2 5 4-16,-2 7 8 16,-5 1 5-16,-2 8 1 15,-3 2-11-15,-4 0-2 16,-2 0 5-16,-5 15-5 15,0 14-3-15,0 14 0 16,-15 11-1-16,-12 10-2 16,-8 8-4-16,3 5-4 15,-4-3-3-15,8-11-1 0,8-15-21 16,6-22-32-16,14-15-3 16,0-11-40-16,11 0 9 15,7-25 49-15,-4-6 12 16,-4-6 11-16,-1-1 7 15,2 5 7-15,1 4 1 16,-1 4 0-16,1 9 10 16,-3 5 12-16,-2 7 16 15,-1 4 21-15,-3 0-3 16,-3 0-9-16,0 0-13 16,5 2 1-16,4 21-1 15,9 14-11-15,5 13 1 0,5 10-1 16,4 12-12-16,2-1-9 15,1-5-37-15,2-10-85 16,13-12-109-16</inkml:trace>
  <inkml:trace contextRef="#ctx0" brushRef="#br0" timeOffset="-12492.68">20900 9349 493 0,'-28'-6'171'0,"11"3"-123"16,6 1 35-16,11 2-43 0,0-1-20 15,0 1-15-15,0 0-3 16,11 16-3-16,-4 31 0 16,-7 28-19-16,0 18-26 15,-18 7-65-15,4-1-140 16</inkml:trace>
  <inkml:trace contextRef="#ctx0" brushRef="#br0" timeOffset="-10989.08">20667 12448 553 0,'-30'-4'51'0,"21"2"-25"15,5-4 26-15,4 0-19 16,0-2-21-16,0-3-8 15,11 3-4-15,19-2 7 16,11-1-2-16,10 1-1 16,0 4-3-16,1 4-1 15,-8 2 3-15,-7 0-3 16,-10 2-3-16,-9 12 1 16,-3 3 6-16,-13 3-2 15,-2 5 1-15,0 4 1 16,-21 3-3-16,-11 0 0 15,-5-3 0-15,-6 3 0 0,-6-7-1 16,0-3-4-16,1-3-5 16,7-7-3-16,9-6-16 15,9-6-5-15,6 0-11 16,9-2-23-16,3-22 18 16,5-9 0-16,0-6 12 15,0-3 9-15,13 2 25 16,6 9 2-16,-3 8 6 15,-2 7 21-15,0 8 6 16,-5 5 17-16,-2 1 1 16,-2 2-6-16,-1 0-7 15,-2 0-14-15,0 0 5 16,3 11-7-16,-5 9-6 0,0 10 1 16,0 11-7-1,0 11 1-15,-13 10-1 0,-8 10-3 16,-5 7-4-16,2 2-1 15,-6-3 0-15,-3-7-8 16,8-20-14-16,4-19-19 16,12-18-31-16,9-14-31 15,0 0-2-15,7-14-9 16,-1-19-14-16,6-11 78 16,0-4 36-16,6-1 21 15,10 1 14-15,-3 2 10 16,-4 11 44-16,-3 6 0 15,-4 8-3-15,-3 7 5 16,-1 4-7-16,-3 5-13 0,-3 5-16 16,5 0-1-1,7 2-15-15,6 25-10 0,4 19-7 16,2 18-3-16,-5 14-5 16,-4-2-22-16,1-6-56 15,3-16-53-15,16-17-53 16</inkml:trace>
  <inkml:trace contextRef="#ctx0" brushRef="#br0" timeOffset="-10655.87">21185 12861 430 0,'-26'0'177'15,"11"0"-159"-15,5 0 50 16,10 0-38-16,0 0-27 0,14 0-2 15,12 0 1-15,2 0-1 16,0 0 0-16,-2 1-1 16,-10 6 0-16,-7 6 0 15,-4-1 3-15,-5 4 6 16,0 7-4-16,0 4-1 16,-24 6-2-16,0 4 1 15,-2 1-1-15,1-1-2 16,4 0 0-16,5-6 0 15,12-4 3-15,4-6-1 0,9-7 8 16,23-3 0 0,11-5-5-16,8-6-4 0,0 0-21 15,-1 0-31-15,-6-8-78 16,0 4-144-16</inkml:trace>
  <inkml:trace contextRef="#ctx0" brushRef="#br0" timeOffset="75709.86">14728 13891 155 0,'0'-18'295'16,"-11"13"-258"-16,-10-6 30 15,12 0 2-15,9-1-27 16,0-13-7-16,3-2-5 0,8-2-6 15,-1 6 2 1,-6 7 4-16,1 5-6 0,-3 8 0 16,-2 3-8-16,2 0-5 15,0 0-5-15,3 0-9 16,-1 32 6-16,-1 26-2 16,-3 27-1-16,0 8-1 15,0-13 1-15,0-25 0 16,0-24-3-16,0-20 3 15,5-8-1-15,-1-3-2 16,-1 0 0-16,-3-14 0 16,6-5 2-16,6-7 3 15,6-22 0-15,5-14-3 16,3-13 0-16,-4 7 0 0,-1 14-1 16,-6 17 2-16,-4 10 0 15,-5 12-1-15,-1 12 1 16,-5 0-2-16,0 3 0 15,0 0 0-15,0 0-3 16,0 3 2-16,0 21 7 16,0 20-1-16,0 9-3 15,0 12 1-15,0 1 0 16,0-15-1-16,0-15-2 16,4-20 3-16,8-14-2 15,-1-2 0-15,-2 0 1 16,1 0 4-16,-1-4 1 15,0-1-3-15,3-10 2 16,-1-15-4-16,6-9-7 16,-4-21-33-16,4-10-22 0,3-7-71 15,8 7-82-15</inkml:trace>
  <inkml:trace contextRef="#ctx0" brushRef="#br0" timeOffset="75954.82">15207 13916 437 0,'-8'0'150'0,"2"0"-113"15,-7 0 50-15,13 0-47 16,0 0-27-16,0 0 11 15,0 17 2-15,0 14-13 16,0 17-9-16,0 14-2 16,0 4-14-16,-5 2-72 15,5-1-143-15</inkml:trace>
  <inkml:trace contextRef="#ctx0" brushRef="#br0" timeOffset="77475.74">15994 13827 313 0,'-11'-12'88'0,"2"2"-10"0,-3-5 12 15,12-2-34-15,0 5-9 16,0-1-7-16,7 5-4 15,-4 0-2-15,1 4-2 16,-4 4-1-16,0 0-6 16,0 0-12-16,0 0-5 15,0 8-6-15,0 21 4 16,0 19-6-16,0 14 1 16,0 13-5-16,-2 1 0 15,-3-4 3-15,2-2 1 16,3-17-2-16,0-14 2 15,0-12-1-15,3-14 0 0,8-10-1 16,-2-3-2 0,-2 0-5-16,1-10 0 0,1-13 5 15,2-11 4-15,3-16 0 16,6-13-1-16,-1-3-2 16,4 2 3-16,-5 4-1 15,-4 10 1-15,4 7 1 16,-8 12 0-16,1 8-2 15,-6 13-1-15,-1 6 2 16,-4 1-4-16,0 3 1 16,0 0-5-16,0 13 8 15,0 23 3-15,0 11 0 16,0 15-2-16,-11 0 0 16,0 0 4-16,3-6 4 0,4-11-7 15,4-11 3-15,0-18-4 16,0-11-2-16,0-5-1 15,12 0 0-15,1-13 4 16,2-12 4-16,2-8-5 16,4-13-3-16,-1-14-15 15,6-10-28-15,4 1-33 16,-2 5-65-16,4 10-25 16</inkml:trace>
  <inkml:trace contextRef="#ctx0" brushRef="#br0" timeOffset="77893.23">16402 14059 436 0,'-8'0'40'16,"-1"-11"0"-16,9 11 2 15,0 0-39-15,0-3 1 16,7 3 4-16,9 0-3 16,5 0 7-16,0 0 4 15,2 0 0-15,0 0 3 16,-5 0-4-16,-2 0-2 0,-4 3 0 16,-6 8 0-1,-4 8-2-15,-2 8-7 0,0 6 0 16,-11 0-2-16,-14-4 0 15,-1-4-1-15,2-2 1 16,3-8 13-16,10-3 8 16,5-7-9-16,6 1-3 15,0-5-3-15,6 3-4 16,18 0-1-16,11 3-1 16,9-6-4-16,7-1-40 15,1 0-97-15,15 0-170 16</inkml:trace>
  <inkml:trace contextRef="#ctx0" brushRef="#br0" timeOffset="79054.84">17130 14101 714 0,'-25'0'24'16,"12"0"28"-16,13 0 2 16,0 0-40-16,0 0-12 15,0 0 1-15,0 2-4 16,0 25-3-16,-7 4-7 15,-10 10-19-15,-3 5-30 0,4-5-42 16,5 3-103-16,6 7-206 16</inkml:trace>
  <inkml:trace contextRef="#ctx0" brushRef="#br0" timeOffset="79341.62">17436 14109 611 0,'0'0'59'0,"0"0"8"16,0 0-22-16,0 6-39 16,0-6-21-16,0 3-44 15,0 0-116-15,13 6-127 16</inkml:trace>
  <inkml:trace contextRef="#ctx0" brushRef="#br0" timeOffset="79490.11">17708 14082 490 0,'-7'0'87'0,"5"0"-70"16,2 0 7-16,0 0-34 16,0 0-99-16,7 0-139 15</inkml:trace>
  <inkml:trace contextRef="#ctx0" brushRef="#br0" timeOffset="79648.34">17993 14041 517 0,'0'7'93'0,"0"0"-80"0,0-3 14 15,0 1-20-15,15-5-26 16,-7 0-79-16,6 0-59 15</inkml:trace>
  <inkml:trace contextRef="#ctx0" brushRef="#br0" timeOffset="80760.99">14508 13488 360 0,'-7'0'69'0,"3"-4"7"16,1-3 14-16,3-1-37 16,-2 0-1-16,-1-1-9 15,3 0-13-15,0 2 2 16,-2 3-3-16,0 0-3 15,-3 2-11-15,-2-2-7 16,-4 1-3-16,-3 3-5 16,-2 0-1-16,-5 0-2 15,0 0-3-15,-1 0 2 16,1 7 0-16,0 5 2 16,8 5-1-16,-2 1 3 0,6 1 0 15,5 1-2-15,-3 5 2 16,5 4 0-16,-1 1 1 15,0 3-1-15,1-7 0 16,-2-5 0-16,2-2 1 16,-3 0 0-16,-4-5-1 15,2 3 0-15,0-7 1 16,0 3-1-16,-2-5 1 16,2 0 0-16,-2 3-1 15,0-11-2-15,7 3 0 16,-3 1-2-16,5-4 1 15,0 0-1-15,0 0-3 0,0 0-2 16,0 0 0-16,0 0-2 16,0 0 2-16,0 0 6 15,13 0 4-15,6 0-1 16,-1 0-1-16,-1 0 3 16,-2 0-4-16,0 5-2 15,-4 6 3-15,-2 7 2 16,1 15 6-16,-6 11-3 15,-4 7 2-15,0 9 1 16,0 0-3-16,0 1-1 16,0-6-1-16,2-7 1 15,12-16-1-15,4-6-1 16,3-7 0-16,4-7-2 16,8-4-1-16,4-2-7 15,13-6-31-15,10 0-55 0,23-22-136 16</inkml:trace>
  <inkml:trace contextRef="#ctx0" brushRef="#br0" timeOffset="82939.17">15534 14068 521 0,'-3'-4'78'16,"-12"-3"-29"-16,0 3 19 16,15-4-36-16,0-3-21 15,0 7-3-15,3 4-1 16,-3 0 0-16,0 0 1 15,0 23-3-15,0 21-3 16,-14 7-22-16,-7 9-48 16,1 2-79-16,18 9-104 15</inkml:trace>
  <inkml:trace contextRef="#ctx0" brushRef="#br0" timeOffset="84076.41">18260 13739 365 0,'5'-9'197'0,"-5"3"-135"16,0-4 18-16,-5 10-34 15,3-2-27-15,2 2-10 16,0 0-3-16,0 0-1 15,0 0-2-15,0 0 2 16,2 16 5-16,1 17-4 16,1 19-3-16,-4 6 0 15,0 10-2-15,0 5 0 0,0-1-1 16,0-4 0-16,0-9-1 16,0-16 0-16,0-17 1 15,0-19-1-15,0-7-6 16,5 0-5-16,7-17 2 15,-1-5 6-15,5-11 4 16,7-13-3-16,7-12-2 16,6-5-1-16,0 4-1 15,-2 7 4-15,-6 6 1 16,-4 7 2-16,-1 8 0 16,-6 11 0-16,-4 7 0 15,-6 5 1-15,-5 8 4 16,-2 0-1-16,0 0 1 0,0 0-3 15,0 18 5-15,0 18-5 16,0 9 1-16,0 12 2 16,-9 4-1-16,-2-3 2 15,1 2 0-15,4-6-4 16,1-8 0-16,5-11 0 16,0-16-4-16,0-13 2 15,5-6-3-15,7-2-1 16,3-17 7-16,4-16 2 15,3-16-5-15,12-28-15 16,4-9-17-16,6 3-41 16,-2 15-54-16,1 19-30 15</inkml:trace>
  <inkml:trace contextRef="#ctx0" brushRef="#br0" timeOffset="84659.32">18858 14168 388 0,'0'-5'180'0,"-11"3"-129"16,-10-4 17-16,19 6-29 16,2 0-34-16,0 0-5 15,0-3 0-15,0 3 0 16,0 0 0-16,0 0 11 15,0 9-7-15,-14 20-2 16,-4 4 0-16,-6 7-2 16,2-3 1-16,3-4 0 15,6-13-1-15,7-7 0 0,6-13-1 16,0 0-12 0,0 0-2-16,8-27 16 0,14-6 1 15,6-4-2-15,4-9 2 16,4 5-3-16,-4-3 2 15,-2 11-2-15,-6 10 1 16,-5 7 0-16,-8 7-3 16,-3 7 2-16,-4 2-1 15,-1 0 8-15,-3 2 1 16,0 23 0-16,0 4-4 16,0 15-1-16,0 3 0 15,0 5 0-15,0 2-2 0,-3 0-6 16,3-13-60-1,0-12-78-15,3-8-91 0</inkml:trace>
  <inkml:trace contextRef="#ctx0" brushRef="#br0" timeOffset="84891.33">19155 14302 584 0,'-21'8'50'0,"1"-6"26"15,13 4-32-15,7-6-31 16,0 0-14-16,12 0 1 0,11-8-2 16,7-2-17-16,7 1-32 15,-3 4-16-15,0-1-60 16,3 6-35-16</inkml:trace>
  <inkml:trace contextRef="#ctx0" brushRef="#br0" timeOffset="85292.18">19466 14192 276 0,'0'0'136'0,"0"-2"-72"16,0 0-10-16,0 2-17 16,-2 0-27-16,2 0 4 0,0 0 6 15,0 0 6 1,0 4-5-16,0 19 1 0,0 3-6 16,0 13-10-16,0 7-4 15,-5 9 0-15,-4 0-35 16,2-7-62-16,7-7-57 15,0-3-220-15</inkml:trace>
  <inkml:trace contextRef="#ctx0" brushRef="#br0" timeOffset="86308.59">19719 13618 545 0,'-3'0'77'0,"-8"0"-6"15,7 0-15-15,4 0-44 16,0 0-13-16,9 0 2 16,16 0 1-16,3 0-8 15,2-4 2-15,-2 0 2 16,-2-3 1-16,-2 6-1 16,-8 1 2-16,-2 0 6 15,-10 0 3-15,0 1-3 16,-4 14-1-16,0 10-2 0,0 0-3 15,0 2 0-15,-11 2 2 16,-2 0-2-16,-1 0 0 16,2-2 1-16,-2-4-1 15,7-9-1-15,3-2 2 16,2-1-2-16,2-1 1 16,0-3 0-16,0 3 1 15,4 0-1-15,11 5 0 16,2-3 1-16,0 1-1 15,-1-3 1-15,-2-6-3 16,-3 0 3-16,-4-4-1 16,-5 0-1-16,0 0 1 0,-2 0-1 15,0 0 1 1,0 0 1-16,0 0 0 0,0 0 0 16,0 0 0-16,0 0-1 15,0 0 1-15,0 0 0 16,0 0 1-16,0-4-1 15,0 4 5-15,0 0-3 16,0 0 1-16,0 0-2 16,0 0-1-16,0 6 0 15,0 15 0-15,0 4-1 16,0 4 2-16,0 1-1 16,0 0 3-16,0-1 0 15,0 0 4-15,-2-2-4 16,2 5 0-16,-2 2 2 15,2 5-4-15,0 6 1 0,0 0-3 16,0-2 0-16,0 2 0 16,2-5 2-16,0-3-3 15,-2-4 3-15,0-6-2 16,0-6 1-16,0-7 2 16,-9-1 0-16,-4-5 1 15,-6-2-2-15,-2-2-1 16,1 0 1-16,-5-4-4 15,-5 0-12-15,-5 0-15 16,-1-1-22-16,-6-20-71 16,9 3-111-16</inkml:trace>
  <inkml:trace contextRef="#ctx0" brushRef="#br0" timeOffset="101109.56">15071 12984 602 0,'0'3'157'16,"-11"15"-147"-16,4-18 51 16,7 0-30-16,0 0-31 15,0 0 5-15,0 0-3 16,0 0-5-16,0 0 1 15,0 7 6-15,0 20-1 16,-2 16-4-16,-21 20 1 16,-12 11 3-16,-7 3-17 15,-3 1-49-15,-2-9-46 16,6-12-73-16,11-9-7 16</inkml:trace>
  <inkml:trace contextRef="#ctx0" brushRef="#br0" timeOffset="101342.28">14775 13452 331 0,'4'-26'77'0,"-1"5"23"16,6 2-30-16,3 3-21 16,-3 4-13-16,-3 5-6 15,1 3-12-15,-2 2-2 16,-2 2 6-16,-3 0-7 16,0 0-1-16,0 0 1 15,0 19-5-15,0 10-5 0,0 4 4 16,0 0 0-1,0-7-4-15,6-2-5 0,8-8-1 16,9-1 1-16,5-7-4 16,4-4-24-16,4-4-26 15,7-25-36-15,6-20-118 16</inkml:trace>
  <inkml:trace contextRef="#ctx0" brushRef="#br0" timeOffset="101941.58">14673 12347 284 0,'-7'0'253'15,"1"0"-188"-15,-5-6 3 16,11 2-9-16,0-3-39 0,0-3-7 15,6 4-2-15,1 2-2 16,-3 4 5-16,-4 0-3 16,0 0-2-16,0 20-5 15,0 24-2-15,-11 20-1 16,-12 9 1-16,0-5-4 16,3-18 0-16,8-21 0 15,9-19-4-15,3-10-4 16,0 0-16-16,0-14-7 15,7-11 22-15,10-15 11 16,10-12-3-16,5-6-1 16,5 1 1-16,0 5 1 15,-3 9 1-15,-4 5 0 16,-4 11 1-16,-8 13-1 16,-9 7 2-16,-4 7 9 0,-3 0 3 15,-2 0-3-15,0 0-3 16,0 21-3-16,0 14-3 15,0 11 1-15,0 5-2 16,-5-1 0-16,3-6-40 16,2-13-90-16,0-6-106 15</inkml:trace>
  <inkml:trace contextRef="#ctx0" brushRef="#br0" timeOffset="102206.57">14996 12432 450 0,'-15'6'158'0,"11"-6"-118"16,4 0 35-16,0 0-45 15,0-2-24-15,14-2-5 16,12 2 2-16,4-2 0 16,0 4-5-16,0 0-36 15,-6 0-61-15,8 0-92 0</inkml:trace>
  <inkml:trace contextRef="#ctx0" brushRef="#br0" timeOffset="102576.2">15430 12440 182 0,'-23'0'425'16,"8"0"-400"-16,-2 0 39 15,17-18-18-15,-4-1-39 16,1-2-4-16,-1-4-3 0,2 3 2 15,-1 1-1 1,-1 0 0-16,-2 10 3 0,2 1 1 16,0 9 5-16,-5 1-3 15,-6 0-4-15,-2 14-7 16,-7 19-1-16,-3 9 1 16,1 9-2-16,6 0 3 15,6-6 1-15,11-12 0 16,3-13-3-16,0-14 0 15,13-6-9-15,9 0-23 16,10-16 0-16,2-30-24 16,8-20-48-16,2-12 1 15,2 0-110-15</inkml:trace>
  <inkml:trace contextRef="#ctx0" brushRef="#br0" timeOffset="102774.83">15546 11954 24 0,'0'0'306'0,"0"0"-218"15,0 0-3-15,-5 0-13 16,0 10-28-16,-4 5-21 16,0 7-5-16,0 7-8 15,-3 8-5-15,1 13 0 16,-8 8-4-16,1 13 2 16,-5 5-4-16,2 3-20 15,5-7-14-15,0-12-43 16,11-20-9-16,5-17-50 15</inkml:trace>
  <inkml:trace contextRef="#ctx0" brushRef="#br0" timeOffset="103109.18">15531 12320 359 0,'-15'0'228'15,"3"0"-157"-15,-2 0 14 16,14 0-50-16,0 0-31 15,0-2-11-15,14 0 1 16,9-2 1-16,11 0-16 16,1-3 2-16,2 0 7 15,-12 4 0-15,-4 1-2 0,-7 2 11 16,-9 0 5-16,-3 0 0 16,-2 0 9-16,0 4-6 15,0 17-2-15,-19 6-3 16,-1 8 1-16,-5 4-1 15,3 3 0-15,4 4 1 16,2-9-2-16,7-15-2 16,7-11-24-16,2-11-25 15,2-11-18-15,16-28-19 16,5-15-28-16,7-8-232 16</inkml:trace>
  <inkml:trace contextRef="#ctx0" brushRef="#br0" timeOffset="103225.8">15750 12064 441 0,'0'0'173'0,"-5"0"-83"0,1 0-13 16,4 0-48-16,0 0-23 15,0 3-12-15,0 12-30 16,0 4-63-16,7 5-140 16</inkml:trace>
  <inkml:trace contextRef="#ctx0" brushRef="#br0" timeOffset="103858.16">15994 12386 208 0,'-11'-10'162'15,"6"0"-88"-15,-7-5 10 16,10-3-22-16,-3 1-30 16,-1-2-8-16,-1 1 0 15,0 3 1-15,0 5 1 16,0 2-2-16,-4 3-7 16,-6 5-8-16,-1 0-2 15,-5 0-6-15,2 13-3 16,8 10 2-16,1-3-2 15,7 1 1-15,5-2-1 0,0-3 0 16,0-2-2-16,5 1 0 16,11-4-7-16,2-4-8 15,3-7 5-15,0 0-11 16,-1 0 8-16,-1-6 8 16,-5-6-1-16,-5 0 3 15,-4 2 9-15,-1 1-2 16,-2 5 1-16,-2 1 1 15,0 3 0-15,3 0 6 16,-3 0 2-16,0 0-1 16,0 0 0-16,0 0-4 15,0 0-4-15,0 7-3 0,0 22 0 16,-3 10 3 0,-3 13 0-16,-3 4 5 0,-1-1 1 15,-1-7-2-15,4-6-1 16,-3-13-1-16,1-8 3 15,-4-9-3-15,-4-7 3 16,4-1-1-16,-6-4 0 16,10 0-5-16,0 0-9 15,-1 0-25-15,8-15-14 16,0-19-69-16,2-10-23 16</inkml:trace>
  <inkml:trace contextRef="#ctx0" brushRef="#br0" timeOffset="104358.15">16107 12308 529 0,'-17'8'101'16,"11"-4"-87"-16,1-4 33 15,5 0-29-15,0 0-18 16,0 0 0-16,15 0 0 15,2 0-14-15,2 0 10 16,-3 0 0-16,-2-2 4 16,-3 2 0-16,-4 0 0 15,-3 0 3-15,0 0 3 16,-4 4 1-16,0 7-4 0,0 0 1 16,0 9-4-16,-8 2 1 15,-8 4-1-15,0 8 1 16,0 2 2-16,2 3 2 15,5 0 2-15,4-3 0 16,5-11-5-16,0-7-1 16,3-10-8-16,22-8-29 15,7-6-13-15,3-35-27 16,-1-19-31-16,3-18-10 16,3-8 15-16,-8 3 54 15,-12 2 47-15,-10 15 25 16,-10 17 78-16,0 13-23 15,-6 18 15-15,-12 10-4 0,0 8-36 16,-2 0-11-16,7 1-30 16,4 22-13-16,5 2 1 15,4 0-16-15,0-4-67 16,0-5-53-16,13 3-141 16</inkml:trace>
  <inkml:trace contextRef="#ctx0" brushRef="#br0" timeOffset="104536.98">16376 12390 653 0,'0'3'12'0,"0"-3"26"16,0 0 5-16,18 0-37 15,14-3 1-15,13-7-12 16,2 4-36-16,-2-1-39 15,-2 7-98-15,-4 0-85 16</inkml:trace>
  <inkml:trace contextRef="#ctx0" brushRef="#br0" timeOffset="104792.48">16565 12202 501 0,'-17'-6'96'0,"4"0"-20"15,13-5 7-15,0 1-56 16,0 5-15-16,0 5-3 0,0 0 5 16,0 0-11-16,0 22-2 15,0 15 3-15,0 17-3 16,-9 12-2-16,-8 10 0 16,2-1 3-16,3-9-3 15,9-12 1-15,3-18-4 16,5-14-17-16,23-12-24 15,8-10-43-15,9 0-79 16,12-27-174-16</inkml:trace>
  <inkml:trace contextRef="#ctx0" brushRef="#br0" timeOffset="105308.13">17133 12498 586 0,'-20'0'19'16,"14"-16"5"-16,6 3 10 15,15-3-16-15,21-1-6 16,11 7-10-16,0 3-3 16,0 7-2-16,-13 0 3 15,-8 15-2-15,-11 10 3 0,-10 6 5 16,-5 2-2 0,0 0 5-16,-11 0-8 0,-13-6 3 15,-5-2-2-15,-6-11-23 16,-6-5-8-16,-1-5-25 15,3-4-62-15,7 0 36 16,13-14-91-16,12-13-73 16</inkml:trace>
  <inkml:trace contextRef="#ctx0" brushRef="#br0" timeOffset="105482.06">17252 12210 133 0,'24'-31'95'15,"-13"11"24"-15,-4 5-22 16,-2 9-11-16,-5 6-7 15,0 0-12-15,0 0-21 16,0 12-30-16,-8 20-9 0,-7 13-1 16,-4 17 0-1,-1 10-4-15,-3 9-2 0,2 0-12 16,7-2-65-16,8-13-101 16,6-10-100-16</inkml:trace>
  <inkml:trace contextRef="#ctx0" brushRef="#br0" timeOffset="105842.45">17462 12401 550 0,'-34'0'107'0,"15"0"-58"0,10-1 5 16,9-6-30-16,0 3-12 15,0-5-12-15,19-5 1 16,13-1-3-16,4 1 1 15,3 1 1-15,-7 7-4 16,-8 4 1-16,-11 2 1 16,-5 0 4-16,-8 0 0 15,0 12 1-15,0 10 0 16,-10 0-2-16,-6 3 0 16,-7 4-2-16,0 4 2 15,1 4-1-15,0-1 1 16,8 1 2-16,7-9-3 0,7-3 2 15,0-8-3-15,5-9-2 16,18-8-12-16,5 0-14 16,4-29-33-16,2-23-31 15,5-16-77-15,-1-4-94 16</inkml:trace>
  <inkml:trace contextRef="#ctx0" brushRef="#br0" timeOffset="105978.18">17708 12123 234 0,'-19'-6'212'15,"6"4"-91"-15,-4 1-15 16,17 1-32-16,0-3-41 16,0 3-24-16,0 0-9 15,10 0 5-15,4 19-23 16,4 1-39-16,6-3-86 16,5-1-61-16</inkml:trace>
  <inkml:trace contextRef="#ctx0" brushRef="#br0" timeOffset="106174.13">17772 12283 183 0,'-21'4'463'0,"10"0"-449"16,2-4 41-16,9 0-11 15,16 0-22-15,18 0-10 16,11 0-12-16,5 0-3 15,1 0-27-15,-5 0-54 16,-9 0-81-16,-7 0-62 0</inkml:trace>
  <inkml:trace contextRef="#ctx0" brushRef="#br0" timeOffset="106458.48">17929 12094 291 0,'0'-10'102'16,"0"-1"-5"-16,0 3-3 16,0 2-24-16,4 2-14 15,4 4-14-15,-6 0-12 16,-2 9-8-16,0 24-10 0,-5 14-2 16,-17 13 6-16,-6 11 4 15,2 9-10-15,-6 7-4 16,9-2 1-16,12-12-4 15,11-22-6-15,0-22-12 16,34-22-30-16,9-7-6 16,15-28-53-16,4-25-85 15,7-12-61-15</inkml:trace>
  <inkml:trace contextRef="#ctx0" brushRef="#br0" timeOffset="107829.11">18164 12451 345 0,'-12'6'195'15,"12"-2"-171"-15,0-4 30 16,12 0 10-16,20-2-39 16,0-6-23-16,7-3-26 15,2-6-62-15,12 5-101 16</inkml:trace>
  <inkml:trace contextRef="#ctx0" brushRef="#br0" timeOffset="108258.06">18772 12209 531 0,'0'-7'52'0,"0"-1"-21"15,0-4 48-15,0-3-28 16,0 9-40-16,-10 6-5 0,-8 0 0 15,-10 0-4 1,-4 10-1-16,-8 15-1 0,-1 6 1 16,-2 4 0-16,7 3-1 15,14-5 0-15,10-6-1 16,12-7 2-16,0-3-2 16,10-2 1-16,18-1 2 15,4-6 1-15,2 0-2 16,-4 3 0-16,-8 1 1 15,-5 2 2-15,-10 5 2 16,-7 2 0-16,0 4-3 16,-3 4-1-16,-24 2-3 15,-8-2 3-15,-1-3-4 16,-3-3-8-16,-3-5-6 16,7-7-15-16,10-2-21 0,9-9-43 15,14 0-60-15,2-13-98 16</inkml:trace>
  <inkml:trace contextRef="#ctx0" brushRef="#br0" timeOffset="108437.31">18834 12252 615 0,'-12'0'117'0,"5"10"-84"15,7-4 21-15,0-6-23 0,23 0-26 16,14 0-1-1,11 0-9-15,9-10-20 0,-1-9-21 16,-5 3-44-16,-15 3-80 16,-8 12-58-16</inkml:trace>
  <inkml:trace contextRef="#ctx0" brushRef="#br0" timeOffset="108724.06">19082 12078 465 0,'-8'0'123'16,"8"0"-75"-16,0 0 52 15,0 0-53-15,-2 0-38 16,-11 27-7-16,-6 16 0 0,-1 19-3 16,-8 13 2-16,-6 18-4 15,-6 13-15-15,3-3 14 16,12-12 4-16,9-25-1 15,16-26 0-15,0-21-15 16,0-19-34-16,20 0-9 16,10-41-1-16,10-21-32 15,8-24-29-15,3-7-72 16,-3 4 15-16</inkml:trace>
  <inkml:trace contextRef="#ctx0" brushRef="#br0" timeOffset="109060.26">19179 12262 102 0,'13'-23'152'0,"-9"17"-35"16,-4 6-12-16,0 0-1 15,0 0-57-15,0 21-16 0,0 12 15 16,0 7-18-16,-6 5-10 16,-5 2-5-16,-4 5-7 15,2-6-2-15,-4-3-3 16,2-7 1-16,3-11 1 16,3-7-3-16,4-13 2 15,5-2-3-15,0-3-1 16,0 0 4-16,0 0-1 15,0 0 0-15,0 0 0 16,0 0-2-16,0-4-7 16,0-9-6-16,5-7 4 15,4-13 4-15,7-15-5 0,5-6 6 16,4-2 4 0,5 3 0-16,-3 5-1 0,1 12 4 15,4 6-1-15,-4 7 7 16,2 10-5-16,-2 9-2 15,-10 2-6-15,-4 2-38 16,-5 0-69-16,-2 13-64 16</inkml:trace>
  <inkml:trace contextRef="#ctx0" brushRef="#br0" timeOffset="109423.45">19328 12426 474 0,'-10'4'184'0,"8"0"-167"16,2-4 42-16,0 0-34 16,2 0-24-16,17 0 1 15,7 0-11-15,4-2-6 16,-6 0-8-16,2 0 2 16,-8 2 10-16,-6 0 10 15,-8 0 0-15,-4 0 1 16,0 0 8-16,0 0-2 15,-2 10-5-15,-14 9 1 16,-3 6-1-16,2 0-1 16,0 3 3-16,8 3 5 15,0 0 2-15,6-3 4 0,3-9-3 16,0-5-7-16,5-10 1 16,13-4-4-16,5-3-12 15,3-26-9-15,-3-14-21 16,-3-11-45-16,-3-6-30 15,-6-6-6-15,-7 0-75 16</inkml:trace>
  <inkml:trace contextRef="#ctx0" brushRef="#br0" timeOffset="109531.82">19535 12179 138 0,'0'-8'209'0,"0"8"-90"16,0 0-41-16,0 0-22 16,0 0-36-16,0 8-16 15,0 11-1-15,0 2-9 16,0-1-76-16,0 1-50 0,0 1-217 15</inkml:trace>
  <inkml:trace contextRef="#ctx0" brushRef="#br0" timeOffset="109890.91">19588 12330 426 0,'0'17'128'0,"0"0"-42"15,0-1 13-15,0 7-50 16,0 2-37-16,0 4-7 15,0 4-1-15,-9 0-3 16,-3-4-2-16,1 2-1 16,4-10 3-16,0-7-3 15,4-7-2-15,3-7-10 0,0 0-4 16,0-7 13 0,12-20-8-16,8-8 0 0,4-6 6 15,-1-3 1-15,0 5 0 16,-1 4 3-16,-3 10 4 15,0 10-4-15,-4 8 14 16,-6 7 2-16,-1 0-3 16,-8 0 0-16,0 26-10 15,0 13 1-15,0 13-1 16,-4 6-6-16,-11 0-16 16,6-2-42-16,5-17-46 15,4-16-27-15,0-13-115 16</inkml:trace>
  <inkml:trace contextRef="#ctx0" brushRef="#br0" timeOffset="110440.32">19913 12411 25 0,'6'-10'427'16,"1"3"-344"-16,-7-1-1 16,0-2 1-16,0-5-40 15,-2 5-32-15,-9-2-4 16,-4-3-5-16,4 3-2 15,-5 0 3-15,2 5-3 16,-5 7 0-16,2 0-11 0,-2 0 8 16,5 15-1-1,7 7 1-15,5 5 2 0,2 5 0 16,0 2 3-16,0-2-1 16,4-2 0-16,13-6 3 15,4-10-4-15,-1-8-1 16,7-6-7-16,-3 0-5 15,-1-20-2-15,-3-11-10 16,-6-3 0-16,-3 5 4 16,-4 7 16-16,-1 9 3 15,-4 7 4-15,-2 4 2 16,0 0 7-16,0 2 5 16,0 0-1-16,0 0 0 15,0 0-7-15,0 0-4 16,0 0-2-16,0 12 0 0,-6 7 6 15,-3 10-1-15,-2 8 1 16,-3 8-1-16,-2 12-3 16,0 7 7-16,-2 6-3 15,1 5-4-15,-4-5 0 16,4-6-2-16,0-12 0 16,1-19 0-16,2-13 3 15,1-15-4-15,-2-5-11 16,-2-6-3-16,-2-21 1 15,3-8-11-15,0-5-5 16,0-3-33-16,6-9-70 16,8-2-42-16</inkml:trace>
  <inkml:trace contextRef="#ctx0" brushRef="#br0" timeOffset="110841.81">20133 12293 345 0,'-2'-11'131'15,"2"1"-66"-15,0 2 24 16,0 0-15-16,0 6-39 16,0 2-8-16,-10 0-8 15,-1 0-12-15,-5 2-5 16,0 14-3-16,3 3 1 15,5 0 2-15,1-2-4 0,7 0 2 16,0 5 1-16,0 1 0 16,7 0 4-16,14 7 4 15,0-5 3-15,-3 4-4 16,3-4 4-16,-8-5-3 16,2-2-5-16,-9-6-2 15,-1-4 0-15,-5-4-2 16,0 6-2-16,0 5-1 15,-3 6-3-15,-15 8 3 16,-7 4-1-16,-5 0-6 16,-4 2-8-16,-8-4-19 15,3-12-59-15,7-11-78 0,4-8-178 16</inkml:trace>
  <inkml:trace contextRef="#ctx0" brushRef="#br0" timeOffset="111557.98">16222 13169 401 0,'0'-16'69'0,"0"5"14"15,0-3 12-15,11 1-45 0,4-4-15 16,0 3-7-16,0 2-9 16,-7 5-3-16,-1 6-1 15,0 1 0-15,-3 0 8 16,2 4-9-16,-2 35-7 16,-4 16-5-16,0 18-1 15,0 4-10-15,0-5-20 16,0-8-13-16,0-12-25 15,-4-19-38-15,-2-14-29 16,-3-13 23-16,3-6-110 16</inkml:trace>
  <inkml:trace contextRef="#ctx0" brushRef="#br0" timeOffset="111791.31">16231 13330 100 0,'0'-14'239'15,"-2"4"-141"-15,-3 1-7 16,5 1-12-16,0 6-38 15,0 2-14-15,0 0-3 16,12 0 0-16,6 4-8 16,6 25-4-16,2 13-7 15,2 3 2-15,0-4-6 16,4-5 2-16,0-13-1 16,6-5-2-16,-6-14 0 15,2-4 0-15,1 0-6 16,-1-10-3-16,-2-24-21 15,-2-8-36-15,-4-17-62 0,4-5-49 16</inkml:trace>
  <inkml:trace contextRef="#ctx0" brushRef="#br0" timeOffset="112675.31">18596 12902 584 0,'-12'0'84'0,"10"0"-18"15,2 0 6-15,0 0-51 16,0 19-15-16,12 14-5 0,-1 10 0 16,0 15-2-1,-5 6 5-15,-4 5-11 0,-2-5-6 16,0-4-8-16,0-10-3 16,-12-17-20-16,-1-6-13 15,-4-13 0-15,4-10-45 16,4-4-1-16,1 0-2 15,4-16 14-15,-1-8 59 16,-1-2 22-16,-1 3 23 16,1 1 66-16,2 3 7 15,0-2-9-15,4 3-1 16,-3-1-12-16,1 4-13 16,0 5-11-16,0 6-3 15,2 4-5-15,0 0-8 0,0 0-10 16,0 10-10-1,0 23-2-15,0 9 1 16,0 1 4-16,13 3 7 0,6-9 6 16,6-3-5-16,5-10-4 15,2-9 3-15,1-3-4 16,-8-6 0-16,3-6-6 16,-4 0-2-16,-1-29 0 15,1-6-5-15,-6-8-12 16,-6-1-17-16,-6 7-12 15,-3 10-34-15,-3 6-68 16,0 9-60-16</inkml:trace>
  <inkml:trace contextRef="#ctx0" brushRef="#br0" timeOffset="122313.73">7411 17633 251 0,'-13'-14'112'0,"2"6"-65"16,2 1 28-16,2 3-3 16,2 4-32-16,5 0 9 15,0 0-8-15,0 0-10 16,0 0-5-16,0 0-15 15,0 0-4-15,0 0-3 16,0 0 3-16,7 0-1 0,5 0-6 16,4 0 2-16,-2 0-2 15,-1 0-2-15,-6 0-17 16,-5 0-15-16,1 0-6 16,-3 0-37-16,0 0-21 15,0 0 9-15,0 0 16 16,0 0 7-16,0 0-16 15,0 0 65-15,-5 0 28 16,1 0 21-16,1 0 25 16,3 0 0-16,0 0-13 15,0 0-9-15,0 0 0 16,0 0 6-16,0 0 6 16,0 4-4-16,0 3-4 15,0-3-3-15,0 7-23 0,0 0-7 16,0 13-1-16,0 0 1 15,0 9-4-15,5-4-1 16,2 3-1-16,2 2 1 16,0 8 0-16,0 0-2 15,1 1 0-15,1 0 2 16,-2-6-2-16,-3-3 0 16,-4-7 1-16,-2-17 0 15,2-6-3-15,-2-4-6 16,2 0 1-16,0-4-4 15,5-4 4-15,4-11 5 0,4-7 4 16,0-2 0 0,2-5-2-16,-1-4 3 0,-2 0-2 15,1 3 2-15,0-3-3 16,-4 0-2-16,1 8 3 16,-5 4-2-16,-3 6 4 15,0 15 1-15,-4 0 7 16,3 4 7-16,-3 0 1 15,2 0-1-15,-2 0-4 16,2 0-3-16,0 0-1 16,2 4-4-16,-2 0-4 15,2 7 0-15,1 16 0 16,-1 8 0-16,1 6-2 16,1 1 1-16,6-3-1 15,0 3 1-15,4 1 1 0,-2 4 0 16,0-5-1-1,4-4-2-15,-4-14 2 0,-3-5 0 16,-2-9-1-16,-3-10-1 16,-4 0 1-16,2-6 2 15,1-4 11-15,1-7 2 16,3-16-2-16,6-19-4 16,2-2-5-16,0-6-2 15,-6 8 2-15,1 9-5 16,-7 5-6-16,-1 14-9 15,-2 7-6-15,-2 7-17 16,0 10-28-16,0 0-26 0,0 0-33 16,-2 0-167-16</inkml:trace>
  <inkml:trace contextRef="#ctx0" brushRef="#br0" timeOffset="122568.08">7845 17704 391 0,'-4'0'58'16,"2"0"19"-16,-4 0 1 15,4 0-44-15,2 0-14 0,0-5-3 16,8 1 4-16,12-6-2 15,3 2-11-15,2-3-5 16,5 3-1-16,0 2-31 16,0 6-58-16,2 0-125 15</inkml:trace>
  <inkml:trace contextRef="#ctx0" brushRef="#br0" timeOffset="122810.08">8254 17785 503 0,'-11'14'170'0,"1"0"-143"15,-1-10 8-15,11 1-22 16,0-5-19-16,24 0 8 15,12 0-19-15,5-9-67 16,6-5-76-16,1 3-113 16</inkml:trace>
  <inkml:trace contextRef="#ctx0" brushRef="#br0" timeOffset="122979.03">8365 17946 528 0,'-30'14'76'15,"7"-5"7"-15,12-9-21 16,11 0-45-16,0 0-16 16,0 0-9-16,11 0 2 15,17 0 5-15,8-4-39 16,10-15-62-16,7-7-112 16</inkml:trace>
  <inkml:trace contextRef="#ctx0" brushRef="#br0" timeOffset="123251.86">8912 17302 656 0,'-4'-4'31'0,"4"-4"1"16,0 1 8-16,0 3-33 16,30 4-1-16,2 0-2 15,16-9-7-15,2-5-25 16,-3 0-18-16,-13 10-29 16,-10 4-36-16,-18 0-8 15,-6 0-51-15,0 4 2 0</inkml:trace>
  <inkml:trace contextRef="#ctx0" brushRef="#br0" timeOffset="123874.12">8901 17341 192 0,'0'-18'171'0,"0"7"-117"16,-2 7 17-16,-3 4-7 16,1 0-22-16,4 0-15 15,0 0 2-15,0 0-7 16,0 0 2-16,0 0-5 15,0 0-11-15,0 4 2 0,0 0 9 16,0 11-8 0,0 10-9-16,0 16-1 0,0 11 0 15,0 10 4-15,0-3-3 16,-2 4-3-16,-2 3 1 16,2 1-3-16,2-1 2 15,0-10 0-15,0 0-3 16,2-13 3-16,6 1 1 15,-3-3-2-15,1-8 0 16,-1-4 2-16,-1-10 0 16,4-5 0-16,-8-1 0 15,2-11 1-15,-2 2-1 16,0 0 2-16,0 3-1 16,0-3 4-16,0-4-2 0,0 4 1 15,0-4-3-15,0 0 1 16,0 0-1-16,0 0 2 15,2 0-1-15,-2 0 6 16,0 0 2-16,0 0 0 16,0 8-6-16,0 2-2 15,0 5-2-15,0-2 0 16,0-1 2-16,0-4-3 16,0-8 0-16,0 5 1 15,0-5 1-15,0 0-1 16,0 0-2-16,0 0 2 15,0 0 1-15,0 0 1 16,5 0-1-16,4 0 1 0,7 0 4 16,0 0 0-16,7 0-1 15,2 0-1-15,3 0-3 16,2 0 0-16,-2 0-3 16,-4 4-39-16,2-4-117 15,18 0-316-15</inkml:trace>
  <inkml:trace contextRef="#ctx0" brushRef="#br0" timeOffset="124760.7">9539 17213 410 0,'-19'-8'113'0,"8"-3"-39"16,-1 7 1-16,3 0-29 16,9 2-30-16,0-2-3 0,0 4-6 15,0-5-2-15,0 5 0 16,0 0 4-16,0 0 3 15,0 0-1-15,0 0-9 16,0 0-2-16,4 19 2 16,3 23 6-16,0 12-6 15,-2 1-2-15,-3-3 2 16,3-14-4-16,1-15-3 16,-1-18-8-16,2-5-9 15,2 0-5-15,-2-14 13 16,5-9 11-16,-1-10 3 15,5-6-2-15,3-9 2 16,2 3 0-16,-6 7-3 0,2 1-2 16,-4 12-3-1,-4 6-2-15,-1 14 7 0,-6 0 2 16,0 5 4-16,0 0 11 16,-2 0-11-16,0 0 4 15,0 6 0-15,0 14-5 16,3 12 1-16,-3 9-3 15,0-2 2-15,0 7-2 16,0-6 1-16,0-6-2 16,2-16 1-16,5-10-3 15,0-8 2-15,0 0-8 16,4-4-11-16,-2-15 16 0,5-14-12 16,7-19-1-1,4-10-56-15,-2-4-46 0,5 18-69 16</inkml:trace>
  <inkml:trace contextRef="#ctx0" brushRef="#br0" timeOffset="125011.88">10010 17223 525 0,'-9'4'74'16,"-1"-4"-17"-16,8 9 17 16,2-9-52-16,0 0-17 0,0 0 6 15,0 0-8-15,2 10 0 16,0 23-3-16,2 8 2 16,-4 7-23-16,0 4-61 15,0-9-81-15,2 2-175 16</inkml:trace>
  <inkml:trace contextRef="#ctx0" brushRef="#br0" timeOffset="125673.68">9410 17743 394 0,'-6'-2'69'0,"2"-2"-11"16,0 4 12-16,4 0-46 0,0 0-18 16,0 0 6-16,0-4 2 15,0 4 1-15,0 0-7 16,0 0-3-16,0 0-4 16,8 10 3-16,5 13-3 15,-2 14 0-15,-7-4-3 16,4 0 0-16,-8-4-4 15,2-21-4-15,5-8-8 16,2 0-12-16,5-9 10 16,-3-19 12-16,3 1 5 15,0-12 5-15,1-2-2 16,4 6 0-16,0-2 0 0,-1 8-2 16,-2 10-6-1,-4 6 1-15,-8 7 0 0,-2 2 13 16,-2 4 4-16,2 0 8 15,-2 4-1-15,3 15-7 16,-3 9-3-16,0 6 4 16,2 5-4-16,1 3 2 15,-3-5 2-15,2-4-6 16,1-15-6-16,1-11 1 16,7-7-6-16,1-2 3 15,2-15 1-15,-1-3 0 16,1-10 2-16,0-11-17 15,0-7-62-15,2 3-25 16,7 10-137-16</inkml:trace>
  <inkml:trace contextRef="#ctx0" brushRef="#br0" timeOffset="126012.39">9922 17691 422 0,'-11'4'163'16,"7"0"-154"-16,-1-4 21 15,5 0-22-15,0 0-16 16,14 0 11-16,9 0 0 16,-3 0-2-16,-3 0-3 0,-4 5 3 15,-9-5 1-15,2 4 8 16,-6 2 15-16,0 7-8 15,0 3-10-15,-19 3-3 16,3 4-2-16,0-5-3 16,2-4 4-16,7-3-2 15,5-7 1-15,2 0-5 16,0-4-6-16,0 5 3 16,12-5-14-16,5 1-35 15,2-1-43-15,5 0-9 16,2 0-119-16</inkml:trace>
  <inkml:trace contextRef="#ctx0" brushRef="#br0" timeOffset="126274.81">9644 18031 165 0,'4'-7'96'0,"-1"7"7"15,-3-4-26-15,0 4-1 16,0 0-22-16,0 0-6 0,0 0-18 16,0 0-17-16,0 0-11 15,0 11-12-15,0 3-61 16,0-1-75-16,0 10-171 15</inkml:trace>
  <inkml:trace contextRef="#ctx0" brushRef="#br0" timeOffset="126410.82">9644 18031 70 0,'60'107'300'0,"-60"-107"-241"15,-21 0-19-15,7 0-7 16,14 0-44-16,0 0-41 15,0 0-24-15,0 0-98 16</inkml:trace>
  <inkml:trace contextRef="#ctx0" brushRef="#br0" timeOffset="126490.65">9685 18190 191 0,'-13'0'30'16,"4"0"-40"-16,9 0-22 16,0 0-142-16</inkml:trace>
  <inkml:trace contextRef="#ctx0" brushRef="#br0" timeOffset="127107.61">9474 18315 127 0,'-5'0'177'16,"5"0"-131"-16,-5 0-15 15,5 0 7-15,0 0-22 16,0 0 5-16,0 0 19 16,0 0-8-16,0 0-4 15,0 0-6-15,0 0-5 16,0 0-10-16,0 0-2 16,0 8-3-16,-2 10-5 15,2 1 1-15,0 6 3 16,0 4 0-16,0-8 0 15,0-1-1-15,2 3 1 16,6-9-2-16,-1 0 1 16,2 0 1-16,-3-12-4 15,-1 2-2-15,2-4 0 0,0 0 5 16,0 0 0-16,2-10 3 16,-2-9-2-16,4-8 2 15,-2 2-1-15,6-2-4 16,-4 3 5-16,-2 4-2 15,1 6-1-15,-4 6 0 16,1 6-4-16,-7 2 12 16,2 0 7-16,-2 0-1 15,0 0-6-15,0 0-5 16,5 2-1-16,-5 20 0 0,5 12 0 16,-5-1 0-16,2 0 1 15,-2-4 2-15,3-2 1 16,-1-13-6-16,2-9 0 15,3-5-1-15,2 0-1 16,3 0 5-16,4-15 5 16,2-16-8-16,6-17-5 15,1-5-27-15,4-3-57 16,-3 4-18-16,1 11-98 16</inkml:trace>
  <inkml:trace contextRef="#ctx0" brushRef="#br0" timeOffset="127581.62">9911 18412 345 0,'0'2'120'15,"0"-2"-62"-15,-4 0 4 16,4 0-35-16,0 0-25 16,0 0 1-16,0 0 3 15,0 4-2-15,0 4 5 16,0 7-3-16,0 3-3 16,-2 1 0-16,-4 2-2 0,2-4 0 15,-1-7-9-15,1 0-3 16,-1-6 3-16,5-4-28 15,0 0-1-15,0 0 12 16,0-8 17-16,0-13 12 16,5-3 0-16,8-8-3 15,1 8 1-15,4-3-2 16,-1 8 0-16,-4 5-3 16,-3 3-5-16,-3 7 8 15,-3 4 8-15,-2 0 5 16,1 0-2-16,-3 15 7 15,0 2-11-15,0 7-4 0,0-1-3 16,0 1-3-16,0 4-18 16,0-4-18-16,0-5-38 15,2-5-116-15</inkml:trace>
  <inkml:trace contextRef="#ctx0" brushRef="#br0" timeOffset="127788.94">10130 18381 345 0,'-17'2'159'15,"8"9"-102"-15,-4-3-4 16,13-8-40-16,0 0-16 0,2 0-3 16,11 0 0-1,2 0-9-15,5 0-8 0,3-3 0 16,0 2-17-16,3-3-25 15,2 4-43-15,0 0-74 16</inkml:trace>
  <inkml:trace contextRef="#ctx0" brushRef="#br0" timeOffset="128041.92">10341 18300 214 0,'0'-2'188'0,"0"2"-116"16,0 0-23-16,0 0 7 0,0 0-37 16,0 0-9-1,7 2-3-15,-2 2 7 0,-1 9 10 16,-4-3-1-16,0 9 0 16,0 0-13-16,0 1-7 15,0 7-3-15,0 2-28 16,0-6-35-16,0-9-68 15,0-4-104-15</inkml:trace>
  <inkml:trace contextRef="#ctx0" brushRef="#br0" timeOffset="129057.56">10530 17172 456 0,'-9'0'178'16,"4"0"-105"-16,0 0 1 16,3 0-29-16,2 0-38 15,0 0-6-15,0 0-2 16,2 0-6-16,17 0 6 0,6 0 3 16,8 0-1-1,5 0 0-15,1 0-2 0,-1 0 2 16,-6 0 0-16,-7 0-1 15,-7 0 2-15,-9 0-3 16,-1 3 4-16,-6-3-3 16,-2 5 0-16,0-5 2 15,0 0 1-15,0 4 0 16,0-4-3-16,0 6 2 16,0 6-2-16,0-1 1 15,0 7-2-15,0 1 3 16,0 0-2-16,0 2 0 15,0 1 0-15,0 11 1 16,0 1-2-16,0 7 1 0,-5 6-7 16,3 5 2-16,-1 4 0 15,1-2 1-15,0 10 4 16,0-6-4-16,2 0 4 16,0-6-1-16,0-7 0 15,0-5-1-15,2-3 4 16,5-4-4-16,0-4 2 15,0-2-2-15,0 2 3 16,-3 13-3-16,0-3 1 16,1 11 1-16,-5 2 1 15,0-3-2-15,0-8 1 16,0-7-1-16,0-11 1 16,0-17-2-16,3-6 2 0,2 0-2 15,-3 0 1 1,-2 0 2-16,0 0-1 0,0 0 1 15,0 0 4-15,2 0 4 16,-2 0 3-16,0 0-1 16,0 0 4-16,0 0 3 15,0 0-1-15,0 0-1 16,0 0-3-16,0 0-4 16,0 0 0-16,0 0-3 15,-4 0-6-15,-17 4 1 16,-9 4-2-16,-11 2-22 15,-15-1-21-15,-13-7-41 0,-9-2-127 16,2 0-315-16</inkml:trace>
  <inkml:trace contextRef="#ctx0" brushRef="#br0" timeOffset="163323.74">1939 14192 505 0,'-28'0'113'0,"7"0"-100"16,19 0 43-16,2 0-20 15,0 0-32-15,0 0-2 16,0 0-1-16,0 0-1 16,0 0 4-16,0-2 9 15,0 2 13-15,2-2 6 16,1 2 1-16,0 0-5 15,-1 0-3-15,2 0-2 16,-1 0-8-16,1 0-9 16,7 8-2-16,6 7 4 15,6 7-1-15,7 3 0 16,9 10-4-16,6 11 2 0,6 6 1 16,3 8-1-16,1 5-2 15,-5 6-1-15,8 4 0 16,-3 4-1-16,-5 3 1 15,1-7-2-15,-10-3 0 16,3-9 0-16,-3-8 2 16,-2-3-1-16,1-8-1 15,-3 1 0-15,-1-8 1 16,-4 7 0-16,-2-7-1 16,-2-3 2-16,-2-6-2 15,-3-9 0-15,-8-4 0 16,0-1 1-16,-6-6-1 15,-3-1 0-15,-1-3 1 0,-3 0-1 16,0 0 0-16,4 2 1 16,-2 5 0-16,3 4 0 15,0 1 0-15,-1 4 1 16,2 3-2-16,-4-11 2 16,1 1-1-16,-3-5-3 15,0-8 3-15,-2 0 0 16,0 0-1-16,0 0-1 15,0 0-5-15,0-4-16 16,-11-2-28-16,-8-17-57 16,4-2-90-16,-2-6-193 15</inkml:trace>
  <inkml:trace contextRef="#ctx0" brushRef="#br0" timeOffset="163789.08">2650 15469 548 0,'-19'11'31'16,"-1"-9"32"-16,8-2-1 15,7 0-44-15,1-6-7 16,0-2 6-16,4 1 3 15,0 7 9-15,0-4 6 16,0 4 1-16,0 0-11 0,0 0-8 16,0 0 0-16,6 0-14 15,15 0 1-15,7 11 1 16,9 9 3-16,6 8-7 16,1-2 1-16,2 7-1 15,0-10 3-15,-2-5-4 16,-2 0 3-16,-4-2 0 15,-5 2-1-15,-10-7 5 16,-5-6-3-16,-6 0-1 16,-3-1-1-16,-7-4 0 15,0 0-1-15,-2 0-1 16,0 0 7-16,0 0-7 16,-4-10 3-16,-3-19 1 0,5-21-4 15,0-8-8-15,2-8-9 16,0 4-24-16,-10 10-42 15,7 11-102-15,-8 7-479 16</inkml:trace>
  <inkml:trace contextRef="#ctx0" brushRef="#br0" timeOffset="214089.83">697 12430 541 0,'-10'-25'77'16,"-12"10"-58"-16,3 15 42 15,19 0-29-15,0 0-21 16,0 0-2-16,0 0 3 16,0 0 3-16,0 3 3 15,-7 4 12-15,-7 8-13 0,-6 23-18 16,-14 30 1 0,4 32-2-16,-4 11-6 0,8-8-16 15,7-26-12-15,2-31-2 16,11-24-8-16,6-22-63 15,0 0 26-15,12-41 45 16,12-16 20-16,2-14 2 16,-5-8 14-16,0-2 4 15,-6-1 2-15,2-2 19 16,-4 8 3-16,-4 4-6 16,-1 7 1-16,-1 20-2 15,-7 22 2-15,0 23 13 16,0 0 2-16,0 15-5 15,0-2 4-15,0-8-4 16,0 10-16-16,0 16-12 0,0 30-4 16,0 35 2-16,0 18 1 15,0 0-2-15,0-21 0 16,0-29 0-16,2-27 0 16,5-17-2-16,1-15-8 15,2-5-7-15,4-10 11 16,0-25 5-16,6-17 5 15,-1-14-4-15,2-11 0 16,-3-4-2-16,1 0-8 16,-2 5 0-16,0 2 3 15,-4 7-4-15,4 11 5 16,-4 15 5-16,-3 20 0 0,-8 21-1 16,-2 3 10-16,0 19 16 15,0 3-11-15,0 7-10 16,0 19-2-16,0 26 1 15,0 24-3-15,0 4 0 16,0-7-7-16,0-19-23 16,11-19-50-16,19-17-61 15,7-18-177-15</inkml:trace>
  <inkml:trace contextRef="#ctx0" brushRef="#br0" timeOffset="214522.5">1258 12635 375 0,'-30'-13'229'16,"7"9"-189"-16,2-2 16 15,16-2-35-15,-6-14-19 16,-5-12 1-16,-2-5-3 16,1 5-3-16,2 10 2 15,0 9 1-15,2 11 0 16,-4 4-6-16,0 0-3 15,-4 12 0-15,2 26 1 16,3 20 3-16,5 16 0 16,6 9 5-16,5-13 0 15,0-18 0-15,0-21-3 16,10-20-19-16,12-11-19 16,3 0 25-16,5-28 6 0,5-15-3 15,0-11-6-15,-1-8-9 16,-4-6 14-16,-5-3 15 15,-4 3-1-15,-10 12-1 16,-3 25 3-16,-8 27 2 16,0 4 31-16,-3 10 21 15,-13 5-10-15,5 1-29 16,1 13-14-16,3 28-2 16,7 23 0-16,0 11-3 15,2-4-26-15,24-15-88 16,8-26-70-16</inkml:trace>
  <inkml:trace contextRef="#ctx0" brushRef="#br0" timeOffset="-214356.32">1387 12479 545 0,'-28'-1'68'0,"5"-2"19"16,18 3-40-16,5 0-42 15,0 3-8-15,0-3-3 16,15 0 4-16,12 0-21 16,6 0-2-16,-1 0 2 15,-2-13 14-15,-3-1 2 16,-7-3 2-16,-5 5 5 0,-9 2-1 16,-6 7 2-16,0 3 0 15,0 0 2-15,0 0-2 16,0 0-1-16,-2 2 0 15,-7 21 0-15,2 10 0 16,4 7-2-16,3-3 2 16,0-8-3-16,3-15-15 15,9-1 6-15,1-7-3 16,4-6-15-16,-2 0 25 16,6-10 5-16,-1-17-2 15,4-9-4-15,-1-1-9 16,0-4 3-16,-3 1-10 15,-1 5-7-15,-6 10 6 0,-5 9 22 16,-8 14 2 0,0 2 7-16,0 0 24 0,-14 0-1 15,0 0-17-15,4 0 2 16,8 0 1-16,-4 0-6 16,-1 2-6-16,-2 20-5 15,-1 18 0-15,3 20 0 16,5 23 5-16,0 10 18 15,2-2 8-15,0-10-3 16,0-17-11-16,0-12-12 16,-5-9 2-16,-7-10-4 15,-1-7 1-15,-6-10-1 16,-3-12-9-16,-6-4-1 16,0-8-28-16,-4-31-15 0,5-18-44 15,10-11-45-15</inkml:trace>
  <inkml:trace contextRef="#ctx0" brushRef="#br0" timeOffset="-213824.27">2604 12024 509 0,'-25'-14'147'0,"2"9"-140"16,6 5 39-16,13 0-18 15,-10-8-22-15,0-6-4 16,-2 1-1-16,-3-3 0 16,2 3 0-16,-4 5 0 15,0 1 1-15,5 7-3 16,-3 0-3-16,1 0 2 15,0 21-7-15,-3 12 3 16,3 15 3-16,3 8 3 16,9 13 0-16,6 7 0 0,0 3 4 15,0-1-1 1,0-2-2-16,4-5 0 0,11-11 1 16,-9-10-2-1,1-13-1-15,-5-16-12 0,-2-11-1 16,0-7 6-16,0-3-4 15,-11 0 4-15,-15 0 5 16,-6-21 2-16,2-6 0 16,0 0 1-16,7-2-1 15,8-2 5-15,5-4-1 16,7-5 0-16,3-2 5 16,0 2 2-16,8 4 0 15,12 3-4-15,10 10-1 16,2 9-3-16,3 6-24 15,7 8-34-15,8 0-99 0,10 22-107 16</inkml:trace>
  <inkml:trace contextRef="#ctx0" brushRef="#br0" timeOffset="-213358.95">2763 12422 462 0,'-26'-10'139'15,"3"1"-117"-15,10 9 53 16,8 0-41-16,0-13-31 16,-2-1-1-16,-4-2 2 15,-1 3-2-15,-4 5-2 16,0 4 0-16,-2 4-4 16,-5 0 0-16,0 9-5 0,-5 21 5 15,6 13-2-15,3 9-1 16,8 6-11-16,6 0 14 15,5-2 4-15,0-8 0 16,2-11 2-16,16-10-4 16,8-18-11-16,-1-9-8 15,3 0 11-15,4-32-11 16,-2-18-22-16,-2-9 1 16,-6-10-4-16,-5 2 19 15,-2 10 20-15,-1 7 7 16,-7 15 2-16,-5 14 25 15,-2 21 30-15,0 0 7 16,0 17-13-16,0 8-27 0,0 5-13 16,0 10 3-1,0 10-5-15,0 7-6 0,0 6 0 16,7-5-6-16,5-5-21 16,4-13-26-16,-4-17-42 15,6-17-22-15,7-6-70 16</inkml:trace>
  <inkml:trace contextRef="#ctx0" brushRef="#br0" timeOffset="-213007.84">2873 12367 228 0,'-28'-7'373'16,"13"4"-333"-16,0 3 33 15,15 0-39-15,0 0-30 16,0 0-7-16,21 0 3 15,7 0 1-15,4 0-4 16,2-7-14-16,-4 1 11 16,-6 3-2-16,-9 1 6 15,-5 2 2-15,-8 0-1 16,-2 0 2-16,0 0 6 16,0 0 1-16,0 2-1 15,-10 17-5-15,-5 14-1 16,-4 8 1-16,3 9-1 15,4 3-5-15,10-3 9 0,2-10-2 16,0-12-4 0,0-9-9-16,2-11-17 0,15-8-10 15,0 0-5-15,0-31-26 16,2-16-28-16,9-9-22 16,0-2-63-16</inkml:trace>
  <inkml:trace contextRef="#ctx0" brushRef="#br0" timeOffset="-212878.33">3027 12088 466 0,'-2'-10'129'15,"-1"8"-57"-15,3 2 0 0,0 0-49 16,0 8-22 0,0 6-22-16,3 7-59 0,22 13-137 15</inkml:trace>
  <inkml:trace contextRef="#ctx0" brushRef="#br0" timeOffset="-212558.52">3412 11825 151 0,'-10'-22'468'0,"5"15"-424"0,-8 3 23 16,11 4-13-16,2 6-30 16,0-1-7-16,0-1 9 15,0 10-8-15,-9 19-16 16,-10 29 3-16,-6 23-2 16,-5 19 0-16,4 10-2 15,11-6 5-15,10-7-4 16,5-18-2-16,9-25-7 15,23-19-27-15,5-22-47 16,18-15-103-16,12-2-239 16</inkml:trace>
  <inkml:trace contextRef="#ctx0" brushRef="#br0" timeOffset="-211788.43">4012 12132 474 0,'2'-29'79'16,"-2"8"13"-16,0 19-20 15,0 0-30-15,0 0-13 0,0 2-10 16,0 0-9-16,0 0-1 16,0 8 12-16,0 23-15 15,0 23-4-15,-2 18-2 16,-5 7 0-16,3-5-4 15,1-11-8-15,3-11-7 16,0-13 9-16,0-12 0 16,3-19-11-16,10-8 1 15,6 0 11-15,4-35 9 16,5-19 2-16,-2-14-7 16,2-15-10-16,-2 0 6 15,-1 2-2-15,-2 11 5 16,-5 16 0-16,-3 21 4 15,-11 18 2-15,-2 15 1 0,-2 0 20 16,0 15 13-16,0 14-20 16,-4 12-3-16,-7 11 11 15,5 13-4-15,4 1-1 16,2-13 0-16,0-9-14 16,0-16-3-16,0-13-2 15,0-7-7-15,0-5-15 16,2-3 6-16,-2 0 0 15,0 0 12-15,6-15 2 16,3-16-11-16,2-14-14 16,7-8-30-16,2-10-36 15,10 3-43-15,15 4-164 16</inkml:trace>
  <inkml:trace contextRef="#ctx0" brushRef="#br0" timeOffset="-211441.21">4442 12098 76 0,'-18'17'307'0,"4"-7"-264"16,-2-5 34-16,9-5-6 15,7 0-26-15,0 0-33 16,0 0-6-16,0 0-2 16,9 0 1-16,9 0-1 15,3 0-1-15,3-5-2 16,-4-1 0-16,3 2-1 0,-2 4 1 15,0 0 0-15,-8 0-4 16,-6 0 4-16,-3 10 1 16,-4 11-1-16,0 4 3 15,-4 6-3-15,-14 8 6 16,-3 7-7-16,7 0 8 16,5-3 5-16,4-7-7 15,5-10-6-15,0-3-4 16,0-9-5-16,14-5-13 15,7-9-23-15,4 0 4 16,3-23-52-16,9-16-45 16</inkml:trace>
  <inkml:trace contextRef="#ctx0" brushRef="#br0" timeOffset="-211295.19">4622 11932 497 0,'-19'-10'105'16,"8"9"-14"-16,8 1-28 15,3 0-38-15,0 1-23 16,0 6-10-16,3 5-10 16,11 7-46-16,6 1-73 15,12 14-74-15</inkml:trace>
  <inkml:trace contextRef="#ctx0" brushRef="#br0" timeOffset="-211123.03">4776 12232 421 0,'-16'0'222'16,"6"0"-172"-16,6 0 13 16,4 0-37-16,2 0-18 15,26 0-2-15,6 0-5 16,5-11-2-16,1-4-34 16,-6-4-55-16,5 1-95 15,10 3-107-15</inkml:trace>
  <inkml:trace contextRef="#ctx0" brushRef="#br0" timeOffset="-210867.18">5041 11800 572 0,'-21'-27'122'0,"0"9"-75"16,7 18 23-16,2 0-27 15,10 0-30-15,0 0-5 16,-1 2-3-16,-1 27-7 15,-12 25-5-15,-5 31-1 16,-9 25-22-16,1 12 1 16,3-8 23-16,10-13 10 15,7-29-2-15,4-28-3 16,5-21-3-16,0-23-40 16,23-7 1-16,12-40-26 15,6-24-73-15,12-14-12 16</inkml:trace>
  <inkml:trace contextRef="#ctx0" brushRef="#br0" timeOffset="-210507.78">5202 11837 340 0,'0'-23'61'0,"0"9"18"15,0 14-14-15,0 0-26 16,0 0-1-16,0 0 2 16,0 15 5-16,0 14-21 15,-7 16-9-15,-10 13-6 16,-6 15-1-16,-7 10-4 15,-2 8-1-15,2-3-2 16,8-13 3-16,5-15 0 16,13-24-3-16,4-18-2 15,0-14-5-15,0-4-1 0,16 0 3 16,9-29 4 0,5-12 1-16,4-11-1 0,1-4 0 15,-2 0 0-15,-7 5 1 16,0 11-1-16,-10 13-1 15,-2 13 1-15,-10 12 0 16,4 2-3-16,1 2 14 16,0 29 1-16,-3 23-6 15,0 14-5-15,-4 7 1 16,0-1-21-16,-2-16-42 16,11-10-133-16,13-15-291 15</inkml:trace>
  <inkml:trace contextRef="#ctx0" brushRef="#br0" timeOffset="-209790.74">6142 12035 439 0,'-20'-13'175'0,"-12"5"-159"16,0 8 43-16,15 0-37 15,-4 0-10-15,-1 6-19 16,-4 17-6-16,-4 12-5 15,3 6 2-15,8 1 8 16,5-7 2-16,12-6 5 16,2-8 2-16,0-5 5 15,2-3-1-15,19-5 10 16,-1-4-2-16,2 0-8 16,-6-1-1-16,-5 4 3 0,-2 2-3 15,-7 3 4-15,-2 7 1 16,0 7-6-16,0 8-1 15,-15 1-4-15,-13-2-19 16,0-4-24-16,1-6-44 16,1-7-28-16,15-7-13 15,11-9-100-15</inkml:trace>
  <inkml:trace contextRef="#ctx0" brushRef="#br0" timeOffset="-209473.07">6214 12132 361 0,'0'0'131'16,"-17"6"-39"-16,-8 13-20 16,18 10-27-16,-2 24-17 15,-2 2-16-15,1-2-8 16,6-15-4-16,4-12 2 16,0-5-3-16,0-5-2 15,4-3 1-15,15-5-1 16,4-6-3-16,0-2-4 15,2-12-15-15,-2-24-6 16,-7-11 9-16,-6-11-9 16,-8 0 5-16,-2 0 19 15,0 13 11-15,-12 13 6 16,-13 16 20-16,-2 10 4 16,-1 6-2-16,0 4-11 0,5 23-16 15,0 12-21-15,5 9-20 16,9 6-61-16,9-1-116 15</inkml:trace>
  <inkml:trace contextRef="#ctx0" brushRef="#br0" timeOffset="-208908.04">6430 12064 452 0,'0'0'164'16,"-12"0"-120"-16,-10 8 28 15,17 6-38-15,-2 1-28 16,-2 9-7-16,-5 15 0 0,2 12-6 16,-3 11-2-16,0 4-10 15,2 0 12-15,1-14 6 16,7-17 2-16,1-20-1 16,4-11-15-16,0-4-13 15,0-17 16-15,4-30 7 16,20-22-43-16,1-16-16 15,5 0 12-15,0 7 15 16,2 13 10-16,-4 22 16 16,-12 18 9-16,-10 23 6 0,-6 2 21 15,0 8 27 1,0 21-10-16,0 4-31 0,0 9-5 16,0 16-1-16,-13 5-3 15,2 5-1-15,-4-4 1 16,4-11 10-16,-1-15 6 15,8-15-2-15,-3-16-12 16,7-7-26-16,0-3 6 16,0-35 17-16,9-16-6 15,10-9-14-15,-1-4 2 16,7 3 4-16,0 2 2 16,3 8 11-16,0 6 0 15,-3 15 1-15,-5 10-1 16,-7 17 7-16,-7 6 5 15,-6 6 10-15,0 30-12 0,0 13-4 16,0 11 1-16,-6 10 1 16,-9 5-8-16,2 0-12 15,4-9-45-15,9-11-43 16</inkml:trace>
  <inkml:trace contextRef="#ctx0" brushRef="#br0" timeOffset="-208525.09">6702 12277 586 0,'-8'0'25'16,"6"0"-20"-16,2 0 8 15,8 6-5-15,14-6-18 16,-1 0-17-16,2-15-32 15,-1-7-3-15,-3-9 6 16,-2-2 10-16,-8-5 28 16,-9-3 32-16,0 3 10 15,0 13 31-15,-15 7 3 16,0 16-11-16,-6 2 5 16,1 0-21-16,-3 24-18 15,-5 20-3-15,5 14 4 16,7 8 9-16,8 5 6 15,8-10-13-15,0-4-6 16,15-16-4-16,8-10-2 0,11-12-6 16,1-13-22-16,1-6-38 15,15-13-94-15,11-15-142 16</inkml:trace>
  <inkml:trace contextRef="#ctx0" brushRef="#br0" timeOffset="-207958.07">7636 12210 227 0,'18'-41'185'15,"-15"-3"-98"-15,-3 30-1 0,-6 12-23 16,0 2-4-16,1 0-22 16,-6 0-16-16,-12 0-12 15,-9 2-7-15,-10 17 1 16,-8 10-4-16,1 8-1 16,3 6 3-16,10-5 0 15,12-10-1-15,15-11-2 16,9-9 0-16,0-1-3 15,12-5 0-15,18 2 3 16,-3-4 2-16,1 0-1 16,-8 1 1-16,-8 2 2 15,-3 3-2-15,-7 5 1 0,-2 7 0 16,0 9 0 0,0 8-8-16,-15 5-8 0,-11-1-13 15,-4-6-21-15,0-6-4 16,3-8-24-16,6-13 4 15,14-6-28-15,7-11-45 16</inkml:trace>
  <inkml:trace contextRef="#ctx0" brushRef="#br0" timeOffset="-207308.08">7753 12190 400 0,'-19'0'167'0,"2"0"-92"15,-2 0 5-15,17 4-43 16,-11 21-22-16,2 2-10 0,5 2-2 16,-6 6-3-16,-2 6 1 15,1 5-1-15,-4 3-3 16,2 1 0-16,0-6-1 16,4-13 0-16,4-9 0 15,2-13-2-15,5-7-12 16,0-2-4-16,0 0 13 15,8-22 8-15,9-14-7 16,4-12-2-16,-3 1-3 16,1-3 9-16,2 6 3 15,-3 5 1-15,1 3 1 16,0 2 1-16,1 1 0 0,1 4-1 16,0 0-2-16,1 0-5 15,1 4-11-15,-4 6-4 16,-6 8 5-16,-4 11 19 15,-7 3 13-15,-2 32-4 16,0 11 0-16,0 12-3 16,-8 9-4-16,-8 1 1 15,-1-1-4-15,6-13-1 16,1-16 0-16,6-20-2 16,-1-13-10-16,5-5-2 15,0-7 10-15,0-24 2 16,5-6 2-16,12-11-2 15,6-4 3-15,3-1-3 0,4-2 2 16,-2 6-3-16,0 6-9 16,-7 7-1-16,-2 9 9 15,-10 11 0-15,-3 7 3 16,-4 9 7-16,-2 0 12 16,0 25-11-16,0 15-5 15,0 9 0-15,-11 7-1 16,1 2 0-16,2 5-2 15,1-6-3-15,2-3-21 16,3-10-61-16,2-13-54 16</inkml:trace>
  <inkml:trace contextRef="#ctx0" brushRef="#br0" timeOffset="-206808.14">8278 12291 543 0,'0'-14'88'16,"0"-7"-77"-16,0 6 9 15,0-5-10-15,-3-18-8 16,3 1-2-16,0 6-7 16,-4 4 5-16,-6 8 1 15,-1 11 2-15,0 6 2 16,-8 2 2-16,0 8-3 0,-3 28-2 15,-3 9 0-15,1 13-1 16,5 8 0-16,6 3 1 16,4-3 1-16,7-11 1 15,2-10 0-15,0-20 4 16,0-11-1-16,7-14-12 16,10 0 4-16,11-19 1 15,2-23-14-15,2-7-3 16,-2-9-12-16,-2-2-10 15,-3 2-13-15,-4 8 22 16,-7 13 14-16,-5 14 18 16,-7 13 10-16,-2 10 29 15,0 0 21-15,0 2-13 16,0 15-19-16,-2 3-10 0,-7 7 10 16,0 6-1-16,2 3-2 15,0 3-14-15,2-2-10 16,1-2 1-16,4-2-1 15,0-6-16-15,0-2-23 16,4-8-45-16,10-9-47 16,14-4-54-16</inkml:trace>
  <inkml:trace contextRef="#ctx0" brushRef="#br0" timeOffset="-206495.79">8537 11873 453 0,'0'-17'82'16,"0"7"-33"-16,0 10 10 15,0 0-23-15,0 0-11 16,0 0-7-16,0 10 3 15,0 25-14-15,-9 21-2 16,-9 27-1-16,-8 19-4 16,2 15 0-16,0 4-10 15,10-13 9-15,7-24-1 0,5-32 2 16,2-29-43-16,0-23-13 16,19-15 3-16,13-45-51 15,7-20-81-15</inkml:trace>
  <inkml:trace contextRef="#ctx0" brushRef="#br0" timeOffset="-206272.02">8788 11715 504 0,'0'0'102'0,"-2"0"-53"16,-1 0 25-16,-3 19-37 15,-3 14-11-15,1 9-16 16,-5 10 0-16,-4 13 1 15,-1 21-6-15,-5 5-3 16,2 8-1-16,6-4 0 0,3-12-1 16,12-17 0-16,0-18-12 15,3-15-33-15,17-14-28 16,7-13-50-16,18-6-102 16</inkml:trace>
  <inkml:trace contextRef="#ctx0" brushRef="#br0" timeOffset="-205721.31">9106 12223 247 0,'-2'-7'249'15,"2"1"-240"-15,0 0 4 16,0 2 23-16,15-2-10 16,9 3-14-16,1 3-8 15,5 0 0-15,-5 3 0 16,-2 18 5-16,-9 5 15 15,-5 8 5-15,-7 1-2 16,-2 2-8-16,0-4-14 0,-21-1-1 16,-6-2-21-16,-10-5-9 15,0-4-28-15,-1-5-32 16,8-3 6-16,6-5 45 16,13-1 29-16,7-6-19 15,4-1 14-15,0 0 11 16,0-16 3-16,0-11 5 15,13-4 2-15,4 0 9 16,-4 6-4-16,-4 11 5 16,1 11 17-16,-1 3 4 15,0 26 3-15,-3 31-17 16,-2 20 7-16,-4 16-9 16,0 4-15-16,-4-5-7 0,-2-24-6 15,-1-21-16-15,3-24-70 16,1-17-34-16,3-6-161 15</inkml:trace>
  <inkml:trace contextRef="#ctx0" brushRef="#br0" timeOffset="-205408.65">9325 12453 369 0,'0'0'218'15,"0"0"-159"-15,0 20 9 0,0-5-28 16,0 9-31-1,0 18-7-15,0 12-1 16,-3 8-6-16,-7 2-2 0,4 0-1 16,-3-14 9-16,4-16 2 15,1-22 1-15,2-12-2 16,2 0-6-16,0-23-3 16,0-20-1-16,13-13-6 15,10-13-3-15,5-1-4 16,4-3 6-16,3 3-12 15,-3 12 4-15,-2 16-1 16,-7 19-2-16,-5 20-6 16,-9 3-37-16,-7 21 5 15,-2 22-16-15,0 17-34 16</inkml:trace>
  <inkml:trace contextRef="#ctx0" brushRef="#br0" timeOffset="-205158.05">9499 12668 120 0,'-7'0'198'16,"7"0"-132"-16,-2 0-15 15,2 0 17-15,0 12-9 16,0 11-29-16,0 4-1 16,4 4-2-16,11-2-6 15,0-7 3-15,4-2-16 16,-1-10-6-16,1-10-4 16,-1 0-18-16,-2-25-1 15,-4-14 0-15,-5-7 11 16,-7-2 8-16,0 3-1 15,0 6 3-15,-17 5 3 0,-1 16 4 16,-3 10 6-16,-4 8-4 16,-3 4-22-16,1 25-46 15,4 6-87-15,9 7-106 16</inkml:trace>
  <inkml:trace contextRef="#ctx0" brushRef="#br0" timeOffset="-204858.15">9727 12546 531 0,'7'6'65'0,"7"-4"-65"0,6 0 4 16,10 2 4-16,5 0-4 15,-1-4-3-15,-2 0-1 16,-9 0 0-16,-6 2 1 15,-10 3 0-15,-7 1 18 16,0 14-4-16,-5 12-11 16,-20 13 0-16,-10 9-1 15,1 2-5-15,-1-7 2 16,10-9 2-16,6-17-7 16,6-17-26-16,1-6-25 15,1-23-48-15,-3-18-21 0,0-15-214 16</inkml:trace>
  <inkml:trace contextRef="#ctx0" brushRef="#br0" timeOffset="-204656.43">9711 12239 258 0,'12'-16'130'16,"-3"5"-28"-16,-7 11-6 15,0 0-22-15,0 0-20 16,3 9-18-16,-3 26-13 15,-2 17-7-15,0 16 3 16,0 17-8-16,-9 14-8 16,-7 11-5-16,0 6-25 15,2-4-45-15,9-15-91 16,5-20-90-16</inkml:trace>
  <inkml:trace contextRef="#ctx0" brushRef="#br0" timeOffset="-204506.43">10145 12960 541 0,'0'17'261'16,"-6"-3"-281"-16,1-8 13 16,-2-6-79-16,7 0-164 15</inkml:trace>
  <inkml:trace contextRef="#ctx0" brushRef="#br0" timeOffset="-201072.74">1656 13527 460 0,'-23'-16'140'0,"-14"3"-107"15,16 10 32-15,21 3-32 16,-2 0-27-16,2-7-6 16,0-1 0-16,0-10 0 15,0 3-1-15,0 0 2 16,0 7 3-16,0 3 5 15,0 5 7-15,0 0 2 16,0 0-2-16,0 5-6 16,0 1-3-16,0-4 1 0,0 2-1 15,0-2-3 1,0 3 0-16,0 3 0 0,0 3 1 16,0 9 1-16,5 7 1 15,1 1-2-15,2 4-1 16,1-1-1-16,-3-1-2 15,1 0 0-15,3 1 0 16,-3-8-2-16,-3-3 0 16,3-3 2-16,-3-3-1 15,2 1 0-15,-4-5 1 16,0 1-2-16,3 1 1 16,-1-2 1-16,1 3-1 0,1-1 0 15,4 3 0-15,-3-3-1 16,2 0 0-16,1 3 2 15,-4-4-2-15,1-5 2 16,-3 5-1-16,1-4 0 16,-1 2 0-16,2-3-2 15,-4-2 2-15,0-2 1 16,1 0-1-16,-1 2 0 16,-2-4 0-16,2 0 0 15,0 4 0-15,-2-1 1 16,2-2 0-16,1 6 0 15,-3-3-1-15,4 4-1 16,2 1 1-16,-2 0-1 16,3 0 2-16,-3-3-2 15,1 4 2-15,-1-3-1 0,0 0 1 16,2 2-2-16,-2-2 2 16,-1-1-1-16,1 0 0 15,1 0-1-15,-3-6 0 16,2 0-1-16,2 2 1 15,-4 0 2-15,5 1-1 16,-1 5 1-16,3-7-1 16,1 6 0-16,-3-1 0 15,-1-2 1-15,3 4 0 16,-3-1 0-16,0-3 0 16,1 2 0-16,-2 2-1 15,-1-4 4-15,0 3-1 0,4 2 2 16,-3-4 0-16,-3 4-2 15,2-5-1-15,-2 0-1 16,3 0-1-16,-3-2 0 16,0 2-2-16,4-4 3 15,-4 0-2-15,0 0 2 16,1 0-1-16,-3 0 1 16,4 2-2-16,0 4 1 15,3 1 1-15,1 1-1 16,-4 2 1-16,-2-3-4 15,-2 1-33-15,3-8-107 16,18 0-255-16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226.01904" units="1/cm"/>
          <inkml:channelProperty channel="Y" name="resolution" value="3561.63037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7-18T17:46:13.2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3315 10655 605 0,'-42'0'38'0,"-1"0"-3"16,28-16 19-16,7 9-35 15,1-2-7-15,2-6-8 16,3 4-3-16,2 3 0 16,-2 2 2-16,-3 2 3 15,-2 4 0-15,-6 0-1 16,-6 0 4-16,-5 17-4 0,-8 22-4 16,-4 20 1-16,-1 21-3 15,5 8 2-15,4 10-2 16,9 3 2-16,6-1-2 15,2-7 3-15,3-11-1 16,4-13-1-16,-1-10 1 16,1-17 0-16,-1-13 0 15,-5 3-1-15,-1-2-1 16,-6 3 1-16,-4 7-5 16,2-9-3-16,3-9 1 15,0 2 2-15,0-2 3 16,-3 5 2-16,6-2 2 15,1-5-2-15,7-9 2 16,5-9-1-16,0 0-2 16,0-2-3-16,2 0 1 0,19 0 3 15,7 0 1-15,7 0-1 16,-3 0 1-16,-2 0 0 16,-3 0-1-16,-3 10 0 15,-4 6-1-15,1 8 2 16,-6 16-2-16,-3 11 1 15,-9 24-1-15,-3 22 2 16,0 17 0-16,-3 15-1 16,-3 13 4-16,6-2 2 15,0-9-3-15,24-19-2 0,16-25 4 16,3-25-5 0,6-18 0-16,-1-21-2 0,3-15-15 15,4-8-16-15,0 0-61 16,2-21-66-16,1 4-102 15</inkml:trace>
  <inkml:trace contextRef="#ctx0" brushRef="#br0" timeOffset="2033.19">3241 14266 608 0,'0'0'61'0,"0"0"-17"16,-11 0 15-16,4 0-36 15,-1 0-18-15,-5-10-3 16,0 2 1-16,-6 0-2 16,-7 1 2-16,-1 3-1 15,-8 4 4-15,-3 0-9 16,-1 19 2-16,1 13 1 15,10 10-4-15,11 4-1 0,8 0-4 16,9-1 7-16,0-2 2 16,0-3-3-16,11 1 3 15,8-4-1-15,-2 1 0 16,2-3-8-16,-3-4 2 16,-4 2 3-16,-3 0 1 15,-5 0 3-15,-4 5 1 16,0 1 1-16,-4-2-1 15,-15 3-2-15,-1 1 3 16,-3 4-2-16,-3 3 1 16,3-4-1-16,3-7 1 15,1-8-2-15,6-6 2 16,5-9-1-16,6-10 2 0,2-4-2 16,0 0-1-16,0 0 1 15,0 0-7-15,0 0 5 16,19 0 3-16,2-4-1 15,11-4 3-15,2 4-2 16,5 2 2-16,0 2-1 16,-1 0-1-16,-6 2 0 15,-2 18 4-15,-8 14 1 16,1 13 1-16,-6 15-1 16,-2 11 4-16,-4 10-2 15,-1 2 0-15,-1 3 2 16,2-7-2-16,6-12-4 0,6-18-4 15,5-15-2 1,6-20-12-16,5-7-34 0,2-9-53 16,6-25-95-16,8-21-133 15</inkml:trace>
  <inkml:trace contextRef="#ctx0" brushRef="#br0" timeOffset="76315.21">17734 6491 452 0,'-65'47'86'0,"21"8"-69"16,-1 5 18-16,15 16-1 16,2 9-17-16,-2 2-8 15,9-6-8-15,12-9 0 16,9-8 1-16,0-1-1 15,2-1-2-15,13 1 2 16,-2-4 5-16,-6 1-3 16,-3 0 7-16,-4 4 7 15,0 5-7-15,-4 1 4 0,-10-4 8 16,0-7-2 0,3-14-10-16,2-10-2 0,3-14 0 15,4-9-1-15,2-6-5 16,0-6 0-16,0 0 4 15,17 0-4-15,13 0 3 16,6 0 0-16,5 0 2 16,10 0-1-16,5 0 0 15,10-1 1-15,15 1 0 16,16 0-3-16,15 0 3 16,29 0-2-16,13 0 0 15,13 5-2-15,8 2-1 16,-2-1 0-16,-3 2-1 15,-4 0 1-15,-9 7-2 0,-15 6 2 16,-13 5-4-16,-10 8 3 16,-10-1 1-16,-15-2-2 15,-11-4-1-15,-14-3 4 16,-14 0-3-16,-9-8 2 16,-12-4 2-16,-6-7 0 15,-7-5 1-15,-2 0 0 16,-6 0-3-16,-2-17 1 15,1-6-1-15,-3-1 0 16,0 3-2-16,-4 2-1 16,-5 5-4-16,0 0-6 15,0 1-13-15,-9 0-27 16,-26 1-66-16,-10 0-136 0</inkml:trace>
  <inkml:trace contextRef="#ctx0" brushRef="#br0" timeOffset="77330.1">17550 6531 411 0,'-35'-4'66'16,"7"4"-22"-16,10-5 46 15,11 5-34-15,7 0-11 16,0-2-21-16,2-6-14 0,39-7 6 16,34-1 9-16,37-3-5 15,37 4-7-15,31 3 3 16,23 8-10-16,1 4 2 15,3 0-3-15,-2 0-2 16,-16 8-1-16,-14 5-1 16,-16 1 0-16,-24 1-1 15,-20-1 2-15,-18-1-3 16,-19-3 1-16,-13 3 1 16,-17-3-1-16,-12-2 0 15,-10 3 0-15,-10-6 1 16,-7 0 0-16,-4-3 0 15,-5-2-1-15,0 0 3 0,0 0-1 16,0 0-1-16,0 0 1 16,0 0-1-16,0 0-2 15,0 0 2-15,0 0-2 16,0 0 3-16,0 0-1 16,0 2 2-16,0-2-1 15,0 2-1-15,0-2-1 16,2 0 0-16,-2 0 0 15,2 0 1-15,-2 0 0 16,2 0-1-16,-2 2 2 16,3 0 1-16,0 1-2 15,-1 0 2-15,5 1-2 0,-3-4 0 16,3 0-2 0,-1 0 2-16,0 0-1 0,1 0-2 15,-3 0 2-15,0 0-2 16,-1 0 1-16,-1 0 0 15,0 0 1-15,-2 0 1 16,0 0-2-16,0 0 2 16,2 3-1-16,-2-3-1 15,4 0 2-15,-4 2-2 16,0-2 1-16,2 0 1 16,0 0-2-16,0 0 2 15,-2 2-2-15,0 4 2 16,0 4 2-16,3 9-1 15,-3 8 0-15,0 14 1 16,0 15-2-16,0 23 1 0,0 33 1 16,0 37-1-16,-13 45 2 15,-2 45-4-15,-4 30-34 16,8 12-39-16,11-14-81 16,13-35-317-16</inkml:trace>
  <inkml:trace contextRef="#ctx0" brushRef="#br0" timeOffset="109797.19">23640 6632 678 0,'-53'43'79'15,"8"-7"-73"-15,4 1 29 16,16 11-16-16,5-1-11 16,-1 11-8-16,2 0-2 15,10-4-5-15,5-13-2 16,4-16-6-16,0-14 5 16,0-10 9-16,4-1-9 15,-4 0 2-15,0-20 13 0,9-30-4 16,12-20-2-1,11-19-1-15,9-6 5 0,1 3-3 16,-3 7 4-16,0 13 1 16,-5 14 0-16,-6 21 2 15,-5 12 0-15,-4 17 6 16,-6 8 0-16,-1 0-3 16,0 19-1-16,-6 15 7 15,-1 20-8-15,-5 13-2 16,0 15 0-16,-11 12 1 15,-15 5-3-15,-6 5-2 16,4-9-1-16,10-20-10 16,6-28-34-16,12-30-42 0,0-17-108 15,26-5-113 1</inkml:trace>
  <inkml:trace contextRef="#ctx0" brushRef="#br0" timeOffset="109988.14">23876 6818 99 0,'-15'13'616'0,"-2"-6"-581"16,6-7 32-16,11 1-23 16,18-1-18-16,26 0-17 15,11 0-10-15,10-6-15 16,-1-6-41-16,-2 1-62 0,-2 11-140 15</inkml:trace>
  <inkml:trace contextRef="#ctx0" brushRef="#br0" timeOffset="110714.57">24625 6852 551 0,'-26'0'118'0,"5"-5"-85"15,5-13 34-15,11-7-40 0,5-8-20 16,0 0-7-16,0 2 0 15,0 3 1-15,0 8 0 16,0 6 0-16,0 3-2 16,0 9 12-16,-20 2-5 15,-12 10-5-15,-10 36 1 16,-8 18-1-16,-6 15-1 16,10 5 1-16,11-4 0 15,18-14 0-15,17-17-1 16,0-20-3-16,15-18-1 15,24-11-2-15,12-25-11 16,13-39-20-16,13-25-34 16,1-19-33-16,-2-10-28 15,-12 4-20-15,-16 4 27 16,-10 17 115-16,-18 18 41 0,-8 21 32 16,-3 17 27-16,-7 17-29 15,-2 12 33-15,0 8-7 16,0 0-36-16,0 4-25 15,-2 25 12-15,-17 14-2 16,-7 14-9-16,-6 21-5 16,-11 14-5-16,-4 10-5 15,-5 10-8-15,1-4-2 16,12-11-13-16,14-16-51 16,16-28-28-16,9-20-55 15,5-21-43-15</inkml:trace>
  <inkml:trace contextRef="#ctx0" brushRef="#br0" timeOffset="111063.13">24728 6750 334 0,'0'-25'238'0,"0"9"-160"16,0 3 15-16,0 3-47 15,19 6-18-15,5 4-17 16,4 0-7-16,8 0-5 15,2 0-5-15,-1 12-4 16,-1-4 0-16,-6-1 2 16,-9-3 5-16,-7 0 3 15,-12 0 1-15,-2 0 7 0,0 0 3 16,-7 2-8-16,-21 7 0 16,-2 3-1-16,-4 8 1 15,-3 9-3-15,3 10 2 16,0 13 1-16,4 2 2 15,13-2-4-15,13-11-1 16,4-11-8-16,4-20-19 16,22-10-11-16,1-4-18 15,8-35-17-15,1-23-61 16,9-15-13-16,2-7-152 16</inkml:trace>
  <inkml:trace contextRef="#ctx0" brushRef="#br0" timeOffset="111186.07">25064 6475 368 0,'0'0'172'0,"0"0"-58"16,0 0-35-16,0 8-46 16,0 13-25-16,0 8-5 15,0 3-34-15,6 0-106 16,20 3-139-16</inkml:trace>
  <inkml:trace contextRef="#ctx0" brushRef="#br0" timeOffset="111697.78">25434 6727 448 0,'-39'-12'280'15,"7"-3"-239"-15,13-7 31 0,1 0-35 16,0 6-17-16,-3 6-18 16,-3 3-1-16,2 7-6 15,-6 0-7-15,-1 11-1 16,1 20 2-16,5 13 9 15,7 6-1-15,8-1 0 16,8-1 5-16,0-9-4 16,2-12-18-16,28-13 0 15,8-11 2-15,1-3-3 16,0-9-4-16,-5-18 13 16,-2-6 0-16,-2-10 0 0,-2 1 11 15,-5 3 0 1,-7 6 2-16,-6 8 0 0,-10 8 7 15,0 7-1-15,0 5 1 16,0 2 6-16,0 3-2 16,0 0-8-16,-10 0 0 15,-6 26-2-15,-5 18 4 16,3 14 0-16,-5 21 10 16,-2 12-2-16,-5 12-7 15,0 7 1-15,0 0-1 16,2-13 3-16,8-16-6 15,1-21-2-15,6-25-1 16,-1-14 1-16,-5-15-1 16,-4-6-8-16,0-22-6 0,2-20-5 15,8-18-24-15,6-7-36 16,7-10-73-16,0-7-120 16</inkml:trace>
  <inkml:trace contextRef="#ctx0" brushRef="#br0" timeOffset="112045.62">25482 6760 340 0,'-2'13'377'0,"-7"-3"-370"16,7-5 42-16,2 0-14 15,21-1-28-15,11 1-7 0,0-5-12 16,2 0-13-1,-4 0-5-15,-2 0-9 0,-6 0 13 16,-7-5 22-16,-9 5 3 16,-6 0 10-16,0 0 13 15,0 0-7-15,-6 13-6 16,-15 15 3-16,-7 8 2 16,-2 10-4-16,2 12 8 15,4 4-3-15,5-2-8 16,10-4-3-16,9-9-1 15,0-14-2-15,9-12-4 16,14-17-17-16,3-4-19 0,1-28-23 16,8-30-83-1,1-13-16-15</inkml:trace>
  <inkml:trace contextRef="#ctx0" brushRef="#br0" timeOffset="112178.04">25802 6477 556 0,'-6'6'104'16,"0"15"-35"-16,6-5-5 16,0 3-48-16,0 3-14 15,23-3-24-15,5-6-63 16,9 1-122-16</inkml:trace>
  <inkml:trace contextRef="#ctx0" brushRef="#br0" timeOffset="112365.24">25888 6788 691 0,'-19'16'122'0,"10"-2"-65"0,9-3 14 16,4-1-37-16,33-2-21 16,10-3-9-16,5-4-4 15,5-1-16-15,-6 0-33 16,-5-4-46-16,-18-6-39 15,-12 4-114-15</inkml:trace>
  <inkml:trace contextRef="#ctx0" brushRef="#br0" timeOffset="112630.2">26132 6527 377 0,'0'-11'340'0,"0"7"-287"15,0 4 38-15,0-6-28 16,0 6-38-16,0 0-12 16,0 27-5-16,-17 12-5 15,-13 19-1-15,-7 21-1 16,-9 16 3-16,-2 16-4 16,2 12 1-16,9-11 0 15,18-17 0-15,19-27-12 0,0-32-14 16,21-20-13-1,16-16-39-15,14-11-48 0,20-22-125 16</inkml:trace>
  <inkml:trace contextRef="#ctx0" brushRef="#br0" timeOffset="158047.56">26961 6810 480 0,'-30'4'183'0,"8"-4"-180"15,18 0 48-15,4-8-16 16,0-7-27-16,4-3-5 16,14-1 1-16,7 3-5 15,5 1 2-15,0 5 3 16,-2 4 7-16,-5 1 4 16,-7 5-3-16,-2 0 1 15,-7 0-1-15,-1 0-2 16,1 0-6-16,3 0-1 15,-1 0-2-15,-7 0 1 0,0 0-1 16,-2 0 2-16,0 0 1 16,0 0 5-16,0 0 2 15,0 13-6-15,-11 16-4 16,-5 18 0-16,-10 15 1 16,-10 11-2-16,1 2 0 15,3-8 0-15,11-8 2 16,14-22-2-16,7-12-2 15,0-19-10-15,21-6-4 16,9-12-8-16,7-36-2 16,2-22-44-16,3-17-51 15,-1-8-62-15,-7 5-110 16</inkml:trace>
  <inkml:trace contextRef="#ctx0" brushRef="#br0" timeOffset="158186.09">27265 6273 397 0,'0'-1'124'16,"-7"1"-34"-16,-4 0-16 16,11 0-37-16,0 0-25 15,0 0-15-15,0 19-46 16,-2 15-78-16,0 22-60 16</inkml:trace>
  <inkml:trace contextRef="#ctx0" brushRef="#br0" timeOffset="158614.32">27369 6679 253 0,'-16'0'374'16,"5"0"-345"-16,-4 0 54 16,13 0-34-16,2 0-33 15,0 3-13-15,0 11 0 16,-2 8-3-16,-7 16 1 15,-6 6 0-15,0 5-2 16,-4 3 2-16,-1-6 0 16,1-3 0-16,6-12 0 15,5-16 0-15,8-11-3 0,0-4 0 16,0 0 0 0,6-16 1-16,16-22-2 0,8-15-7 15,10-12-2-15,3-1 1 16,0 4 2-16,-1 10 2 15,-5 6 6-15,-7 13 0 16,-7 10 1-16,-7 9-1 16,-7 10 4-16,-4 4 8 15,-3 0-4-15,1 12 6 16,-3 23-3-16,0 15-1 16,-10 12-3-16,-13 8-3 15,0 3-1-15,2-4-4 16,8-16-36-16,13-16-122 15,9-12-353-15</inkml:trace>
  <inkml:trace contextRef="#ctx0" brushRef="#br0" timeOffset="160212.87">27815 6603 409 0,'-7'0'240'0,"-4"0"-236"16,9 0 23-16,2 4 13 16,25 4-27-16,14 3-11 15,2-5-1-15,-2 0-5 0,-7 1-5 16,-11-2 0-16,-9 6 6 16,-12-1 5-16,0 5 5 15,-3 6-1-15,-24 6-2 16,-8 3-3-16,-6-1-1 15,-5-4-17-15,5-5-16 16,4-11 5-16,5-7 8 16,11-2-19-16,10 0 14 15,8-6 6-15,3-16 14 16,0-8 5-16,12-2 3 16,9-4-2-16,4 7 4 15,-3 2 2-15,2 9 4 0,-11 7 3 16,-3 7 6-1,-6 2 7-15,-1 2-10 0,-3 0-1 16,0 27-8-16,-7 18-3 16,-16 22-3-16,-3 9 0 15,-4 13-2-15,0-1 2 16,3-6-3-16,7-20-25 16,12-24-60-16,8-22-52 15,3-14-139-15</inkml:trace>
  <inkml:trace contextRef="#ctx0" brushRef="#br0" timeOffset="160631.43">28144 6721 106 0,'-4'-3'422'0,"-4"2"-348"16,2-1 5-16,6 0-12 15,0 2-49-15,0 0-16 16,-16 25-4-16,-9 12 1 15,-5 10-7-15,0 1-1 16,0 2 8-16,4-5 0 16,3-7 1-16,14-9 0 15,9-15-1-15,0-8-2 16,28-6-2-16,6 0-3 16,7-20-7-16,12-22-6 15,7-12-11-15,5-12 7 16,-10 2-11-16,-12 8 19 0,-15 10 13 15,-14 12 5-15,-7 13 8 16,-2 10 15-16,-5 7 4 16,0 4 2-16,0 0-6 15,0 0-15-15,-7 19-7 16,-10 18-4-16,-5 11 6 16,-1 7 0-16,-3 10 0 15,-1-1-1-15,-3 0-1 16,10-10-4-16,5-23-54 15,15-14-105-15,0-14-123 16</inkml:trace>
  <inkml:trace contextRef="#ctx0" brushRef="#br0" timeOffset="160821.64">28500 6700 481 0,'-17'11'214'0,"10"-1"-205"16,7-10 36-16,4 6-15 16,37-4-16-16,10-2-15 15,9 0-20-15,-2-4-35 16,-13-10-57-16,-10 5-51 16,-16 7-57-16</inkml:trace>
  <inkml:trace contextRef="#ctx0" brushRef="#br0" timeOffset="161063.04">28671 6539 392 0,'0'-6'119'0,"0"1"-32"16,-4 1 2-16,4 4-32 16,0 0-33-16,0 0 2 15,0 0-11-15,0 4-8 16,-3 32 0-16,-20 15-5 15,-9 26-1-15,-11 14 1 16,-4 7-2-16,11-5 2 16,17-13-2-16,19-20 0 15,12-27-5-15,40-28-21 16,22-14-34-16,27-43-141 0</inkml:trace>
  <inkml:trace contextRef="#ctx0" brushRef="#br0" timeOffset="161579.38">29470 6735 639 0,'-15'5'79'16,"13"-4"-53"-16,0-1 23 15,2 0-32-15,19 0-15 0,13 0 1 16,11 0-5 0,8 0-12-16,-10 7-14 0,-11 9 10 15,-9 8 8-15,-14 9 6 16,-7 4 6-16,0 4 1 15,-11 3 3-15,-15-5-1 16,-2-3-4-16,-4-3 2 16,0-9-2-16,-2-5-14 15,4-9-43-15,11-10-17 16,1 0-43-16,14-19-16 16,4-18-181-16</inkml:trace>
  <inkml:trace contextRef="#ctx0" brushRef="#br0" timeOffset="161758.79">29707 6413 410 0,'0'0'141'15,"0"0"-55"-15,0 0 1 16,0 0-38-16,0 12-33 16,-2 17-8-16,-15 19-5 15,-6 15 0-15,-9 18-1 16,-1 7-7-16,-1-1-29 15,4-5-52-15,7-13-54 16,18-16-20-16</inkml:trace>
  <inkml:trace contextRef="#ctx0" brushRef="#br0" timeOffset="162079.93">29741 6845 274 0,'0'-20'225'0,"0"5"-152"16,0 1 17-16,0 1-26 15,5 1-33-15,8 4-17 16,6 1-11-16,4 3 2 16,9 2-6-16,0 0-9 15,3 0-13-15,-3 0 4 16,-7-1 4-16,-7 3 8 16,-10 0 5-16,-6 0 11 15,-2 0 4-15,0 0 0 16,0 0-4-16,-16 19-8 0,-12 9 0 15,-4 13 0 1,-3 8-2-16,3 7 4 0,7 5 0 16,14-4 2-16,11-9-7 15,0-17-16-15,17-19-25 16,13-12-14-16,8-16-60 16,5-32-4-16,8-16-193 15</inkml:trace>
  <inkml:trace contextRef="#ctx0" brushRef="#br0" timeOffset="162223.07">30100 6454 377 0,'-21'-4'193'15,"12"4"-115"-15,0 0 16 0,9 0-54 16,0 0-30-16,0 16-9 16,0 11-1-16,0 7-39 15,9-1-88-15,7 7-132 16</inkml:trace>
  <inkml:trace contextRef="#ctx0" brushRef="#br0" timeOffset="162396.79">30093 6731 680 0,'-16'0'36'15,"11"0"10"-15,5 0-8 0,14 0-26 16,18 3-7-1,12 1-12-15,9-4-36 0,2 0-45 16,-4 0-91-16,-3 0-127 16</inkml:trace>
  <inkml:trace contextRef="#ctx0" brushRef="#br0" timeOffset="162621.66">30316 6584 331 0,'-16'-4'260'0,"7"4"-197"16,2 0 30-16,7 0-42 16,0 0-34-16,0 13-7 15,-5 24-4-15,-4 19-3 16,-7 21 0-16,-9 13-2 0,0 6 0 16,1-13-8-16,8-19 3 15,14-25-16-15,2-20-18 16,5-17-49-16,17-2-48 15,13-10-52-15</inkml:trace>
  <inkml:trace contextRef="#ctx0" brushRef="#br0" timeOffset="162829.32">30470 6922 612 0,'-18'8'121'16,"6"-4"-101"-16,12-4 34 16,0 0-25-16,23 0-25 15,14 0-4-15,12 0-10 16,2-6-17-16,1 0-32 16,-8-2-79-16,-1 5-87 15</inkml:trace>
  <inkml:trace contextRef="#ctx0" brushRef="#br0" timeOffset="163230.51">31073 6889 202 0,'-2'-12'491'0,"-3"-5"-489"16,-7-4 46-16,12-4 5 15,-2 7-31-15,-9 3-18 16,-3 2 0-16,0 8-8 16,-7 2 0-16,-9 3 0 15,0 3 3-15,0 19-1 16,8 3 1-16,6 3 2 16,11-4-1-16,5 3-1 15,0-1 2-15,7-2 1 0,18-2 0 16,7 1-4-1,1-6 4-15,-6 0-1 0,-3 5 0 16,-13-1-2-16,-9 8 2 16,-2 5-1-16,-2 0 1 15,-26 3 0-15,-9-4-1 16,-6-4-7-16,-1-8-11 16,5-9-7-16,9-5-1 15,11-7-31-15,13 0-46 16,6-9-64-16</inkml:trace>
  <inkml:trace contextRef="#ctx0" brushRef="#br0" timeOffset="163413.67">31137 6907 561 0,'0'0'111'0,"0"0"-80"16,0 0 21-16,19 0-17 15,16-4-27-15,8-4-9 16,8-2-6-16,-6 2-23 16,0-5-73-16,-9 1-57 15,-1 3-100-15</inkml:trace>
  <inkml:trace contextRef="#ctx0" brushRef="#br0" timeOffset="164029.25">31368 6675 557 0,'-5'-5'65'16,"2"2"25"-16,3-1-3 15,0 4-41-15,0 0-25 16,-9 2-11-16,-7 23-6 16,-6 12-4-16,-8 13 2 15,-7 16-1-15,-1 2-7 16,4 3 1-16,12-7 6 15,10-12-1-15,12-14 1 16,0-10-3-16,6-11-17 16,18-13-16-16,8-4-14 0,9-13-37 15,5-24-28-15,3-8-6 16,-1-5 43-16,-7 5-42 16,-8 1 86-16,-11 8 38 15,-3 7 57-15,-8 9 12 16,-1 6 3-16,-3 5 19 15,0 7-17-15,1 2-21 16,-3 0-7-16,0 0-12 16,-2 0-12-16,-3 21-6 15,0 10-5-15,-3 12-5 16,-18 5-2-16,-2 2 2 16,0 0-2-16,1-7-4 15,5-6-2-15,8-8 0 0,0-6-1 16,6-11 1-1,3-4-1-15,0-8 6 0,0 0 5 16,0 0 2-16,5 0-9 16,9-20-2-16,9-15 1 15,9-17-9-15,7-14-4 16,0-5-1-16,3 1-4 16,1 6 6-16,-8 10 6 15,-3 13 0-15,-9 12-1 16,-6 13 0-16,-6 15-1 15,-11 1-6-15,4 0-6 16,-2 4-14-16,1 10-64 0,9 7-117 16,-12 8-231-1</inkml:trace>
  <inkml:trace contextRef="#ctx0" brushRef="#br0" timeOffset="164496.35">31735 6933 611 0,'0'3'148'16,"0"4"-103"-16,0-7 26 16,0 0-34-16,6 0-37 15,3 0 1-15,6 2-4 16,4-2-16-16,2 0-2 16,-1 0 3-16,1 0 0 15,-4 0 13-15,-8 0 3 16,-3 0 2-16,-6 0 5 0,0 6 2 15,0 4 4-15,-6 9-5 16,-13 8-4-16,-9 6-1 16,6 6 1-16,1 0 3 15,0 1 4-15,10-9 7 16,6-8-5-16,5-11-2 16,0-12-6-16,5 0-2 15,13-6-6-15,7-26-13 16,5-11-15-16,0-12-25 15,-3-18-35-15,3-6-45 16,-2-1-31-16,-2 5-29 16,-5 17 164-16,-10 19 103 0,-2 18 84 15,-3 14-1-15,-6 4-44 16,0 3-42-16,0 0-31 16,0 0-28-16,0 0-13 15,0 0-30-15,-2 6-41 16,2 8-51-16,-2 9-24 15,-3 8-190-15</inkml:trace>
  <inkml:trace contextRef="#ctx0" brushRef="#br0" timeOffset="164829.94">31981 6934 80 0,'4'13'118'0,"-2"-7"-88"16,0-3-11-16,0-3 49 15,3 0-30-15,-1 1 12 0,3 3 50 16,-3 9 9-1,-4 8-30-15,0 8-21 0,-15 12-24 16,-15 3-11-16,4-3-13 16,11-6-7-16,5-12-1 15,8-13-1-15,2-8-2 16,0-2-3-16,2-6 1 16,19-25 4-16,7-11-1 15,4-8 1-15,2-3 0 16,3 1-1-16,-3 5-1 15,-2 7-2-15,-2 11 0 16,-9 15-2-16,-6 11 0 16,-4 3 1-16,-11 15 7 15,0 27-3-15,-5 13 2 0,-18 8-5 16,0 0-31-16,3-8-75 16,8-16-57-16,9-12-118 15</inkml:trace>
  <inkml:trace contextRef="#ctx0" brushRef="#br0" timeOffset="165479.57">32456 7018 274 0,'0'-7'412'0,"0"-3"-351"16,-7-7 6-16,5-6-13 15,2 5-41-15,0-1-9 16,0 1 0-16,0 5 3 0,0 1 0 15,-8 8 0-15,-3-1-3 16,-8 3-3-16,-3 2-5 16,-6 0-7-16,-4 7-3 15,-2 19-6-15,2 11-11 16,2 1 11-16,15-1 17 16,15-4 3-16,0-4 2 15,7 0 4-15,16-6 7 16,12-5-1-16,-5-7-8 15,2-7-5-15,0-4-5 16,-2 0-9-16,-5-21-4 16,-1-14-8-16,-4-4-18 15,-6-3-7-15,-5 3 20 16,-5 6 26-16,-1 10 10 0,-3 8 9 16,3 11 11-16,-1 4 10 15,3 0-7-15,-1 0-8 16,-2 0-4-16,-2 0-2 15,0 0-5-15,0 0-4 16,0 0 2-16,0 11-2 16,0 10 4-16,-2 6 0 15,-15 14-1-15,-5 13 5 16,-8 12-4-16,-4 12 3 16,-4 14-2-16,2 5 4 15,-1 9 3-15,3 4-7 16,1-5-2-16,6-7-2 15,-5-8 2-15,6-9-4 0,-2-11-2 16,3-13-1-16,-1-14 1 16,0-16-8-16,-4-15-6 15,-10-12-6-15,-3 0-8 16,-11-28 10-16,-3-28-11 16,-5-25 1-16,-9-33-40 15,-10-27-62-15,-11-25-160 16</inkml:trace>
  <inkml:trace contextRef="#ctx0" brushRef="#br0" timeOffset="-198618.39">1314 11794 305 0,'0'-19'163'0,"-8"3"-143"15,-5 1 18-15,13 12 6 16,0-6-37-16,0-6-4 15,8-3 3-15,2 4 8 16,-3-3 13-16,0 4 24 16,-5 2-8-16,0 8-4 15,0 1 0-15,-2 2-4 16,3 0-5-16,-3 0-9 16,0 4-13-16,0 6-6 15,0 15-2-15,0 12-2 0,0 15 1 16,0 13 0-1,-9 1-1-15,0-2-1 0,1-10 2 16,4-15 0-16,4-18-2 16,0-11 1-16,0-8-10 15,0-2 6-15,0 0 3 16,0-12 3-16,0-24 2 16,0-13-1-16,14-13-1 15,-1-5-1-15,8 1-3 16,0 8-2-16,2 5-4 15,0 11 1-15,-6 13 6 16,-6 12 0-16,-5 12 0 16,-1 5 3-16,-1 0 1 15,2 0 7-15,0 12 0 16,-1 14 1-16,2 14 1 0,-5 12-6 16,2 10-2-16,-1 4-2 15,0 0-1-15,3-6-13 16,-3-12-23-16,1-15-49 15,13-12-91-15,0-13-130 16</inkml:trace>
  <inkml:trace contextRef="#ctx0" brushRef="#br0" timeOffset="-198379.49">1661 11764 544 0,'-11'-3'215'16,"-4"-1"-192"-16,11 4 53 15,4 0-42-15,0 0-27 16,0 0-7-16,15-4-2 16,11-6 4-16,4 1-5 15,0 3-28-15,-3 1-22 16,-1 5-26-16,-5 0-67 15,3 3-34-15</inkml:trace>
  <inkml:trace contextRef="#ctx0" brushRef="#br0" timeOffset="-198185.36">1716 11850 557 0,'-19'0'56'0,"1"0"42"16,18 0-35-16,0 0-34 15,0 0-18-15,0 0-9 16,16 0-3-16,12 0 2 16,4 0-14-16,2 0-14 15,1 0-35-15,7 0-103 16,3 0-157-16</inkml:trace>
  <inkml:trace contextRef="#ctx0" brushRef="#br0" timeOffset="-197802.06">2068 11637 574 0,'-18'-11'62'16,"6"5"-15"-16,12 6 8 15,2 0-44-15,26-2-7 16,6-4-5-16,6-1 3 15,-6 3-1-15,-6 4-11 16,-3 0 10-16,-7 0 0 16,-4 7 5-16,-4 14 2 15,-8 3 5-15,-2 8-4 16,0 0 0-16,-2 4-4 0,-17 1-1 16,-2-2 1-16,3-1-2 15,-1-6 8-15,4-5 3 16,5-7 2-16,5-7-4 15,5-3 2-15,0-1 2 16,12-2-3-16,6-3-3 16,5 0-3-16,5 0-6 15,0 0-7-15,-5 0-28 16,-5 5-57-16,10 11-136 16</inkml:trace>
  <inkml:trace contextRef="#ctx0" brushRef="#br0" timeOffset="-196635.41">1318 15111 669 0,'16'-12'40'15,"-12"8"-23"-15,-4 4 28 16,3 4-32-16,4 4-13 15,6 3-2-15,-1 7-3 16,0 9-2-16,-6 6 1 16,-4 7 7-16,-2 7 0 15,0 1 2-15,0 2 4 16,-4-11 1-16,0-8-2 16,1-13 1-16,3-7-1 15,0-11 1-15,0 0-4 16,0 0-4-16,0-12 3 0,0-20 0 15,9-17-1-15,8-9-2 16,-2-9-9-16,2 4-2 16,1 4-5-16,-4 7 0 15,2 15 8-15,-4 17 6 16,-3 11 0-16,0 9-3 16,1 0-4-16,-4 4 9 15,1 18 2-15,-3 14 1 16,-4 10 0-16,0 6-1 15,0 2-1-15,0 1 3 16,0-9 4-16,0-7 0 16,0-11-1-16,0-16 2 0,0-10-6 15,0-2-1-15,0-5-12 16,0-27 9-16,3-12-3 16,9-12-12-16,1 0 14 15,1 4 1-15,2 5 2 16,1 16-1-16,-6 10 0 15,-2 9 1-15,-5 9 3 16,4 3 3-16,-2 0 7 16,3 23-5-16,-2 16 1 15,-2 9-4-15,-2 12-3 16,-1 2 2-16,0-2-4 16,0-2 1-16,3-10-8 15,-5-15-49-15,4-10-97 0,7-17-118 16</inkml:trace>
  <inkml:trace contextRef="#ctx0" brushRef="#br0" timeOffset="-196443.57">1826 15155 376 0,'0'0'353'0,"0"0"-339"15,0 0 43-15,2 0-41 16,17 0-12-16,11 0-5 0,9 0-16 16,-3 0-15-16,0-6-23 15,-14 6-64-15,6 0-52 16</inkml:trace>
  <inkml:trace contextRef="#ctx0" brushRef="#br0" timeOffset="-196219.44">1851 15254 772 0,'-8'0'24'16,"-1"0"55"-16,9 4-32 15,0 0-41-15,11-4-10 16,16 0 4-16,12 0-7 0,5 0-29 15,-2-4-27-15,-8-6-23 16,9 1-105-16,4 3-205 16</inkml:trace>
  <inkml:trace contextRef="#ctx0" brushRef="#br0" timeOffset="-195651.36">2222 15026 393 0,'0'-4'155'0,"0"4"-105"16,0 0 43-16,0 0-53 15,16 0-21-15,4 0-4 16,6 4-5-16,-1 3-4 15,1 1 2-15,-3 2 5 16,-3 1-2-16,-1 5-2 16,-6-1 2-16,-1 3-3 15,-3 1 3-15,-4-2-3 16,-1 1-2-16,-4 1-1 16,0-1-1-16,0 5 0 15,-15 2-2-15,-11 2 1 0,1 2-2 16,-3-2 0-16,3-2 2 15,7-2 1-15,8-9 3 16,5-5-2-16,1-4 8 16,4-5-4-16,0 0 2 15,0 0 2-15,0 0-9 16,0 0 1-16,0 0 2 16,9 0-3-16,5 0 5 15,5 0 3-15,1 0-3 16,3 0-4-16,5 0-2 15,2 0-4-15,4 0 2 16,-4 0 0-16,-2 0 0 0,-3 4-2 16,-7 1 1-1,-1 1-1-15,-10-2-1 0,-5-4-5 16,-2 0-9-16,0 0-8 16,0 0-25-16,-21 0-50 15,5 0-103-15,0 0-270 16</inkml:trace>
  <inkml:trace contextRef="#ctx0" brushRef="#br0" timeOffset="-179236.51">10877 5578 523 0,'0'-29'107'0,"-20"4"-60"16,-5 21 24-16,25 2-43 16,0-13-11-16,0 1-5 15,0-1-5-15,0-5 9 16,4 5 5-16,3 5-2 15,-3 4 0-15,-2 4-4 16,3 2 0-16,-5 0-2 16,0 0-5-16,0 8-8 15,0 23 14-15,0 11-15 16,0 13 2-16,-5 8-3 0,-3-8 0 16,-1-10 2-16,4-9 0 15,2-11 1-15,1-9-2 16,2-8 0-16,0-5-3 15,0-3 4-15,0 0-5 16,0-4 2-16,0-19 2 16,0-6 2-16,0-13-1 15,10-5 0-15,5-3-1 16,4 3-1-16,1 1-1 16,3 7 2-16,1 6 1 15,1 3-2-15,-5 10 1 16,-1 7 0-16,-3 9-1 0,0 2 0 15,-5 2 1 1,-1 0 1-16,1 0 0 0,-2 0 1 16,3 0-1-16,-5 6 1 15,-3 1-1-15,-1 5 3 16,-3 13 6-16,0 4-4 16,0 20-3-16,0 12-2 15,-9-6 0-15,4-1-2 16,5-16-8-16,0-14-21 15,0-9-40-15,0-11-52 16,0-4-90-16</inkml:trace>
  <inkml:trace contextRef="#ctx0" brushRef="#br0" timeOffset="-178702.47">10949 6065 112 0,'0'-9'125'0,"-5"3"-20"16,-4-4-39-16,2-5 6 15,7 1-12-15,0 3 1 16,0 3-8-16,0 0-4 16,7-1-9-16,2 4-13 15,-4 1-3-15,-3 1-8 0,1 3-1 16,-3 0-8-16,0 0-2 16,2 3 0-16,0 15 7 15,-2 9-8-15,0 8-3 16,0 8 0-16,0 1-2 15,0 6-13-15,0 6-12 16,-2 4-14-16,-8 4-20 16,1-6-18-16,7-8-49 15,2-11-38-15</inkml:trace>
  <inkml:trace contextRef="#ctx0" brushRef="#br0" timeOffset="-178335.9">10877 6259 383 0,'-11'-18'77'0,"2"5"-11"16,-7 11-6-16,16 2-26 16,0 0-11-16,0 0-2 15,0 0-3-15,0 0 6 16,0 2 4-16,0 6 2 15,6 6-6-15,-1 8-9 16,2 5-11-16,0 6-2 16,-3 6-3-16,3 0 2 0,0 1-3 15,3-5 2-15,-1-10-1 16,4-8-1-16,1-13-1 16,0-4 3-16,4 0 1 15,1-23 3-15,6-13 4 16,-2-9-6-16,0-3-1 15,-5-2-4-15,-6 9-24 16,-1 6-30-16,-8 10-63 16,4 13-68-16</inkml:trace>
  <inkml:trace contextRef="#ctx0" brushRef="#br0" timeOffset="-177003.99">14865 6060 455 0,'0'-10'179'16,"0"2"-138"-16,0 4 40 16,0 4-41-16,0 0-23 15,4-11 4-15,5 1 4 16,-2 6-5-16,-3 0-6 0,2 4 7 15,-4 0-11 1,0 0-2-16,-2 0-3 0,2 14-2 16,1 7 3-16,1 8-3 15,-4 8-4-15,0 5-4 16,0 3 0-16,0 8-7 16,-11 3-5-16,-6 1-17 15,2-3-15-15,0-9-23 16,4-10-57-16,11-5-73 15</inkml:trace>
  <inkml:trace contextRef="#ctx0" brushRef="#br0" timeOffset="-176600.2">14763 6433 331 0,'-11'-23'145'0,"2"3"-117"16,-3 7 25-16,12 7-26 15,0 0-23-15,0-9-1 16,0-1 11-16,0 3 8 16,2 5 15-16,0 8 6 0,-2 0-9 15,0 0-14 1,0 0-2-16,0 2-12 15,0 19-7-15,-4 8 2 0,-5 4-7 16,2 2 2-16,0-2 4 16,4-4-1-16,3-6 2 15,0-3-2-15,0-11 0 16,10-7 0-16,6-2 5 16,5 0-1-16,2-11-1 15,-1-13 0-15,2 1-2 16,-3 3 1-16,0 3-2 15,-4 2-7-15,2 7-26 16,-5-2-44-16,4 7-43 16,8 3-146-16</inkml:trace>
  <inkml:trace contextRef="#ctx0" brushRef="#br0" timeOffset="-175404.57">14818 5413 144 0,'0'-17'208'0,"0"0"-137"15,0 3 19-15,0-1-17 16,0 2-40-16,0 4 2 16,0-4-3-16,5 2 1 15,2 6-3-15,-2 3-7 16,-3 2 2-16,-2 0-3 0,0 0-1 15,0 2-2-15,0 16-14 16,0 12 0-16,0 8-3 16,0 4 0-16,-4 10-2 15,-8-5-1-15,3-1 2 16,0-7-1-16,3-8 0 16,4-12-1-16,2-9 2 15,0-8-2-15,0-2-1 16,0-3 3-16,5-25 1 15,9-11 0-15,7-9-3 16,-3 0 2-16,3 1-6 16,0 5-2-16,-1 8-2 15,3 2 3-15,-4 14 0 0,-4 5 4 16,0 7 1-16,-9 6 0 16,-1 0-1-16,-1 0-1 15,1 0 5-15,-3 14-1 16,0 9-1-16,2 0 0 15,-4 2 1-15,0 0 1 16,0-7-1-16,0 5 4 16,-4 2 1-16,-9 2-3 15,-4 2-2-15,2 2-1 16,0-2-3-16,9-6-4 16,1-8-4-16,5-13-16 15,0-2-10-15,0 0 24 0,5-22 5 16,14-4-5-1,-4-9 10-15,6-3 3 0,2 1 2 16,1 0 1-16,0 2 7 16,-1 3 1-16,1 8-7 15,-7 5 2-15,0 5-1 16,-6 7-2-16,-3 3 0 16,-1 4 1-16,-5 0 9 15,0 0-5-15,0 15-1 16,-2 3 2-16,2 5 1 15,1 2 1-15,1 2 6 16,-4 3-3-16,2 4-3 16,-2 3-3-16,0 3-2 0,0-1-4 15,0-2-1 1,0-6-1-16,0-12-9 0,0-11-18 16,0-8-34-16,0 0-58 15,8 0-141-15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226.01904" units="1/cm"/>
          <inkml:channelProperty channel="Y" name="resolution" value="3561.63037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7-18T17:51:28.6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15861 13233 260 0,'-7'-18'118'16,"-10"-12"-84"-16,6 6 21 15,11 5-5-15,0 3-21 16,0-1-3-16,5 3 8 16,4-1 0-16,-2 7 4 15,-2 0 7-15,-3 3-5 16,-2 5-3-16,0 0-5 16,0 0-2-16,0 0-11 15,0 0-7-15,0 6-5 16,0 1-2-16,0-1 0 0,0 5-1 15,-12-2-3-15,1 8 1 16,2 6-1-16,-12 4 1 16,-2 4 2-16,-5 8-2 15,-7 3 0-15,1 8 0 16,0 0 0-16,-1-1-1 16,3-2 1-16,7-9-1 15,-1-3-1-15,6-10 2 16,1-5-2-16,0-1 2 15,4-4-2-15,3 6 0 16,1-7 0-16,2 2-1 16,0-3 1-16,-1-1 0 0,-1 3 0 15,-1-3 1-15,3 0-1 16,-2 1-1-16,-2 2 1 16,5 1 0-16,-6-3 0 15,4 5 0-15,-1-3-1 16,2-5 3-16,5 0-2 15,1-8 0-15,-2-2-1 16,5 0 2-16,0 0-1 16,0 0-1-16,0 0 0 15,0 0-2-15,0 0 0 16,0 0-2-16,0-2 2 16,0 2-4-16,0 0 6 15,0 0-2-15,0 0 2 0,0 0 1 16,0 0 0-16,0 0 1 15,0 0 1-15,0 0 0 16,0 0-3-16,0 0 2 16,0 0 0-16,0 0-1 15,0 0 0-15,0 0 1 16,0 0-1-16,0 0 0 16,0 0-9-16,-2 0-26 15,0 0-28-15,2-4-49 16,0-4-79-16,0 4-124 15</inkml:trace>
  <inkml:trace contextRef="#ctx0" brushRef="#br0" timeOffset="749.69">15304 13697 152 0,'0'-14'11'15,"0"-9"9"-15,0 0 14 16,0 4 4-16,0 7 12 16,-7 2 8-16,7 1-1 15,0 5 12-15,0 0 3 16,0 2-6-16,0 0-16 0,-2 2-6 15,0 0-18-15,-4 0-13 16,4 0-3-16,2 0-2 16,0 0 1-16,0 0 2 15,0 0-5-15,0 0 2 16,0 10-3-16,-9 15-4 16,0 2 1-16,-1 12-2 15,2 3 1-15,-1 1-2 16,-3-3 0-16,5-7 3 15,5-15-3-15,2-9 2 16,0-9-1-16,0 0 1 16,2 0 4-16,5 0 0 0,0 0 3 15,2 4 0-15,-2 4-3 16,-1 1 0-16,2-4 0 16,-3 2-2-16,-3-3 0 15,0-2-1-15,-2 0 0 16,2-2 5-16,-2 0-4 15,0 0 6-15,0 0-4 16,0 0 0-16,0 0-4 16,0 0 0-16,0 0 0 15,0 0 0-15,0 0 0 16,2 0 1-16,1 0 3 16,-1 0 1-16,0 0 0 15,-2 2 1-15,5-2 1 0,-2 0 0 16,-1 0-3-16,0 0 2 15,3 0-4-15,-1 0-1 16,3 0 0-16,3 0-2 16,5 0 1-16,9-8 3 15,10-6-2-15,5-5-1 16,5-2-2-16,2 0-12 16,-2-3-10-16,-1 7-6 15,-8 2-17-15,-14 5-30 16,-12 8-79-16,-1 0-66 15</inkml:trace>
  <inkml:trace contextRef="#ctx0" brushRef="#br0" timeOffset="6783.5">16866 13138 130 0,'-14'0'247'15,"1"-3"-177"-15,-2-2 1 16,15 3-1-16,0-3-31 0,0 1-14 16,0 3 1-16,0-2-1 15,0 3-8-15,0 0-2 16,0 0 0-16,0 0-2 16,0 0 1-16,8 0-2 15,-1 15 1-15,-1 8-3 16,-1 7-2-16,-1 2-1 15,4 6-2-15,-1 5-1 16,-1 0-2-16,3 7 0 16,-2 1-1-16,3 1 0 15,-3 2 2-15,-1-4-2 16,1 0 0-16,3-7-2 16,-1-4 1-16,0-3 1 15,0-5-2-15,-2 1 1 16,-2-9 0-16,-1 0 1 0,1 0-1 15,-1 0 0-15,1-3 0 16,0 5 0-16,-1-3 0 16,1 0-1-16,-3-4 1 15,2-3 1-15,-1-8-2 16,-3-7 0-16,0 0-2 16,0 0-4-16,0 0-7 15,0 0 3-15,0-5 5 16,0-8-14-16,0-3-14 15,0 3-27-15,0-1-43 0,-5-1-35 16,1 3-106 0</inkml:trace>
  <inkml:trace contextRef="#ctx0" brushRef="#br0" timeOffset="7233.77">16837 13904 244 0,'0'-4'117'0,"0"0"-66"15,0 4 12-15,0-5-21 16,0 1-14-16,0 3 14 16,0-3-4-16,0 4 0 15,0 0-1-15,0 0-2 0,0 0-10 16,0 0-14-16,11 1-1 15,7 24-2-15,2 8-5 16,4 5 0-16,-5-5 2 16,1-6 1-16,1-2 4 15,-3-7-1-15,5-3 0 16,-5-5 3-16,1-6 0 16,-1 0-4-16,-1-4 3 15,0 0 3-15,-2 0-5 16,-4 0 4-16,3 0-2 15,-5 0 0-15,0 0-2 16,0-4 0-16,1-2-3 0,-3-1 0 16,-3-2-3-16,1-4-1 15,-3-6 1-15,-2-8-2 16,0-3-9-16,0-6-9 16,0-1-17-16,0 4-32 15,-9-3-51-15,9 5-150 16</inkml:trace>
  <inkml:trace contextRef="#ctx0" brushRef="#br0" timeOffset="9083.39">17207 14813 155 0,'-12'0'180'16,"7"0"-128"-16,1-2-1 15,4-2 3-15,0 2-28 16,0-5 8-16,0 6 8 16,0-2-5-16,0 3-4 0,0 0-1 15,0 0-13-15,0-1-15 16,0-2-1-16,4-7-1 16,13 1 0-16,3-5-2 15,1-2 0-15,2 3 3 16,0 5 0-16,0-7 2 15,0 5 0-15,-2 2-3 16,-1-3-1-16,-1 7 1 16,-6 0 0-16,-1 4-3 15,-1 0 3-15,-4 0-3 16,1 0 4-16,-1 4-3 16,-5 5 0-16,4 1 0 0,1 0 0 15,1-6 1-15,3 0-2 16,2 1 1-16,6-3-1 15,2-2 2-15,-1 0-3 16,1 0 4-16,-4 0-6 16,-2 0 0-16,2 0 3 15,-6 0 1-15,0 0-1 16,-3 0 1-16,-1 0 0 16,-1 0-1-16,3 0 1 15,3 0 0-15,-1 0-3 16,6 0 3-16,1-4 1 15,3-3 1-15,2-7-2 16,-3 4-2-16,3 4-3 0,-2-1 3 16,-1 7-2-1,-1 0-2-15,-5 0 5 0,-2 0 2 16,-3 0 0-16,2 7 2 16,-4-1 0-16,-2 0 0 15,2-4-2-15,-3 2 0 16,3-2-3-16,3 4 3 15,-1-2 0-15,-3-4-1 16,1 7-1-16,-2-3 2 16,6 4-1-16,-2-1-1 15,3-4 1-15,-3 2-1 16,-2-5-2-16,5 0-6 0,4 0-7 16,3-5 5-16,-4-5-6 15,4-5 8-15,-1 7 8 16,-2-4 1-16,0 6 2 15,-4-1 1-15,-1 3 2 16,4 4 3-16,-2 0 3 16,-2 0-5-16,1 0 0 15,-3 0-3-15,3 0-2 16,-1 0 0-16,0 0 0 16,2 3 0-16,-2-3-2 15,2 1 3-15,-1 2-3 16,-1-3 1-16,4 2 0 15,-4-2 0-15,2 0 1 16,2 0-1-16,0 0 1 16,-1 0-1-16,2 0-1 0,1 0 2 15,-6 0-26-15,-7 0-36 16,2 0-93-16,-4 0-159 16</inkml:trace>
  <inkml:trace contextRef="#ctx0" brushRef="#br0" timeOffset="13766.72">15088 14650 245 0,'0'4'42'15,"0"-4"-12"-15,0 0 8 16,0 0-20-16,0 0-8 16,0 0 6-16,0 0 12 15,0 0 1-15,4 0 10 16,3 0-14-16,1 0-9 0,3-7-12 15,0 1 0 1,5-4-2-16,2 2-2 0,3-1 3 16,-4 1-3-16,-2-3 0 15,-3 6-1-15,2 2 1 16,-3 3 0-16,-3 0 1 16,1 0 1-16,-3 0 5 15,-1 0 0-15,-1 3-5 16,4 5 0-16,-4 0-1 15,3-6 0-15,0 3-1 16,-1-4 0-16,4 1 0 16,-1 5 0-16,4-3-1 15,4 5 2-15,-1-6 0 16,2 3-2-16,-1 3 2 16,-4-5-1-16,4 0 1 0,-6-2-3 15,-2-2-16-15,5 0-11 16,-7-4-6-16,0-17-1 15,-1-4-40-15,0 2-168 16</inkml:trace>
  <inkml:trace contextRef="#ctx0" brushRef="#br0" timeOffset="14261.4">15193 15055 182 0,'-7'4'156'0,"5"-4"-121"16,-2 0-20-16,4 0 2 0,0-8-13 16,4-2-2-16,11-2 0 15,-2-3 1-15,3 5-1 16,0-5-1-16,-3 5-2 15,2 1 3-15,-2-1-1 16,-3 6 7-16,-3 4-2 16,-1 0-3-16,-1 0 0 15,2 0 2-15,-2 0-1 16,2 14 0-16,-3 5-3 16,5 0 1-16,-5-1-2 15,2 1 1-15,-4-5-9 16,-2-3-31-16,2-3-23 0,1-4-53 15,6 2-49 1</inkml:trace>
  <inkml:trace contextRef="#ctx0" brushRef="#br0" timeOffset="14499.65">15419 14916 325 0,'0'-3'121'0,"0"1"-63"16,0 2 6-16,0-3-12 16,0-1-30-16,0 4-12 15,0 0-4-15,0 0-3 16,-2 9-10-16,-19 15-8 0,-4 5-3 16,-3 9-2-16,-2-5-2 15,0 4-11-15,4-7-33 16,11-6-28-16,15 3-169 15</inkml:trace>
  <inkml:trace contextRef="#ctx0" brushRef="#br0" timeOffset="15831.95">17777 14929 221 0,'0'4'211'16,"-2"0"-160"-16,-7-4 15 15,7 0-21-15,-3 0-31 0,0-12-11 16,0-2 3 0,1-1-3-16,-1-2 0 0,1 4 3 15,-1 4 5-15,1-2 0 16,2 7-4-16,-4-4-4 16,2 4-1-16,-1 0 0 15,1 1-1-15,-3 3-4 16,3 0-4-16,-4 0 1 15,1 9 3-15,3 11 2 16,0 3 1-16,-1 2 0 16,1 8 0-16,-2 0 2 15,4 1-3-15,0-3 2 16,0 0-2-16,-1-5 2 16,1 1-1-16,-2-2-1 0,-1-4 3 15,3 0-3-15,-4-3-3 16,2-3-7-16,0-1 2 15,-1-10 10-15,1 2-2 16,-1-6-15-16,1 0-7 16,-6 0 10-16,-3 0 0 15,-6 0 9-15,1-14 3 16,-3 0 1-16,2 2 0 16,3-1 1-16,2 4 3 15,5-2 4-15,0 6 0 16,7-1 1-16,0 0 1 15,2 1-4-15,0 1-1 16,0-4 1-16,18 4 10 0,14 2-12 16,4-3-4-16,9 5-11 15,0-8-38-15,2 2-27 16,1-6-72-16</inkml:trace>
  <inkml:trace contextRef="#ctx0" brushRef="#br0" timeOffset="16144.98">17886 14983 315 0,'-5'-8'40'16,"5"3"-19"-16,0 5 28 15,0-4-11-15,0 4-9 16,-2 0 5-16,2 0 9 16,-6 0-1-16,0 0-17 15,-1 0-15-15,0 9-6 16,-2 5-3-16,2 5 0 16,2 6-4-16,3 4-4 15,2 2-4-15,0-3-10 16,0-2-22-16,2-7-8 15,10-1-5-15,4-10-10 0,3-8-110 16</inkml:trace>
  <inkml:trace contextRef="#ctx0" brushRef="#br0" timeOffset="16488.33">17993 15037 449 0,'-15'0'52'0,"10"0"-30"15,5 0-2-15,0 0-14 16,0-11-7-16,0 3-2 16,11 0 1-16,-2 6 8 0,1 2 6 15,-1 0 6-15,-2 0-3 16,2 0-8-16,0 0-3 15,0 14-3-15,-4-3-5 16,-1 4-1-16,1 3-1 16,0 4 4-16,4-3 0 15,-2 0 2-15,-1-1 0 16,4-1 0-16,-5-1 0 16,-1-1-11-16,-2 0-26 15,3-9-36-15,-1-4-22 16,1-2-116-16</inkml:trace>
  <inkml:trace contextRef="#ctx0" brushRef="#br0" timeOffset="16730">18122 15078 215 0,'-9'-19'122'15,"2"5"-83"-15,-2 2 14 16,4 1-18-16,3 1-19 15,-1 6-3-15,3 4 12 16,0 0 11-16,-4 0-13 16,0 0-6-16,-10 25-7 15,2 8-5-15,-6 8-3 16,-9-4-1-16,6-1-7 0,-5-5-39 16,8-17-23-16,6-7-17 15,5-6-152-15</inkml:trace>
  <inkml:trace contextRef="#ctx0" brushRef="#br0" timeOffset="17082.25">18260 14883 360 0,'0'0'173'0,"9"13"-114"0,-4 4 4 15,18-3-15-15,0 3-32 16,-9 2-11-16,4-3-3 15,-4-2 0-15,-4 1-1 16,-8-1 2-16,-2 1-2 16,0 7-4-16,-19 3-11 15,-13 6-19-15,-9 5-14 0,-1-1-53 16,5-2-44 0</inkml:trace>
  <inkml:trace contextRef="#ctx0" brushRef="#br0" timeOffset="17800.9">16300 15026 202 0,'-11'0'184'0,"2"0"-125"16,-6 0 39-16,11 0-25 16,2 0-44-16,2 0-5 15,0 0-4-15,0 0-7 16,0 0-4-16,6 0 6 15,18 0-5-15,1 0-8 0,5 0-1 16,-4 3-3-16,-6 1-2 16,-4 4-1-16,-7-1 4 15,-2 4 2-15,-7 0 0 16,0 7 0-16,0 1 1 16,0 2-2-16,-14 6 0 15,-13 2-6-15,-3-2-10 16,-5-5 0-16,1-5-3 15,4-5-7-15,9-12-40 16,2 0 19-16,8-18-15 16,4-24-12-16,7-13-108 15</inkml:trace>
  <inkml:trace contextRef="#ctx0" brushRef="#br0" timeOffset="18011.81">16252 14859 215 0,'-4'0'169'0,"-2"0"-106"16,-3 0 12-16,9 0-10 16,0 0-31-16,0 0-13 15,0 0-2-15,0 0-11 16,0 12-5-16,0 21-1 16,0 7 0-16,-2 9-2 15,-7 3 2-15,1-4-2 16,2-1-17-16,-1-5-43 15,7-9-52-15,0-9-31 0</inkml:trace>
  <inkml:trace contextRef="#ctx0" brushRef="#br0" timeOffset="18700.2">16815 14915 272 0,'-8'0'137'15,"0"0"-77"1,-3 0 17-16,11 0-32 0,0 0-27 16,0-2-9-16,0 2 11 15,0-2 0-15,0 2 5 16,0 0 5-16,-5 0-23 16,1 14-5-16,-3 17-3 15,5 8 1-15,2 9 0 16,0 2-1-16,0-3 1 15,11-7-1-15,7-13 0 16,7-15-2-16,3-6 0 16,0-6-8-16,2-4 4 15,-5-18-3-15,-2-14 6 16,-7-6-2-16,-4-1 5 16,-7-9 1-16,-5 5 2 0,0 5 5 15,-10 3 2-15,-10 7-2 16,-1 14 10-16,0 8-3 15,-4 10-2-15,-3 0-7 16,-1 4-5-16,-6 19-5 16,3 10-13-16,4 2-15 15,5-2-8-15,9-6-55 16,9-12-12-16,5-1-66 16</inkml:trace>
  <inkml:trace contextRef="#ctx0" brushRef="#br0" timeOffset="18922.58">16815 14915 359 0,'-45'119'155'0,"45"-112"-105"0,-5-5 28 16,5-2-48-16,0 4-21 15,18 4 3-15,12-1 2 16,5-1-9-16,1-4-2 15,4-2-12-15,-3 0-16 16,-3 0-35-16,-4-2-48 16,-12-4-3-16,-8 6-161 15</inkml:trace>
  <inkml:trace contextRef="#ctx0" brushRef="#br0" timeOffset="19150.8">16910 14900 384 0,'0'-4'117'15,"0"4"-77"-15,0 0 34 16,0 0-39-16,0 0-36 16,0 8-2-16,0 17 3 15,0 6 0-15,0 9 0 16,0 1 1-16,0 6 0 0,0 1 0 15,-2 0-34 1,2-11-90-16,0-6-72 0</inkml:trace>
  <inkml:trace contextRef="#ctx0" brushRef="#br0" timeOffset="23748.31">18988 13329 297 0,'-6'-15'60'16,"-18"1"-28"-16,10 5 13 16,14 7-24-16,0 0-12 15,0 2 8-15,0-2 7 16,0 2 5-16,0 0-1 0,0 0 4 16,0 0-7-16,0 0-1 15,0 0-5-15,0 0-7 16,0 0-2-16,0 0-1 15,0 0-4-15,0 0 1 16,0 0 1-16,4 0 11 16,13 0 0-16,3 6-9 15,5 4 1-15,5-1-2 16,2-1-3-16,0 3-1 16,1-3 0-16,-1-2-1 15,3 4 1-15,-1-4-1 16,3 5 0-16,0-1 2 15,-1-1-2-15,-4 2 1 0,1-4-2 16,-1 4 2 0,-2-1-2-16,-5 0 0 0,1 3 1 15,-3-2-5-15,-1 4 4 16,-1 0-1-16,-2-3 1 16,-1-1-2-16,-4-1 1 15,2 0-2-15,0-1 3 16,0 1-3-16,1 2 3 15,-2-5-2-15,2 0 0 16,-4 2 0-16,4-2 2 16,-4-1-2-16,-1 2 0 15,-1 4 0-15,4-4 0 0,-4 5 0 16,0-1 1-16,1 1-2 16,-1 2 3-16,4-1-3 15,-2-2 2-15,2 1-2 16,-2-1 1-16,0 1-1 15,1 1 2-15,2-3-1 16,-2 1 0-16,0-1 0 16,-2-4 0-16,-1 4 2 15,-4-5-3-15,1 2 3 16,0 1-3-16,1-5 3 16,-5 2 1-16,3-2 3 15,1 3-1-15,-4-1-1 16,1 4-1-16,-1-4-3 15,-2-2 2-15,-2 0-2 16,0 0 1-16,3 1-1 0,-1-3 1 16,0 0-1-16,0-2 0 15,-2 0 3-15,0 0 0 16,0 0-1-16,0 0-2 16,0 0-9-16,-11 0-21 15,0 0-15-15,-6 0-60 16,13-4-72-16,4-2-130 15</inkml:trace>
  <inkml:trace contextRef="#ctx0" brushRef="#br0" timeOffset="24417.41">19785 13879 289 0,'-4'-11'103'0,"-7"6"-29"15,-8 5 8-15,14-5-31 16,5 5-19-16,0-1-6 15,0 1-10-15,0 0-5 0,0 0 5 16,5 0 10 0,9 0-13-16,2 0-4 0,3 0-3 15,-2 0 0-15,2 0-2 16,2 4-1-16,3 4 0 16,0 2 0-16,4-3 2 15,-1 1-1-15,3-2-2 16,0-2 1-16,-2-2-3 15,0-2 3-15,-5 0-3 16,-7 0 2-16,-2 0-1 16,-5 0 5-16,0 2 5 15,0 3-1-15,-4-5 0 0,2 3-1 16,-3 0-1-16,3-3-2 16,3 0-1-16,-4 0-1 15,-1 0-2-15,-1 0 0 16,-1 0 4-16,-3 0 1 15,0 0 3-15,0 0 0 16,0-3-4-16,0-5 0 16,0 0-4-16,0-1-1 15,0 1-1-15,0 0 1 16,0 2-1-16,0 0 1 16,0 0-1-16,0-1 0 15,0-3 2-15,0 2-2 16,-3-9-2-16,-6 0 0 15,-3-3-7-15,1-5-17 0,0 0-18 16,3-10-34-16,6 6-89 16,2 11-143-16</inkml:trace>
  <inkml:trace contextRef="#ctx0" brushRef="#br0" timeOffset="28218.62">19671 13161 136 0,'0'-8'82'16,"-10"-10"-23"-16,-8 13-4 16,6 1-24-16,8 1-24 15,4 3-2-15,0 0-3 16,0 0 4-16,7 0 0 0,-4 0 2 15,-3 0 7-15,0 0 14 16,0 0 16-16,0 0 9 16,0 0-7-16,-6 0-4 15,2 0-16-15,-1 0-10 16,5 0-6-16,0 0 3 16,0 0-9-16,0 0 2 15,0 0-4-15,0 0 5 16,0 0 2-16,0 0 4 15,0 0 1-15,0 0-6 16,0 0 0-16,0 0 1 16,0 0-4-16,0 0-3 15,0 0-2-15,0 0 2 16,0 0-3-16,0 3 4 16,15-3 1-16,0 2 0 0,2-2-2 15,1 2 0-15,0-2 0 16,-2 2-2-16,1-2 0 15,-2 2 0-15,-1-1-1 16,-2-1 1-16,-3 0 1 16,5 0-2-16,-3 0 4 15,1 0-1-15,1 0-1 16,2 0 0-16,-2 0 0 16,4 0-2-16,-2 3 1 15,2-1 0-15,-4-2-2 0,2 5 3 16,-2-4-1-1,4 1 0-15,-4 0 0 0,3-2 0 16,0 0 0-16,1 0 0 16,0 3 0-16,0-1 0 15,-1 0 2-15,2-2-2 16,0 0-2-16,3 2 3 16,5-2-2-16,-1 3-1 15,1-3 3-15,0 3-2 16,0-3 0-16,-3 3 0 15,-4-2 0-15,-1 3 0 16,5 1 1-16,3 0-1 16,1 0-1-16,1 1 3 15,1 0-2-15,1 1 0 16,-2-3-1-16,-1 0 2 0,-1 0-1 16,2 2 0-16,-3-1 0 15,3 5 0-15,-1-4 0 16,-2 0-1-16,3 2 3 15,-5-2-3-15,2 3 2 16,1-1-2-16,-1 2 1 16,2 0 1-16,1 1-2 15,-3 0 2-15,-2-3 0 16,3 0 7-16,-1 2-3 16,0-2-2-16,0 3-1 15,3-4-1-15,0 0-1 16,0 0 0-16,-1 2 1 0,-1 0-1 15,-2 1 1 1,-3 1-1-16,0 2 2 0,-1-1-1 16,-3 1-2-16,4-4 4 15,-3 2-3-15,1-3 0 16,1 3 0-16,1 0 0 16,2-2 0-16,0 1 0 15,-3 1 0-15,1-3 0 16,-2 2 2-16,1-1-3 15,1 3 2-15,-2-3-1 16,1 5 0-16,-1-3 0 16,-1-3 2-16,3 2-4 15,-5 1 4-15,2-3-4 16,1 0 1-16,-4 2 2 0,2-3-1 16,-4 1 2-16,2 2-4 15,-2-2 2-15,-1-1 0 16,2 1 0-16,2-2 0 15,-5 3 2-15,5 0-5 16,-4 4 3-16,1-6 1 16,-1 3-1-16,0-2 2 15,-4 1-5-15,2-3 6 16,-3-2-3-16,0 0-3 16,2 2 4-16,1 0-2 15,-2 0 4-15,-1 1-3 0,2-1 0 16,-4 0-2-1,0-6 2-15,-1 4 2 0,-4-4-2 16,3 0-2-16,-3 0 2 16,0 0 3-16,0 0-8 15,0 0-5-15,-9-4-17 16,-8-6-17-16,-1-3-43 16,-5 3-49-16,4-2-38 15</inkml:trace>
  <inkml:trace contextRef="#ctx0" brushRef="#br0" timeOffset="28715.97">21589 13834 447 0,'-4'0'50'16,"-3"0"14"-16,7-11-2 15,0 6-33-15,0 2-14 16,0 1 2-16,3-2 2 16,5 4-1-16,6 0-1 15,2 0-1-15,3 0-3 16,3 0-6-16,8 12-1 0,0 3 2 15,5-1 1-15,2-1 0 16,-2-3 0-16,-3-1-3 16,-4-4-1-16,-6-2-1 15,-1-2-2-15,-7-1 0 16,-3 0-2-16,-2 0 5 16,-2-4-4-16,1-4 0 15,-4 4-1-15,3 2 0 16,-3-2 1-16,-2 4 1 15,1-4-2-15,-3 2 0 16,2-7 2-16,0 1-2 16,-2-11 0-16,0-13-2 0,0-10-15 15,0-10-13-15,-4-2-23 16,-3 5-30-16,0 5-65 16,3 15-111-16</inkml:trace>
  <inkml:trace contextRef="#ctx0" brushRef="#br0" timeOffset="29732.12">20018 14813 190 0,'-7'0'97'16,"1"0"-21"-16,-4 0-14 15,5 0-17-15,3 0-4 16,2-4 6-16,-2 0-7 16,2 0-2-16,0 1-8 15,-2 2-3-15,2 1-7 0,-3 0-5 16,3 0-6-16,-2 0-1 16,2 0-5-16,0 0-4 15,0 0 1-15,5 0 3 16,10 0-2-16,4 0 0 15,2 0-2-15,-3 0 2 16,1-3-2-16,-4 3 3 16,0 0-3-16,-6 0 2 15,-3 0 0-15,2 0 2 16,-4 0 0-16,1 0 1 16,-3 4 1-16,0 3-2 15,1 1 2-15,1 2-3 16,-4 5 1-16,4-1-1 15,-4 9 3-15,3-2-2 0,2 6-2 16,0 2-1-16,6 5 2 16,3-4-2-16,-1 1-1 15,2 0 0-15,-4-10-17 16,-2-5-13-16,-7-3-28 16,0-9-30-16,3-4-52 15,5 0-53-15</inkml:trace>
  <inkml:trace contextRef="#ctx0" brushRef="#br0" timeOffset="29998.27">20258 14790 359 0,'-3'-16'154'15,"3"-1"-106"-15,-2-1 28 16,2 13-26-16,0 5-26 15,0 0-12-15,0 0 7 16,-2 0-6-16,-4 0-2 16,-2 14-3-16,-10 12 1 15,-3 5 2-15,-5 6-4 16,-1-2-6-16,1 7-1 16,1-5 0-16,5 0-17 15,3-4-36-15,1-4-41 16,10-2-75-16,6-2-97 0</inkml:trace>
  <inkml:trace contextRef="#ctx0" brushRef="#br0" timeOffset="31235">21114 14977 264 0,'-15'-7'105'16,"-6"-3"-42"-16,-13 2 18 15,25 8-23-15,7 0-17 16,2 0-10-16,0 0-9 15,0 0-4-15,0 0-6 16,0 0-6-16,0 0 2 16,13 0 3-16,8-2-5 15,7 2-5-15,4-2 0 16,0-1 0-16,-2 3-3 16,-7 0 3-16,-7 0-1 15,-6 0 0-15,-6 0 1 16,-4 11 4-16,0 3-2 15,0 5 2-15,-4 0 0 0,-17 4-2 16,0 1-2-16,-7-1-1 16,0-6-3-16,2-1-14 15,-2-6-14-15,5-5 4 16,2-5-24-16,5 0-13 16,4-15-7-16,3-14-3 15,9 2-85-15,0 1-79 16</inkml:trace>
  <inkml:trace contextRef="#ctx0" brushRef="#br0" timeOffset="31482.12">21069 14747 198 0,'0'-8'156'0,"0"-3"-84"16,0-1 6-16,0-3-15 15,0 1-22-15,0 3-18 16,0 7-10-16,0 4 0 15,0 0 0-15,0 0 0 16,0 0 2-16,0 0-1 16,0 21-10-16,0 10-1 15,-2 10 0-15,-7 13-2 16,3 4-1-16,-2 6 1 16,1-1-35-16,3-12-26 15,4-13-65-15,0-5-16 16</inkml:trace>
  <inkml:trace contextRef="#ctx0" brushRef="#br0" timeOffset="32465.88">21504 14883 218 0,'-2'-12'149'0,"0"-2"-75"16,-7-1 10-16,9 7-21 15,-2 0-28-15,-1 5-8 16,3-1-10-16,0 4 1 15,-2 0 8-15,0 0-15 16,-4 0-7-16,2 23-6 16,2 6 1-16,-1 13 2 15,3 5-1-15,0-3 0 0,0-3 0 16,0-8-2-16,12-14 1 16,13-9-1-16,3-10 2 15,4 0 0-15,0-19 0 16,-2-10 0-16,0-8 1 15,-9 8-1-15,-3-1 0 16,-4 8 1-16,-5 8 0 16,-4 6-1-16,-3 4 1 15,-2 2 2-15,0-3 2 16,0 1 6-16,0-6-10 16,-14-2 0-16,-4 1-10 15,-7-3-6-15,-3-1-15 0,-2 5-10 16,1 5-10-1,-1 5-13-15,2 0 0 0,5 0 23 16,2 7 19-16,7 7-13 16,5 1-74-16,9 1 29 15,0 9-2-15,0-2 40 16,9-2 79-16,5-9 16 16,-9-12 6-16,-5 0 34 15,0-10-27-15,0-3-20 16,0 7 4-16,0 6 1 15,0 0-13-15,5 0-3 16,8 2-13-16,3 6-9 16,4-8-8-16,6 4-4 0,6-4 0 15,3 0-1 1,-1 0-15-16,-4 0-67 0,3 0-50 16,-4 0-96-16</inkml:trace>
  <inkml:trace contextRef="#ctx0" brushRef="#br0" timeOffset="32718.95">21622 14801 253 0,'0'0'133'0,"-5"0"-65"0,-6 0-1 15,11 0-16-15,0 0-29 16,0 8-14-16,-3 10-1 16,1 7 0-16,-1 2 1 15,-1 2-1-15,-1 0-6 16,3 0-6-16,-2-2-56 16,4 2-48-16,0 0-100 15</inkml:trace>
  <inkml:trace contextRef="#ctx0" brushRef="#br0" timeOffset="33448.33">22529 14768 396 0,'-10'-4'121'0,"-1"1"-81"16,-8-1 20-16,19-5-29 15,0-5-17-15,0-8-5 16,0 1-4-16,0 5 3 16,0-3 7-16,-9 2 1 15,-2 3-9-15,-6-1 0 16,2 3-2-16,-4 1 2 16,-2 3-5-16,3 4-2 15,-1 4 5-15,6 0-6 16,1 0 0-16,1 4-1 15,2 15 1-15,-1 6-6 16,3 6 1-16,3 6 3 16,4 6-5-16,0 1-7 15,0 1 11-15,0-2 5 16,0-1-1-16,0-2 0 0,0 1 0 16,0-4 1-16,2 0-1 15,0 1 1-15,3-5-1 16,-5-12 0-16,2-11 1 15,-2-9-2-15,0-1 0 16,0 0-8-16,0-7 9 16,0-16-2-16,-9-9 4 15,-6-6-2-15,-5 3 0 16,-3-1 0-16,2 7 0 16,3 4 0-16,2 9 0 15,7 4 0-15,2 3 0 16,5 5 3-16,2 2 0 0,0 0-1 15,2 2 9-15,14-2-2 16,9 2-6-16,3 0-1 16,6-5-4-16,3-2-18 15,3-4-33-15,3-8-63 16,6 1-51-16</inkml:trace>
  <inkml:trace contextRef="#ctx0" brushRef="#br0" timeOffset="33782.47">22653 14757 369 0,'0'0'77'0,"0"0"-8"16,0 0 18-16,0 0-41 15,0 0-28-15,-3 0-2 16,-2 0-1-16,-1 0 5 16,-1 0-4-16,-5 0-5 15,3 14-3-15,4 8 0 16,-8 8 4-16,3 10-6 16,-1 5-1-16,4 3-4 15,7-9 0-15,0-3-2 0,0-8-15 16,11-3-20-16,6-2-7 15,-1-9-36-15,2-5-36 16,-2-3 16-16,7-2-189 16</inkml:trace>
  <inkml:trace contextRef="#ctx0" brushRef="#br0" timeOffset="34215.5">22715 14877 345 0,'-8'0'109'0,"8"0"-40"0,0 0-6 16,0 0-40-16,0 0-16 15,0-2-2-15,8-2 6 16,8-6-4-16,-2 6-4 16,-3 4-1-16,5 0 1 15,-4 0 0-15,-1 0 0 16,1 0-1-16,-3 6 0 16,0 6-1-16,0-4-1 15,1 3 2-15,1-1-1 16,0 2 2-16,1-1 2 0,-3 6 2 15,0-1 1-15,-1 1-2 16,-4 6-2-16,3-1-3 16,-5-1-1-16,0 4-14 15,-2-5-21-15,0-1-36 16,0-8-29-16,0-3 2 16,0-2-84-16</inkml:trace>
  <inkml:trace contextRef="#ctx0" brushRef="#br0" timeOffset="34498.36">22919 14819 468 0,'0'-10'109'0,"0"2"-40"15,0-3-13-15,0-3-28 16,7-1-15-16,-2 11-10 15,-3 1 0-15,-2 3-1 16,0 0 4-16,0 0-1 16,-14 17-3-16,-14 10-1 15,-4 13 3-15,-2 8-3 16,-3 7 2-16,-2 8-4 16,7 1 2-16,4-6-20 15,10-11-44-15,15-21-51 0,3-18-38 16,9-8-57-16</inkml:trace>
  <inkml:trace contextRef="#ctx0" brushRef="#br0" timeOffset="34735.18">23115 14693 298 0,'-10'0'218'16,"6"0"-157"-16,0 0-5 15,4 2-29-15,4 17-17 16,15 8 2-16,1 8 10 16,1 0 0-16,-2 0 2 15,-4 2-2-15,-3-1-14 0,-5 1-1 16,-7 2-4-16,0 3 0 16,-4 3-33-16,-24 3-56 15,-12-1-71-15,-1-5-82 16</inkml:trace>
  <inkml:trace contextRef="#ctx0" brushRef="#br0" timeOffset="100030.2">16257 16298 637 0,'-17'4'33'0,"-9"-4"33"15,13 0-18-15,13-8-32 16,0 1-12-16,0 3-2 16,-2-2-2-16,2 4 2 15,0 0-1-15,-2-2 4 16,-1-4 7-16,-3 1 2 15,-4-1-2-15,-3-2-6 16,-4-1-4-16,4 3 1 16,-2 0-1-16,4 1 2 0,2 4-4 15,-1 3 5-15,1 0 0 16,3 0-4-16,-1 0 3 16,3 0-4-16,-4 14 0 15,6 4-1-15,-3 9 1 16,5 13 0-16,0 2 1 15,-2 11-1-15,2 3-1 16,0 4 2-16,-4-2 1 16,4 6-3-16,-3-5 1 15,3-8 1-15,0-4-1 16,0-13 0-16,0-12 2 16,0-15-3-16,-2-7 2 15,0 0-3-15,-8 0-4 16,-6-11-1-16,0-13-6 15,-4-14-10-15,-1 1 4 0,4 3-1 16,6 8 9-16,2 12 3 16,-1 3 2-16,6 3 6 15,2 1 1-15,-1 7 0 16,3-8 2-16,0 2 4 16,3-2 2-16,15-3 3 15,8-1-4-15,4-3-7 16,4 1 1-16,3-1-6 15,-1-3-31-15,3-7-63 16,8 6-93-16,-4 15-230 16</inkml:trace>
  <inkml:trace contextRef="#ctx0" brushRef="#br0" timeOffset="100365.24">16374 16401 379 0,'-19'-4'132'0,"15"-2"-85"16,-5 2 41-16,9 0-41 16,0-3-29-16,0 3 6 15,0 4 5-15,0 0-3 16,0 0 4-16,-6 0-9 0,-5 0-12 15,-4 15 1-15,-4 14-7 16,0 7-3-16,6 17 0 16,4 3-1-16,3 6 0 15,4 5-15-15,2-12-18 16,0-3-13-16,0-13-26 16,19-20-27-16,4-11-25 15,5-8-16-15,-4 0-59 16</inkml:trace>
  <inkml:trace contextRef="#ctx0" brushRef="#br0" timeOffset="100680.05">16372 16581 411 0,'-15'0'104'16,"11"0"-45"-16,-5 5-9 15,9 9-44-15,0 9-3 16,0 6 0-16,0 0-3 15,11 2-2-15,0-6 5 16,2-3-2-16,0-11-3 16,1-7 3-16,0-4 3 15,2 0-1-15,0-23-2 16,-4-10 2-16,-1-6-3 16,-7-7 0-16,-1 7 0 15,-3 1 2-15,0 9 5 16,0 11 3-16,-7 10 5 0,-6 1 0 15,-6 7-11-15,-2 3-11 16,-5 27-34-16,0 6-44 16,-2 5-49-16,9 0-135 15</inkml:trace>
  <inkml:trace contextRef="#ctx0" brushRef="#br0" timeOffset="101030.75">16610 16586 268 0,'-9'0'247'15,"3"0"-184"-15,-6 0 10 0,12 0-44 16,0 10-24-16,0 9 0 16,0 7 0-16,0 7-1 15,0 5 8-15,0 1-6 16,0-7 4-16,0-8 2 15,10-9-3-15,5-7 2 16,6-6-3-16,0-2-4 16,4-7-4-16,-2-25-1 15,-2-12-2-15,-3-6-5 16,-13 11-6-16,-5-2 6 16,0 12 2-16,-19 2 7 15,-11 6-1-15,-2 6 1 16,-4 11 0-16,1 4-2 0,1 4-10 15,4 15-25-15,2 2-58 16,12-2-33-16,16-1-89 16</inkml:trace>
  <inkml:trace contextRef="#ctx0" brushRef="#br0" timeOffset="101289.78">16799 16424 404 0,'-5'0'161'0,"3"0"-128"16,2 0 14-16,0 10-23 0,17 5-15 15,11 8-2-15,-1 6-3 16,0 4-3-16,6 0 0 16,-6 0 1-16,-2 4-1 15,-6-4-1-15,-10 4 2 16,-9 1 3-16,0 2-3 15,-2-3 1-15,-26 0-22 16,-11-8-46-16,-2-6-91 16,1-9-201-16</inkml:trace>
  <inkml:trace contextRef="#ctx0" brushRef="#br0" timeOffset="102615.56">19137 16254 435 0,'-7'4'102'0,"-2"-4"-64"16,2 0 14-16,5-16-25 16,2-9-19-16,0 0-4 15,-3 2-1-15,1 5 1 16,-1 3 10-16,-3 3 3 15,1 6 3-15,-1 1-3 16,-1 1-4-16,-3 2-2 16,1 2-4-16,-2 0-4 15,-1 2-3-15,-2 25 0 0,0 6-1 16,3 11 2-16,2 8-1 16,1 0 0-16,4-1 1 15,2 5-2-15,-1-5 1 16,3-3 0-16,0 1 1 15,0-13-2-15,0 4 2 16,0-3-6-16,0-4-2 16,-6 0-1-16,1 1-5 15,-5-12-3-15,2-4 7 16,-1-7 3-16,-3-11-9 16,-2 0-5-16,-2 0 12 15,-2-29 3-15,1-8 7 0,4-7-2 16,2 3 8-16,-1 1-2 15,5 3 7-15,0 8-4 16,0 2 6-16,7 2-3 16,0 9-3-16,0 6 0 15,7 3-2-15,15 3 2 16,12 0-4-16,0 4-5 16,3 0-3-16,1 0-10 15,-1 0-37-15,0 0-37 16,3 4-82-16</inkml:trace>
  <inkml:trace contextRef="#ctx0" brushRef="#br0" timeOffset="102946.51">19266 16360 201 0,'0'0'176'16,"0"0"-112"-16,0 0 20 16,0 0-12-16,0 0-39 15,0 0-5-15,0-3 7 16,0 3 2-16,2 0-2 16,-2 0-3-16,0 0-8 0,0 3-15 15,0 20-6 1,-14 10-2-16,1 12-1 0,-2 17 2 15,9 9-3-15,3 2-8 16,3-7-11-16,0-14-13 16,12-19-30-16,13-7-25 15,5-19-68-15,0-3-67 16</inkml:trace>
  <inkml:trace contextRef="#ctx0" brushRef="#br0" timeOffset="103329.68">19457 16608 384 0,'-23'0'257'16,"2"0"-230"-16,5 0 57 0,12 0-51 15,4 0-21-15,0 0-13 16,0 15 1-16,0 7 1 15,0 12-2-15,0-1 1 16,0 0 2-16,0 0 0 16,9-12-3-16,2-2 2 15,3-15 1-15,2-4 0 16,2 0-3-16,1-20-2 16,1-12 0-16,-1-12 1 15,-8-1-3-15,-6 5 0 0,-5 3 5 16,0 12 2-16,-3 7-1 15,-10 5 0-15,-1 7 0 16,-2 6-1-16,0 0-3 16,-7 0-12-16,-2 14-35 15,-1 5-47-15,10-8-51 16,7-3-144-16</inkml:trace>
  <inkml:trace contextRef="#ctx0" brushRef="#br0" timeOffset="103608.69">19637 16434 499 0,'0'0'107'0,"0"0"-47"15,0-4 21-15,8-2-52 16,1 6-6-16,0 0-4 16,-1 0-3-16,-1 0-1 15,-5 21-6-15,-2 20-3 16,0 15-5-16,0 14-3 16,-9 3-20-16,-8 1-17 0,11-15-67 15,6-14-104 1</inkml:trace>
  <inkml:trace contextRef="#ctx0" brushRef="#br0" timeOffset="103946.49">19797 16343 396 0,'-18'0'218'15,"13"0"-181"-15,5 0 44 16,0-3-53-16,11 3-22 16,10 3 13-16,7 22-8 15,2 4-6-15,-2 4 4 16,-5 5-7-16,-12-5 1 15,-4 8 2-15,-7 7 1 16,0 3-6-16,-5 5 1 16,-20 6-10-16,-3-5-14 15,0-10-29-15,6-18-77 16,12-10-76-16</inkml:trace>
  <inkml:trace contextRef="#ctx0" brushRef="#br0" timeOffset="104964.13">22059 16147 632 0,'-3'-11'30'0,"-31"-1"42"15,15 1-31-15,10-7-31 16,3-1-5-16,-3 0-3 15,3 3-1-15,0 4 0 16,-1 5-3-16,2 7 2 16,1 0-2-16,-8 3-1 15,1 27 0-15,-6 14 1 16,4 16 1-16,2 12-5 16,3 3-4-16,1-2 4 15,5-3 6-15,0 0 0 0,0-8-3 16,2 5 4-16,0-1 1 15,0 3-6-15,0-12-3 16,0-9-2-16,0-21 8 16,0-17 1-16,0-6-19 15,0-4 0-15,0-12 8 16,-12-17 2-16,-6-15 10 16,-6-3-2-16,-1-1 3 15,-2-4-4-15,2 3 2 16,8 13 0-16,6 3-1 15,9 10 1-15,2 5 1 16,0 3 3-16,6 7 6 0,20 2 4 16,8 2-2-1,3 4-8-15,2 0-6 0,-4 0-18 16,0 0-39-16,-3 0-92 16,2 0-80-16</inkml:trace>
  <inkml:trace contextRef="#ctx0" brushRef="#br0" timeOffset="105263.13">22238 16273 454 0,'-2'-8'143'0,"2"4"-110"0,0-3 51 15,0 3-43-15,0 4-27 16,0 0-1-16,0 0-1 16,-2 23-9-16,-15 14 9 15,-1 10 4-15,0 5-2 16,0 7-5-16,6 0-5 16,0-5-3-16,4 6-10 15,4-8-19-15,4-4-24 16,0-15-39-16,15-8-33 15,17-13 7-15,7-12-114 16</inkml:trace>
  <inkml:trace contextRef="#ctx0" brushRef="#br0" timeOffset="105572.45">22369 16420 599 0,'0'-4'77'16,"0"4"-5"-16,0-7 1 15,6 7-40-15,-4 0-24 0,-2 0-1 16,0 3-6-16,0 23-3 15,0 14 1-15,-6 12 0 16,-5 8-1-16,-4 6-8 16,-2 0-8-16,6-10-18 15,9-18-45-15,2-18-80 16,6-16-53-16</inkml:trace>
  <inkml:trace contextRef="#ctx0" brushRef="#br0" timeOffset="105880.16">22480 16590 202 0,'0'-11'275'0,"0"11"-200"16,0 0 12-16,0 0-16 15,0 0-51-15,0 7-18 16,0 19 2-16,-2 10-4 16,2 6 0-16,0-10 2 15,0 1-1-15,6-14 6 16,9-5-3-16,0-9-4 15,6-5 2-15,-3-10-8 16,-1-28-1-16,1-10 3 16,-2-4-1-16,-7 1 6 15,-2 5 0-15,-7 13 1 16,0 8 3-16,-5 13 3 16,-10 12 0-16,-4 0-12 15,-11 23-6-15,-4 14-44 16,-1 0-75-16,10-4-48 0</inkml:trace>
  <inkml:trace contextRef="#ctx0" brushRef="#br0" timeOffset="106102.38">22779 16306 526 0,'0'19'52'15,"0"1"-6"-15,5 7 17 16,15-4-46-16,-6 10-12 16,0 11-4-16,-2 3 1 0,-8 6-1 15,-4 8 0-15,0-1 3 16,-4-2 1-16,-17-7-2 16,-7-13-42-16,0-15-78 15,3-13-171-15</inkml:trace>
  <inkml:trace contextRef="#ctx0" brushRef="#br0" timeOffset="107197.55">24845 16151 425 0,'-2'-15'199'15,"-17"3"-177"-15,6 1 44 16,11-3-35-16,-4 8-23 16,-3 4-8-16,3 2-1 15,6 0-6-15,-7 0-2 16,-1 2 1-16,-1 18 6 15,-4-1 4-15,1 6-2 16,1 6 0-16,-6-2 5 16,4 8 3-16,2 3-2 15,-1 11 0-15,5 9-3 16,2 7-1-16,5-1 1 16,0 4-5-16,0-8 4 15,0-2-2-15,0-5 1 0,0-18 0 16,0-8-1-16,0-11 0 15,0-10 2-15,0-8-5 16,0 0-3-16,-4 0-1 16,-6 0-1-16,-3 0 2 15,-6-18-3-15,1-9-9 16,-1-8-1-16,1-7 9 16,4-9 7-16,3-1 5 15,3 0 2-15,8 4 13 16,0 11 7-16,0 4-3 15,0 14-9-15,6 8-7 16,9 8-2-16,11 3-2 0,6 0-3 16,5 0-24-16,5 0-30 15,5 8-67-15,0 3-101 16</inkml:trace>
  <inkml:trace contextRef="#ctx0" brushRef="#br0" timeOffset="107497.62">25036 16217 452 0,'-14'-11'152'15,"9"7"-136"-15,5-4 57 16,0-2-39-16,0 10-26 0,0 0 2 15,0 0 4-15,0 0-3 16,-2 22-7-16,-18 16-2 16,-6 9-3-16,-1 12 2 15,1 0 0-15,3 7-2 16,7 7-8-16,4 2-12 16,8-5 3-16,4-22-10 15,0-19-19-15,16-16-48 16,19-13-20-16,4-17-132 15</inkml:trace>
  <inkml:trace contextRef="#ctx0" brushRef="#br0" timeOffset="107774.54">25117 16391 437 0,'0'-15'86'16,"0"7"-19"-16,0 0 16 16,0 2-41-16,0 6-29 15,0 0 5-15,2 0 1 16,-2 0-7-16,2 10 0 16,-2 19-3-16,0 16-5 15,0 11-6-15,-14 6-10 0,3-6-17 16,2-1-19-16,7-18-21 15,2-11-37-15,0-15-14 16,0-11-87-16</inkml:trace>
  <inkml:trace contextRef="#ctx0" brushRef="#br0" timeOffset="108314.73">25330 16461 203 0,'0'-4'200'16,"0"4"-106"-16,0-5-5 16,0-4-29-16,0 0-21 15,0 3-7-15,3-2-4 16,-1 8-8-16,1 0 2 16,-1 0 5-16,-2 0-5 15,0 0-5-15,0 29-12 16,0 8-2-16,-10 11-5 15,-6 8-7-15,3-1-13 16,1-10-11-16,10-9-36 16,2-17-59-16,0-13-43 0,2-6-195 15</inkml:trace>
  <inkml:trace contextRef="#ctx0" brushRef="#br0" timeOffset="108580.51">25480 16222 623 0,'-3'0'53'16,"1"0"24"-16,2 0-27 16,2 0-44-16,13 0-8 0,5 9 11 15,8 14-4-15,1 6 3 16,-5 8 3-16,-8 7-1 15,-9 8-2-15,-7 7-6 16,0 4 4-16,-17 3-4 16,-15 9-1-16,-13-3-9 15,-8-1-19-15,2-5-39 16,16-10-125-16,15-9-214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226.01904" units="1/cm"/>
          <inkml:channelProperty channel="Y" name="resolution" value="3561.63037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7-18T17:54:48.4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26417 14086 227 0,'-12'-12'75'15,"-9"-5"-25"-15,9 5 6 16,12 4-11-16,0-3-3 16,0 1 3-16,0-1-2 15,0 3-17-15,0 0 15 16,0 6-2-16,0 1-6 15,0 1-9-15,0 0-4 16,0 0-3-16,0 0-1 0,0 0-4 16,0 0 4-16,0 0-3 15,0 14-2-15,3 10-1 16,-3 11-3-16,0 7-1 16,0 12-3-16,0 12-2 15,-12 6-1-15,1 7 0 16,1-4-7-16,4-15-11 15,4-13-21-15,-1-14-32 16,3-12-81-16,5-9-128 16</inkml:trace>
  <inkml:trace contextRef="#ctx0" brushRef="#br0" timeOffset="432.06">26626 14086 146 0,'-21'-15'310'0,"7"8"-240"15,-2-4 0-15,16 6-20 16,0 5-34-16,0 0-7 16,0 0 13-16,0 0 0 15,0 0 6-15,0 0-4 16,0 9-1-16,0 16-1 15,0 8-2-15,-2 9-13 16,-5 9-1-16,-3 14-4 16,2-1-2-16,3 2-2 15,1-10-23-15,1-10-20 0,1-13-36 16,-1-13-47 0,3-3-89-16</inkml:trace>
  <inkml:trace contextRef="#ctx0" brushRef="#br0" timeOffset="654.37">26396 14308 298 0,'-14'-8'308'0,"4"1"-262"16,-1 7 25-16,11 0-34 15,0 0-31-15,23 0 2 16,7 0-7-16,3 0-1 0,-1 0-13 16,-5 0-46-1,-4 0-80-15,2 0-105 0</inkml:trace>
  <inkml:trace contextRef="#ctx0" brushRef="#br0" timeOffset="1516.23">26845 14008 427 0,'-17'-8'187'16,"6"5"-102"-16,9 3-5 15,2 0-26-15,0 0-32 16,0 0-6-16,0 3-2 16,0 9-6-16,0 9 0 15,0 10-3-15,0 6 0 16,0 10-5-16,-12 12 1 15,0 9-8-15,-4 8-20 16,3 5-28-16,-1-8-35 16,9-15-73-16,5-15-75 15</inkml:trace>
  <inkml:trace contextRef="#ctx0" brushRef="#br0" timeOffset="1867.58">26920 14345 435 0,'0'-8'102'0,"-4"4"-18"16,-5 4-8-16,9 0-41 15,0 0-28-15,0 4-1 16,0 14-3-16,0 8 0 16,0 0 0-16,6-5 3 15,10-6-1-15,3-7-3 16,2-6 0-16,-1-2-5 15,-3 0-1-15,0-13-2 16,2-13 5-16,-5-7-1 0,-5-7 1 16,-2 2 1-16,-7 1 0 15,0 0 2-15,0 8-2 16,-7 11 2-16,-5 4 1 16,-3 9 6-16,-4 5-3 15,-9 0-4-15,-2 23-4 16,-2 9-1-16,8 0-21 15,5-2-57-15,8-10-70 16,11-2-90-16</inkml:trace>
  <inkml:trace contextRef="#ctx0" brushRef="#br0" timeOffset="2498.46">27190 14034 486 0,'-13'-8'132'0,"5"4"-104"15,-1 4 38-15,9 0-49 16,0 0-18-16,0 0 0 16,0 0 2-16,6 2 1 15,5 4 1-15,4 5 10 16,0-1 0-16,4 3-2 15,0-6 1-15,-3 4 5 0,-2-7-2 16,-5 3 1-16,-2-3-1 16,-5 0-6-16,0-2-3 15,-2-2-1-15,0 0-1 16,0 0 0-16,0 0-1 16,0 0-2-16,0 0 3 15,0 0-1-15,0 0 4 16,0 0-1-16,0 0 0 15,0 0-3-15,0 8 0 16,8 7-3-16,5 7 2 16,4 7-1-16,3 2-1 15,3-2 1-15,0 3-1 16,2-8-1-16,-4 1 2 0,-3-6-2 16,-2-5 2-1,-6-7-2-15,-6-3 2 0,-1 0-2 16,-3-4 3-16,0 0-2 15,0 0 1-15,0 0 3 16,0 0-3-16,0 0 3 16,-7 0-4-16,-5 0 1 15,-4 2 3-15,4 2 2 16,-3 0-3-16,-2 4-1 16,-5 6-1-16,-4 2-1 15,-6 9-1-15,-6 7-10 16,0 8-11-16,-1 3-17 0,4-7-36 15,17-10-70 1,15-6-157-16</inkml:trace>
  <inkml:trace contextRef="#ctx0" brushRef="#br0" timeOffset="3032.65">26226 13712 352 0,'-17'-15'35'0,"-1"5"17"16,4-1 29-16,3 3-35 15,1 4-10-15,3 4 10 16,-4 0-5-16,-5 0-1 16,-4 12-13-16,-8 15 4 15,-2 9-5-15,-8 11 3 16,2 17-4-16,1 16-4 15,10 16-9-15,14 16-6 16,11 6-5-16,9-6-2 16,37-11-6-16,16-26-40 15,9-24-46-15,24-10-144 16</inkml:trace>
  <inkml:trace contextRef="#ctx0" brushRef="#br0" timeOffset="3533.4">27673 13788 585 0,'-25'-8'78'16,"10"6"-15"-16,15 2 4 15,0 20-47-15,23 12-10 16,21 17-1-16,16 2 1 16,4 10 2-16,-4 3-4 0,-5 0-7 15,-16 5-1-15,-18-1 1 16,-16-2 1-16,-5 1 0 15,-26-5-4-15,-19-6-3 16,-13-2-5-16,-6-7-15 16,-1-10-6-16,3-10-36 15,19-8-110-15,15-9-188 16</inkml:trace>
  <inkml:trace contextRef="#ctx0" brushRef="#br0" timeOffset="3948.56">28466 13773 598 0,'-13'-18'78'0,"-4"10"-28"15,13 8 13-15,4 0-18 0,-3 0-28 16,3 0-7-16,-4 0 7 15,-7 6-11-15,-8 19-6 16,-6 15 0-16,-8 11 1 16,1 17-1-16,2 15 0 15,9 15 0-15,8 13 0 16,13 11-4-16,0-12-25 16,11-17-39-16,27-20-72 15,18-19-120-15</inkml:trace>
  <inkml:trace contextRef="#ctx0" brushRef="#br0" timeOffset="4433.62">28632 13925 514 0,'-14'-12'99'16,"7"5"-37"-16,3 7 28 15,4 0-53-15,0 0-25 16,0 7-1-16,0 7-5 15,0 11-5-15,-5 12 0 0,-1 8 0 16,-4 5-1-16,-1 11 0 16,-4 5-8-16,6 0-14 15,0-2-14-15,3-7-12 16,0-15-54-16,6-9-50 16,0-10-60-16</inkml:trace>
  <inkml:trace contextRef="#ctx0" brushRef="#br0" timeOffset="4698.28">28823 13953 202 0,'0'-16'335'16,"0"9"-275"-16,0 2 21 15,0 5-7-15,0 0-51 0,0 0-11 16,7 8 8-16,-1 9-2 15,2 12-10-15,-6 14-2 16,-2 13 0-16,0 14 1 16,-2 9-5-16,-12 6 0 15,0 1-6-15,4-7-22 16,4-10-25-16,-1-20-23 16,7-13-88-16,0-13-146 15</inkml:trace>
  <inkml:trace contextRef="#ctx0" brushRef="#br0" timeOffset="4885.1">28673 14233 385 0,'-6'-6'351'15,"1"4"-330"-15,-5 2 39 16,10 0-25-16,3 0-36 15,27 0 2-15,2 0-12 16,5-7-49-16,-2 0-55 16,8 7-132-16</inkml:trace>
  <inkml:trace contextRef="#ctx0" brushRef="#br0" timeOffset="5215.93">29155 14018 464 0,'0'-18'134'15,"0"9"-66"-15,-10 9 27 16,10 0-52-16,0 0-27 0,0 2-2 16,0 19-8-16,-3 13-4 15,-1 15 0-15,-7 9-1 16,-3 12-6-16,2 5-10 16,-2-5-6-16,1-4-22 15,2-8-61-15,8-10-78 16,3-7-223-16</inkml:trace>
  <inkml:trace contextRef="#ctx0" brushRef="#br0" timeOffset="5549.92">29223 14240 202 0,'0'-11'405'0,"0"9"-367"16,-11 0 43-16,8 2-38 15,3 19-39-15,0 7-3 16,0 12 1-16,0-1-2 16,0-1 1-16,12-8 10 15,4-5-1-15,3-4-2 16,4-15-7-16,2-4-4 16,0 0-3-16,-4-15-7 15,0-16 3-15,-8-8 1 16,-11-2 4-16,1 3 5 15,-3 3 1-15,0 4 0 16,-11 6 3-16,-13 7 6 0,-6 9 2 16,-4 9-5-16,-3 0-8 15,5 11-9-15,0 7-22 16,11 3-80-16,17 4-88 16</inkml:trace>
  <inkml:trace contextRef="#ctx0" brushRef="#br0" timeOffset="5998.72">29425 14003 531 0,'-4'-6'131'16,"-1"0"-77"-16,5 6 19 15,0 0-49-15,0 10-22 16,0 7 1-16,19 8 1 16,7 8-1-16,-2 9-2 15,6 1 0-15,2 4-1 16,0-1 2-16,4 0-2 16,-8-9 2-16,-2-4-1 15,-2-8 0-15,-6-9 2 16,-4-6 0-16,-5-5-3 15,-6-3 2-15,-3-2-1 0,0 0 3 16,0 0 3-16,0 0 2 16,0 0 2-16,0 0-2 15,0 0 0-15,-3 4-3 16,-6 0-1-16,-2 3-4 16,-4 3-1-16,-3 6 0 15,-5-1-4-15,-2 3-16 16,1 1-17-16,2 2-31 15,1-2-77-15,17 7-112 16</inkml:trace>
  <inkml:trace contextRef="#ctx0" brushRef="#br0" timeOffset="6351.24">30040 13740 545 0,'-9'-12'130'0,"2"-2"-105"15,5 14 55-15,2 0-38 16,0 0-38-16,7 14 7 0,18 9 7 15,9 14-9 1,1 15 0-16,4 12-1 0,-7 7 7 16,-5 7-4-16,-3-1 3 15,-13 1-2-15,-8 1 1 16,-3 2-2-16,-10 2-5 16,-29-7-1-16,-9 3-5 15,-14-13-14-15,-12-14-20 16,-7-11-35-16,-8-13-61 15,4-6-157-15</inkml:trace>
  <inkml:trace contextRef="#ctx0" brushRef="#br0" timeOffset="8999.04">26286 15329 392 0,'0'-34'37'16,"-3"16"3"-16,3 10 39 15,0 1-39-15,0-5-22 16,7 1 13-16,2 5-4 15,-2 2 6-15,-1 4 2 16,-3 0-5-16,0 0 0 0,-3 0-3 16,2 0 4-16,0 10-10 15,-2 17-6-15,0 17-5 16,0 12-1-16,0 10-6 16,-2 4-1-16,-10 3 0 15,3 2-1-15,0-3-3 16,2 3-5-16,4 1-12 15,3-16-16-15,0-12-34 16,0-19-69-16,21-17-92 16</inkml:trace>
  <inkml:trace contextRef="#ctx0" brushRef="#br0" timeOffset="9682.06">26550 15351 403 0,'-5'-20'42'0,"-1"14"-3"15,1 6-13-15,5 0-24 16,0 0-38-16,0 0-43 15,9 0-58-15,12 0 22 16,-1 0 60-16,-5 0 130 16,-13 0 36-16,-2 0 5 15,0 0-16-15,-5-9 4 16,-2 7-32-16,7-2-12 16,0 4-24-16,0 0-13 15,0 0 0-15,0 0-7 16,0 8-9-16,0 24-5 0,-5 13 3 15,-2 17 5 1,-1 3-1-16,-2 7-3 0,3 4-3 16,7-1-5-16,0-9 1 15,0-14-18-15,4-4-30 16,6-15-28-16,1-7-65 16,8-7-79-16</inkml:trace>
  <inkml:trace contextRef="#ctx0" brushRef="#br0" timeOffset="9915.7">26308 15566 674 0,'-18'-5'29'0,"-3"-6"51"0,21 11-23 15,0 0-45-15,0 0-12 16,21 0 1-16,18 0-1 16,9 0 0-16,1 0-19 15,2 0-36-15,-6 0-75 16,13 11-89-16</inkml:trace>
  <inkml:trace contextRef="#ctx0" brushRef="#br0" timeOffset="10231.34">26842 15339 566 0,'-9'-10'53'0,"-5"-1"17"16,14 11-3-16,0 0-51 16,0 0-11-16,0 2 7 15,0 7 0-15,0 9-3 16,0 16-5-16,-4 13-1 0,-6 15-1 16,1 13-3-16,0 10-13 15,-1 10-24-15,1-2-47 16,9-6-55-16,0-12-38 15</inkml:trace>
  <inkml:trace contextRef="#ctx0" brushRef="#br0" timeOffset="10582.14">26955 15623 397 0,'0'-19'139'0,"0"13"-42"16,-3 6-8-16,3 0-41 0,0 0-28 15,0 4-4-15,0 6-5 16,0 5-6-16,0 14-2 16,15 4-2-16,0 4-2 15,2-4 2-15,5-10 0 16,-1-12-1-16,5-7-2 16,-1-4 0-16,-7-7 1 15,5-24-1-15,0-12-1 16,-5-5 5-16,-8-4-3 15,-10 8 1-15,0 6 1 16,-14 9 0-16,-12 6 2 16,-4 13 4-16,-2 6-2 15,0 4-2-15,0 8-9 16,2 21-11-16,5 8-4 16,9-4-30-16,9-6-42 0,7-2-61 15,0-11-39-15</inkml:trace>
  <inkml:trace contextRef="#ctx0" brushRef="#br0" timeOffset="10982.43">27222 15329 431 0,'-19'-23'190'0,"3"8"-131"15,0 15 32-15,16 0-53 0,0 0-29 16,0 7-2-16,2 13-3 16,19 9-1-16,9 15-1 15,4-1 0-15,3 3-1 16,3-7 0-16,1-6 2 16,0-6 1-16,-1-6-2 15,-6-5 0-15,-9-5 1 16,-9-4-3-16,-7-7 0 15,-7 0 1-15,-2 0 4 16,0 0 7-16,0 3 11 16,-6 5-12-16,-12 1-4 15,-3 5 0-15,0 5 0 16,-7 6 0-16,-2 0-2 0,0 6-3 16,-2-2-2-1,2 4 1-15,0-8-13 0,6 1-17 16,-2-7-32-16,3-13-47 15,12 7-139-15</inkml:trace>
  <inkml:trace contextRef="#ctx0" brushRef="#br0" timeOffset="11565.78">26117 15045 417 0,'-9'-19'149'16,"-1"15"-98"-16,-5 4 51 16,13 0-48-16,-1 0-24 15,-3 0-5-15,-2 0 5 16,-5 0-12-16,-6 19-8 15,-7 18-7-15,-4 17-1 0,2 25 2 16,-2 16-4-16,4 23 3 16,12 4-5-16,14 15-7 15,0-9-11-15,34-20-21 16,26-17-18-16,19-31-40 16,19-23-69-16,18-22-110 15</inkml:trace>
  <inkml:trace contextRef="#ctx0" brushRef="#br0" timeOffset="12082.26">27790 15066 481 0,'-18'-18'128'15,"3"13"-122"-15,4 5 55 16,11 0-34-16,0 5-24 16,16 6 2-16,12 8-2 15,4 4-2-15,-2 4 2 16,-3 8 9-16,-3 4 10 15,-6 7-1-15,-6 4 2 16,-6 3-2-16,-6 5 1 16,0 9-5-16,-6 3-4 15,-18 4-6-15,-6 7-7 16,-2-8-1-16,0-3-11 0,0-10-11 16,9-16-13-16,3-22-24 15,3-11-57-15,17-11-106 16</inkml:trace>
  <inkml:trace contextRef="#ctx0" brushRef="#br0" timeOffset="12480.95">28542 15113 504 0,'-16'-14'183'16,"0"8"-156"-16,-5 6 54 15,6 14-39-15,-4-6-17 16,-7 17-16-16,-6 8-3 16,-2 19 3-16,-5 14 1 15,7 13-4-15,4 12-3 0,9 2 0 16,15-2-3-16,4-10-2 16,0-10-12-16,23-13-15 15,12-9-16-15,3-14-39 16,16-4-89-16,12-10-157 15</inkml:trace>
  <inkml:trace contextRef="#ctx0" brushRef="#br0" timeOffset="12817.02">28747 15391 435 0,'0'-19'181'0,"0"9"-135"16,-5 10 52-16,3 0-38 15,2 0-36-15,0 4-7 16,0 11-4-16,0 9-10 15,0 18 0-15,-9 10-1 16,-2 10 2-16,1 11-4 16,-1 9-2-16,4-8-13 0,2-1-15 15,3-17-3 1,2-23-38-16,0-10-45 0,2-14-63 16,21-9-133-16</inkml:trace>
  <inkml:trace contextRef="#ctx0" brushRef="#br0" timeOffset="13051.01">28984 15314 460 0,'0'-12'132'16,"4"10"-81"-16,-4 2 41 16,0 0-47-16,3 2-31 15,2 14 1-15,-1 9-2 16,3 8-5-16,-5 4-3 15,1 11 5-15,-3 0 0 0,0 8-3 16,0-1-2-16,0 4-2 16,-5 0-5-16,-2 4-17 15,3-9-26-15,-4-5-52 16,8-9-76-16,0-3-101 16</inkml:trace>
  <inkml:trace contextRef="#ctx0" brushRef="#br0" timeOffset="13291.76">28770 15616 468 0,'-16'-8'177'0,"9"2"-141"15,2 6 64-15,5 0-64 16,0 0-30-16,0 0-4 15,19 0-1-15,6 0 1 16,10 0-2-16,-1 0 1 16,7 0 1-16,-1 0-11 15,-5-2-40-15,-1 0-75 16,-4 2-121-16</inkml:trace>
  <inkml:trace contextRef="#ctx0" brushRef="#br0" timeOffset="13633.84">29357 15383 322 0,'0'-11'316'0,"0"9"-268"15,0 2 37-15,0 0-24 16,0 2-47-16,0 10-2 0,0 13 1 16,0 9-5-16,0 5-5 15,0 11-1-15,0 1 1 16,0 11-2-16,0 0-18 15,-3-1-23-15,-1-10-27 16,2-11-41-16,2-10-83 16,0-8-192-16</inkml:trace>
  <inkml:trace contextRef="#ctx0" brushRef="#br0" timeOffset="13964.72">29523 15561 503 0,'2'-9'97'15,"-2"3"-47"-15,0 6 26 16,0 0-54-16,2 0-15 15,3 0 7-15,-3 0-2 16,0 0 8-16,-2 11 4 16,0 7-7-16,0 5-6 15,0 6-6-15,0 8 0 0,0 0-5 16,0 11-3-16,0-4-19 16,0-3-12-16,0-8-18 15,0-11-47-15,0-5-66 16,11-8-88-16</inkml:trace>
  <inkml:trace contextRef="#ctx0" brushRef="#br0" timeOffset="14466.07">29697 15358 437 0,'0'-15'103'16,"0"1"-20"-16,-2 14 2 15,2 0-50-15,0 0-12 16,0 0-2-16,0 0-7 16,0 10-5-16,2 9 1 15,10-1 1-15,6 7-4 16,3 2-1-16,4-1-3 15,1 4 1-15,-2-1-4 16,2 4 2-16,-3 0-3 16,-2-4 1-16,-5-6 1 0,-4-9-2 15,-5 1 2 1,-5-11-1-16,-2 0 1 0,0-4-1 16,0 0 2-16,0 0 0 15,0 0 0-15,0 0 6 16,0 0 3-16,0 0 2 15,0 0 0-15,0 0-1 16,0 0-2-16,0 7-4 16,-5 7-6-16,-13 9 2 15,-4 3-2-15,-2 8-1 16,-8 5-5-16,0 2-9 16,-1-4-13-16,6 3-16 15,8-7-19-15,8-11-53 16,11 0-117-16</inkml:trace>
  <inkml:trace contextRef="#ctx0" brushRef="#br0" timeOffset="14999.03">30112 15254 416 0,'-3'-15'157'0,"3"9"-90"16,-2 6 24-16,2-1-41 16,0-6-27-16,0-2-6 15,0 4 0-15,0 1-2 16,0-1 3-16,0 5 2 16,0 0 3-16,0 0-7 15,0 0-3-15,0 5 3 16,0 7-4-16,16 5 1 0,3 5-7 15,3 3-1 1,6 6-5-16,1 9 3 0,4 5-3 16,-6 10 1-16,-6 7 2 15,-5 5-3-15,-8 6 1 16,-8-3-1-16,0-8-2 16,-15 2-6-16,-19-5-1 15,-14-3-7-15,-9-5-15 16,-6 5-15-16,4-8-27 15,1-11-70-15,9 3-152 16</inkml:trace>
  <inkml:trace contextRef="#ctx0" brushRef="#br0" timeOffset="17905.84">25586 15404 411 0,'-34'-21'65'16,"10"10"10"-16,6 9 6 15,11 2-36-15,7 0-13 16,-2 0-8-16,2 0-3 16,0 0-11-16,0 0-2 15,0 0-4-15,0 0-1 0,6 0 0 16,15 0 7-16,3 0-9 15,0 2 0-15,2 2-2 16,-3 1-24-16,-4-5-42 16,-1 0-27-16,5 3-83 15,4 8-239-15</inkml:trace>
  <inkml:trace contextRef="#ctx0" brushRef="#br0" timeOffset="18920.84">25648 15370 105 0,'0'-23'307'0,"-10"5"-250"16,-5 3 9-16,6 15 11 15,1 0-42-15,6 0-11 16,0 0 8-16,-1 0-7 0,1-4-7 16,-4 4 3-16,-3 0-6 15,-8 0 1-15,-4 0-3 16,-6 0-5-16,0 10-7 15,-6 4 1-15,-2 6 1 16,1-2-5-16,4-3 0 16,2 2-17-16,8-8-16 15,8 2-32-15,10-7-35 16,2 0-55-16,34 2-122 16</inkml:trace>
  <inkml:trace contextRef="#ctx0" brushRef="#br0" timeOffset="19314.59">25533 15173 368 0,'0'-14'94'0,"-7"10"-42"16,-7 4 22-16,14 0-30 0,0 0-34 15,0 0 0 1,-2 0 13-16,-5 0-11 0,-12 8-10 16,-5 11-1-16,-11 6-1 15,-2 4 3-15,-7 8-2 16,3 4 2-16,-1 3 2 15,8-11 0-15,11 0 0 16,9-19-4-16,14-1-1 16,0-7-4-16,19 2 3 15,20-5-7-15,9 5-12 16,7-4-9-16,-2 10-60 16,5 1-71-16</inkml:trace>
  <inkml:trace contextRef="#ctx0" brushRef="#br0" timeOffset="20349.16">25772 13705 165 0,'0'-10'348'15,"-6"6"-292"-15,-18 2 22 16,16 2-22-16,0 0-38 16,-3 0-13-16,2 0-3 15,-3 0-1-15,-4 0 0 16,-5 0-1-16,-2-2 0 15,-7 2 1-15,-2 0-1 16,-5 0 1-16,-6 10 2 16,1 7 0-16,-4 3 0 15,-3 7-1-15,6-8-2 0,9-2 1 16,6-1-3-16,9-6-7 16,8-3-14-16,2-5-33 15,4 2-42-15,5 2-42 16,3 9-152-16</inkml:trace>
  <inkml:trace contextRef="#ctx0" brushRef="#br0" timeOffset="20670.56">25376 13662 388 0,'-8'-9'46'0,"-5"2"-3"16,7 7 21-16,6 0-36 16,0 0-22-16,0 0-2 15,0 0 5-15,0 0 1 16,-5 0 11-16,-9 4-13 16,-6 14-6-16,-8 5-2 15,-4 4 3-15,2 0-1 16,-2 1 2-16,4 1-2 15,5-4-3-15,7-10 4 16,14-5-3-16,2-1-1 16,0-1 0-16,28 2-2 0,11-10-18 15,4 0-39-15,19 0-60 16,10 0-177-16</inkml:trace>
  <inkml:trace contextRef="#ctx0" brushRef="#br0" timeOffset="39164.15">14634 11703 376 0,'-23'-10'162'16,"1"2"-105"-16,-2 3 27 0,24 5-35 15,0 0-32-15,0 0-3 16,0 0 4-16,0 0-5 16,0 0 15-16,0 0 12 15,0 0 1-15,3 0-3 16,-1 0-6-16,0 0-11 15,3 0-5-15,4 0-7 16,5 0-1-16,9 0-8 16,11 0 0-16,5 0 0 15,6 0 0-15,2 0 0 16,2 0 0-16,-1 0 0 16,-2 2 0-16,2 2 0 15,3 1 0-15,0-2 0 0,1 2 0 16,1-1 0-1,3-4 0-15,-1 0 0 0,1 0 0 16,-4 0 0-16,-1 0 0 16,-6 2 0-16,0 4 0 15,-4 2 0-15,-2 1 0 16,0-3 0-16,3-4 0 16,-1-2 0-16,3 0 0 15,-3 0 0-15,0 0 0 16,1-6 0-16,-5 2 0 15,-1 4 0-15,-1 0 0 16,-1 0 0-16,6 0 0 0,1 2 0 16,-2-2 0-1,3 0 0-15,-1 0 0 0,0 0 0 16,1-5 0-16,-7-4 0 16,-8 2 0-16,-4 5 0 15,-5 2 0-15,-1 0 0 16,1 0 0-16,-2 0 0 15,0 0 0-15,0 0 0 16,4 0 0-16,2 0 0 16,1 0 0-16,0-4 0 15,2 0 0-15,2 1 0 16,1 2 0-16,0-1 0 16,4 2 0-16,2-5 0 15,3 4 0-15,5-4 0 0,-3 1 0 16,2-2 0-16,-1-4 0 15,-4 1 0-15,-8 1 0 16,-3 4 0-16,-7 2 0 16,-6 2 0-16,-3 0 0 15,2 0 0-15,2 0 0 16,-2 0 0-16,5 0 0 16,9 0 0-16,0 0 0 15,10 0 0-15,-1 0 0 16,1 0 0-16,2 0 0 15,0-7 0-15,-3 6 0 16,-4-2 0-16,0 3 0 16,-2 0 0-16,-1 0 0 0,-1 0 0 15,1 0 0-15,0 0 0 16,3 0 0-16,0 0 0 16,8 3 0-16,-2-3 0 15,3 0 0-15,5 0 0 16,-5 0 0-16,0 1 0 15,0-1 0-15,-5 0 0 16,-1 0 0-16,-1 0 0 16,-5 0 0-16,-3 0 0 15,1 0 0-15,-7 0 0 16,-8 0 0-16,-8 0 0 16,-2 0 0-16,0 0 0 15,0 7 0-15,0-1 0 0,0-5 0 16,0-1 0-1,0 0 0-15,0 0 0 0,0 0 0 16,0 0 0-16,0 0 0 16,0 0 0-16,-7 0-28 15,-11-3-87-15,13-3-164 16</inkml:trace>
  <inkml:trace contextRef="#ctx0" brushRef="#br0" timeOffset="41164.12">23658 11904 574 0,'-7'-15'81'0,"-4"8"-17"16,-1 7 19-16,9 0-33 16,1 0-26-16,2 0 2 15,0 0 0-15,0 0-5 16,0 0-2-16,0 0-1 16,5 0-1-16,7 1-4 15,3 5-6-15,6 1-7 16,7-1 0-16,7 2 0 15,8-2 0-15,12 0 0 16,5 4 0-16,4-5 0 16,1 4 0-16,-3 3 0 0,0 0 0 15,-2 1 0-15,0-2 0 16,-5 0 0-16,1-2 0 16,-2 1 0-16,-3-2 0 15,2-1 0-15,3 1 0 16,-2-4 0-16,-1-2 0 15,0 2 0-15,-9-4 0 16,-4 2 0-16,7 0 0 16,-2-2 0-16,-2 0 0 15,2 0 0-15,0 0 0 16,0 0 0-16,4 0 0 16,-1-8 0-16,-2 2 0 0,0 2 0 15,0 1 0 1,-2 3 0-16,0 0 0 0,-1 0 0 15,2 0 0-15,0 0 0 16,6-4 0-16,-5 0 0 16,2 0 0-16,-2 0 0 15,-4 0 0-15,-1 4 0 16,-2-3 0-16,-5 3 0 16,-4 0 0-16,0 0 0 15,-2 0 0-15,-1 0 0 16,10 0 0-16,1 0 0 15,3 0 0-15,0 0 0 16,3 0 0-16,-3-1 0 16,-4-3 0-16,-3 2 0 15,-8-1 0-15,-3 3 0 0,-2 0 0 16,1-2 0-16,-1 0 0 16,3 0 0-16,-2-2 0 15,3 0 0-15,1-2 0 16,-1-1 0-16,1 1 0 15,-4 2 0-15,3 2 0 16,1-2 0-16,-3 2 0 16,0 0 0-16,-5 0 0 15,1 2 0-15,-3-3 0 16,0-1 0-16,0 2 0 16,3 0 0-16,2-2 0 15,-1 2 0-15,-1 0 0 0,-4 0 0 16,4 2 0-16,0 0 0 15,-6 0 0-15,4 0 0 16,-6 0 0-16,0 0 0 16,3 0 0-16,-5 0 0 15,-2 0 0-15,1 0 0 16,-2-2 0-16,1 0 0 16,-3 2 0-16,-1 0 0 15,1 0 0-15,-4 0 0 16,0 0 0-16,2 0 0 15,-2 0 0-15,0 0 0 16,0 0 0-16,0 0 0 16,-11-1 0-16,-19-2 0 0,-9-4-110 15,-7 7-294-15</inkml:trace>
  <inkml:trace contextRef="#ctx0" brushRef="#br0" timeOffset="67963.13">15306 11829 612 0,'0'-8'38'0,"-4"1"9"15,-5 7 12-15,9 0-32 16,0 0-18-16,0 0-3 0,0 0 3 16,0 0-1-1,0 0 2-15,0 0 5 0,0 0 3 16,0 11-1-16,2 12 0 15,-2 11-3-15,0 16-5 16,0 7-5-16,-5 7 2 16,-7 11-6-16,1 6 3 15,1 3-2-15,4 8-2 16,1-4 2-16,3-7-2 16,2-6 3-16,0-3-3 15,0 0 2-15,0 5 0 16,0 0-1-16,5 5 1 15,3 10 1-15,0 9-4 16,3 22-4-16,0 4-5 0,4-6 4 16,3-15 7-16,-2-24-1 15,3-16 4-15,-1-11-1 16,-2-12-2-16,0-10 0 16,-4-8 2-16,-3-8-2 15,2-8-1-15,1-2 1 16,2-3-3-16,0 0 4 15,2-2-1-15,2 2 0 16,2 5-1-16,1 0 2 16,3 11-2-16,-4 2 1 15,1 7 1-15,-7 3-1 16,-1-6 0-16,-1-3-1 16,-3-5 3-16,3-3-2 0,-1-7 0 15,3 3 0 1,2 3 1-16,2-3 1 0,1 1-1 15,-5-1 1-15,2-1-2 16,-7-2 2-16,-2-1-3 16,-1-3 2-16,-1 0-1 15,-2-4 0-15,-3 0 1 16,0 0-1-16,0 0-5 16,0 0-8-16,-3-8-29 15,-6-14-49-15,7-4-134 16</inkml:trace>
  <inkml:trace contextRef="#ctx0" brushRef="#br0" timeOffset="70931.02">23784 12065 292 0,'2'-4'340'16,"-2"0"-310"-16,0 0 32 15,-6 4 9-15,1 0-41 16,1 0-13-16,2 0 1 0,-1 0-5 15,1 0-5-15,0 0 2 16,-6 0 2-16,-3 0-3 16,-2 6-1-16,-11 2-1 15,-1 7 2-15,-7 1-4 16,-5 5 4-16,1 0-1 16,-4 0 1-16,1 1-3 15,-2 1-1-15,1 3-1 16,1-6 0-16,0 3 0 15,5-4-1-15,-1-1 1 16,0 0-1-16,1 2-2 16,-5-3 0-16,0 5-1 0,-5 1 0 15,0 7 3-15,-4 1-1 16,-2 0-2-16,-1-2 3 16,-2-2-1-16,5 0-2 15,-1-2 1-15,1 0 3 16,2 0-4-16,5-5 1 15,-4 1 1-15,7-2-2 16,-1-5 3-16,-2 3-3 16,-4-1-2-16,2 3 2 15,-6 0 0-15,2 2 2 16,-2 1-2-16,-2 3 0 16,5 0 0-16,-2 0 0 15,7 0 0-15,-4 2 0 0,2-3 0 16,2 2 0-16,-6 2-2 15,0 1 0-15,0-1 2 16,-1 5-1-16,0-5 2 16,4-1-1-16,0-4 0 15,3-2 1-15,4-3-2 16,0-3 3-16,0-3-3 16,0-1 2-16,1 1-2 15,-1 3 2-15,1 1-3 16,-6 5 3-16,-2 4-3 15,-2 1 3-15,-6 4-2 16,-4-2 2-16,1 3-2 0,-3-2 2 16,0-1-1-16,-2-2 1 15,3-3-1-15,0-3 0 16,2 5 0-16,-1 0 0 16,3-4 0-16,-2 6 0 15,3-2-1-15,5 0 0 16,-1 2 1-16,8-2-1 15,2-3 1-15,-4 1 0 16,0 0 0-16,6 0-1 16,-3-3 2-16,0 5-5 15,-1-2 2-15,-1 4 2 16,0-2-1-16,-3 5 0 16,-2 0 1-16,2 1 0 0,1-2 0 15,6-6-1 1,7 0 1-16,2-5 1 0,1-2-2 15,1 1 2 1,3 0-2-16,-1 1 2 0,-4 3-3 16,0 2 2-16,-6 2 0 15,-4 4 0-15,-3 0 0 16,0 2-1-16,-3 2 2 16,3-8-1-16,4 2 0 15,5-9-1-15,0 1 2 16,2-5-1-16,0 1 0 15,0-4 0-15,4-1 0 16,-1 3 1-16,1-4-2 16,1 8 1-16,-2 0-1 0,-1 1 2 15,3 1-2-15,-1-1 1 16,-1 5 0-16,-1-6-2 16,0 2 2-16,-2 3 0 15,0 1-1-15,-2-2 0 16,-2 2 0-16,-1 3 0 15,1-5 1-15,-3 2 1 16,3 0-2-16,0-1-1 16,-6 3-1-16,-1-2 1 15,-3 6 1-15,0-2 0 16,-1 4 0-16,-2 0 1 16,1 2 0-16,2 0 0 15,3 0-2-15,2-4 2 0,9-2 0 16,-2-2-1-16,0 0 1 15,7-2-1-15,-8 2 3 16,3-3-2-16,0 1 2 16,-4 0-4-16,4 2 4 15,-4 0-2-15,-2 2 0 16,0 1 0-16,-1 2 0 16,-2 1 0-16,5-6 0 15,0 1 0-15,6-1-2 16,2-2 4-16,3-2-2 15,0-1-2-15,1 1 2 16,-2-2-1-16,3 3 1 0,3-7 0 16,-3 4 0-16,5-1 0 15,0-3 0-15,0 3-1 16,-2 1 2-16,3-5-2 16,2 0 1-16,1 2 0 15,3-6 0-15,0 2 0 16,-3-1-2-16,1 7 2 15,0-3-2-15,-1 3 2 16,1 0-1-16,-1 2 0 16,-2 5 1-16,-2-7 0 15,0 1-1-15,3-4 0 16,0-8 1-16,2 9 0 16,2-7 0-16,-3 0 0 0,1 1 0 15,2-2-1 1,-5 7 3-16,3-1-3 0,-1 1 1 15,0 0 0-15,4-1-1 16,3-2 2-16,2-10-2 16,3-2-1-16,0 0-2 15,0 0 1-15,0 0-11 16,0 0-38-16,0-11-36 16,0-11-149-16</inkml:trace>
  <inkml:trace contextRef="#ctx0" brushRef="#br0" timeOffset="75647.99">22270 13960 270 0,'-15'-19'109'0,"-6"-3"-36"16,4 9 24-16,17 13-34 16,0 0-26-16,0 0 5 15,0 0-5-15,0 0-5 0,0-2 0 16,0 2 1-1,0 0-3-15,0 0 0 0,0 0-3 16,0 0-5-16,0 0-3 16,0 0-8-16,0 0 0 15,0 0-4-15,0 0-3 16,10 0 0-16,8 9 6 16,10-1-3-16,6 4 0 15,4 5 2-15,5 4-9 16,0 1 0-16,8 3 0 15,-4 2 0-15,0-1 0 16,4 1 0-16,-1 5 0 16,4-5 0-16,-1 0 0 15,2 0 0-15,-5-5 0 16,1 3 0-16,-5-3 0 0,-2 0 0 16,-1-2 0-16,-4-1 0 15,1-1 0-15,-3-1 0 16,-5 2 0-16,2-3 0 15,-4 1 0-15,2-2 0 16,0 1 0-16,-2-2 0 16,0 1 0-16,2-1 0 15,1-5 0-15,-1 1 0 16,-2-2 0-16,-3-1 0 16,-3 1 0-16,-3 2 0 15,-8-1 0-15,-2-1 0 16,-3-2 0-16,-4-4 0 0,-1 2 0 15,-3-4 0 1,0 0 0-16,0 0 0 0,0 0 0 16,0 4 0-16,0-4 0 15,0 0 0-15,2 0 0 16,-2 0 0-16,2 0 0 16,-2 0 0-16,2 3 0 15,-2-3 0-15,2 0 0 16,1 1 0-16,-3-1 0 15,0 0 0-15,0 0 0 16,0 0 0-16,0 0 0 16,0 0 0-16,0 0 0 15,0 0 0-15,0 0 0 0,0 0 0 16,0 0 0 0,0 0 0-16,0 0 0 0,0 0 0 15,0 0 0-15,0 0 0 16,0 0 0-16,0 0 0 15,-9-8 0-15,-8-6 0 16,-3 2-10-16,1-1-89 16,4 5-77-16,7 8-257 15</inkml:trace>
  <inkml:trace contextRef="#ctx0" brushRef="#br0" timeOffset="77014.71">22339 16527 49 0,'-7'-41'492'16,"-6"12"-419"-16,-3 15 24 16,4 14-13-16,2 0-46 15,8-9-9-15,0-1 0 16,2 2-13-16,0-3-7 15,0 7 2-15,0 4-6 16,0 0 0-16,2 0-5 16,8 0 4-16,8 0 7 0,7 4-2 15,5 11 5 1,9 3-4-16,3 7 0 0,6 6-3 16,-1-2-2-1,3 9 0-15,3 1-2 0,4 2-2 16,3-1 1-16,0 5-2 15,-2 3 2-15,-5 0-3 16,-3-1 2-16,-4 1 0 16,0-3 1-16,-2-1-4 15,-3-7 4-15,0 0-2 16,-4-4 0-16,-2-4 0 16,0-1 0-16,-3-8 0 15,-2 3 0-15,0 2 0 16,-6-7 0-16,-3 1 0 0,-4-4 0 15,-6-7 0-15,-2 0 0 16,-1-2 0-16,-4-6 0 16,-2 4 0-16,1-4 0 15,-3 0 0-15,0 0 0 16,0 0 0-16,0 0 0 16,0 0 0-16,0 0 0 15,0 0 0-15,0 0 0 16,0 0 0-16,0 0 0 15,0 0 0-15,0 0 0 16,0 0-2-16,-19 0-52 16,-9-14-80-16,8 2-198 15</inkml:trace>
  <inkml:trace contextRef="#ctx0" brushRef="#br0" timeOffset="80196.99">24075 13863 486 0,'2'-21'64'0,"-2"11"-19"16,0-1 37-16,0 11-30 15,0 0-28-15,0 0-3 16,0 0 6-16,0 0-7 0,0 0-3 16,0 0 3-16,0 0-5 15,0 0 1-15,0 0-6 16,0 2 0-16,0 2-2 15,4 5-3-15,12 5 6 16,7 7 4-16,9 6-8 16,13 5-3-16,9 6 1 15,16 3-2-15,7 9 1 16,9 6-2-16,-1 11-1 16,3 3 0-16,-8 4-1 15,1-2-1-15,-13-11 3 16,-3-7-2-16,-5-4-1 15,-14-11 3-15,-12-5 0 0,-8-10 2 16,-15-9 1 0,-6-3-5-16,-5-12 2 0,0 0 1 15,0 0-4-15,-12-25-10 16,-13-1-12-16,-5-8-11 16,-2 1-28-16,4 0-48 15,5 10-105-15</inkml:trace>
  <inkml:trace contextRef="#ctx0" brushRef="#br0" timeOffset="81239.1">24143 16401 438 0,'5'0'166'16,"-3"0"-160"-16,-2 8 38 15,7 11 20-15,7 5-44 16,4 6-10-16,12 7 3 0,7 7-2 16,7 1 2-16,4 7 4 15,-2 0-3-15,3 6 5 16,-6 2-4-16,-2 2-1 16,3-4-5-16,0-2-1 15,2 0 2-15,2-9-3 16,-2 2 0-16,-2-9-2 15,-4 0 1-15,-2-3-2 16,-1-4 0-16,-5-6 3 16,-9-13 0-16,-7 1-2 15,-2-6 1-15,-9-8-5 0,-1 4 0 16,-1-5 0 0,-3 0 0-16,2 0 1 0,0 0 0 15,-2 0-1-15,0 0 1 16,0 4-1-16,0-4-1 15,2 0 1-15,0 0 0 16,-2 0-1-16,0 0-1 16,0 0-13-16,0 0-6 15,0 0-3-15,0 0 6 16,0 0 9-16,0 0 3 16,0 0 2-16,0 4 4 15,0-1 2-15,0 0-2 0,0 1-3 16,0-4-26-1,0 0-47-15,0 0-124 16,-4 0-349-16</inkml:trace>
  <inkml:trace contextRef="#ctx0" brushRef="#br0" timeOffset="101464.96">14381 13341 204 0,'-9'9'56'16,"5"-6"-47"-16,-4-1 9 15,6-2 8-15,2 0-17 16,0 0-6-16,0 0-1 15,0 0 3-15,0 0 8 16,0 3 23-16,5-3-13 16,-5 0 12-16,0 0 4 15,0 0-6-15,0 0 1 16,0 0 5-16,0 0-9 16,0 0-3-16,0 0 0 15,0 0-2-15,0 0-3 0,0 0-8 16,2 0-5-1,-2 0 3-15,3 0-7 0,-1 0-1 16,3 0 1-16,-1 0-1 16,3 0-1-16,-3 0 0 15,3 0-2-15,-2 0 4 16,2 1-2-16,0 2 3 16,-1-3 2-16,4 2-4 15,-1-2 4-15,0 0 0 16,3 0 2-16,-1 0 1 15,1 0-2-15,0 0-1 16,-1 0-1-16,0 0-3 16,1 0 2-16,-3-5-1 15,0 5-2-15,3-1 2 0,-3-2-2 16,0 1 2-16,3 2 1 16,1-2-2-16,4 2 1 15,-2-4-1-15,2-2 1 16,-1 2-2-16,5-4 1 15,0 1-1-15,1-1 1 16,6 2-1-16,-3-2 1 16,3-1-3-16,2 3 1 15,-3-4-1-15,-1 1 1 16,2 3 3-16,2-2-5 16,0 2 3-16,0-3-2 15,-2 2 3-15,0 4-2 16,0-1 2-16,-3 0 0 0,1 1 1 15,-1 2-2-15,3 1 1 16,0 0-1-16,-2 0 0 16,4 0-1-16,-4 0-1 15,2 0 1-15,-1 0-1 16,-3 0 1-16,1 0-1 16,0 0 0-16,-4-3 2 15,2 2-1-15,-2 1 2 16,-1-3-1-16,3 2 0 15,0 1-1-15,2-5 3 16,-2 3-4-16,5 0 1 16,0-2 1-16,2 0-3 0,-1 2 0 15,-3-3 0-15,-1 1 0 16,0-2 0-16,-2 2 0 16,9 0 0-16,-4 1 0 15,-5-2 0-15,3 3 0 16,-4-3 0-16,-1 1 0 15,5 3 0-15,-3-2 0 16,1 1 0-16,2 0 0 16,-1-1 0-16,3 2 0 15,-2-1 0-15,-1 0 0 16,3 0 0-16,2 2 0 16,2-2 0-16,-2 2 0 15,4 0 0-15,-4 0 0 0,-2 0 0 16,-1 0 0-1,0 0 0-15,-1 0 0 0,4 0 0 16,-3 0 0-16,1 0 0 16,4 0 0-16,0 2 0 15,1-2 0-15,1 0 0 16,0 0 0-16,-1 2 0 16,1-2 0-16,-1 4 0 15,-1-3 0-15,-2 4 0 16,0 0 0-16,-1-2 0 15,-1 2 0-15,2-1 0 16,-3 1 0-16,1-2 0 16,0 1 0-16,-3-2 0 15,3 0 0-15,-2 0 0 0,0 1 0 16,4-2 0-16,-2 3 0 16,0 1 0-16,-3-3 0 15,1 2 0-15,1 0 0 16,1 0 0-16,0 1 0 15,-4-1 0-15,4-3 0 16,-3 2 0-16,1-2 0 16,-3 4 0-16,-1-3 0 15,2 2 0-15,1 2 0 16,-2-2 0-16,5 0 0 16,-3 1 0-16,-2-1 0 15,5-1 0-15,-1 2 0 16,1-3 0-16,0-2 0 0,2 0 0 15,-5 2 0-15,5-2 0 16,-5 2 0-16,0 2 0 16,-4-1 0-16,2-1 0 15,-5-2 0-15,1 2 0 16,4 0 0-16,-3 0 0 16,8 2 0-16,2-2 0 15,0 0 0-15,2 0 0 16,0 2 0-16,0 3 0 15,0-1 0-15,1 2 0 16,1-2 0-16,-2 1 0 16,4-1 0-16,-2 0 0 0,0 0 0 15,3-4 0-15,2 1 0 16,3-3 0-16,-5 0 0 16,-1 0 0-16,-6 0 0 15,0 0 0-15,-2 5 0 16,-3 2 0-16,-3-1 0 15,2 0 0-15,-1-6 0 16,2 3 0-16,3-3 0 16,7 0 0-16,1 0 0 15,3 0 0-15,5 0 0 16,0-7 0-16,-6 1 0 16,0 4 0-16,-6 2 0 15,-2 0 0-15,-8 0 0 0,-1 0 0 16,-4 0 0-1,-4 2 0-15,1 2 0 0,-4-2 0 16,-1 2 0-16,-3-1 0 16,-1-3 0-16,-3 1 0 15,1-1 0-15,2 0 0 16,-3 2 0-16,2-2 0 16,3 0 0-16,-3 4 0 15,3-2 0-15,-1 3 0 16,0-3 0-16,-1 0 0 15,-3 0 0-15,-2-2 0 16,0 0 0-16,0 0 0 16,0 0 0-16,0 0 0 15,0 0 0-15,-2-2 0 0,-9-4 0 16,-4-3 0-16,2 3 0 16,-8-6 0-16,2 3-65 15,-1-3-72-15,11 5-183 16</inkml:trace>
  <inkml:trace contextRef="#ctx0" brushRef="#br0" timeOffset="125861.72">4714 5763 151 0,'-3'-28'441'0,"-15"2"-401"16,2 1 50-16,16-6-36 15,0-2-26-15,0 5-4 16,11 2-3-16,3 7-3 15,-5 7-1-15,-2 1-3 16,-2 9 3-16,-5 2 1 16,2 0-8-16,1 6-4 15,-3 34-2-15,0 26-2 0,0 23 0 16,-3 12-4-16,-11 5-1 16,5-9-10-16,2-9-9 15,5-18-21-15,2-19-19 16,0-17-27-16,12-18-84 15,18-16-45-15</inkml:trace>
  <inkml:trace contextRef="#ctx0" brushRef="#br0" timeOffset="126112.83">5123 5549 404 0,'0'-4'204'0,"0"2"-117"16,0 2-8-16,0 0-31 0,0 0-26 16,0 0-13-16,0 0-1 15,0 16-3-15,0 22 4 16,0 19-4-16,0 23-3 16,0 17-2-16,0 8-1 15,0 11 0-15,0-2-19 16,0-17-36-16,0-16-24 15,0-23-78-15,10-21-45 16</inkml:trace>
  <inkml:trace contextRef="#ctx0" brushRef="#br0" timeOffset="126312.84">4780 5922 551 0,'-25'-4'132'16,"9"4"-81"-16,16 0 12 16,0 0-48-16,0 0-18 15,21 0 0-15,18 0 2 16,11-9-25-16,5-1-40 16,12-3-88-16,5 3-144 15</inkml:trace>
  <inkml:trace contextRef="#ctx0" brushRef="#br0" timeOffset="126898.22">5360 5591 404 0,'-7'-19'92'0,"-1"6"12"15,-5 3-19-15,7 6-31 16,4 0-20-16,2 4 1 16,-3 0-13-16,3 0-3 15,-2 0-10-15,-6 8-7 0,2 25-1 16,-1 17-2-1,5 6 1-15,2-2-1 0,6-11 0 16,27-16 1-16,13-11 0 16,10-16-2-16,8 0 4 15,5-20-4-15,-7-17 4 16,-14-7-4-16,-11 3-2 16,-21 5 1-16,-12 6 3 15,-4 2 2-15,-9 6-4 16,-27-1 2-16,-11 2-11 15,-3 9 4-15,-10 5-15 16,3 7-8-16,-1 0-31 16,3 7-51-16,14 10-63 15,15 2-199-15</inkml:trace>
  <inkml:trace contextRef="#ctx0" brushRef="#br0" timeOffset="127146.83">5360 5591 524 0,'69'-42'95'16,"-82"38"10"-16,4 0-51 16,9 4-32-16,0 0-17 15,0 0-3-15,0 0-2 16,17 0 5-16,9 6 0 0,2 21-2 15,2 8 0 1,-3 9-12-16,-1 1-15 0,-6-5-31 16,-1-7-68-16,4-4-70 15</inkml:trace>
  <inkml:trace contextRef="#ctx0" brushRef="#br0" timeOffset="127379.67">5613 5495 448 0,'-13'-4'172'16,"1"4"-92"-16,0 0-10 16,12 0-43-16,0 0-23 0,0 0 0 15,-4 0-3-15,-13 16-5 16,-9 16-6-16,-10 9-11 15,-7 13-7-15,-4 6-44 16,11-4-51-16,16-1-102 16</inkml:trace>
  <inkml:trace contextRef="#ctx0" brushRef="#br0" timeOffset="127779.82">5983 5359 492 0,'-2'0'104'16,"2"0"-49"-16,0 0 14 15,7 2-43-15,16 4-20 16,3-2-3-16,-3 2-4 15,-3 2 2-15,-8-4 0 16,-8 5-2-16,-4-1 2 16,0 4 2-16,0 5 0 0,-11 6 2 15,-14 10-3 1,-5 4-1-16,-4 5-1 0,-1-5-1 16,5-2 2-16,7-7-3 15,9-12 0-15,9-5 3 16,5-8-1-16,0-3 2 15,0 0 1-15,17 0 1 16,13 0-3-16,4-2-3 16,5-14-21-16,-7-1-66 15,12 2-101-15</inkml:trace>
  <inkml:trace contextRef="#ctx0" brushRef="#br0" timeOffset="128296.31">6257 5720 512 0,'0'-30'99'0,"-4"10"-11"16,-3 4-16-16,7 4-32 16,0 4-18-16,0 6-4 15,0 0-8-15,0 2-2 16,0 0 3-16,0 0-7 15,-2 29 0-15,-15 27-3 0,-3 20 1 16,-3 18-4-16,2-1 4 16,8-1-7-16,8-8-17 15,5-14-26-15,0-14-45 16,18-15-146-16</inkml:trace>
  <inkml:trace contextRef="#ctx0" brushRef="#br0" timeOffset="128645.8">6430 5916 498 0,'-19'-5'136'0,"-1"5"-85"16,10 12 7-16,4 18-44 15,1 11-9-15,5 5-3 16,0 3-1-16,0-5-2 15,16-7-1-15,3-8 3 16,2-12-4-16,3-13 2 16,6-4-1-16,0-13 0 15,-2-22 3-15,2-8 0 16,-9-5 1-16,-8-4-2 16,-7 7 2-16,-6 3-1 15,-4 7 6-15,-18 13-5 16,-3 9 1-16,-5 9-4 0,0 4-8 15,-5 6-19 1,-1 25-47-16,4 9-34 0,13-3-38 16,19 1-70-16</inkml:trace>
  <inkml:trace contextRef="#ctx0" brushRef="#br0" timeOffset="128960.06">6780 5941 340 0,'0'0'160'16,"-7"0"-68"-16,-10 22-22 15,11 11-18-15,-3 7-30 16,4 1-5-16,3-6-5 16,2-6-8-16,0-6-3 0,9-10 0 15,12-7-2-15,7-6-2 16,4 0-1-16,-5-11 3 15,0-14 2-15,-6-4-2 16,-7 3 2-16,-4-1-1 16,-10 6 1-16,0 2 0 15,-15 7 0-15,-9 3-1 16,-6 9-3-16,-3 0-3 16,-2 7-16-16,1 16-34 15,2-1-34-15,14-1-44 0,8-9-90 16</inkml:trace>
  <inkml:trace contextRef="#ctx0" brushRef="#br0" timeOffset="129379.62">7035 5725 488 0,'-23'-4'134'16,"9"0"-67"-16,10 4 5 15,4 0-44-15,0 0-23 16,2 8-3-16,19 15-1 0,11 10 0 16,11 10 1-16,6 7-3 15,6 6 0-15,-2 2-1 16,-2-6-2-16,-3 0 2 15,-9-9 4-15,-7-10-1 16,-11-8-1-16,-9-11 3 16,-8-7 1-16,-4-7 0 15,0 0 12-15,0 0 5 16,-7 0-8-16,-11-3-4 16,-5-3 2-16,-2 4 1 15,-7 2-3-15,-3 0 0 16,-5 13-2-16,-3 18-4 0,2 13-3 15,1 5-15 1,8 2-38-16,7 4-41 0,25-8-169 16</inkml:trace>
  <inkml:trace contextRef="#ctx0" brushRef="#br0" timeOffset="130264.08">7779 5665 410 0,'0'-11'100'0,"0"6"-16"16,-4-2 2-16,4 3-20 15,0 0-27-15,0 4-2 16,0 0-8-16,0 0-8 16,0 0 0-16,0 0-6 15,0 0-8-15,0 25-2 16,-4 20 0-16,-7 23-3 15,-2 24-2-15,-4 15-3 16,6 15-19-16,5 11-34 16,4-9-38-16,2-12-125 0</inkml:trace>
  <inkml:trace contextRef="#ctx0" brushRef="#br0" timeOffset="130913.07">8070 6075 411 0,'-27'-15'112'0,"9"7"-82"15,-3 2 48-15,21-2-35 16,0-1-19-16,0 0-16 16,0-2 6-16,0 6 1 15,0 1 9-15,0 4-3 16,0 0 7-16,0 0 3 15,0 0-14-15,-2 23-9 16,2 17-5-16,0 14 0 16,0-1-3-16,2-3 1 15,13-11-2-15,6-12 2 0,0-10-3 16,3-9 0-16,2-8-4 16,7 0 0-16,2-27 1 15,-5-18 0-15,-8-9-4 16,-7 2 6-16,-9 4 4 15,-6 7-2-15,0 12 5 16,0 6 9-16,-6 6-5 16,-9 8 0-16,0 0-4 15,-2 1-2-15,1 4-3 16,2 0 1-16,5-1 1 16,0 5 1-16,2-2-1 15,2 2 1-15,1 0 3 16,-1 0-3-16,-1 0 0 0,-4 0 0 15,-4 2-1 1,3 11-2-16,-3-1-2 0,5 0-13 16,0-3-19-16,1-5-21 15,6 0-72-15,2-2-110 16</inkml:trace>
  <inkml:trace contextRef="#ctx0" brushRef="#br0" timeOffset="132146.16">7912 5923 325 0,'0'-3'87'16,"-5"1"2"-16,-7-5-15 0,8 3-28 15,4 2-18-15,0 2 6 16,0 0-8-16,0 0-9 16,0 0 3-16,0 0-2 15,0 0 0-15,0 0-3 16,0 0 1-16,0 15-4 15,-5 18-4-15,3 17-6 16,0 14-2-16,2 4-12 16,0 0-36-16,0-1-70 15,0-9-101-15</inkml:trace>
  <inkml:trace contextRef="#ctx0" brushRef="#br0" timeOffset="132813.2">8303 5634 602 0,'-16'-4'47'0,"-3"4"28"16,19 0-34-16,0 0-30 0,0 8-9 16,12 19-2-16,16 10 0 15,6 9 1-15,9 3-1 16,-1 6-1-16,2-4 2 15,-5-4-1-15,-5-5 0 16,-4-7 1-16,-5-10 1 16,-6-6 6-16,-10-9 1 15,-4-6 2-15,-3-4 0 16,-2 0 6-16,0 0 4 16,0 0-7-16,0 0-5 15,-2 0 0-15,-7 0 2 16,-3 0-3-16,-2 0 0 15,-1 0-4-15,-4 3 2 0,-2 11-4 16,-4 9-2-16,-5 10 3 16,-5 2-5-16,3 8 0 15,-3 1-25-15,5 1-17 16,5 1-39-16,9 0-72 16,14-7-94-16</inkml:trace>
  <inkml:trace contextRef="#ctx0" brushRef="#br0" timeOffset="133677.46">9010 6038 205 0,'-36'-21'295'16,"-7"3"-226"-16,24 13 27 15,15 1-25-15,4 4-36 16,0 0-16-16,2 0 4 15,26 0 20-15,14 0-7 16,12 0-1-16,4 0-14 16,2-4-15-16,-1 2-6 15,-8-3-6-15,-12 1-33 0,-7 0-37 16,-11 3-44-16,2 1-107 16</inkml:trace>
  <inkml:trace contextRef="#ctx0" brushRef="#br0" timeOffset="133929.51">9147 5820 331 0,'-13'-18'172'16,"7"7"-101"-16,-5 5 10 16,9 0-13-16,2 6-41 15,0 0-9-15,0 0-2 16,0 0-6-16,7 6-3 0,5 11 0 15,-1 12 1-15,-4 14-4 16,-3 13-1-16,-4 13-3 16,0 11-2-16,0 5-20 15,0-2-22-15,5-1-74 16,18-13-131-16</inkml:trace>
  <inkml:trace contextRef="#ctx0" brushRef="#br0" timeOffset="134812.96">10237 5654 191 0,'-9'-16'228'15,"3"6"-150"-15,-5-1 1 16,7 1-1-16,4 2-23 16,0 1-22-16,0 1-3 15,0 4-4-15,0 2-1 16,0 0 2-16,0 0 2 15,0 0-9-15,0 36-12 16,0 23-1-16,0 27-2 16,-6 19-3-16,-3 11-4 15,2 2-13-15,3 2-34 16,0-16-26-16,4-30-57 0,0-29-29 16,15-34-128-16</inkml:trace>
  <inkml:trace contextRef="#ctx0" brushRef="#br0" timeOffset="135045.15">10528 5528 452 0,'0'-18'132'0,"0"13"-50"16,0 5 5-16,0 0-35 15,0 0-30-15,0 5-5 16,0 17-9-16,0 16-5 0,0 13 0 15,0 14-2-15,-7 7 1 16,-1 15-2-16,0 6-1 16,-1 5-3-16,6 1-19 15,1-12-27-15,2-14-65 16,0-20-94-16</inkml:trace>
  <inkml:trace contextRef="#ctx0" brushRef="#br0" timeOffset="135255.95">10256 5900 544 0,'-34'-11'118'0,"6"0"-58"16,21 11 7-16,7 0-40 15,0 0-22-15,5 0-5 16,22-2-1-16,12 2 2 15,8 0-17-15,-4 0-35 16,6 0-88-16,1 0-111 16</inkml:trace>
  <inkml:trace contextRef="#ctx0" brushRef="#br0" timeOffset="135796.01">10700 5488 453 0,'-18'-7'148'0,"4"3"-88"0,-4 4 35 16,16 0-55-16,-5 0-25 15,-5 16-9-15,-2 11-1 16,-2 10-1-16,7 6 2 15,2 4-1-15,7-2-2 16,0-6-3-16,7-3-1 16,16-12 1-16,5-7-1 15,4-10-4-15,2-7-3 16,5-7 2-16,0-24-7 16,-7-15 1-16,-4-3 1 15,-9-3 2-15,-10 6 6 16,-9 9 2-16,0 6 3 0,-16 8 0 15,-12 7 6-15,-2 9 2 16,-9 5-7-16,-7 2-4 16,-3 5-4-16,-3 15-12 15,6 7-52-15,9 0-67 16,18-6-76-16</inkml:trace>
  <inkml:trace contextRef="#ctx0" brushRef="#br0" timeOffset="136009.66">10689 5522 536 0,'-19'-6'124'0,"1"4"-65"16,14 2 5 0,4 0-42-16,0 0-20 0,0 10 0 15,11 11-1-15,7 12-1 16,2 5-3-16,-3 0-24 15,-4 5-26-15,-3-11-30 16,-5-7-13-16,-1-7-16 16,5-8-80-16</inkml:trace>
  <inkml:trace contextRef="#ctx0" brushRef="#br0" timeOffset="136212.04">10772 5526 464 0,'0'-6'84'16,"-10"0"5"-16,3 6 1 16,7 0-48-16,0 0-34 15,-7 17-5-15,-4 11-3 16,-3 12-1-16,-9 3-16 16,0 5-26-16,-2-3-52 15,4-3-73-15,10-4-65 16</inkml:trace>
  <inkml:trace contextRef="#ctx0" brushRef="#br0" timeOffset="136557.04">11089 5499 492 0,'0'-4'56'16,"2"2"-13"-16,26 2 3 16,6 0-4-16,-4 0-31 15,-2 9-6-15,-7-6-3 16,-10 4 1-16,-2 1 0 16,-9 7-3-16,0 5 4 15,-18 3-4-15,-14 6 7 16,-5 0 5-16,-2 0 12 0,2-4-6 15,11-2 6-15,11-7-6 16,13-6-7-16,2-1-7 16,2-3-3-16,23 3 3 15,12-4-8-15,2-1-14 16,-5-4-37-16,5 3-89 16,-7 1-211-16</inkml:trace>
  <inkml:trace contextRef="#ctx0" brushRef="#br0" timeOffset="137261.76">4360 4984 372 0,'-58'-20'88'16,"28"17"-19"-16,7 1 16 16,6 2-27-16,4 0-17 15,-6 0-17-15,-5 19-2 16,-4 26-9-16,-6 25 3 16,-8 39-3-16,0 29-2 15,4 25-4-15,14 18-5 16,20-10-4-16,6-9-2 0,60-24-8 15,46-23-13-15,37-24-19 16,41-17-53-16,42-18-92 16</inkml:trace>
  <inkml:trace contextRef="#ctx0" brushRef="#br0" timeOffset="137912.99">7449 5271 380 0,'-30'0'134'0,"7"0"-102"16,23 0-8-16,0 3-16 15,0 13 0-15,17 9-7 0,13 2 0 16,6 4 0-16,1 4 1 16,0 3 11-16,-8 5 23 15,-3 13 3-15,-9 10-6 16,-11 11-12-16,-6 12-1 15,0 10-9-15,-23 17-3 16,-16 9-6-16,-5 3-2 16,1-6 2-16,4-12-17 15,9-17-82-15,18-14-141 16</inkml:trace>
  <inkml:trace contextRef="#ctx0" brushRef="#br0" timeOffset="139412.91">10019 5315 357 0,'7'-20'82'0,"-7"9"-11"0,0 9 13 16,0 0-24-16,0 2-24 16,0 0-6-16,0 0-1 15,0 0-10-15,0 0 10 16,-5 0-1-16,-4 0-15 16,-6 17-5-16,-6 28-5 15,-7 23-3-15,2 32 0 16,9 24 0-16,7 19-2 15,10 14 1-15,14 2-4 16,31-3-10-16,20-15-23 16,13-17-16-16,10-29-48 15,17-25-61-15,9-20-55 16</inkml:trace>
  <inkml:trace contextRef="#ctx0" brushRef="#br0" timeOffset="140212.74">11468 5694 391 0,'-9'-27'108'16,"0"13"-30"-16,-5 1 8 15,14-2-21-15,0 6-34 16,0-2-10-16,0 5 2 15,0 4-3-15,0 2-2 16,0 0 1-16,0 0 1 16,0 0-9-16,0 31-1 15,-2 25-7-15,-16 23 0 16,-5 19-5-16,-3 11-1 16,5 0-32-16,8-7-33 15,2-17-21-15,11-17-63 0,11-21-90 16</inkml:trace>
  <inkml:trace contextRef="#ctx0" brushRef="#br0" timeOffset="140578.82">11724 5882 271 0,'0'-16'128'0,"0"3"-70"15,-10 5 21-15,6 2-10 16,4 2-36-16,0 4 1 15,0 0 1-15,0 0-7 16,0 0-1-16,0 0 3 16,0 0-10-16,0 25-9 15,-9 15-5-15,-2 13-5 16,-6 7 1-16,4 11-4 0,-1 3-29 16,-2 9-31-16,11 1-96 15,5-3-126-15</inkml:trace>
  <inkml:trace contextRef="#ctx0" brushRef="#br0" timeOffset="140945.89">11961 6071 411 0,'-28'-11'151'15,"6"7"-101"-15,7 4 34 16,13 0-45-16,0 0-26 15,2 9-12-15,0 14 0 0,0 6-1 16,0 6 0 0,0 2 0-16,2-2 0 0,8-3 1 15,-3-10 1-15,2-8 1 16,4-7-3-16,3-7 6 16,3 0 2-16,4-33-6 15,-2-13 1-15,-3-10-5 16,-4-2 1-16,-5 4-2 15,-9 5 3-15,0 7 3 16,-3 13-3-16,-19 8 3 16,-6 13 1-16,-2 8-5 15,-4 0-4-15,-1 27-6 16,-4 13-24-16,4 3-30 16,12-4-32-16,17-7-34 0,6-10-134 15</inkml:trace>
  <inkml:trace contextRef="#ctx0" brushRef="#br0" timeOffset="141378.32">12147 5782 70 0,'-22'-14'472'0,"3"9"-420"15,3-2 34-15,16 5-21 16,0 2-42-16,0 0-19 0,0 0-4 16,0 0 0-16,11 14 1 15,15 11 0-15,-1 6-1 16,7 2 1-16,3 5-1 16,-1-1 0-16,-2-2 2 15,-2-6-2-15,-2 0 0 16,-8-4 0-16,-3-5 1 15,-6-5 0-15,-3-2 2 16,-4-5 4-16,-2-2 3 16,0-3-4-16,-2-3 0 15,0 0 8-15,0 0 6 16,0 0-3-16,0 0-7 0,0 0-2 16,-12 0-5-16,-6 10-1 15,-9 10-2-15,-8 16-2 16,-6 9-8-16,1 7-23 15,4-2-18-15,15-3-87 16,21-7-180-16</inkml:trace>
  <inkml:trace contextRef="#ctx0" brushRef="#br0" timeOffset="141844.99">12801 5763 427 0,'-10'-21'99'16,"8"6"-49"-16,-3 9 29 15,5 2-21-15,0 4-32 16,0 0-5-16,5 0-2 16,-3 4-1-16,-2 31-7 15,0 17-7-15,0 18-2 16,-18 13 0-16,-5 12-1 16,2 9-1-16,1 8-8 15,3-7-25-15,13-14-40 16,4-20-102-16,19-26-108 15</inkml:trace>
  <inkml:trace contextRef="#ctx0" brushRef="#br0" timeOffset="142594.97">12258 5340 416 0,'-24'-27'48'0,"9"9"5"16,15 11 41 0,0 5-48-16,0 2-34 0,2 0 6 15,24 0 4-15,8 18-5 16,7 10-4-16,0 7 4 15,1 6-2-15,-5 13 1 16,-5 4-4-16,-9 4-2 16,-12 13-4-16,-6 2 2 15,-5 7-2-15,0 7 2 16,-18 0-4-16,-7 5-1 16,-1-4-2-16,1-7-15 15,1-4-37-15,6-6-84 16,12-7-110-16</inkml:trace>
  <inkml:trace contextRef="#ctx0" brushRef="#br0" timeOffset="143382.29">13063 5942 397 0,'0'-14'213'0,"-14"6"-174"16,-4 6 61-16,18 2-42 15,0 0-35-15,0 0-14 16,0 0 1-16,0 8-6 16,0 16 1-16,0 14-3 15,0 10 1-15,0 4-2 16,0 7-5-16,-11-1-8 15,-2 0-14-15,5-12-13 16,-1-13-21-16,4-12-53 0,5-11-67 16</inkml:trace>
  <inkml:trace contextRef="#ctx0" brushRef="#br0" timeOffset="143728.93">13219 6127 431 0,'0'-10'99'0,"-11"8"-28"16,-6 2 5-16,15 0-41 15,0 20-30-15,0 5-3 16,2 6 2-16,0-2-1 0,4-4-2 16,22-9 1-1,4-7-3-15,9-9-1 0,-2 0-8 16,-2-13-5-16,-6-18-14 15,-8-10 9-15,-3-3 15 16,-9 1 4-16,-9 4 1 16,0 7 8-16,-4 5 8 15,-17 6 14-15,-2 12 1 16,-6 9-8-16,-6 0-13 16,-2 30-6-16,-2 8-3 15,4 3-1-15,10-3-5 16,7-10-49-16,18-5-91 15,0-6-160-15</inkml:trace>
  <inkml:trace contextRef="#ctx0" brushRef="#br0" timeOffset="144279.26">13544 5785 379 0,'0'-14'189'0,"-2"8"-125"15,-15 1 38-15,15 5-49 16,2 0-31-16,-2 0-13 15,2 0 0-15,0 0-3 16,0 0-5-16,0 0 5 16,0 0 2-16,0 0 4 15,0 15 0-15,11 6-1 16,8 3-6-16,4 5-4 16,5 0-1-16,4 4 0 15,0-2-1-15,2-2 1 16,3 0-4-16,-3-4 2 15,-4-4 1-15,-9 0 1 0,-7-3 1 16,-8 1-1-16,-2-2 2 16,-4 0-1-1,0-3 0-15,0-6 1 0,0-2-1 16,0-2 1-16,0-2-2 16,0 0 2-16,-4 2 4 15,-2 1-2-15,-5 5 0 16,-8 2-2-16,-3 7-2 15,-8 6-1-15,-6 8 1 16,-3 10-2-16,-2 3-18 16,7-4-16-16,6-8-42 15,12-9-106-15,16-6-175 16</inkml:trace>
  <inkml:trace contextRef="#ctx0" brushRef="#br0" timeOffset="147364.96">14375 6065 469 0,'-40'-15'197'16,"-8"1"-134"-16,41 5 13 16,5 5-29-16,2-2-23 15,0-2-17-15,35 2-3 0,12-3 1 16,18 1 2 0,2 1-4-16,-2 1-2 0,-11 4-3 15,-10 2-21-15,-9 0-22 16,-12 2-25-16,-8 9-49 15,0 5-62-15,-11-1-72 16</inkml:trace>
  <inkml:trace contextRef="#ctx0" brushRef="#br0" timeOffset="147528.51">14324 6189 277 0,'-48'6'201'15,"15"-2"-115"-15,26-1 1 16,7-3-42-16,19 0-10 15,26-3-2-15,23-15-14 16,7-1-9-16,4 7-9 0,-8 7-2 16,-11 5-28-16,-14 17-71 15,2 16-112-15</inkml:trace>
  <inkml:trace contextRef="#ctx0" brushRef="#br0" timeOffset="150263.43">15428 5370 410 0,'5'-30'46'16,"-5"5"16"-16,0 2 17 15,-7 5-27-15,7 1-24 0,0 5-6 16,0 1 6-16,7 3-5 15,-1 0 4-15,-3 6-3 16,-3 2 7-16,2 0 0 16,-2 0-3-16,0 0-1 15,0 0-7-15,0 14-7 16,-25 11-7-16,-5 17-1 16,-10 20 1-16,-3 22-1 15,2 20-3-15,1 24 1 16,14 19-4-16,11 6 1 15,15 1-1-15,9-13-5 16,35-20-33-16,16-23-50 16,25-30-99-16,34-26-293 0</inkml:trace>
  <inkml:trace contextRef="#ctx0" brushRef="#br0" timeOffset="151061.4">15861 5595 466 0,'0'-21'71'0,"-9"4"10"16,-6 13 1-16,15 4-38 16,0 0-20-16,0 0-3 15,0 0-9-15,0 0-1 16,0 0-4-16,0 17 6 15,0 18 1-15,0 23-8 16,-2 21-5-16,-4 7-1 0,-3 8-1 16,4-5-18-16,2-11-29 15,3-13-35-15,0-16-47 16,14-24-45-16,14-23-194 16</inkml:trace>
  <inkml:trace contextRef="#ctx0" brushRef="#br0" timeOffset="151312.4">16263 5482 410 0,'0'-20'65'0,"-4"18"35"16,-17 2-11-16,16 0-27 15,5 0-28-15,-2 6-5 0,-5 5-18 16,1 11-7-16,-4 18 5 15,1 13-2-15,0 14-2 16,-3 9-4-16,-1 7 1 16,0 4-2-16,2-4-3 15,2-6-33-15,3-9-50 16,-2-10-46-16,8 0-75 16</inkml:trace>
  <inkml:trace contextRef="#ctx0" brushRef="#br0" timeOffset="151541.29">15927 5852 483 0,'-48'-21'123'0,"21"10"-59"15,4 11 21-15,23 0-53 16,0 0-25-16,0 0-11 15,25 0 3-15,12 0 4 16,11 0-2-16,7 0-1 16,-2 0 1-16,-2 0-21 15,-6 0-76-15,4-4-87 16,7 4-252-16</inkml:trace>
  <inkml:trace contextRef="#ctx0" brushRef="#br0" timeOffset="152012.41">16468 5605 192 0,'-6'-31'267'15,"-13"12"-189"-15,-2 7-2 16,12 12-18-16,7 0-31 0,-1 0-13 16,3-2 0-16,0 2-5 15,0 0 7-15,0 0-4 16,-2 18-10-16,2 11 2 16,0 6-2-16,0 1 0 15,2-7 1-15,16-11-4 16,6-3 1-16,3-7-2 15,5-8 3-15,5 0 1 16,-3-9-4-16,2-23 3 16,-7-3-2-16,-6-2-1 15,-6-5 0-15,-11 0 1 16,-6 5-1-16,0 0 3 16,-9 6-1-16,-18 6 1 0,-6 2 4 15,-1 14 1 1,-6 4-2-16,1 5-3 0,1 2-7 15,-1 15-8-15,9 3-17 16,2 1-31-16,11 4-64 16,15 4-34-16</inkml:trace>
  <inkml:trace contextRef="#ctx0" brushRef="#br0" timeOffset="152221.37">16468 5605 401 0,'46'-155'79'0,"-62"146"18"16,-3 7-19-16,19 2-32 0,0 0-32 15,0 0-11-15,0 4-2 16,9 11 0-16,10 6-1 16,0 7 0-16,1 0-3 15,-3 1-45-15,-4-2-41 16,8 3-46-16,2-1-120 15</inkml:trace>
  <inkml:trace contextRef="#ctx0" brushRef="#br0" timeOffset="152431.07">16664 5466 399 0,'-9'-18'140'16,"-6"11"-78"-16,-5 7 2 15,20 0-27-15,-2 0-29 16,0 5-11-16,-4 7-3 16,-3 7-8-16,-9 9 6 15,-7 10-7-15,-5 7-17 16,-7 9-17-16,12 1-76 16,11-6-164-16</inkml:trace>
  <inkml:trace contextRef="#ctx0" brushRef="#br0" timeOffset="152835.07">16983 5425 490 0,'-11'-7'64'0,"4"4"-49"16,7 3 17-16,0 0 0 15,18 0-22-15,7 6-8 16,-1 0 0-16,-5-1 2 16,-8 0-1-16,-5 1 6 0,-6 6 18 15,0 6 7 1,-4 7-22-16,-17-1-3 0,-1-1-2 15,-2 2-5-15,1-7-1 16,5-1-1-16,4-5 4 16,3-4-6-16,6-3 4 15,5 1-4-15,0-2 0 16,0 5 1-16,0 3 2 16,16 0-4-16,7 1-11 15,5-2-46-15,11-4-90 16,12 6-254-16</inkml:trace>
  <inkml:trace contextRef="#ctx0" brushRef="#br0" timeOffset="153212.29">17225 5772 141 0,'0'-16'167'0,"0"-1"-86"16,0 5-1-16,0 8 5 15,0 2-23-15,0 2-14 16,0 0-3-16,0 14-7 16,0 18-14-16,0 11-15 15,0 13 6-15,-5 8-8 16,-1 6-3-16,-3 7-7 16,3 0-4-16,4-9-30 15,2-14-58-15,0-17-53 16,5-12-79-16</inkml:trace>
  <inkml:trace contextRef="#ctx0" brushRef="#br0" timeOffset="153545.7">17460 5973 454 0,'-2'-16'94'15,"-17"8"-12"-15,3 8-13 16,12 0-36-16,0 10-27 15,2 15-3-15,2 6-3 16,0 4 1-16,0 3-2 16,12-9-2-16,6-8-4 15,5-5-11-15,3-10 3 16,-3-6-3-16,-1 0 16 16,-3-10-2-16,-2-18 4 15,-8-5-3-15,-3-2 5 0,-6 1-2 16,0-7 1-16,0 7 6 15,-8 5 1-15,-14 4 1 16,-1 12 11-16,3 11-9 16,-5 2-7-16,1 2-8 15,-1 25-26-15,-1 6-52 16,15 11-96-16</inkml:trace>
  <inkml:trace contextRef="#ctx0" brushRef="#br0" timeOffset="153895.47">17680 5973 168 0,'0'-16'432'16,"-6"12"-405"-16,-17 4 32 16,11 2-22-16,6 22-27 15,0 6-8-15,6-1-2 16,0 4 0-16,0-4 0 15,6-8-1-15,9-3-1 16,9-10-1-16,-1-8 4 16,1 0-1-16,2-6 1 15,-3-17-1-15,0-3 0 16,-5-6 1-16,-6-1-1 16,-3 0 1-16,-9 2 0 0,0 9-1 15,-11 3 1-15,-17 8 1 16,-4 7 3-16,-5 4-1 15,-2 0-9-15,0 7-6 16,11 9-28-16,7-1-51 16,14-3-54-16,7 4-167 15</inkml:trace>
  <inkml:trace contextRef="#ctx0" brushRef="#br0" timeOffset="154328.93">17931 5704 320 0,'-15'-18'268'15,"-2"7"-234"-15,-3 3 39 16,14 8-21-16,6 0-36 16,0 0-18-16,0 6 1 15,10 11 1-15,13 3 1 16,7 5 0-16,5 5 0 15,-6-4 2-15,4 3-4 16,-1-2 3-16,-2-2-3 16,-8-6 3-16,2-3 0 15,-8-3-2-15,-2-1 1 16,-5-2 0-16,-5 1 2 16,-1-5-1-16,-3-4 3 15,0-2 2-15,0 0 3 0,0 0 0 16,0 2-1-16,0 1-1 15,0 1-1-15,0 1 0 16,-12 6 0-16,-1 2 4 16,-8 5-8-16,-5 3-1 15,1 11 1-15,-12 6-2 16,-4 16-2-16,-10 6-5 16,-4 4-25-16,14-10-36 15,13-15-37-15,23-5-98 16</inkml:trace>
  <inkml:trace contextRef="#ctx0" brushRef="#br0" timeOffset="155132.79">18631 5973 475 0,'-28'-14'79'15,"-4"-7"3"-15,19 21-6 16,7 0-38-16,6 0-23 16,0 0-7-16,12 0-4 15,18-4 0-15,9-2-2 16,12 0 2-16,3 2-4 15,4 0 1-15,-3 1-11 16,-6-5-68-16,-10-2-76 16,0 10-98-16</inkml:trace>
  <inkml:trace contextRef="#ctx0" brushRef="#br0" timeOffset="155379.29">18838 5727 345 0,'-2'-25'171'0,"-6"7"-126"16,-5 7 26-16,13 11-14 15,0 0-27-15,0 0-21 16,0 0 2-16,9 0 2 16,3 11 6-16,-3 15-5 0,-3 16-2 15,-6 16-9-15,0 18-2 16,0 16-3-16,-13 7-14 15,-3 1-23-15,2-14-42 16,14-17-80-16,0-17-106 16</inkml:trace>
  <inkml:trace contextRef="#ctx0" brushRef="#br0" timeOffset="155795.59">19406 5650 474 0,'-13'-18'61'16,"0"6"-6"-16,7 12 17 15,1 0-38-15,5 0-11 16,0-4-11-16,0-3 0 0,0 5-3 16,0 2 1-1,0 0-4-15,0 0 1 0,0 0 3 16,0 13 11-16,0 17-9 15,0 20-7-15,-6 21-2 16,-13 18-2-16,3 10-1 16,0 9-10-16,9 2-48 15,7-14-64-15,0-16-56 16,21-29-250-16</inkml:trace>
  <inkml:trace contextRef="#ctx0" brushRef="#br0" timeOffset="156045.64">19793 5559 455 0,'0'-23'145'16,"0"18"-92"-16,-23 0 35 16,16 5-45-16,7 0-21 15,0 0-15-15,0 21 0 16,0 10-4-16,0 21-1 15,0 16-1-15,-4 13 2 16,-4 12-2-16,-1 6 4 16,2 3-4-16,1-3 0 15,0-10-5-15,6-14-37 16,0-21-76-16,0-13-100 16</inkml:trace>
  <inkml:trace contextRef="#ctx0" brushRef="#br0" timeOffset="156264.54">19402 5918 212 0,'0'-23'392'0,"0"10"-376"16,-14-1 34-16,14 14-4 15,0 0-33-15,29-15-10 16,20 3 0-16,8 3-26 0,3-1-53 16,7 8-112-16</inkml:trace>
  <inkml:trace contextRef="#ctx0" brushRef="#br0" timeOffset="156761.4">19965 5499 349 0,'-9'-14'156'0,"-4"2"-106"16,-6 7 31-16,12 5-33 15,-5 0-12-15,5 0-23 16,1 20-5-16,1 8 1 16,5 11 1-16,0 3 1 15,0-1-1-15,16 0 4 16,12-5-8-16,4-8-1 15,2-8-5-15,4-15 2 16,-2-5-2-16,1-12-4 16,-7-24-2-16,-2-9-4 0,-11-7 0 15,-9 5 4-15,-8-1 2 16,0 11 3-16,-23 4 3 16,-12 4-1-16,-7 10 0 15,1 7 0-15,-2 12 2 16,-4 0 0-16,9 6-7 15,3 17-21-15,7 2-45 16,14 5-54-16,14 0-34 16</inkml:trace>
  <inkml:trace contextRef="#ctx0" brushRef="#br0" timeOffset="156968.75">19965 5499 322 0,'12'-51'206'0,"-35"34"-163"16,-5 9 46-16,21 8-28 16,5 0-28-16,2 0-28 15,0 9-1-15,2 19 3 16,16 10-5-16,3 9-1 16,5-4 0-16,-1 1-10 15,-3-6-47-15,-5-10-38 16,4-3-74-16,4-10-110 15</inkml:trace>
  <inkml:trace contextRef="#ctx0" brushRef="#br0" timeOffset="157227.95">20029 5561 425 0,'0'-22'51'0,"6"5"12"16,-6 9 13-16,2 8-29 16,7 0-25-16,-7-2-6 15,0 2-7-15,0 0 8 16,-2 0 6-16,0 16-12 0,-23 17-8 16,-7 9-2-1,0 2-3-15,4-3-28 0,0-6-62 16,14 2-99-16</inkml:trace>
  <inkml:trace contextRef="#ctx0" brushRef="#br0" timeOffset="157583.14">20382 5435 441 0,'-7'-8'131'0,"5"4"-117"0,-15-1 1 16,17 5 3-16,3 0-8 15,20 0-6-15,0 3-3 16,-1 1-1-16,-5 0 0 16,-4 4 4-16,-6 1-4 15,-4-5 4-15,-3 6 7 16,0 7 3-16,-19 4-7 15,-4 3 9-15,3 1-5 16,-3 2-8-16,4-6 1 16,6-7-4-16,6-3 5 15,7-8-3-15,0-1-2 16,0 1 6-16,11-1 5 16,15 2-6-16,6-2-8 0,7-2-20 15,-7 0-45-15,7 0-99 16</inkml:trace>
  <inkml:trace contextRef="#ctx0" brushRef="#br0" timeOffset="158344.59">20720 5727 411 0,'0'-27'65'16,"0"4"-10"-16,0 9 25 16,0 8-30-16,0-11-18 15,0 0-10-15,9 7-6 16,2 4-3-16,-3 2-1 15,-6 4 0-15,2 0-3 16,-1 0 7-16,-3 10 10 16,2 22-10-16,-2 15 0 15,0 19-8-15,-7 15-2 16,-9 10-3-16,4 11-3 16,-4-1-3-16,9-1-29 0,-2-10-33 15,9-17-91-15,0-4-128 16</inkml:trace>
  <inkml:trace contextRef="#ctx0" brushRef="#br0" timeOffset="158778.42">21072 5839 445 0,'0'-21'116'0,"0"8"-45"16,-9 10 16-16,6 3-49 0,3 0-24 16,0 0-3-1,0 0 0-15,0 0-4 0,0 6 4 16,0 10 11-16,0 13-11 15,0 11-8-15,-8 14-1 16,-11 6-3-16,0 4-21 16,1-2-40-16,-1-4-55 15,15-6-90-15</inkml:trace>
  <inkml:trace contextRef="#ctx0" brushRef="#br0" timeOffset="159162.24">21198 6073 243 0,'0'-19'250'16,"0"-6"-188"-16,0-4 16 15,0 4-28-15,0 21-29 16,-4 4-13-16,-1 0-1 16,3 2-2-16,0 17-6 15,-3 9 4-15,1 6-3 16,2 4 2-16,2-3-2 15,0-7 5-15,0-5 3 16,11-10-4-16,14-9-2 16,5-4 0-16,4-7 0 15,3-26-11-15,-5-10-20 16,-4-4-5-16,-3-5 17 16,-7 6 10-16,-8 9 7 0,-10 10 8 15,0 13 12 1,-25 10 13-16,-7 4-11 0,-1 0-1 15,-6 6-8-15,0 14-7 16,2 3-5-16,3 2-1 16,10 0-20-16,13-9-58 15,9 1-63-15,2 0-73 16</inkml:trace>
  <inkml:trace contextRef="#ctx0" brushRef="#br0" timeOffset="159661.64">21541 5675 485 0,'-20'-22'86'15,"1"3"-17"-15,10 19 7 16,5 0-30-16,4 0-29 16,0 0-8-16,0 15-5 15,4 7 3-15,17 9 0 16,6 2-3-16,3-1 0 16,0-2 0-16,5 0 0 15,-6-4-5-15,-4-3 1 0,-1 1 2 16,-8-2 1-16,0-2-3 15,-7 1 5-15,1-2 1 16,-4-5-4-16,-3-3 1 16,-3-5 0-16,0-2-1 15,0-4 3-15,0 0-1 16,0 3 2-16,-12 0 2 16,-4 3-3-16,0 3 1 15,-3 3-2-15,-2 3-3 16,-1 5 1-16,-3 7-2 15,-3 4 1-15,0 4-2 16,5-2-14-16,3-5-21 0,6-11-17 16,5-10-60-16,9 0-96 15,0 1-167-15</inkml:trace>
  <inkml:trace contextRef="#ctx0" brushRef="#br0" timeOffset="160128.14">21941 5385 105 0,'5'-29'311'16,"-5"7"-227"-16,0 8 10 15,0 14-16-15,-2 0-28 16,2 0-30-16,0 1-7 15,0 14-1-15,2 10 5 0,19 8-5 16,4 8-2-16,5 6 1 16,7 16 3-16,-1 12-4 15,-4 7-1-15,-4 7-1 16,-9 5-2-16,-10-1 1 16,-9 4-1-16,0-2 3 15,-22 3-8-15,-23 2 1 16,-10-2 0-16,-10-4-12 15,1-16-25-15,9-24-38 16,16-23-99-16,16-13-198 16</inkml:trace>
  <inkml:trace contextRef="#ctx0" brushRef="#br0" timeOffset="161161.51">22365 5727 38 0,'12'-41'327'0,"-3"5"-267"16,-5 6 33-16,-4 15-4 15,2 13-38-15,-2 2-10 16,3 0-9-16,-1 0-9 16,2 0-5-16,2 0-5 15,-2 0 3-15,3 8 2 16,-3 15 4-16,-1 18-7 15,-3 19-8-15,0 21-6 16,0 19 1-16,-3 5-4 0,3-1-22 16,0-7-21-1,0-19-26-15,0-17-55 0,5-12-71 16</inkml:trace>
  <inkml:trace contextRef="#ctx0" brushRef="#br0" timeOffset="161825.82">22692 5870 284 0,'0'-27'155'0,"0"15"-83"16,-12 8 13-16,5 4-23 0,7 0-27 15,0-5-15-15,0-2 1 16,0 4-5-16,0 1-5 15,0 0 1-15,0 2 5 16,0 0-3-16,0 0-4 16,0 0 1-16,0 7-1 15,0 10-1-15,0 6-4 16,0 3-3-16,0-2-1 16,0-3 0-16,0 2 1 15,0-2-2-15,0-1 3 16,0-1-3-16,0-5 2 15,0 1-1-15,0-5 0 0,0-2-2 16,0 3 3 0,0-5 0-16,0 2-2 0,0 0 3 15,2-1-1-15,3-3 0 16,-2 0-1-16,-1-4 0 16,-2 0 1-16,0 0 0 15,0 0 1-15,0 0 2 16,0 0-2-16,0 0 0 15,0 0-2-15,0 0 1 16,0 0-2-16,0 0 0 16,0 0 1-16,0 2-2 15,0 0 2-15,0 2-1 0,0-4 1 16,2 5-1 0,-2-5 0-16,0 1 0 0,0-1 1 15,0 0-2-15,0 0 3 16,0 0-3-16,0 0 4 15,0 0-3-15,0 0 1 16,0 0 0-16,0 0-1 16,0 0 0-16,0 0 0 15,0 0-1-15,0 0 2 16,0 0-3-16,0 0-6 16,0 0-11-16,0 0-30 15,0 0-44-15,0 0-115 16</inkml:trace>
  <inkml:trace contextRef="#ctx0" brushRef="#br0" timeOffset="162277.47">22945 5899 508 0,'-14'-14'69'16,"-2"3"-4"-16,0 11 6 16,11 0-45-16,5 0-14 15,-3 0-3-15,3 11-4 16,0 15-1-16,0 10 6 0,0 5 3 16,0 3 4-16,0-1-1 15,0-8 0-15,15-7-5 16,8-12-9-16,6-10-1 15,9-6 2-15,-2-8 0 16,3-23-1-16,-5-11-3 16,-1-5-2-16,-8 1 2 15,-8 2 1-15,-11 7 0 16,-6 6 2-16,0 6-2 16,-21 3 2-16,-9 7 2 15,-4 5 2-15,-3 5-1 16,-2 5-4-16,-3 0-1 15,4 13-2-15,8 8-12 0,4 1-16 16,13-1-23 0,6-2-59-16,7-3-76 0,27 3-152 15</inkml:trace>
  <inkml:trace contextRef="#ctx0" brushRef="#br0" timeOffset="162812.48">23304 5600 308 0,'-19'-32'161'15,"3"9"-95"-15,-5 9 17 16,15 14-30-16,4 0-14 15,2 0-23-15,0 0-7 16,0 0-1-16,0 1 14 16,15 17 1-16,8 6-4 15,3 5-1-15,2 4-5 16,8 2-1-16,1 0-1 16,4 1-5-16,-1-3-4 15,-1-6 0-15,-5 2-2 16,-4-8 1-16,-5-5-1 15,-7-2 1-15,-6-7-2 16,-5-3 2-16,-7-4 1 0,0 0 1 16,0 0 1-16,0 0 3 15,0 0 0-15,0 0-3 16,-4 0 1-16,-5 0 2 16,-1 0 0-16,3 0-2 15,0 0 1-15,1 0 1 16,-4 0-5-16,-1 6 1 15,-8 2-5-15,-1 13 4 16,-10 10-4-16,-10 13 3 16,-5 12-2-16,-2 3-4 15,4 4-13-15,11-5-15 16,13-13-24-16,12-9-59 0,7-10-81 16,11 7-170-16</inkml:trace>
  <inkml:trace contextRef="#ctx0" brushRef="#br0" timeOffset="163129.98">24008 5953 612 0,'-5'-15'71'0,"0"7"-35"15,1 8 47-15,4 0-41 16,9 0-20-16,30 0-2 16,11 0-10-16,6 6-6 15,1 5-3-15,1-3 0 16,-8-2-7-16,-10 3-23 15,-15-6-28-15,-11 3-44 16,-12 1-67-16,2 11-101 16</inkml:trace>
  <inkml:trace contextRef="#ctx0" brushRef="#br0" timeOffset="163297.85">23994 6191 480 0,'-11'-6'139'16,"8"2"-98"-16,-7 0 25 15,10 4-30-15,19 0-3 16,24 0-10-16,15 1-12 16,4 6-6-16,3 3-3 15,-6-2-3-15,-5 0-37 16,-13-1-72-16,3 14-165 16</inkml:trace>
  <inkml:trace contextRef="#ctx0" brushRef="#br0" timeOffset="170872.29">20607 16391 71 0,'111'-8'40'0</inkml:trace>
  <inkml:trace contextRef="#ctx0" brushRef="#br0" timeOffset="177945.7">25816 5439 531 0,'0'-16'64'0,"-26"-7"3"16,15 19 8-16,9 2-37 16,2-11-19-16,0 2-2 0,0-5 1 15,0 2 2-15,2 3 3 16,2 5 0-16,-4 4 6 16,0 2-1-16,0 0-6 15,0 0-6-15,-20 8-8 16,-19 24-6-16,-14 11 1 15,-6 18-1-15,-4 13 0 16,1 12 1-16,7 16-3 16,4 10 0-16,17 2-1 15,15 0 0-15,19-9 0 16,0-5-7-16,37-7-21 16,16-15-49-16,16-17-48 15,32-18-162-15</inkml:trace>
  <inkml:trace contextRef="#ctx0" brushRef="#br0" timeOffset="178995.27">26263 5654 490 0,'0'-34'89'0,"0"9"-23"15,-7 8 24-15,7 11-48 16,0-5-19-16,0 5-6 16,0 4 0-16,2 2-2 15,0 0 0-15,1 0 6 0,-1 13 3 16,-2 24 0-16,0 25-15 16,0 21 1-16,-17 18-4 15,-3 16-6-15,1 6-1 16,6-1-30-16,8-18-31 15,5-28-43-15,0-29-79 16,25-25-134-16</inkml:trace>
  <inkml:trace contextRef="#ctx0" brushRef="#br0" timeOffset="179344.49">26464 5982 501 0,'0'-15'91'0,"-2"11"-15"0,-7 4-7 16,3 19-55-16,3 12-2 16,3 2 3-16,0 2-6 15,0-6-2-15,7-8-4 16,9-7-2-16,2-7-1 16,1-7 0-16,3 0 2 15,0-17 0-15,1-12 0 16,-3-10-3-16,-1-5 2 15,-8-6 0-15,-6 0-1 16,-5 5 0-16,0 6 1 16,-7 12-2-16,-13 12 3 0,-8 14-4 15,-7 1 2 1,-2 12 0-16,-4 19-1 0,4 12-9 16,5-2-28-16,13-5-44 15,19-5-85-15,0-4-85 16</inkml:trace>
  <inkml:trace contextRef="#ctx0" brushRef="#br0" timeOffset="179744.2">26807 5853 417 0,'-9'-12'60'0,"2"3"24"16,1 8-1-16,6 1-37 15,0 0-22-15,0 0 1 16,0 14-12-16,0 11-4 16,0 10-3-16,0 2 2 15,0 0-2-15,0 1 0 16,6-9 0-16,13-5-2 15,-1-13 1-15,5-7-5 16,3-4 2-16,-1 0-1 16,2-26-3-16,-4-18-1 15,-4-10-1-15,-8-2-3 0,-11 0 5 16,0 7 2 0,-4 9 2-16,-19 15-1 0,-5 13 4 15,-7 12-1-15,-1 0-6 16,-5 27-7-16,6 5-32 15,10 1-79-15,23 1-103 16</inkml:trace>
  <inkml:trace contextRef="#ctx0" brushRef="#br0" timeOffset="180144.36">27091 5592 617 0,'-21'-10'74'16,"4"2"-18"-16,13 8-5 16,2 4-37-16,2 9-14 15,4 12 2-15,19 6-1 16,12 10 1-16,1 6 0 16,2 3 0-16,1 3 2 15,0 0 2-15,-7-6-4 16,-2-6 4-16,-9-7 3 15,-6-11 1-15,-7-9 2 16,-4-10-6-16,-4-2 0 16,0-2 5-16,0 0 4 0,0 0-5 15,0 0-2 1,-4 0 1-16,-10 0-2 0,0 0 4 16,-5 0-5-16,-6 7-1 15,-5 15-3-15,-9 14-1 16,0 7-1-16,-3 7-3 15,8 2-19-15,6-7-25 16,13-8-31-16,0-8-76 16,15 0-86-16</inkml:trace>
  <inkml:trace contextRef="#ctx0" brushRef="#br0" timeOffset="180833.08">27889 5967 453 0,'-5'-10'209'16,"-11"-9"-180"-16,2 17 31 16,14 2-28-16,8 0-21 15,33 0 0-15,12 0-5 16,11 0-3-16,-2 0-4 0,-4 6-8 16,-13-1-45-16,-17 1-49 15,-5 4-41-15,-5 5-82 16</inkml:trace>
  <inkml:trace contextRef="#ctx0" brushRef="#br0" timeOffset="181078.37">28091 5785 396 0,'0'-50'63'0,"0"13"36"15,0 14-18-15,0 11-30 16,0 3-14-16,0 5-10 0,2 4-7 15,3 0 4-15,0 4 4 16,0 34 6-16,-5 18-12 16,0 18-12-16,-8 15-3 15,-5 4-7-15,2 3 0 16,1-5-8-16,10-9-38 16,0-11-60-16,12-15-142 15</inkml:trace>
  <inkml:trace contextRef="#ctx0" brushRef="#br0" timeOffset="181476.68">28784 5650 534 0,'0'-33'73'0,"0"15"10"0,0 16-4 16,0 2-40-16,0 0-16 16,0 0 0-16,0 0-8 15,0 2-2-15,0 20-2 16,0 18 2-16,-5 22-9 16,-6 27-3-16,-5 15-1 15,-3 16-20-15,0 8-61 16,6 0-89-16,13 3-98 15</inkml:trace>
  <inkml:trace contextRef="#ctx0" brushRef="#br0" timeOffset="183197.14">29023 5986 323 0,'7'-20'185'0,"-7"-5"-89"16,-7 4-18-16,7 12-13 15,0 5-30-15,-2 4-14 16,2 0-8-16,-3 0-4 16,1 0-5-16,2 0 2 15,-2 0-6-15,0 16-1 16,-3 11 1-16,5 7 2 15,0 3-3-15,0-8 1 16,2-4-2-16,17-7 2 0,1-7-2 16,3-7-3-1,1-4-5-15,1 0 10 0,0-15-5 16,0-13 2-16,-4-8 2 16,-5-1 1-16,-6 0 0 15,-8 5 1-15,-2 4 1 16,0 7 7-16,-7 4 3 15,-12 5-2-15,-6 8-1 16,-5 4-8-16,-9 0 2 16,-5 6-7-16,1 13-9 15,8-3 2-15,10 1-28 16,14-2-26-16,8-1-25 16,3 3-28-16,7 4-15 15,30 3-182-15</inkml:trace>
  <inkml:trace contextRef="#ctx0" brushRef="#br0" timeOffset="184527.74">29536 5765 619 0,'-9'-17'74'0,"-10"3"10"0,6 14-10 16,9 0-34-16,0 0-20 16,4 0-13-16,0 0-5 15,0 0-2-15,0 0 1 16,8 4 4-16,3 6 1 16,-4 10 6-16,-3 5 1 15,-4 14-9-15,0 18-1 16,-9 13-2-16,-14 13-5 15,3-3-24-15,4-5-12 16,7-15-20-16,9-14-39 0,0-7-78 16,15-4-133-1</inkml:trace>
  <inkml:trace contextRef="#ctx0" brushRef="#br0" timeOffset="185128.61">29840 5599 447 0,'-21'-33'161'16,"1"10"-76"-16,3 12 1 15,11 11-35-15,3 0-26 16,3 0-6-16,0 0-11 16,0 7-2-16,0 9-3 0,0 13 3 15,16 10 0 1,5 11 2-16,2 2-5 0,5 0 0 16,-1-5-1-16,8-3-3 15,-3-9 2-15,-2-6-1 16,-5-6-1-16,-4-5 1 15,-5-5-1-15,-7-5 2 16,-4-2 0-16,-5-3-1 16,0-2 1-16,0 2 4 15,0 1 3-15,-3 2-1 16,-10 6-4-16,-8 5 0 16,-2 4-1-16,-7 1 3 15,-5 7 2-15,-3 7-4 0,-4 7 0 16,0 9-2-1,4 2-3-15,8-3-19 0,9-7-32 16,10-15-71-16,11-6-165 16</inkml:trace>
  <inkml:trace contextRef="#ctx0" brushRef="#br0" timeOffset="186227.87">30442 5481 208 0,'-2'-40'268'0,"-9"17"-183"15,-8 1-7-15,8 1-5 16,2 2-26-16,2-5-11 0,0 5-10 16,0 6 5-16,5 5-7 15,2 8-4-15,0 0-6 16,0 0-5-16,0 0-3 16,0 8-3-16,0 13 2 15,9 10 2-15,12 11 0 16,4 10 0-16,5 7 3 15,0 10-6-15,0 14 1 16,-5 6-4-16,-5 4 0 16,-5 0 1-16,-6-2-2 15,-7-2 0-15,-2-6 1 16,-2 0 0-16,-26-4-1 0,-9-5 0 16,-4-6 0-16,-3-11-16 15,-1-10-18-15,-2-12-33 16,-1-14-28-16,13-5-110 15</inkml:trace>
  <inkml:trace contextRef="#ctx0" brushRef="#br0" timeOffset="186727.4">31043 5715 190 0,'5'-36'255'0,"-3"7"-195"0,-2 7 14 15,0 15 5 1,7 2-16-16,-2 0-30 0,-1 3-2 15,-1 2-2-15,-3 0-2 16,0 0-6-16,0 0-4 16,0 0-1-16,0 7 0 15,0 15-1-15,0 26-6 16,-9 26-5-16,-17 34-1 16,-4 27-3-16,0 7-2 15,7 1-16-15,7-22-12 16,9-26-44-16,7-29-27 15,4-19-119-15</inkml:trace>
  <inkml:trace contextRef="#ctx0" brushRef="#br0" timeOffset="187460.43">31330 5990 349 0,'0'-15'149'15,"0"6"-93"-15,-2 4 31 16,2 5-19-16,0 0-46 0,0 0-16 16,0 0 2-16,0 0-4 15,0 0-1-15,0 0-1 16,0 0 3-16,0 0-1 15,0 0 3-15,0-4 0 16,0 2-3-16,0-4-2 16,5 2-2-16,0-5 1 15,2-1-1-15,2-7 0 16,0 1-2-16,3-5 1 16,-1 2 0-16,-2 5 2 0,-4 3-2 15,0 7 2 1,-3 4-1-16,-2 0 6 0,0 0 7 15,0 0 4-15,0 0 5 16,0 0 0-16,0 11-5 16,0 15-8-16,-7 13 2 15,-12 18 3-15,-2 7-6 16,-6 11-6-16,2 7-2 16,4 1-13-16,7-6-36 15,9-17-46-15,5-15-82 16,0-11-94-16</inkml:trace>
  <inkml:trace contextRef="#ctx0" brushRef="#br0" timeOffset="187860.88">31563 6158 393 0,'2'-15'201'16,"-2"11"-142"-16,0 4 24 16,0 0-31-16,-8 23-43 15,2 10-5-15,-1 5 3 16,5 1-3-16,2-4-3 16,0-4 0-16,2-8-1 15,19-9 4-15,7-10 3 0,4-4-7 16,7-4 2-16,-4-23-2 15,-1-6 0-15,-6-6-1 16,-7 2 0-16,-8 0 1 16,-5 3 0-16,-8 5 0 15,0 7 1-15,0 5 6 16,-21 6 0-16,-7 6 0 16,-6 5 2-16,-3 0-7 15,-5 0-6-15,3 0-9 16,5 4-17-16,6 1-18 15,12 0-71-15,16 1-90 16</inkml:trace>
  <inkml:trace contextRef="#ctx0" brushRef="#br0" timeOffset="188444.26">32056 5710 457 0,'-3'-13'140'15,"-1"6"-86"1,-4 7 41-16,6 0-49 0,2 0-34 15,0 0-8-15,0 4 0 16,0 4-1-16,19 5 12 16,4 1-5-16,-1 3 0 15,2 2 3-15,-3 1-6 16,4 5 4-16,-3 3 5 16,2 0-6-16,1 6-7 15,-2 2 0-15,0 6-1 16,0 1-1-16,0-1 0 15,-4-1 0-15,-1-7-1 16,-4-8-1-16,-5-2 1 16,-2-13 2-16,-3-3-1 15,-4-5-2-15,0-2 3 0,0-1 1 16,0 0 3-16,0 0 1 16,0 0-2-16,0 0 1 15,0 0-2-15,0 0-2 16,0 0 1-16,0 0 3 15,0 5-2-15,0 1-1 16,-11 5 0-16,-8 3-2 16,-5 7 1-16,-12 7 0 15,-11 14-1-15,-11 11-3 16,-11 12-10-16,-5 7-33 16,7 0-26-16,16-9-57 15,31 1-145-15</inkml:trace>
  <inkml:trace contextRef="#ctx0" brushRef="#br0" timeOffset="188655.07">32603 7456 594 0,'0'7'223'16,"0"-3"-253"-16,0-4 19 0,0 0-5 15,0 0-142-15</inkml:trace>
  <inkml:trace contextRef="#ctx0" brushRef="#br0" timeOffset="191894.25">25477 6831 417 0,'19'-17'144'16,"-19"17"-99"-16,-2 0 17 16,-5 0 15-16,7 0-23 15,0 0-7-15,0 0-13 16,-5 0-9-16,-4 0-6 15,-4 0-6-15,-8 0-1 16,-14 0-6-16,-6 0-4 16,-17 19 3-16,-8 10-1 15,-8 8-2-15,-14 11 2 16,1 8-1-16,-6 4 1 16,-5 4-1-16,3 4 1 0,-1 2-3 15,-5 5 2 1,-1 3-1-16,-1 8-1 0,-15 11-1 15,4 3-3-15,5 1 3 16,4-8 0-16,8-8 0 16,0 0 0-16,-2 0 0 15,3-2 0-15,8-5 0 16,8-3-2-16,2-1 2 16,2 1 2-16,-5 4-2 15,-2 6 0-15,-2 1 0 16,-2 5 0-16,6-3 0 15,10-8 1-15,5-5-1 16,15-15 0-16,10-8 1 16,8-13-1-16,10-8 1 0,2-6-2 15,-2 0 2-15,-1 0-2 16,-6 4 1-16,-6 4 1 16,-3 4-2-16,-8 9-1 15,-9 7 0-15,-6 12 1 16,-7 7-1-16,-3 9 1 15,-3 3 0-15,-4 2 1 16,4-1-2-16,0 0 2 16,0-3 0-16,-1 0-2 15,0 0 2-15,0 2-4 16,0 1 2-16,1 0 1 16,-2 5 0-16,4-5 0 15,1 0 1-15,3-9 0 0,5-5 0 16,2-10 1-1,2-7-4-15,5-4 1 0,-1-3 1 16,2 3 3-16,-2 2-2 16,-1 4 1-16,-1 2-1 15,-2 1 0-15,-2 2 1 16,4-4-4-16,4-2 4 16,1-11-1-16,8-7-1 15,4-6 2-15,2-2-1 16,3-4-1-16,-2-1 1 15,4 3-1-15,-3 4 1 16,5 1 1-16,2-1-2 0,0-1 1 16,5-5 0-16,2-4 0 15,5-4 0-15,-1-5 1 16,-1 1-2-16,1-1 2 16,-2 1-1-16,1 1 0 15,-1-2 0-15,-2 0-1 16,-5 6 2-16,1 0-1 15,-1 3 0-15,3-1 0 16,2-1 1-16,-3-2 0 16,1-1-1-16,-2 3 0 15,2 2 0-15,-3-1 1 16,2 3 0-16,5-3 0 16,1 1-1-16,8-6 1 15,5-5-1-15,3-8 0 16,4-2-1-16,0 0-1 0,0 0-6 15,0 0-24-15,0 0-20 16,0 0-24-16,9-12-46 16,12-13-79-16,9 0-190 15</inkml:trace>
  <inkml:trace contextRef="#ctx0" brushRef="#br0" timeOffset="192293.77">19425 11800 74 0,'0'-12'526'15,"0"12"-525"-15,-12-6-10 16,12 6 23-16,0 0 23 15,-3 0-15-15,1 0-16 16,2 0-1-16,-2 0 12 16,-2 10 5-16,-3 13-8 15,-12 10 5-15,-6 15-8 16,-10 16-2-16,-8 15 3 16,1 7-7-16,5 5-2 15,9-7 2-15,13-18-4 0,10-21 1 16,5-20-2-16,0-10-4 15,16-13 2-15,18-2 4 16,11 0-1-16,10-11 0 16,7-9-2-16,7 3-24 15,4 1-46-15,8 3-93 16,18 9-138-16</inkml:trace>
  <inkml:trace contextRef="#ctx0" brushRef="#br0" timeOffset="206860.44">23441 15269 590 0,'0'-25'64'15,"0"6"-2"-15,0 5 19 16,0 10-23-16,0 4-26 16,0 0-12-16,0 0-2 15,0 6-12-15,0 6-2 16,-6 21 0-16,-24 25 4 0,-21 35-7 16,-29 30 2-16,-20 24-5 15,4-4-28-15,11-3-29 16,21-22-52-16,45-10-153 15</inkml:trace>
  <inkml:trace contextRef="#ctx0" brushRef="#br0" timeOffset="207528.74">23223 18247 334 0,'11'-32'143'16,"3"7"-108"-16,-7-2 61 16,14 2-42-16,-5 11 0 15,-6 1-11-15,-6 3-10 16,1 8-7-16,-1-2 8 16,-2 4 1-16,-2 0-4 15,0 0-7-15,-6 10-13 16,-36 34-10-16,-17 22-2 15,-22 27-1-15,-18 21-8 16,-10 15-13-16,20-11-19 16,20-26-11-16,34-31-21 15,35-41-108-15,3-15-121 16</inkml:trace>
  <inkml:trace contextRef="#ctx0" brushRef="#br0" timeOffset="208293.73">24935 15295 512 0,'0'0'120'0,"0"0"-90"0,0 0 59 16,0-8-33-16,0 8-35 15,0 0-7-15,0 0 8 16,0 0-7-16,0 4-3 15,-4 7 2-15,-17 20-6 16,-12 20-5-16,-22 30-2 16,-20 15 0-16,-13 26-39 15,-2 10-43-15,11 15-96 16,20 13-214-16</inkml:trace>
  <inkml:trace contextRef="#ctx0" brushRef="#br0" timeOffset="208943.26">24895 18058 92 0,'0'0'510'0,"0"0"-462"0,0 0-4 16,10 0 35-1,-5 0-19-15,-3 0-30 0,-2 0-8 16,-5 6 1-16,-18 27-19 16,-26 23 1-16,-13 25 0 15,-18 20-5-15,-26 28-2 16,-4 17-27-16,1 15-48 16,17-31-84-16,37-43-173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226.01904" units="1/cm"/>
          <inkml:channelProperty channel="Y" name="resolution" value="3561.63037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7-18T17:59:47.2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18316 12344 622 0,'-15'-11'35'16,"-7"0"3"-16,22 7 31 16,9 0-28-16,-2 4-13 0,-7 0-8 15,2 0-13 1,0 0-1-16,3 0 2 0,11-4 0 16,10-1-1-16,19 0 18 15,20-4-7-15,16 1 3 16,11 2-13-16,13 6 0 15,10 0 5-15,12 0-3 16,6 0-4-16,1 0-2 16,-1 0 1-16,-13 0 2 15,-17 6-3-15,-15 4-1 16,-20 7-1-16,-8 1-2 16,-9 1 0-16,-10-2 0 15,-3-3 0-15,-14-6 0 16,-7-4 0-16,-8-1 0 0,-9-3 0 15,0 0 0-15,0 0 0 16,-14 0 0-16,-11-4-9 16,-5-11-25-16,0-12-22 15,2-4-60-15,15 2-169 16</inkml:trace>
  <inkml:trace contextRef="#ctx0" brushRef="#br0" timeOffset="1049.01">23683 12393 612 0,'-23'0'90'15,"18"0"-46"-15,-1 0 20 16,6 0 2-16,0 0-26 16,2 0-24-16,26 0 7 15,19 0 7-15,28 0-6 16,21 8-10-16,17 6-14 16,14 1 0-16,12-1 0 15,16-10 0-15,11-4 0 16,10 0 0-16,2-16 0 15,-15-4 0-15,-14 8 0 16,-24 1 0-16,-29 8 0 16,-24 3 0-16,-26 0 0 0,-16 0 0 15,-14 0 0-15,-9 7 0 16,-5-6 0-16,-2-1 0 16,0 0 0-16,0 0 0 15,0 0 0-15,0 0 0 16,0 0 0-16,0 0 0 15,0 0 0-15,0 0 0 16,0 0 0-16,0 0 0 16,0 0 0-16,0 3 0 15,0 1 0-15,0 2 0 16,0-1 0-16,0 5 0 16,9 2 0-16,3-2 0 15,-3-1 0-15,0-3 0 0,-1-3 0 16,-4 0 0-16,-2-3 0 15,-2 0 0-15,0 0 0 16,0 0 0-16,0 0 0 16,0 0 0-16,0 0 0 15,-6 0 0-15,-2 0 0 16,-1 0 0-16,2 0 0 16,-5 0 0-16,3 0-7 15,-6 0-62-15,-15-14-67 16,4 3-206-16</inkml:trace>
  <inkml:trace contextRef="#ctx0" brushRef="#br0" timeOffset="1949.43">23812 11322 429 0,'0'-2'87'0,"0"2"-18"16,0 0 12-16,0 0-21 15,0 0-33-15,0 0-7 16,0 0 1-16,0 0-13 16,4 16 0-16,4 34 8 0,-4 25-3 15,-4 31-5-15,0 21-4 16,0 15-4-16,0 1-1 16,-2-11-7-16,2-20-7 15,0-27-11-15,0-21-44 16,22-19-37-16,-1-20-49 15,0-10-87-15</inkml:trace>
  <inkml:trace contextRef="#ctx0" brushRef="#br0" timeOffset="2466.36">23869 11361 418 0,'-32'-14'123'16,"19"3"-60"-16,1 1 9 15,12 4-15-15,0 2-40 16,4 0-11-16,28 0-1 16,15-5-2-16,17 7-1 15,9 2 1-15,11 0-5 16,1 0 3-16,5 2 2 15,-8 11-1-15,-3-1-2 16,-13 0 0-16,-6 1 3 16,-5-1-1-16,-11-4-1 15,-4 1 2-15,-14-5 3 0,0 0 0 16,-7 1-1-16,-4-3 1 16,-3-1-1-16,-5 2-1 15,-3-3 0-15,1 1-1 16,-3 2-2-16,-2-1 0 15,2 0-1-15,2-2 2 16,-2 2-2-16,0-2 0 16,-2 0 0-16,0 2 0 15,2-2 3-15,1 5 2 16,1 0-3-16,3 6 3 16,-3 1 4-16,-2 11 2 15,-2 8 1-15,0 19-1 0,0 24-3 16,-15 17 1-16,-11 21-9 15,-8 20 1-15,-1 7-6 16,6 0-41-16,16-15-43 16,13-12-159-16</inkml:trace>
  <inkml:trace contextRef="#ctx0" brushRef="#br0" timeOffset="3314.22">18040 11394 394 0,'2'-20'76'0,"2"1"4"0,-1 3 4 16,-1 7-22-16,0 3-20 15,0 6-11-15,1 0-15 16,1 0-1-16,4 0-3 16,-2 17 2-16,1 28-1 15,-3 28-5-15,-4 28-4 16,0 30-6-16,-20 24-2 16,-5 6-12-16,-5-1-9 15,0-27-12-15,21-39-18 16,9-35-34-16,5-34-74 15,29-15-90-15</inkml:trace>
  <inkml:trace contextRef="#ctx0" brushRef="#br0" timeOffset="3797.75">18175 11494 579 0,'-23'-2'55'16,"18"0"21"-16,5 2-20 16,0 0-27-16,0-4-23 15,19-3-3-15,16-7-1 16,22-9-1-16,26-2 0 16,23-1-3-16,11 3 6 0,5 8-5 15,-7 9 0 1,-11 6 0-16,-14 0 1 0,-19 13-1 15,-16 11 1-15,-16 1 0 16,-12-4 3-16,-5-5-2 16,-7-5 1-16,-3-3-3 15,-7-4 4-15,-3-2-2 16,-2-2 0-16,0 0 1 16,0 0 1-16,0 0-3 15,0 0 5-15,0 0-2 16,0 0 0-16,0 0 2 15,-2 0 4-15,-3 0 4 16,0 4-3-16,-2 13-6 0,-2 17-2 16,3 27 3-1,-4 26-3-15,5 21-2 0,1 12-1 16,-1-2 2-16,3-2-7 16,-2-9-21-16,4-7-29 15,0-13-80-15,22-10-125 16</inkml:trace>
  <inkml:trace contextRef="#ctx0" brushRef="#br0" timeOffset="4764.72">20934 12316 23 0,'-19'-6'591'16,"1"4"-555"-16,13-2 12 15,5-9-8-15,21-1-14 16,4-9-17-16,10-6-5 15,10 2-4-15,6 4 3 0,0 7-7 16,-3 5 1-16,-6 9 2 16,-7 2-6-16,-8 0 5 15,-4 0 4-15,-2 0 0 16,-3 4-4-16,-4 10 1 16,0-3 7-16,-3 10 0 15,0 8-3-15,-1 6-1 16,1 6 0-16,-2-1 0 15,1-5-3-15,4-10 2 16,7-11-3-16,4-10-3 16,7-4-1-16,3-4-2 15,3-26 6-15,6-18-5 16,5-7-3-16,1-6 2 16,-4 9 4-16,-7 13 1 15,-7 16 1-15,-11 14 0 0,-2 9-4 16,-6 0 10-16,-1 9 1 15,-1 12 0-15,3-3-3 16,2 0-2-16,-2-5 2 16,5 0-2-16,-4-3-1 15,0-4-7-15,0 0-42 16,2-2-61-16,10 1-40 16,10 3-262-16</inkml:trace>
  <inkml:trace contextRef="#ctx0" brushRef="#br0" timeOffset="5732.04">26616 12361 677 0,'-17'6'38'16,"17"-6"-2"-16,0 0 18 16,0 0-30-16,22-17-7 15,18-19-4-15,14-10-7 16,18-6-7-16,8 1 2 16,-6 7 1-16,-12 9-3 15,-14 13-4-15,-18 11 2 16,-13 11 1-16,-9 0-1 15,-1 4 3-15,-1 25 3 16,-6 8 2-16,6 9-1 0,-4 1 0 16,7-1 1-1,6-3 0-15,0-1-1 0,11-4 4 16,6-6 4-16,5-1-3 16,7-8-2-16,-1-4-2 15,6-6-3-15,-1-7 0 16,5-6-3-16,-2 0 0 15,1-9-1-15,-5-18-9 16,-6-8-14-16,-11-2-14 16,-7-4-45-16,-3 1-115 15,-1 17-173-15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226.01904" units="1/cm"/>
          <inkml:channelProperty channel="Y" name="resolution" value="3561.63037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7-18T18:00:29.6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12893 8525 631 0,'-30'1'27'16,"-7"-1"85"-16,4 0-31 15,29 0-40-15,4-1-13 16,0-2-11-16,0 2 0 15,0 1-7-15,0 0-2 16,4 0 2-16,15 0-2 16,13-5 1-16,12 1-3 0,11-2-4 15,3 2-1-15,4-1-2 16,-2 1-3-16,-3 0-16 16,-6-2-12-16,-10 4-20 15,-15 0-36-15,-17 2-23 16,-9 0-14-16,-16 0-66 15</inkml:trace>
  <inkml:trace contextRef="#ctx0" brushRef="#br0" timeOffset="249.99">12877 8558 106 0,'-14'-7'350'0,"4"5"-266"15,1 0 34-15,9 2-44 16,0 0-27-16,0 0-19 15,0 0-8-15,3 0-9 16,1 9-3-16,4 22 0 16,-4 12-2-16,1 14-2 15,-5 9-1-15,0 6-4 16,0 11-4-16,0 3-22 16,-9 2-18-16,-6-6-25 15,6-13-24-15,5-20-58 0,4-17-151 16</inkml:trace>
  <inkml:trace contextRef="#ctx0" brushRef="#br0" timeOffset="425.37">12855 8889 543 0,'-22'-6'95'16,"15"4"-5"-16,7-3 1 15,0 1-59-15,3 4-28 16,8 0-13-16,12 0 7 15,20 0 5-15,17 0-9 16,14-3-10-16,2-15-34 16,-7-2-44-16,-7 2-83 15,-9 3-90-15</inkml:trace>
  <inkml:trace contextRef="#ctx0" brushRef="#br0" timeOffset="1000">13482 8939 614 0,'-12'-4'64'0,"12"-5"-8"15,-2-1 19-15,2-2-59 16,0-7-13-16,0 0 1 15,0-4-3-15,2 1-2 0,-2-1 0 16,0 4 5-16,0 7-3 16,0 3 2-16,0 4 4 15,-7 2 6-15,-8 3-9 16,-9 0-7-16,-6 11-3 16,-4 22 1-16,-3 12-2 15,5 5 4-15,7 3 2 16,10-15-2-16,9-5 2 15,6-10-3-15,0-10-1 16,0-7-13-16,6-6-1 16,15 0 6-16,7-2 4 15,9-21 3-15,-1-10 0 0,4-4-3 16,-5 1-4-16,-8 1-12 16,-7 2 4-16,-3 2-8 15,-6 4 12-15,-7 4 10 16,-1 9 7-16,-1 6 3 15,-2 5 5-15,2 3 8 16,-2 0 7-16,0 0-4 16,0 0-6-16,0 13-9 15,0 16 3-15,0 8 0 16,0 6 1-16,0-1-5 16,0-5-1-16,0-6-9 15,0-6-32-15,8-13-70 16,10-5-82-16</inkml:trace>
  <inkml:trace contextRef="#ctx0" brushRef="#br0" timeOffset="1384.3">13668 8777 653 0,'-19'0'44'0,"13"0"53"15,6 0-47-15,0 0-42 16,0 0-10-16,9 0-7 16,10 0 9-16,6-5 1 15,5-2-4-15,-6-4 3 16,-5 5 1-16,-2 2 0 0,-8 2-3 16,-5 2 2-16,-2 0 1 15,-2 0 1-15,0 0 1 16,0 0-1-16,0 0-1 15,0 6-2-15,0 17 0 16,-6 8 1-16,-9 5 2 16,2 7-2-16,4-2-1 15,1 2 1-15,6-3-2 16,2-9 3-16,0-6-20 16,2-11-4-16,15-6-13 15,6-5-2-15,3-3-1 16,-4-7-10-16,1-26-45 15,3-10-35-15,-5-9-121 0</inkml:trace>
  <inkml:trace contextRef="#ctx0" brushRef="#br0" timeOffset="1538.34">13928 8359 466 0,'-7'0'150'0,"7"0"-67"16,0 0-3-16,0 0-54 15,2 6-23-15,9 17-2 16,8 8-18-16,-2 2-77 16,11 12-137-16</inkml:trace>
  <inkml:trace contextRef="#ctx0" brushRef="#br0" timeOffset="1849.95">14375 8408 150 0,'-26'-10'514'15,"12"2"-485"-15,12 2 65 16,2-4-41-16,0 10-37 16,0 0-5-16,0 0 5 15,0 0-2-15,0 0-2 16,0 29-6-16,-18 18 0 15,-17 24 6-15,-7 15 2 0,-3 10-9 16,-2 3 0-16,6 5-3 16,9-9-1-16,21-22-1 15,11-22-11-15,20-18-26 16,22-19-30-16,-1-9-46 16,0-5-48-16,6-6-68 15</inkml:trace>
  <inkml:trace contextRef="#ctx0" brushRef="#br0" timeOffset="2932.28">14510 8875 310 0,'0'-3'191'0,"-2"2"-120"15,0-1 31-15,2-3-46 16,0 5-37-16,0 0-12 15,0 0-7-15,-12 23 0 16,-6 10 0-16,-1 15 1 16,-1 1-1-16,3 3 2 15,6-8-2-15,7-7 1 16,4-12-2-16,0-8-1 0,9-9-11 16,18-8-1-1,8-5-10-15,6-34 4 0,5-10-6 16,-3-12-13-16,-3 4 37 15,-7 5 1-15,-13 12 2 16,-4 12 5-16,-9 10 7 16,-5 10 9-16,-2 7 2 15,0 1 5-15,0 0-10 16,0 0-4-16,-4 8-12 16,-15 25-1-16,-3 8-1 15,-2 11 6-15,1 6 0 16,5-4-3-16,6-2-1 0,8-11-1 15,4-10-6 1,0-12-35-16,6-13-20 0,15-6-40 16,9-12-39-16,5-26-118 15</inkml:trace>
  <inkml:trace contextRef="#ctx0" brushRef="#br0" timeOffset="3649.32">14889 8831 373 0,'0'0'178'15,"0"0"-104"-15,0 0 22 0,0 0-54 16,0 0-31 0,0 0 4-16,0 0-5 0,0 14 1 15,0 13-4-15,0 13-5 16,-13 1-1-16,0 0 4 15,0-1-5-15,-2-11 2 16,3-2-2-16,3-6 4 16,2-10-2-16,5-4-2 15,2-5 0-15,0-2-1 16,0 0 0-16,0 0-2 16,2-20 3-16,16-12 0 15,5-13-1-15,3-5-1 16,1-3 2-16,3-3-2 15,3 3 1-15,-1 8 1 0,-2 6 0 16,0 12-1-16,-5 6 0 16,-5 13 0-16,-1 3-2 15,-6 5-2-15,-3 0-4 16,-1 0 4-16,-2 10 3 16,-1 7-1-16,-6 6 0 15,0 7 6-15,0-2-3 16,0 4-2-16,0-6 4 15,4 0-1-15,0-6 1 16,7-3 0-16,6-3 2 16,3-3 0-16,8-7-5 15,-1-4-9-15,5 0-7 0,-4-19 4 16,0-8 11-16,-3-6-1 16,-5-2 5-16,-7-1-1 15,-9 4 2-15,-4 0-1 16,0 7 0-16,-7 5 1 15,-14 7 3-15,-6 10-3 16,-6 3-2-16,-3 1 1 16,-3 28 2-16,1 13 7 15,8 9 0-15,6 9 9 16,7 3 0-16,11-4-3 16,6-2-1-16,0-8-10 15,6-7 2-15,20-7-4 16,10-8-4-16,5-13-17 15,8-6-23-15,7-8-36 0,-3 0-114 16,16-30-256-16</inkml:trace>
  <inkml:trace contextRef="#ctx0" brushRef="#br0" timeOffset="4698.87">16572 8757 542 0,'0'-17'125'0,"-7"6"-79"16,-4 3 31-16,3-3-44 0,4 4-22 15,-3 3 0 1,-2 1 0-16,-5 3-6 0,-4 0-3 16,-10 0 1-16,-9 14-1 15,-5 18-1-15,1 11 0 16,5 5 3-16,6 6-2 15,11 4-1-15,10-2-2 16,9 0-1-16,0-6-7 16,20-12-22-16,18-6-29 15,7-16-40-15,15-16-84 16,16 0-59-16</inkml:trace>
  <inkml:trace contextRef="#ctx0" brushRef="#br0" timeOffset="5200.56">16970 8854 404 0,'-17'-3'135'0,"10"2"-62"15,3-6 17-15,4-5-55 16,0 2-22-16,0-7-4 16,0 1-5-16,0-1-1 15,0 0 1-15,0 3 0 16,-5 1 5-16,-6 6 3 15,-5 2 2-15,-8 5-10 16,-3 0-4-16,-10 14-3 16,-4 22 0-16,0 7 2 15,1 7 1-15,6 0-1 0,8-5 1 16,11-1 0-16,8-9-1 16,7-6-1-16,0-8-2 15,16-11-2-15,11-6-8 16,8-4-1-16,6-2-2 15,8-27 2-15,2-9-2 16,-2-9-1-16,-2-1 4 16,-8 3-5-16,-14 9 9 15,-6 7 8-15,-12 11 3 16,-3 8 7-16,-4 6 16 16,0 2 9-16,0 2 2 15,0 0-9-15,-4 4-19 16,-15 21 1-16,-4 9 0 0,3 12-1 15,1 6-4-15,8 4-1 16,9 0-3-16,2-6-2 16,0-13-32-16,13-14-27 15,19-17-20-15,12-6-63 16,9-32-111-16</inkml:trace>
  <inkml:trace contextRef="#ctx0" brushRef="#br0" timeOffset="5567.53">17469 8610 617 0,'-20'0'67'15,"7"0"29"1,5 0-32-16,-5 0-32 0,-9 0-17 16,-6 8-9-16,-1 8-2 15,-6 4-4-15,-5 8 0 16,4 1 0-16,6 0-2 15,8-6 0-15,12-5 1 16,10 1-2-16,0-2 1 16,4 1 0-16,24 1 4 15,4-4-2-15,2-1 0 16,-1 2 1-16,-10 1-1 16,-7 4-1-16,-9-1 5 15,-7 5-6-15,0 3 5 16,-25 0 0-16,-12 5-1 15,-2-6-1-15,-7-4 0 0,4-4 0 16,8-11-8 0,9-4-13-16,13-4-27 0,12 0-37 15,0-4 7-15,27-27-76 16,20-12-24-16</inkml:trace>
  <inkml:trace contextRef="#ctx0" brushRef="#br0" timeOffset="5932.78">17443 8835 52 0,'2'-2'358'0,"-2"2"-231"16,0 0-25-16,0 0-32 16,8 0-42-16,5 0-3 15,8 0-15-15,9 5-7 0,3-5-3 16,3 0-3-16,-1-7-6 16,-5-16 1-16,-7-2 2 15,-8 0 7-15,-7-1 0 16,-6 4 2-16,-2-1 0 15,0 3 3-15,0 4 1 16,-14 2-3-16,-4 3 7 16,-5 11 2-16,-9 0-2 15,-5 19-2-15,-5 24 5 16,-1 22 12-16,2 7 7 16,7 2-6-16,14-4-5 15,14-7 0-15,6-13-4 16,11-15 1-16,23-12-11 0,11-13-5 15,5-10-1 1,3 0-10-16,4 0-18 0,1-21-52 16,-6-1-90-16,13 5-234 15</inkml:trace>
  <inkml:trace contextRef="#ctx0" brushRef="#br0" timeOffset="6110.99">18361 9245 903 0,'-13'2'37'16,"11"-2"4"-16,2 0 1 0,0 0-42 16,0 0 0-16,0 0 0 15,0-4-75-15,0 0-166 16</inkml:trace>
  <inkml:trace contextRef="#ctx0" brushRef="#br0" timeOffset="48481.7">13960 11478 47 0,'0'8'250'0,"4"-8"-200"15,-4 0 14-15,0-13 4 16,0 5-13-16,6 4 5 16,9-3-7-16,0-1-2 15,-6 3-1-15,-5-5-8 16,1 9 1-16,-5-3-5 0,0-1-7 16,0 1-7-16,0-4-8 15,0 0-9-15,0-5-3 16,-11 1-3-16,-4 1 2 15,0 1-2-15,-4 4 0 16,1 3 0-16,-5 0 0 16,2 3 0-16,-3 0-3 15,4 0 2-15,2 8-1 16,4 6 1-16,0 5-1 16,3 2 0-16,4 5 2 15,3 8-2-15,-2 3 2 16,6 5-2-16,0 1 1 0,0-1 0 15,0 1 0-15,0-4-3 16,2 1 3-16,-2-3 1 16,0-2-2-16,0-4 1 15,0-6 1-15,0-6 1 16,-4-5-4-16,-5-5 4 16,-2-1 0-16,-6-5-1 15,2 0-2-15,-2-3 2 16,6 0-1-16,1 0-2 15,3 0-1-15,7 0-2 16,0 0-3-16,0 0 0 16,0 0-5-16,3 0 6 15,22 0 5-15,12 0 0 16,7 0 1-16,-3 0-1 16,-9 0-2-16,-11 0 1 0,-5 6-2 15,-8 8 3-15,-6 10 7 16,-2 7-4-16,0 10 2 15,-19 9-3-15,-7 3 2 16,1 2-2-16,5-12-1 16,8-8 2-16,10-10-1 15,2-13-2-15,0-8-7 16,14-4-38-16,10 0-17 16,6-8-8-16,8-21-49 15,12-10-47-15,10-1-134 16</inkml:trace>
  <inkml:trace contextRef="#ctx0" brushRef="#br0" timeOffset="49081.28">14248 11680 83 0,'-12'-2'517'0,"1"0"-468"16,-3-8 23-16,14 8-25 16,0 0-37-16,0 2-8 15,5 0 0-15,4 0 5 16,0 2 0-16,-2 20 0 0,-2 15-1 16,-5 15-3-16,0 9 0 15,0 2-1-15,-5 2-1 16,-4-3-1-16,4-10 1 15,5-11-1-15,0-16 0 16,0-15-2-16,0-10-6 16,11 0-2-16,4-22 10 15,5-24-1-15,10-20-2 16,5-8 2-16,2-6 2 16,-5 10-1-16,-7 12 0 15,-7 13 2-15,-1 16-1 16,-6 9 0-16,-4 13 3 15,0 7 1-15,-2 0 1 0,1 0-2 16,-1 16 1-16,-3 16-2 16,-2 15 0-16,0 13-1 15,0 7-2-15,0-1 1 16,-4-2-1-16,-1-6 0 16,5-4 2-16,0-13 0 15,0-14 2-15,0-13 2 16,0-14-2-16,16 0 6 15,-2-8 3-15,9-33-5 16,14-21-7-16,8-16-11 16,4-8-6-16,-6 6-18 15,-13 11-28-15,-11 4-59 16,4 12-40-16,4 8-72 0</inkml:trace>
  <inkml:trace contextRef="#ctx0" brushRef="#br0" timeOffset="49354.81">14915 11883 466 0,'-2'0'76'15,"2"0"6"-15,0 0-6 0,0 2-55 16,2 9 7-16,10 5 8 16,-3 9-14-16,-3 8-8 15,-1 7-7-15,-5 7-6 16,0-1 2-16,0-5-7 16,0-8-35-16,0-14-46 15,0-13-89-15,0-2-196 16</inkml:trace>
  <inkml:trace contextRef="#ctx0" brushRef="#br0" timeOffset="50231.92">15332 11376 496 0,'-17'-7'128'0,"15"3"-54"15,2 0 28-15,0-4-70 16,0 6-28-16,0 2-6 0,12 0 2 15,6 0 2-15,12 0-3 16,4 0 1-16,3 0-5 16,-2 0-3-16,-5 0 7 15,-8 0-2-15,-1 0 2 16,-7 6 2-16,-4 1-1 16,-8-3 1-16,-2 0-1 15,0 2 4-15,-2 4-2 16,-22 7-2-16,-6 9 1 15,-2 7 0-15,0 3-1 16,7-1 1-16,7 1 2 16,6-6 2-16,7-2-5 0,5-6 1 15,0-5 1-15,7 0-2 16,14-1 1-16,2-6 1 16,5 1-2-16,-4-7 4 15,9 0-3-15,-6-2 1 16,-1-2-2-16,-3 0-1 15,-10 0-1-15,0 0-2 16,-9-2 3-16,-4-5 1 16,2 3 1-16,-2 0 2 15,0 3 0-15,0-2-1 16,0 3 3-16,0 0 0 16,-2 0-1-16,-5 0-4 15,-3 4 0-15,10 0 1 0,-2 3 0 16,0-1-2-1,0 5 2-15,2 3-1 0,-3 2 0 16,1 3 1-16,2 3 0 16,0 1 0-16,0 5 1 15,0 3-2-15,0 5 1 16,0 0 0-16,0 3 0 16,0 3-1-16,0-1 0 15,0-1 2-15,0-5-1 16,2-2 0-16,3-4-1 15,-1-7 1-15,4-3 0 16,-3-5 0-16,-3-11-1 16,0-3 2-16,-2 0 2 15,0 0 0-15,0 0 1 0,0 0-3 16,-14 0-5-16,-11 0-4 16,-7 0-25-16,-6 0-36 15,4 2-99-15,16 11-277 16</inkml:trace>
  <inkml:trace contextRef="#ctx0" brushRef="#br0" timeOffset="50411.58">16488 12300 703 0,'0'41'192'15,"0"-22"-187"-15,-13-19 23 0,9 0-22 16,-1-3-51-16,-3-19-68 16,8 3-168-16</inkml:trace>
  <inkml:trace contextRef="#ctx0" brushRef="#br0" timeOffset="84780.3">8266 13291 614 0,'-63'-11'24'0,"4"-3"1"15,26 12 28-15,16-2-21 16,2-3-5-16,9 7-22 16,3 0-4-16,3 0 5 15,0 0-4-15,0 0-8 16,0 0 6-16,0 0 11 15,0 9-5-15,-6 12-1 16,-11 14 6-16,-1 13 4 16,-3 8-6-16,0 4-1 15,3 4-1-15,4 0-1 16,7-12-7-16,5-5 1 16,2-13 2-16,0-8 0 15,-2-5-3-15,-3-4 2 0,-1-3 1 16,-6-5-1-16,3 1 0 15,-2-8 0-15,1 2 1 16,-1-4-3-16,-4 0-3 16,0 0 4-16,0 0-1 15,4-4 1-15,9 2-3 16,2 2 3-16,0 0 0 16,0 0-8-16,0 0 1 15,11 0 8-15,17 0-2 16,12-10 3-16,5-2-2 15,2 1 0-15,-6 6-1 16,-7 5 2-16,-8 0-2 0,-9 21 1 16,-2 8 2-16,-11 6 1 15,-4 14 0-15,0 2 1 16,0 10-2-16,-16 0-1 16,2-2 0-16,5-12-1 15,9-4-1-15,0-10-1 16,18-6-9-16,17-16-36 15,9-11-48-15,11-11-37 16,10-32-17-16</inkml:trace>
  <inkml:trace contextRef="#ctx0" brushRef="#br0" timeOffset="85164.62">8586 13798 556 0,'-19'15'116'0,"10"-9"-112"15,5-6 46-15,4 0-17 16,0 11-21-16,0 9-8 16,0 16 0-16,0 8-4 15,2 5 1-15,11-6 0 16,6-8-1-16,-1-8 0 15,8-10 1-15,1-13 0 0,5-4-2 16,-2-8 0 0,0-36-3-16,-2-12-7 0,-3-18 2 15,-3-3 5-15,-11 3 3 16,-11 14 4-16,0 12 5 16,-26 17 6-16,-10 16 13 15,-6 13-8-15,-9 2-10 16,-4 27-7-16,-5 21 1 15,3 18-6-15,9 7-22 16,11-12-41-16,25-11-79 16,12-12-121-16</inkml:trace>
  <inkml:trace contextRef="#ctx0" brushRef="#br0" timeOffset="85475.62">8462 13550 490 0,'-10'0'33'15,"5"0"6"-15,5 0 15 16,0 0-30-16,0 0-13 15,0 0-8-15,5 0 7 16,16 0 21-16,7 0 3 0,6 0-11 16,3 0-7-1,5 2-9-15,1-2-3 0,4 0-2 16,-4 0-8-16,-2 0-37 16,-7-8-52-16,-1-3-75 15,4 3-145-15</inkml:trace>
  <inkml:trace contextRef="#ctx0" brushRef="#br0" timeOffset="85775.14">8719 13403 543 0,'-4'0'37'0,"-1"0"-5"16,5 0 6-16,0 0-16 0,0 0-10 15,9 0-7-15,17 0-1 16,4 0-4-16,-1 0 2 16,-1 4-1-16,-5 4-1 15,-3 5 0-15,-5-1 2 16,-6 5 0-16,-7-1-1 16,-2 3 4-16,0-4-2 15,0-1 0-15,-9 0-5 16,-19-5-12-16,-8 1-13 15,-6-1-28-15,5-6-42 16,9 8-23-16,11 10-253 0</inkml:trace>
  <inkml:trace contextRef="#ctx0" brushRef="#br0" timeOffset="90658.18">9661 13964 453 0,'0'0'284'16,"0"0"-273"-16,-17 0 23 16,17 0 20-16,0 0-36 15,0 0-13-15,0 0-3 16,0 2-5-16,0 7-1 15,0 3-17-15,-11 9-22 0,-8 5-34 16,-4 4-50-16,7-4-42 16</inkml:trace>
  <inkml:trace contextRef="#ctx0" brushRef="#br0" timeOffset="93531.42">10483 13419 564 0,'0'-1'70'0,"0"-2"-60"16,0 2 36-16,0-10-5 15,10-3-31-15,6-1-9 16,3 3 5-16,-1 0-5 16,-2 5 2-16,-2 3 4 15,-2 4-5-15,-3 0-4 16,-1 0 7-16,-2 25 1 15,-4 16-3-15,-2 22 0 16,0 11-3-16,-12 5 2 16,-6-3-1-16,-1-9-1 15,8-13-2-15,1-15 4 16,6-13 0-16,4-13-1 16,0-7-2-16,0-6-1 15,12-2 11-15,13-33-1 16,4-17-4-16,11-13-8 0,1-11-5 15,5-5-24-15,3 2-26 16,-8 5-63-16,-4 10-31 16</inkml:trace>
  <inkml:trace contextRef="#ctx0" brushRef="#br0" timeOffset="93834.88">10886 13598 439 0,'0'0'169'0,"0"0"-168"16,0 0 21-16,0 2 15 15,0 12-31-15,0 9-2 16,0 10 1-16,0 9 3 16,0 3-5-16,0 3 1 15,0-5-5-15,-7-4-2 16,1-7-26-16,-1-14-41 0,3-5-78 16,4-3-153-16</inkml:trace>
  <inkml:trace contextRef="#ctx0" brushRef="#br0" timeOffset="94150.87">10620 13128 701 0,'-35'0'-23'16,"8"0"60"-16,18-9 16 0,6 2-38 16,3 7-13-16,0 0-2 15,12 0 2-15,22 0 0 16,9 0 1-16,11 0-5 16,-1 0 4-16,-3 10-1 15,-6-2-13-15,-10-3-20 16,-6 0-44-16,-10-5-22 15,-4 0-14-15,-11 0-4 16,-3 2-6-16,0 9-65 16</inkml:trace>
  <inkml:trace contextRef="#ctx0" brushRef="#br0" timeOffset="94397.08">10859 13165 41 0,'-35'-35'124'0,"13"-2"27"0,7 12-71 16,13 10-6-16,2 13 12 15,0 2-41-15,0 0-16 16,7 0 3-1,12 8 5-15,8 5-17 0,8-3-7 16,-3-2 0-16,-2 0-9 16,0-1-2-16,-9 0-2 15,-3 0 1-15,-6 2 0 16,-8 1 0-16,-4 2 1 16,0 3-2-16,-2 2-1 15,-21 1-7-15,-7 5-13 16,-2 0-27-16,-3-3-31 15,7 3-66-15,12 2-124 16</inkml:trace>
  <inkml:trace contextRef="#ctx0" brushRef="#br0" timeOffset="94634.06">11579 13734 759 0,'2'9'29'0,"-2"-9"-28"0,0 4 40 16,0 2-16-16,0-2-22 16,0 7 0-16,0 5-5 15,0 5-27-15,-6 4-17 16,-24 3-40-16,-9 1-61 15,-3 7-56-15</inkml:trace>
  <inkml:trace contextRef="#ctx0" brushRef="#br0" timeOffset="95081.05">12239 13484 335 0,'-9'-13'352'0,"9"-3"-358"15,0-3 53-15,0-6-3 16,28 7-29-16,4 3-6 15,2 7 1-15,3 8-7 16,-7 0-1-16,-5 7-1 16,-8 27 0-16,-6 10 1 15,-11 8-1-15,0 6-1 16,0 6 1-16,-21 7-1 0,1-2 2 16,-3-2 4-16,4-12 0 15,6-13-2-15,6-11 6 16,7-20-4-16,0-7-3 15,0-4-1-15,13-7 11 16,17-26-8-16,14-23-3 16,6-14-5-16,8-11-10 15,-5 2-17-15,-1 3-17 16,-5 6-45-16,-6 6-64 16,-3 10-68-16</inkml:trace>
  <inkml:trace contextRef="#ctx0" brushRef="#br0" timeOffset="95441.2">12705 13784 554 0,'-10'0'145'15,"5"0"-141"-15,3 0 41 16,2 0-19-16,0 0-22 15,4 0-7-15,17-2 2 16,0 2-2-16,-5 0-1 16,-7 0-2-16,-5 2 6 15,-4 15 2-15,0 3 0 0,-2 5 0 16,-18 2-1-16,-3 0 3 16,0-4-4-16,3 0-2 15,8-9 4-15,5-3 1 16,7-2 2-16,0-2-4 15,0-3 3-15,9 2 0 16,14-6-3-16,9 0-6 16,0 0-3-16,0-8-22 15,-4-2-46-15,-7-3-34 16,-5 5-43-16</inkml:trace>
  <inkml:trace contextRef="#ctx0" brushRef="#br0" timeOffset="95755.76">12369 13111 178 0,'-17'-2'451'0,"10"2"-429"15,1-2 8-15,6 0 31 16,0 2-46-16,24 0-10 16,18 0-1-16,18 2 1 15,11-2-5-15,6 0 1 16,-6-4-12-16,-5-10-7 0,-6-1-3 16,-17 5-17-16,-13 1-9 15,-15 5-19-15,-15 4-17 16,0 0 11-16,-5 0-35 15,-23 2 7-15</inkml:trace>
  <inkml:trace contextRef="#ctx0" brushRef="#br0" timeOffset="96032.18">12667 13045 82 0,'-37'-40'147'0,"16"1"7"16,10 8-73-16,11 17 5 16,0 7-5-16,0 5-15 15,0 2-19-15,0 0-25 16,2 0-6-16,24 9 1 15,8 3-10-15,11 1-4 0,-2 1-2 16,2-3-4 0,0-2-9-16,-6 2-9 0,-7-2 12 15,-9-4 3-15,-12-1-3 16,-3 1-7-16,-8 3 11 16,0 2 2-16,-12 9 0 15,-18 4 4-15,-7 8-1 16,-6 4-1-16,-2 3-9 15,4-1-14-15,11-4-24 16,14-4-57-16,14 0-38 16</inkml:trace>
  <inkml:trace contextRef="#ctx0" brushRef="#br0" timeOffset="96865.3">13300 13105 179 0,'0'0'466'16,"0"0"-460"-16,0-4 13 15,0-2 37-15,2 0-33 16,19-3-23-16,4 5 1 15,5 0-2-15,5 2-1 16,-6 2-3-16,-1 0 4 0,-5 0-1 16,-6 0 2-16,-6 0 0 15,-2 0-1-15,1 0 2 16,1 0-1-16,0 0-4 16,1 0 3-16,-3 0 3 15,0 0-4-15,-2 0 2 16,-7 0 3-16,0 2-1 15,0-2 7-15,0 0 4 16,0 2-1-16,-5 0-5 16,-11 6-7-16,-2 6 2 15,-5 6-1-15,-2 7-1 16,-5-1 1-16,4 3 3 0,1-2-5 16,4-2 3-1,8 0-1-15,4-2 3 0,6-1 0 16,3-3 1-16,0-1-1 15,0-3-1-15,0 2-3 16,12-7-1-16,1 0-1 16,6-2-2-16,2-1-1 15,4-1 0-15,-2 0-4 16,-2 1-1-16,-6-4 1 16,0 0 3-16,0-2 6 15,-9 2-3-15,2-1 0 16,-5 0 2-16,-3-2 1 15,0 0 1-15,0 0 1 0,0 0-1 16,0 0 2 0,-9 0-2-16,-1 0 1 0,-1 0 4 15,2 0 2-15,-1 0-1 16,1 6 2-16,-2 9-2 16,-3 5 2-16,5 9-2 15,-2 13 9-15,1 12 0 16,3 12 1-16,0 12 3 15,5 3-8-15,2-1-6 16,0-9-5-16,0-8 1 16,0-16-1-16,4-10-2 15,-4-8 3-15,0-6-2 0,0-8 0 16,-27-7-7 0,-14-8-8-16,-19 0-12 0,-17-8-18 15,-10-36-25-15,-10-8-105 16,-4-3-118-16</inkml:trace>
  <inkml:trace contextRef="#ctx0" brushRef="#br0" timeOffset="97135.48">7769 13502 100 0,'0'2'11'0,"10"-2"-54"16</inkml:trace>
  <inkml:trace contextRef="#ctx0" brushRef="#br0" timeOffset="97814.32">7056 13519 429 0,'-24'-4'113'0,"-10"4"-82"15,0 0 28-15,18 0-27 16,6 0-25-16,-3 0-5 0,-2 0-2 16,-2 0 1-16,-4 12-3 15,-7 7 2-15,0 0 0 16,4 1-1-16,3 1 2 15,6-2-2-15,6 2-1 16,9 5-3-16,0 5 3 16,3 0 3-16,22 0-1 15,5-6-2-15,0-2 2 16,7-9 1-16,-10-1-1 16,-1-1 0-16,-13 5 2 15,-13 5 2-15,0 8 3 16,-2 5-3-16,-28 0 0 15,-4-2-2-15,-7 0-1 0,4-8-4 16,-1-4-8-16,2-6-10 16,4-10-22-16,4-2-34 15,10-3-19-15,10 0-108 16</inkml:trace>
  <inkml:trace contextRef="#ctx0" brushRef="#br0" timeOffset="98129.98">7051 13684 144 0,'0'5'303'0,"0"-5"-261"16,-13 0-15-16,7-9 5 0,6 8-24 16,15-2-5-16,13 3 0 15,1 0-1-15,-1-4-1 16,-6 2-5-16,-1 2 1 15,-12 0 2-15,1 0-1 16,-10 9 1-16,0 15 2 16,0 9-2-16,-14 4-4 15,-14 5-8-15,-4 0-24 16,-7 3 7-16,-7 1 20 16,-7 3-11-16,0-12 2 15,5-14-40-15,9-16 5 16,18-7-23-16,16-16-33 15</inkml:trace>
  <inkml:trace contextRef="#ctx0" brushRef="#br0" timeOffset="98309.02">7095 13802 173 0,'5'0'58'0,"-5"-4"72"16,-14 1-46-16,-5-4-18 15,1 7-32-15,7 0-18 16,1 21-10-16,-3 18-6 15,-4 19 2-15,1 7-2 16,4 5 0-16,-1 4-1 16,4-7-31-16,1-1-56 15,8-6-27-15,0-2-72 16</inkml:trace>
  <inkml:trace contextRef="#ctx0" brushRef="#br0" timeOffset="98796.55">7544 13873 285 0,'-21'-21'132'0,"-5"5"-101"16,-1-2 28-16,9 9-16 16,-1-3-32-16,8-3-6 15,2 5 6-15,-1 6 1 16,3 0 0-16,0 4 0 15,-4 0-12-15,-3 9-8 0,-4 25 16 16,-3 9-11-16,-4 13 4 16,-3 4 0-16,0 4-2 15,8-10 0-15,8-8 2 16,12-21 1-16,0-12-4 16,0-13 1-16,21 0-7 15,2 0-7-15,2-13 5 16,3-12-10-16,2-21-19 15,2-8-11-15,5-5 14 16,0 1 5-16,-5 3 8 16,-6 16 8-16,-11 10 15 15,-4 12 4-15,-5 12 13 16,-6 5 18-16,0 0 14 0,0 0-15 16,-8 18-24-16,-8 14-7 15,-5 7-1-15,-2 6 3 16,5-1-5-16,-3-7-4 15,12-6-33-15,5-6 4 16,2-5-5-16,2-1-62 16,0 1-16-16</inkml:trace>
  <inkml:trace contextRef="#ctx0" brushRef="#br0" timeOffset="99179.95">7674 13869 345 0,'0'-1'63'0,"-17"-6"2"0,2 3 5 16,13 4-27-16,2 0-24 15,-2 0-11-15,-5 4-9 16,-3 17-3-16,-3 10-2 16,-3 2-2-16,-2 0 0 15,-3-3-6-15,0 2 8 16,3-5 2-16,9-13 7 15,9-12-7-15,0-2-7 16,0-8-4-16,4-17 8 16,16-8-5-16,8-5 7 15,4-5-5-15,8 4 6 16,1 4 2-16,0 4 3 16,-3 12 0-16,-8 4 5 0,-10 12 11 15,-10 3 6-15,-10 0-5 16,0 7 8-16,0 27-5 15,0 9-13-15,-10 8-5 16,-4 2-1-16,-4-6-6 16,2-9-52-16,2-8-59 15,14 2-122-15</inkml:trace>
  <inkml:trace contextRef="#ctx0" brushRef="#br0" timeOffset="100079.93">5653 13730 467 0,'-49'-16'47'16,"3"2"1"-16,17 1 6 15,14-6-32-15,2 2-18 16,1-1-6-16,-2 7-2 16,2 7-3-16,3 0-6 15,0 4 6-15,1 0-1 16,-9 13 8-16,-8 18 1 15,-5 8-4-15,-5 9 4 16,3 8 4-16,-2 6-2 16,8-10-3-16,13-14 1 15,7-20-2-15,6-18-6 16,0-3-22-16,21-17 21 16,14-12-4-16,14-11-6 0,17-17-16 15,11-23 2-15,0-8-1 16,-8 0-10-16,-11 5-18 15,-17 13-26-15,-14 6 38 16,-8 11 38-16,-10 13 26 16,-9 10 27-16,0 8 45 15,-7 10-13-15,-16 7-12 16,3 6-22-16,4 2-14 16,4 0-12-16,8 10-6 15,-4 22-6-15,-1 13 0 16,-2 13 4-16,-1 16 7 15,-3 12 6-15,-2 13-5 0,-8 8-6 16,0-1-6 0,4-5-2-16,14-13-19 0,7-18-28 15,7-20-28-15,25-30 2 16,5-20-56-16,-5 0 16 16</inkml:trace>
  <inkml:trace contextRef="#ctx0" brushRef="#br0" timeOffset="100430.52">5767 13602 411 0,'-25'-2'58'16,"2"0"-3"-16,5-7-1 0,18 9-42 16,0-6-15-1,4-4-13-15,19 0 13 0,7 3 5 16,5-3-2-16,-1-1 1 15,-4 3-1-15,-9 6 1 16,-12-4-1-16,-5 6 0 16,-4 0 6-16,0 0 10 15,0 2 4-15,0 19-11 16,-11 6-5-16,-5 6 2 16,-2 4-7-16,-3 7 2 15,-2 9-1-15,-4 6 1 16,-1 4-2-16,5 0 1 0,14-12-4 15,9-20-11 1,0-26-13-16,27-5 3 0,6-21-11 16,3-8-6-16,5-8-18 15,1-15-69-15</inkml:trace>
  <inkml:trace contextRef="#ctx0" brushRef="#br0" timeOffset="100577.54">5938 13366 386 0,'-7'-2'55'16,"-16"-3"15"-16,4-1-10 16,19 4-42-16,0 1-17 15,0 1-15-15,0 0-34 16,7 0-11-16,12 18-11 16,8 25-114-16</inkml:trace>
  <inkml:trace contextRef="#ctx0" brushRef="#br0" timeOffset="100963.68">6048 13658 294 0,'-5'-5'95'16,"-8"5"-44"-16,-1 0 10 16,11 0-45-16,3 26-10 15,0 17-5-15,-9 11-1 16,-9 6 2-16,-2-2-2 15,-4 0 2-15,11-10-4 0,3-18 4 16,10-21-4 0,0-9-7-16,0-15 0 0,17-12 9 15,-4-6 3-15,-1-18-2 16,8-10-2-16,8-5 3 16,8 4-4-16,2 14 3 15,-1 11-1-15,-7 12 0 16,-6 13 0-16,-3 10-1 15,-6 2 0-15,-7 0 1 16,-3 18 2-16,-5 14-1 16,0 15-1-16,0 9 2 15,0 10 0-15,-9 2-1 0,-10 9-7 16,12-17-68-16,7-8-66 16,14-23-147-1</inkml:trace>
  <inkml:trace contextRef="#ctx0" brushRef="#br0" timeOffset="101280.9">6902 12693 426 0,'0'-2'84'0,"0"2"-44"16,-24 0 28-16,9 0-20 0,6 6-36 16,-6 14-7-16,-8 16 8 15,-11 30 5-15,-18 25 6 16,-11 29 1-16,-11 29-5 16,-11 25 1-16,16 21-6 15,18 10-9-15,33-5-6 16,21-5-4-16,63-17 3 15,35-16-17-15,42-25-29 16,32-31-53-16,34-28-98 16</inkml:trace>
  <inkml:trace contextRef="#ctx0" brushRef="#br0" timeOffset="102163.47">13401 12604 385 0,'5'10'102'0,"2"1"-69"16,0-6 64-16,15 4-31 15,4 3-30-15,4 3-16 16,12 6-8-16,3 1-1 15,8 1-4-15,12 6 5 16,-3 6-8-16,0 11 4 16,-9 12-1-16,-10 13 3 0,-10 15 0 15,-21 16 0 1,-12 19-4-16,-12 14-3 0,-36 13 3 16,-14 11-4-16,-17 10-1 15,-2 8 1-15,8-1-3 16,9-15 2-16,17-24-7 15,15-29-12-15,10-34-24 16,12-37-49-16,10-20-103 16</inkml:trace>
  <inkml:trace contextRef="#ctx0" brushRef="#br0" timeOffset="102417.6">14266 13743 773 0,'0'0'9'0,"7"-13"-11"15,30-1 34-15,13-2 5 16,4 0-25-16,5 8-12 15,8-4 0-15,-3 3-11 16,1 1-26-16,-12 4-52 16,-7 4-119-16,-14 0-298 15</inkml:trace>
  <inkml:trace contextRef="#ctx0" brushRef="#br0" timeOffset="102597.07">14485 13668 579 0,'-9'8'200'0,"4"-1"-238"15,5-7 36-15,11 1 22 16,24 6-14-16,13-1-14 16,12-3-56-16,9-3-44 15,8 0-81-15</inkml:trace>
  <inkml:trace contextRef="#ctx0" brushRef="#br0" timeOffset="103030.42">15334 13484 546 0,'0'-2'153'15,"11"2"-175"-15,12-5 46 16,14-1 22-16,9 6-16 16,4 0-10-16,4 0-17 15,-1 17-3-15,-10 6 6 16,-13 3-1-16,-16 8-4 0,-14 1 0 16,0 6-1-16,-27 3-2 15,-10-7 0-15,-5 3-1 16,-1-3 3-16,-6 4 1 15,1 3-1-15,-5-1 7 16,4 3 7-16,10-9 8 16,7-2 12-16,11-12-5 15,15-8-12-15,6-7-4 16,0-8 2-16,2 0 0 16,21 0-7-16,9 1-5 15,3-1-4-15,-1 0-4 16,0 0-11-16,1 0-24 15,-2 0-26-15,-1 0-43 0,-5 0-109 16,-13 0-159-16</inkml:trace>
  <inkml:trace contextRef="#ctx0" brushRef="#br0" timeOffset="103371.19">14191 14041 538 0,'-5'0'125'16,"5"0"-116"-16,0 0 42 15,0 0 22-15,0 0-31 16,11 0-24-16,26 0-8 16,18 0-4-16,19 0-3 15,11-7-16-15,7-9-40 16,2-5-61-16,13-1-164 15</inkml:trace>
  <inkml:trace contextRef="#ctx0" brushRef="#br0" timeOffset="133795.43">19937 11964 338 0,'2'-10'87'0,"2"7"-7"16,0 1 24-16,9 0-39 16,-6 2-13-16,-5-1-6 15,2-2-5-15,-2 1-6 16,0 0-6-16,-2-4-6 15,0-5-6-15,0-5-10 0,-10-5-3 16,-8-3-3-16,-5-1 1 16,-5 3-1-16,-4 0-2 15,0 12 1-15,0 6-4 16,2 4 2-16,2 0-1 16,0 31-1-16,3 16 3 15,3 19-3-15,1 17 2 16,4 4 0-16,6 0-2 15,4-8 3-15,3-15 1 16,2-16-2-16,2-24-3 16,0-13-7-16,4-11-1 15,16-25-7-15,6-39 3 16,16-37-13-16,12-28-16 0,6-11 2 16,2 3 9-16,-11 21 7 15,-17 16 15-15,-6 18 8 16,-5 15 8-16,-11 16 13 15,0 15 20-15,-6 14 6 16,-1 11-5-16,-1 7-5 16,-4 4-10-16,0 0-3 15,0 0 6-15,0 0-10 16,0 21-8-16,-2 26-4 16,-23 24 1-16,-10 24-2 15,-6 19-2-15,-5 25 0 16,-4 16-2-16,-6 0-4 0,16-18-9 15,20-40-18-15,20-36-20 16,3-29-54-16,33-23-52 16,11-7-142-16</inkml:trace>
  <inkml:trace contextRef="#ctx0" brushRef="#br0" timeOffset="134330.1">20048 11889 508 0,'-41'0'122'16,"7"5"-67"-16,6 3 32 16,16 0-49-16,7-8-26 15,5 0-5-15,0 0-4 0,0 0-3 16,0 0-2 0,15 0 6-16,2-2 2 0,4-7-5 15,3-3-1-15,2-2 3 16,4 2 0-16,-2-1-5 15,-7 9-1-15,-2 4 2 16,-10 0-3-16,-5 0 3 16,-1 6 4-16,-3 19 4 15,0 4-4-15,-12 4-1 16,-15 6 1-16,-5 5 2 16,-1 9-3-16,-1 8-2 15,6 1 0-15,7-4 4 16,12-11 0-16,9-11-5 15,0-13 1-15,0-9-6 0,18-12-8 16,14-2-21-16,13-46 7 16,10-18-31-16,-5-16-24 15,-10-3-17-15,-16 4-2 16,-12 2 36-16,-7 12 1 16,-5 6 54-16,0 14 31 15,0 10 28-15,-5 6 4 16,-4 6 9-16,0 6-8 15,0 0-12-15,6 7-2 16,1 4-9-16,2 6-8 16,0 0-14-16,0 0-8 15,0 21-10-15,0 8-48 16,0 6-64-16,5 14-149 0</inkml:trace>
  <inkml:trace contextRef="#ctx0" brushRef="#br0" timeOffset="134996.39">20335 11968 465 0,'0'0'235'0,"-2"0"-188"16,-7 0 27-16,9 0-37 16,0 0-27-16,0 0-8 15,0 0-3-15,5 0 2 16,-3 12 4-16,-2 15-4 0,0 15 0 15,0 6-1-15,-11 5 3 16,-10 1-6-16,-7-2 3 16,2-7-4-16,9-9 4 15,2-16-3-15,6-10-2 16,7-10-1-16,2 0-23 16,0-3 12-16,5-33 18 15,25-15 1-15,4-16-1 16,5-7-2-16,7-3 2 15,-5 1-2-15,8 9-2 16,-3 12 0-16,-7 13-6 16,-9 19 5-16,-10 13 1 15,-10 8 2-15,-7 2 2 16,-3 12 5-16,0 25-4 16,-3 19-1-16,-18 6 1 0,-6 11-2 15,-3 4 0 1,-2-1-1-16,4-5 1 0,5-15-3 15,9-23 4-15,12-19-2 16,2-14-4-16,0 0-7 16,13-39 12-16,17-21-1 15,10-19-8-15,6-8-18 16,7 2-1-16,-1 6 12 16,1 13 13-16,-8 17 4 15,-11 20-2-15,-14 20 5 16,-10 9 26-16,-10 13-5 15,0 33-16-15,-5 20-2 0,-20 20-3 16,-3 10-4-16,-2 3 0 16,3-8-22-16,8-20-24 15,10-22-28-15,9-23-46 16,7-16 32-16,20-10-36 16,3 0 10-16,-9-25 85 15,7-12 14-15,-6-9 8 16,-1 4-22-16</inkml:trace>
  <inkml:trace contextRef="#ctx0" brushRef="#br0" timeOffset="135348.12">20862 12202 37 0,'2'-4'107'0,"1"2"23"16,0 2-16-16,-3 0-22 15,2 0-22-15,0 0-8 16,3 0-29-16,1 0-16 0,6 0-2 16,2-2 5-16,5-2-16 15,1-7-2-15,1-1-2 16,-3-5 0-16,-4-8-1 15,-5-2 3-15,-5-6-3 16,-4-2 0-16,0-4 1 16,0-1 1-16,-6 3 0 15,-6 8 1-15,3 3 2 16,2 11 9-16,0 7 2 16,3 8 8-16,-5 0-7 15,-3 14-14-15,-4 25-2 16,-3 21 0-16,-2 15 1 15,3 10-2-15,0 2 1 16,6-1-1-16,8-13 2 0,4-11-2 16,0-20 1-16,20-19-2 15,8-15-8-15,6-8-8 16,10-23-10-16,6-32-23 16,8-18-57-16,2-14-24 15,-5 0-101-15</inkml:trace>
  <inkml:trace contextRef="#ctx0" brushRef="#br0" timeOffset="135746.35">21362 11947 156 0,'0'0'263'0,"0"0"-164"15,0 0 0-15,0 0-37 0,0 0-22 16,0 0-22 0,0 0-4-16,0 0-4 0,0 2-6 15,-5 21-1 1,-15 15-4-16,-6 13 2 0,-4 7-1 15,-2 9 1-15,2-1-1 16,5-13 0-16,7-15 0 16,8-17 0-16,8-18-1 15,2-3-15-15,0-3 1 16,12-34 19-16,14-18-7 16,14-15 3-16,6-7-1 15,3 3 1-15,-2 3-1 16,-5 12 0-16,-5 13 1 15,-14 17 2-15,-5 16 0 0,-8 12 9 16,-6 1 15 0,-1 1-4-16,-3 32-10 0,0 17-5 15,0 19-1-15,-12 10-4 16,-2 10-1-16,3 1 0 16,-3 0-3-16,3-16-39 15,6-26-56-15,5-28-109 16,30-17-164-16</inkml:trace>
  <inkml:trace contextRef="#ctx0" brushRef="#br0" timeOffset="136145.76">22006 11846 503 0,'-16'0'227'16,"-10"-5"-176"-16,1-3 24 15,9 4-46-15,2-4-7 16,-2-2-16-16,-5 2-7 16,-4 1 3-16,-5 7-2 15,-5 0-2-15,-3 13-4 16,-1 18 0-16,2 4 4 16,9 2 0-16,12-3-2 15,11-4 3-15,5-1-1 16,3-2 4-16,22-4-4 0,12-6 2 15,4-3 2 1,-1-2-1-16,-8 1-1 0,-10-1-1 16,-8 7 2-16,-11 3 0 15,-3 4 2-15,0 3-2 16,-19 0 1-16,-13 0-1 16,-5-5-6-16,-4-5-9 15,-1-6-19-15,3-5-18 16,11-6-35-16,15-2-70 15,13-8-14-15,9-22-203 16</inkml:trace>
  <inkml:trace contextRef="#ctx0" brushRef="#br0" timeOffset="136496.12">21971 11946 315 0,'0'-7'233'0,"0"5"-179"16,0-2 33-16,0 0-34 15,0 4-41-15,8 0-7 16,9 0 14-16,7-3-9 16,6 2-4-16,0-2-3 15,-5-1-2-15,1 0 1 16,-11 2-2-16,-4 0 2 16,-3 2-3-16,-6 0 2 15,-2 0 2-15,0 0 9 16,0 0 3-16,-4 0-14 15,-15 16 1-15,-2 12-3 0,-1 7 1 16,3 11 0-16,2 5 2 16,4 3-2-16,6 2 3 15,7-6-3-15,0-14-1 16,0-13 1-16,14-12-16 16,7-11-7-16,2-6-7 15,1-38-11-15,4-22-70 16,0-13-66-16,-5-7-95 15</inkml:trace>
  <inkml:trace contextRef="#ctx0" brushRef="#br0" timeOffset="136633.03">22257 11597 400 0,'0'-5'166'0,"0"5"-64"16,0 0-11-16,0 0-40 16,0 0-34-16,4 0-14 15,-4 5-2-15,0 18-15 16,0 6-57-16,0 7-87 15,0 9-145-15</inkml:trace>
  <inkml:trace contextRef="#ctx0" brushRef="#br0" timeOffset="136946.82">22407 11980 389 0,'0'30'226'0,"0"7"-145"16,0 0 15-16,-8 13-60 15,1 2-14-15,3-1-11 0,2-9-11 16,2-9 2-16,0-12-1 16,9-13 0-16,7-8-1 15,-5 0 2-15,0-11 1 16,4-22-1-16,-4-12 0 16,-1-16-3-16,-1-7 1 15,-7 2-4-15,-2 3 5 16,0 18 0-16,0 17 0 15,0 11-1-15,0 15 4 16,-17 2-3-16,-13 8-5 16,-6 31-6-16,-7 13-20 15,-2 11-20-15,9-8-34 16,18-13-77-16,18-20-29 0</inkml:trace>
  <inkml:trace contextRef="#ctx0" brushRef="#br0" timeOffset="137347.04">22754 11887 498 0,'13'-2'97'0,"2"2"15"16,-13-2-46-16,0-2-19 16,0 4-27-16,-2 25-10 15,0 17-8-15,-19 13 2 16,-8 9-2-16,0 5-2 15,-3-5-2-15,5-10 4 0,8-19-1 16,10-21-1-16,7-11-5 16,0-3-4-16,7-11 13 15,16-20-3-15,9-19-1 16,7-12 0-16,8-4-9 16,-4-4-7-16,1 5 3 15,-3 12 5-15,-4 9 8 16,-3 17 0-16,-4 13 3 15,-9 12 2-15,-7 2 18 16,-12 32-12-16,-2 26-7 16,0 17 2-16,-7 12 2 15,-11 6-3-15,-3 1-3 0,3-12-4 16,11-12-17-16,7-30-50 16,0-19-123-16,30-11-260 15</inkml:trace>
  <inkml:trace contextRef="#ctx0" brushRef="#br0" timeOffset="137575.35">23559 11891 551 0,'-9'0'74'15,"9"0"-61"-15,0 5 0 16,-4 11-63-16,4 15-168 16</inkml:trace>
  <inkml:trace contextRef="#ctx0" brushRef="#br0" timeOffset="137715.1">23608 12186 467 0,'-28'16'379'15,"5"-6"-360"-15,8-1 49 16,15-9-61-16,0 0-11 0,0 0-46 16,0 0-37-16,19-5-158 15</inkml:trace>
  <inkml:trace contextRef="#ctx0" brushRef="#br0" timeOffset="140734.23">23602 11883 396 0,'-18'0'61'0,"0"0"-3"0,2 0-17 16,16 0-29-16,0 0-9 15,0 0-1-15,0 0-1 16,2-1 1-16,7-2 2 16,-2 3 4-16,-3 0 4 15,2 0 3-15,-4 0-3 16,-2 3-6-16,0 6-3 16,0 2-2-16,0-5 0 15,0-2 0-15,0-4-1 16,0 2 1-16,0-2-2 15,0 0 2-15,0 0 0 16,0 0 1-16,0 0-5 16,0 0-3-16,0 0-3 0,0 0-2 15,0-6 12-15,9-4-2 16,4-1 2-16,-1 3-2 16,-1 0 1-16,-2 3 3 15,-1 5-2-15,-3 0 3 16,-3 0 4-16,-2 0 2 15,0 0 5-15,0 0-4 16,0 0-7-16,-7 10-3 16,-7 3 1-16,0-3-1 15,0-5 0-15,7-3 1 16,3-2-4-16,-1 0-6 16,3 0-14-16,2-7 1 0,0-10-20 15,0-3-32-15,0 10-48 16</inkml:trace>
  <inkml:trace contextRef="#ctx0" brushRef="#br0" timeOffset="175445.7">24313 11798 283 0,'0'-39'318'0,"0"23"-295"16,-18-4 53-16,16 20-31 15,2-6-33-15,0-1-6 0,0 0-3 16,0 7 1-1,0 0 0-15,0 0 9 0,4 0 15 16,-4 20 2-16,0 28-11 16,0 21-8-16,-18 17-5 15,-10 10-6-15,3-9 1 16,4-13-1-16,10-22 1 16,1-23-2-16,10-14 2 15,0-15-3-15,0 0-3 16,0-8 3-16,0-26 4 15,5-16-3-15,14-16-8 16,4-12-5-16,5-5-5 16,10-2 2-16,1-2 4 15,6 9-3-15,-2 12 7 16,-9 19 5-16,-6 22 3 0,-9 17-1 16,-10 8 1-16,-5 0 1 15,1 7 10-15,-3 19 9 16,-2 14-7-16,0 3-4 15,0 7-2-15,0 8-4 16,-11 6-2-16,-10 16 0 16,1 5-12-16,3 9-21 15,2-5-46-15,9-18-49 16,6-18-72-16</inkml:trace>
  <inkml:trace contextRef="#ctx0" brushRef="#br0" timeOffset="175929.08">24762 11825 222 0,'-21'-21'356'0,"6"3"-317"16,-2 1 24-16,15 17-26 15,-1 0-28-15,3 0-4 16,0 0 2-16,0 0 4 15,0 0-4-15,0 9 6 16,-8 27-7-16,-16 21 1 16,-3 9-1-16,3 4 0 15,9-8-1-15,10-12-3 16,5-12-2-16,0-16-1 0,0-11 1 16,18-10-1-16,12-1 0 15,8-18-2-15,5-25-11 16,2-18-7-16,2-14-11 15,-4-7-2-15,2-1 24 16,0 5 8-16,-3 12 2 16,-14 16 1-16,-13 14 0 15,-12 20 4-15,-3 15 10 16,-5 1 10-16,-14 1-11 16,-1 17-5-16,2 7-2 15,-6 11-1-15,0 12 4 0,-4 13 2 16,7 12 3-1,8 4-3-15,3-4-8 0,5-2-3 16,5-17-4-16,0-14-33 16,0-17-41-16,3-14-39 15,27-9-54-15</inkml:trace>
  <inkml:trace contextRef="#ctx0" brushRef="#br0" timeOffset="176512.9">25199 11753 627 0,'-25'6'63'15,"2"0"12"-15,19 7-28 16,-4 9-29-16,4 10-12 0,-3 7-4 16,0 6-1-16,-5 7 1 15,-3 6-3-15,-2-2 1 16,-1-6-1-16,4-15 2 15,9-16-2-15,3-15-7 16,2-4-11-16,0 0 11 16,5-29 4-16,14-18-19 15,6-18-1-15,5-5-6 16,0-3-3-16,4 4-3 16,5 7 16-16,0 6 13 15,-5 11 7-15,1 15-2 16,-8 12 4-16,-8 14 4 0,-10 4 12 15,-4 4 14-15,-5 30-9 16,0 9-12-16,-9 15-5 16,-15 4-1-16,-5 6-5 15,1 5 3-15,3-9 0 16,4-14 4-16,15-19-1 16,3-23-4-16,3-8 3 15,0-2 0-15,3-29-4 16,19-13-1-16,8-11 1 15,5-9-10-15,4 2-8 16,0 7-4-16,2 6 1 16,-1 11 12-16,-8 12 6 15,-4 7 1-15,-8 13 1 0,-6 6 1 16,-7 0 8 0,-7 23 14-16,0 18-9 0,0 15-2 15,-9 12-5-15,-14 13-4 16,4 10-2-16,3-8-13 15,4-15-65-15,12-10-129 16</inkml:trace>
  <inkml:trace contextRef="#ctx0" brushRef="#br0" timeOffset="176829.17">25832 11846 588 0,'-27'0'111'0,"14"0"-64"16,13 0-18-16,0 0-22 15,30 0-2-15,10 0-2 16,6 0-3-16,-4 0 0 16,-6 0 0-16,-6 8 0 15,-12 9-1-15,-6 3 2 16,-12 5 3-16,0 8 4 15,-4 1 1-15,-24 5-5 16,-6 4-3-16,-4-3 1 16,-1-7-5-16,3-7-9 15,6-17-14-15,2-9-33 16,15-2-46-16,13-33-35 0,0-13-92 16</inkml:trace>
  <inkml:trace contextRef="#ctx0" brushRef="#br0" timeOffset="177052.74">26087 11308 323 0,'-9'0'210'0,"7"0"-96"16,-8 0-35-16,-1 14-31 16,-8 28-11-16,-1 15-17 15,-5 9-4-15,-1 9-7 16,-4 16-3-16,-2 7-6 0,2-3 0 15,7-8-1-15,7-17-12 16,12-14-20-16,4-18-29 16,0-12-49-16,16-9-81 15,26-9-254-15</inkml:trace>
  <inkml:trace contextRef="#ctx0" brushRef="#br0" timeOffset="177445.02">26214 11904 672 0,'-18'0'41'0,"1"0"34"15,17 10-47-15,0 1-19 16,9-3-6 0,19-4-2-16,9-4 0 0,2 0-6 15,0-15-6-15,-4-11 4 16,-8-9 5-16,-3-1 1 15,-4-3 1-15,-4-3 0 16,-2 5 2-16,-4 2-1 16,-10 7-1-16,0 14 3 15,0 6-3-15,-17 8 1 16,-13 0 1-16,-9 8 2 16,-2 26-1-16,1 9 4 15,1 11 2-15,7 4 0 0,9-1-1 16,5 4-2-1,11-1-1-15,7-8-4 0,0-7-1 16,16-11-2-16,18-16-3 16,11-16-19-16,0-2-8 15,1-16-39-15,-4-19-60 16,6-3-73-16</inkml:trace>
  <inkml:trace contextRef="#ctx0" brushRef="#br0" timeOffset="177762.4">26706 11732 561 0,'0'6'122'15,"-11"4"-35"-15,1 3-20 16,3 20-39-16,1 10-22 0,-1 3-3 16,3 4-3-16,-9 6-1 15,2 6-3-15,-5-2 3 16,2-12 3-16,6-17-2 15,0-15 2-15,6-13 1 16,2-3-3-16,0-5-3 16,16-28 4-16,12-15-3 15,9-11-2-15,-1-11 2 16,6 5 0-16,-7 1-2 16,-1 10 4-16,-9 18-4 15,-5 16 0-15,-1 13-15 16,-3 7-15-16,0 17-22 0,-2 27-46 15,9 22-86-15</inkml:trace>
  <inkml:trace contextRef="#ctx0" brushRef="#br0" timeOffset="178362.38">27958 11803 531 0,'-44'-19'158'0,"3"6"-109"16,11 9 29-1,14 4-38-15,0 0-13 0,2 0-18 16,2 11-6-16,1 22-5 16,-1 15 4-16,5 11-2 15,3-3-3-15,4-6 4 16,0-15-3-16,6-12 2 16,18-11-3-16,3-12 2 15,6 0-2-15,-1-29-4 16,2-16 0-16,-4-9 1 15,-4 0 5-15,-11 3 1 16,-7 7 1-16,-8 11 0 16,0 13 4-16,-15 9 0 15,-12 11 0-15,-5 0-4 0,-7 22-2 16,-2 20-6-16,-1 2-43 16,9-6-59-16,27-4-91 15,6-5-191-15</inkml:trace>
  <inkml:trace contextRef="#ctx0" brushRef="#br0" timeOffset="178912.35">28660 11644 323 0,'0'-24'273'0,"-5"1"-233"0,-20-6 48 16,4 21-55-16,12-6-25 16,-1-9-6-16,1 2-1 15,0 0-1-15,-5 1-2 16,1 0 2-16,-2 5-1 16,2 4 3-16,2 5 0 15,-1 6 3-15,1 0 1 16,2 0 6-16,-3 2-6 15,0 23-7-15,-2 14 2 16,-1 11 1-16,-4 21-1 16,-1 19-2-16,-1 16 1 0,2 4 1 15,3-5-1-15,6-14 0 16,4-10-1-16,1-14 2 16,1-20-1-16,4-16 0 15,0-20-5-15,-2-9-14 16,-1-2 7-16,-3-7-5 15,-7-26-4-15,-4-16 11 16,-9-13 7-16,-4-1 3 16,-6 7 1-16,0 9 3 15,7 10 3-15,8 5 0 16,7 10 7-16,9 3 7 16,5 5-1-16,0 3 1 15,19 5-3-15,18 2 7 0,16 4-12 16,16 0-5-1,12 0-7-15,9 19 1 0,2 1-18 16,-6-8-76-16,16 9-198 16</inkml:trace>
  <inkml:trace contextRef="#ctx0" brushRef="#br0" timeOffset="180045.19">29603 11454 422 0,'6'-18'185'0,"-6"10"-111"16,0-1 26-16,0 9-37 15,0 0-33-15,0 0-9 16,0 9-6-16,0 11 0 16,-13 24-8-16,-10 20-2 15,-9 24 0-15,-9 19-1 16,2 8-6-16,1-2 2 16,10-19-1-16,13-27-6 15,15-30-12-15,0-23-19 16,0-14-22-16,0 0-11 15,19-30-12-15,5-22-8 0,11-14 5 16,-6-11 28-16,1 2 35 16,-4-1 5-16,-7 2 18 15,-2 3 21-15,0 2 22 16,-4 14 13-16,2 9-1 16,-2 13 0-16,-1 7-8 15,-1 6-2-15,-2 10-12 16,-1 2-6-16,-4 3-1 15,-4 1-6-15,0 4-2 16,0 0-2-16,0 0-2 16,0 0-5-16,0 7-4 15,0 11 4-15,0 11 12 0,3 15-8 16,-3 12-1-16,0 8 0 16,0 4 2-16,0 7-2 15,0-2 0-15,0 5-6 16,0 1-4-16,0-9-1 15,0-14-2-15,0-13 1 16,2-15 0-16,7-12 0 16,-5-10-1-16,2-4 1 15,-2-2 0-15,-2 0 1 16,7-4 1-16,5-16 6 16,4-12-4-16,10-17-2 15,0-16-1-15,4-11-1 16,0-15-1-16,3-7-7 15,-6-1-8-15,1 6-15 0,-4 12-26 16,-3 14-18-16,-7 14-48 16,5 16-90-16,2 18-222 15</inkml:trace>
  <inkml:trace contextRef="#ctx0" brushRef="#br0" timeOffset="180545.92">30172 11626 149 0,'-5'-4'451'0,"2"2"-424"16,-6-8 67-16,9 10-43 16,0 0-39-16,0 0-2 15,0 0 0-15,0 0-2 16,0 0 9-16,0 12 8 16,-5 19-9-16,-3 17-8 15,-11 16-2-15,3 8-2 0,4 3-3 16,8-7 1-1,4-13-2-15,0-18 0 0,14-21 0 16,10-12 0-16,9-4 2 16,4-19 0-16,0-22 1 15,2-15-8-15,-7-2 3 16,-4-8-6-16,-13 0 4 16,-7 2 1-16,-8 4 0 15,0 12 5-15,-12 17-2 16,-11 12 1-16,-4 15-1 15,-5 4-4-15,-8 0-10 16,1 25-19-16,-4 12-19 16,3 5-67-16,13 9-96 15</inkml:trace>
  <inkml:trace contextRef="#ctx0" brushRef="#br0" timeOffset="181212.09">30671 11401 611 0,'2'-17'26'15,"-2"-2"66"-15,0 18-39 16,4 1-27-16,5 0-12 15,-1 0-6-15,-2 0 3 16,-3 5 6-16,-3 24 3 0,0 17-9 16,-17 16-7-16,-19 19 0 15,-10 18-4-15,-3 7-2 16,2 8-12-16,7-13-4 16,17-22-4-16,14-27 11 15,9-25-13-15,0-21-7 16,2-6 6-16,19-23-1 15,6-33-12-15,8-19-16 16,1-13 1-16,7-5 11 16,-2-2 3-16,-5 5 27 15,-1 6 10-15,-8 13 4 16,-3 13 19-16,-7 14 25 0,-2 14 2 16,-6 13 5-16,-7 11-8 15,-2 6-10-15,0 0-10 16,0 0-15-16,0 8-4 15,0 15 2-15,0 8-1 16,0 14-3-16,-9 13 0 16,-2 12 0-16,-1 14-4 15,1 4 3-15,4 8-3 16,1-7 1-16,6-10 9 16,0-15 2-16,0-21-3 15,8-16-5-15,3-14 1 16,0-11-3-16,4-2 4 0,6-15 12 15,1-24-11-15,4-17-5 16,-1-16-2-16,3-11-1 16,-3-9-7-16,1-1-2 15,-2 8-18-15,-1 3-19 16,-4 16-31-16,-5 18-36 16,0 12-59-16</inkml:trace>
  <inkml:trace contextRef="#ctx0" brushRef="#br0" timeOffset="181424.56">31211 11744 677 0,'-5'0'89'16,"1"0"-54"-16,-7 0 40 15,11 0-56-15,11 0-17 16,25 0-3-16,9 0 1 16,-2 0-35-16,1-12-88 15,11 8-197-15</inkml:trace>
  <inkml:trace contextRef="#ctx0" brushRef="#br0" timeOffset="181927.9">31782 11336 607 0,'-9'0'41'15,"7"-6"37"-15,2 6-19 16,0 0-44-16,2 0-11 15,20 0 5-15,13 0-4 16,4 0 0-16,-2 0-5 16,-3 11 2-16,-4-1 0 15,-4 3 2-15,-15-3-4 16,-7 0 1-16,0-1 0 0,-4-4 2 16,0 4 0-16,-15 3-3 15,-13 10-2-15,-8 6-1 16,-13 12-2-16,-8 7 3 15,-5 13-3-15,-1 10 3 16,9 8 1-16,10 4 0 16,11-3 2-16,10-11 5 15,8-12 2-15,8-13-1 16,7-14 2-16,0-10 0 16,2-6-4-16,16-7 3 15,5-4-6-15,3-2 2 16,1 0-2-16,1 0-2 0,-5 0 1 15,2 0-7-15,-6 0-13 16,-4 0-20-16,-3 0-39 16,-7 0-85-16,4 0-102 15</inkml:trace>
  <inkml:trace contextRef="#ctx0" brushRef="#br0" timeOffset="182137.04">31747 11585 586 0,'-14'0'128'0,"12"0"-89"16,2 0 43-16,0-2-53 16,0 2-25-16,0 0-5 15,12 2 0-15,10 17-6 16,6 3-19-16,2 7-24 15,-9 2-73-15,11 6-114 16</inkml:trace>
  <inkml:trace contextRef="#ctx0" brushRef="#br0" timeOffset="182544.67">32049 11782 326 0,'-8'0'278'0,"6"4"-262"0,-11 6 63 15,10 13-22-15,3 2-39 16,0 0 1-16,9 2-4 16,15-7-4-16,-1-3-7 15,7-7-2-15,0-6 1 16,-4-4-2-16,4 0-5 15,-4-10-5-15,-3-19-2 16,-4-6-9-16,-8-10 2 16,-4-3 1-16,-7 0 11 15,0 5 6-15,0 7 2 0,-16 7 11 16,-9 10 3-16,-10 15 8 16,-7 4-10-16,-3 17-10 15,-2 25 1-15,6 12-2 16,11 5 1-16,11 1-6 15,8 3 4-15,9-5-11 16,2-7-17-16,0-7-41 16,13-13-112-16,27-2-185 15</inkml:trace>
  <inkml:trace contextRef="#ctx0" brushRef="#br0" timeOffset="182953.85">32463 11599 384 0,'0'-6'107'0,"0"6"-13"16,0 0-5-16,0 0-44 16,0 0-29-16,0 0 4 15,2 0-1-15,-2 0-8 16,0 4 6-16,0 17 0 15,0 8-4-15,-9 13-6 16,-10 7-5-16,-1 9-2 16,-1 5 0-16,2-1 3 15,1-3-6-15,4-11 7 0,7-17-5 16,5-17-1-16,2-9 1 16,0-5-6-16,0 0-2 15,2-21 9-15,13-6 0 16,-2 0 0-16,-4 4 1 15,-5 5-1-15,2 5 2 16,-6 7 0-16,2 4-1 16,-2 2-4-16,0 0-3 15,0 0-8-15,0 0-16 16,0 0-30-16,0 0-46 16,0 0-98-16</inkml:trace>
  <inkml:trace contextRef="#ctx0" brushRef="#br0" timeOffset="183437.93">31977 11933 386 0,'-2'0'92'0,"2"0"-28"15,-7 0 33-15,3 0-54 16,4 13-24-16,0 1 7 16,0 5 3-16,0 1-3 0,0 5 5 15,0 2-4-15,2 2-2 16,4-4-15-16,3-2-7 15,6-5-3-15,-2-5-1 16,8-3-8-16,2-6-19 16,3-4-20-16,4 0-31 15,6-8-91-15,10-11-182 16</inkml:trace>
  <inkml:trace contextRef="#ctx0" brushRef="#br0" timeOffset="184162.82">32520 11676 284 0,'0'-12'191'0,"0"1"-131"15,0 1 46-15,0 4-29 16,0-1-50-16,0 3-8 16,0 4 1-16,0 0 0 0,0 0-10 15,0 0-6-15,0 23 1 16,0 8 2-16,0 11 3 16,-9 1 2-16,-3 1 1 15,6-12 5-15,3-7-5 16,3-12-4-16,0-9-5 15,0-4-1-15,0 0-3 16,0 0 1-16,0-1 5 16,0-22-3-16,19-11-3 15,3-9 2-15,6-9-2 16,4 2-5-16,3 3-3 16,2 1-6-16,0 8 4 15,-3 10 4-15,-4 7 2 16,-2 13-1-16,-8 6-3 0,1 2-9 15,-2 0-14-15,-8 6-21 16,-4 13-51-16,0 8-113 16</inkml:trace>
  <inkml:trace contextRef="#ctx0" brushRef="#br0" timeOffset="184560.8">32877 11850 371 0,'-3'0'295'15,"-1"0"-277"-15,-5 0 61 16,4 4-28-16,5 1-40 16,0 1-8-16,0 11 3 15,-4 11-2-15,-6 11 11 16,-1 9 1-16,2-1 6 15,7-1-4-15,2-8-6 16,0-12-5-16,11-9-3 16,10-13-3-16,9-4-4 15,4-10-6-15,-2-30-8 16,-2-7-4-16,-4-7 0 16,-6-2 4-16,-13 4 3 15,-4 2 14-15,-3 9 0 0,0 10 6 16,-17 12 15-16,-17 11-3 15,-10 8-11-15,-11 0-7 16,-7 11-8-16,2 9-34 16,7 3-38-16,12 0-96 15,9 4-170-15</inkml:trace>
  <inkml:trace contextRef="#ctx0" brushRef="#br0" timeOffset="185000.78">32463 11854 372 0,'11'-6'54'0,"-6"-1"22"16,-3 3 9-16,1-1-51 15,-3-4-21-15,0 0 0 16,0-2-3-16,0 2-3 0,2 3 3 15,0 4 14-15,0 2 4 16,-2 0-11-16,0 0-4 16,0 0-3-16,0 23-2 15,-11 5 3-15,-1 6 8 16,-4 5-11-16,2-3 2 16,1-3 1-16,1-7-5 15,3-7-4-15,4-7-3 16,3-4-26-16,2-5-75 15,0-1-200-15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E310E-D62A-48BE-B595-AD093F69FCCE}" type="datetimeFigureOut">
              <a:rPr lang="en-CA" smtClean="0"/>
              <a:t>2021-07-18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E94C2-43B9-43A9-9999-D728DDDCAB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5619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EEA-7110-4928-98C7-5A41C83E4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9EB68-60C5-46C8-A4D6-FDE3BCDB1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CA61F-A607-4ECE-BFA8-7E093228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2021-07-18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861BF-C5B9-4CCB-8CEF-1420EFB2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B4838-002A-4BCF-A7B1-94ABB311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62BF-6FC2-4428-9314-2B9068CB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43C9E-7BD6-420D-844A-A55D07E43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6EB43-3D20-495F-BD97-95110B65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2021-07-18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7BA0B-D5D2-4EEB-9FA8-4B782A15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639F6-6617-40E2-9040-2323EE21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076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F4C27-1408-4756-A4F5-6C32839FC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71D8E-37BF-4DCF-AA8B-3FAEAD049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7BBEF-CD85-4FCB-B4E8-BEE7B4E7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2021-07-18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BF4F5-2740-4C66-83E5-86C7EEC9F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FED97-6F33-4C87-A391-8CAC262F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86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20DF-3410-4592-9416-CD05A55E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992CC-328C-4C17-A453-73DA5AC53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2DC7B-E962-4E2B-8611-902C5518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2021-07-18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C98BB-AB28-44C0-BECF-73552C5B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BD381-D774-4838-B6E0-05656966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90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6EA8-5D77-477A-8CEC-B18D774F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DB623-1634-4DB1-B428-3DCCEBBC1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718C8-2446-45C9-BA8D-75BF67DB9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2021-07-18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787B-E8CB-4E8A-A0A5-F265E84F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E85CF-7928-4056-922E-7297E099A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077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F0BC-DB84-4EF6-B239-69B234948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97A2B-EEDA-40F5-A834-2D5F7D070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5F1CD-4825-434F-ABD9-F05C279D8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8E251-BAAD-4BB4-B36A-EB7159B4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2021-07-18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8284-6A4A-49C4-A377-AF7E7B14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4D562-4C5F-486C-A966-04D2A042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051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CD5F-BF94-41C9-9CEA-2ED3ABAC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99A67-1AF5-49C1-A2EF-A49174FEF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27E3B-E41B-42BD-B991-1A86DD52B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33EC78-EEAB-4F83-9CCD-1A22C4FEE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33FD7-79A7-40B1-9F1D-037110954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5A26F0-BC91-483F-86A2-92E3A676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2021-07-18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78B1BE-5378-49EC-9198-4E3FFE2E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F42D7-4FEA-4523-ABC5-B2099B76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114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8676-55FF-499C-8573-BA7E6E69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45FF0-F056-4AE4-86B9-E208CB5B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2021-07-18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21D87-04B5-4C60-BE73-EFA09DA9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49DEB-6DE8-447E-B7A3-083ACBD3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937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91AB0F-5821-496A-99CC-D183266AC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2021-07-18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35BEB-7E9B-4B00-92D4-E0DAF68C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98D97-449F-46E7-A7B2-9759577A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68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A39DA-9442-4853-85F0-0B674E94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929E9-F5C0-4A79-9975-F5BD1A936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1F185-C47D-4D2B-91CF-24EE618A4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F5B35-2CC0-4EF5-9AAC-65C27FD8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2021-07-18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90D4C-A465-41D9-A1A1-AB0A6260C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B63D0-BECA-44E2-8243-7816E1CC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92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3E9F-57D1-4F9A-9572-26D8BDA1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44291D-69C5-45F3-B714-E6E9EF7E4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D86F6-9188-4479-83E2-BF704C0C8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1B61E-E3EF-4683-9C78-044558E7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2021-07-18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CCA82-82CD-4994-8979-FF9552D2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4ED23-EE0A-4443-8292-10917433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36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B86762-F64A-4BF9-8D2A-A999194B2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897DC-C0FF-4B62-936A-484892249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35DFE-19BB-4AC5-9583-4096A7FC1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5275B-2097-48DE-B656-43971ABD0F10}" type="datetimeFigureOut">
              <a:rPr lang="en-CA" smtClean="0"/>
              <a:t>2021-07-18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48660-F27C-410E-82B4-CE926C720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11B4C-77B3-4C16-ACB6-AF2F4659E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282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customXml" Target="../ink/ink11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4.xml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0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3.png"/><Relationship Id="rId5" Type="http://schemas.openxmlformats.org/officeDocument/2006/relationships/image" Target="../media/image5.tmp"/><Relationship Id="rId10" Type="http://schemas.openxmlformats.org/officeDocument/2006/relationships/customXml" Target="../ink/ink5.xml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customXml" Target="../ink/ink6.xml"/><Relationship Id="rId4" Type="http://schemas.openxmlformats.org/officeDocument/2006/relationships/image" Target="../media/image5.tmp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0" Type="http://schemas.openxmlformats.org/officeDocument/2006/relationships/customXml" Target="../ink/ink7.xml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5.tmp"/><Relationship Id="rId7" Type="http://schemas.openxmlformats.org/officeDocument/2006/relationships/image" Target="../media/image3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2.png"/><Relationship Id="rId4" Type="http://schemas.openxmlformats.org/officeDocument/2006/relationships/image" Target="../media/image270.png"/><Relationship Id="rId9" Type="http://schemas.openxmlformats.org/officeDocument/2006/relationships/customXml" Target="../ink/ink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customXml" Target="../ink/ink10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1A2F2-AA17-4F46-A308-BE0981306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US" altLang="zh-CN" sz="7400" dirty="0">
                <a:solidFill>
                  <a:srgbClr val="FFFFFF"/>
                </a:solidFill>
              </a:rPr>
              <a:t>Simon’s Algorithm</a:t>
            </a:r>
            <a:endParaRPr lang="en-CA" sz="7400" dirty="0">
              <a:solidFill>
                <a:srgbClr val="FFFFFF"/>
              </a:solidFill>
            </a:endParaRP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2330F-6836-4A2E-A70F-6F4CA57CB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solidFill>
                  <a:srgbClr val="FEFFFF"/>
                </a:solidFill>
              </a:rPr>
              <a:t>Finding periodicity of a function</a:t>
            </a:r>
            <a:endParaRPr lang="en-CA" sz="3200" dirty="0">
              <a:solidFill>
                <a:srgbClr val="FEFFFF"/>
              </a:solidFill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45191-0D81-41FE-91C7-9B599EDA9DBD}"/>
              </a:ext>
            </a:extLst>
          </p:cNvPr>
          <p:cNvSpPr txBox="1"/>
          <p:nvPr/>
        </p:nvSpPr>
        <p:spPr>
          <a:xfrm>
            <a:off x="9269097" y="5164732"/>
            <a:ext cx="280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不正经讲师：理科宅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Hunt</a:t>
            </a:r>
            <a:endParaRPr lang="en-CA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443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48654C3-0CE7-419C-B8B9-BF325F9A0DD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58506" y="800392"/>
                <a:ext cx="10264697" cy="1212102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>
                    <a:solidFill>
                      <a:srgbClr val="FFFFFF"/>
                    </a:solidFill>
                  </a:rPr>
                  <a:t>Example – Step 8 (Solve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sSup>
                      <m:sSupPr>
                        <m:ctrlPr>
                          <a:rPr lang="en-US" sz="4000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4000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4000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4000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CA" sz="4000" dirty="0">
                    <a:solidFill>
                      <a:srgbClr val="FFFFFF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48654C3-0CE7-419C-B8B9-BF325F9A0D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58506" y="800392"/>
                <a:ext cx="10264697" cy="1212102"/>
              </a:xfrm>
              <a:blipFill>
                <a:blip r:embed="rId2"/>
                <a:stretch>
                  <a:fillRect l="-20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7C81EA-2F90-4D73-8161-7E50361B68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9322" y="2447869"/>
                <a:ext cx="10251411" cy="4139434"/>
              </a:xfrm>
            </p:spPr>
            <p:txBody>
              <a:bodyPr/>
              <a:lstStyle/>
              <a:p>
                <a:r>
                  <a:rPr lang="en-US" altLang="zh-CN" dirty="0"/>
                  <a:t>Remember that every bit string is a ROW vector.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=[0,1]</m:t>
                    </m:r>
                  </m:oMath>
                </a14:m>
                <a:r>
                  <a:rPr lang="en-US" altLang="zh-CN" dirty="0"/>
                  <a:t> is 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1×2</m:t>
                    </m:r>
                  </m:oMath>
                </a14:m>
                <a:r>
                  <a:rPr lang="en-US" altLang="zh-CN" dirty="0"/>
                  <a:t> matrix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altLang="zh-CN" dirty="0"/>
                  <a:t> where s1 and s2 are the two digits of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CA" dirty="0"/>
                  <a:t>.</a:t>
                </a:r>
              </a:p>
              <a:p>
                <a:r>
                  <a:rPr lang="en-CA" dirty="0"/>
                  <a:t>In textbook,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CA" b="1" dirty="0"/>
                  <a:t> </a:t>
                </a:r>
                <a:r>
                  <a:rPr lang="en-CA" dirty="0"/>
                  <a:t>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CA" dirty="0"/>
                  <a:t> column  vector (not the zero bit). This is quite confusing.</a:t>
                </a:r>
                <a:r>
                  <a:rPr lang="en-CA" b="1" dirty="0"/>
                  <a:t> </a:t>
                </a:r>
                <a:r>
                  <a:rPr lang="en-CA" dirty="0"/>
                  <a:t>So, in this example,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b="1" dirty="0"/>
                  <a:t> </a:t>
                </a:r>
                <a:r>
                  <a:rPr lang="en-CA" dirty="0"/>
                  <a:t>is just a binary number 0.</a:t>
                </a:r>
              </a:p>
              <a:p>
                <a:r>
                  <a:rPr lang="en-CA" dirty="0"/>
                  <a:t>Solve the linear system and take the </a:t>
                </a:r>
                <a:r>
                  <a:rPr lang="en-CA" dirty="0">
                    <a:solidFill>
                      <a:srgbClr val="FF0000"/>
                    </a:solidFill>
                  </a:rPr>
                  <a:t>NON-ZERO</a:t>
                </a:r>
                <a:r>
                  <a:rPr lang="en-CA" dirty="0"/>
                  <a:t> solution.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7C81EA-2F90-4D73-8161-7E50361B68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322" y="2447869"/>
                <a:ext cx="10251411" cy="4139434"/>
              </a:xfrm>
              <a:blipFill>
                <a:blip r:embed="rId3"/>
                <a:stretch>
                  <a:fillRect l="-1071" t="-25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>
            <a:extLst>
              <a:ext uri="{FF2B5EF4-FFF2-40B4-BE49-F238E27FC236}">
                <a16:creationId xmlns:a16="http://schemas.microsoft.com/office/drawing/2014/main" id="{8628A6F2-23AF-4AF0-8936-CA64F276A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596" y="6170770"/>
            <a:ext cx="6590807" cy="62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D1D14D9-620E-41BD-894C-6F6285251586}"/>
                  </a:ext>
                </a:extLst>
              </p14:cNvPr>
              <p14:cNvContentPartPr/>
              <p14:nvPr/>
            </p14:nvContentPartPr>
            <p14:xfrm>
              <a:off x="1551960" y="253080"/>
              <a:ext cx="9857520" cy="6335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D1D14D9-620E-41BD-894C-6F628525158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42600" y="243720"/>
                <a:ext cx="9876240" cy="635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8961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Time complexity of Simon’s Algorithm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7C81EA-2F90-4D73-8161-7E50361B68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9322" y="2447869"/>
                <a:ext cx="10513878" cy="4139434"/>
              </a:xfrm>
            </p:spPr>
            <p:txBody>
              <a:bodyPr/>
              <a:lstStyle/>
              <a:p>
                <a:r>
                  <a:rPr lang="en-US" dirty="0"/>
                  <a:t>In this algorithm, we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function evaluations.</a:t>
                </a:r>
              </a:p>
              <a:p>
                <a:r>
                  <a:rPr lang="en-US" dirty="0"/>
                  <a:t>Solving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CA" dirty="0"/>
                  <a:t>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steps if you use Gaussian elimination.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7C81EA-2F90-4D73-8161-7E50361B68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322" y="2447869"/>
                <a:ext cx="10513878" cy="4139434"/>
              </a:xfrm>
              <a:blipFill>
                <a:blip r:embed="rId2"/>
                <a:stretch>
                  <a:fillRect l="-1044" t="-25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2EA28568-5395-41E6-8F23-EB59A2E43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065" y="3619574"/>
            <a:ext cx="5223269" cy="323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55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Summary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F717D-BDA4-4880-9B3D-A9EFFEFAC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543175"/>
            <a:ext cx="9854987" cy="4147344"/>
          </a:xfrm>
        </p:spPr>
        <p:txBody>
          <a:bodyPr anchor="t"/>
          <a:lstStyle/>
          <a:p>
            <a:pPr marL="514350" indent="-514350">
              <a:buAutoNum type="arabicPeriod"/>
            </a:pPr>
            <a:r>
              <a:rPr lang="en-US" dirty="0"/>
              <a:t>Simon’s algorithm significantly reduces the time complexity of period finding, from exponential to polynomial.</a:t>
            </a:r>
          </a:p>
          <a:p>
            <a:pPr marL="971550" lvl="1" indent="-514350"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672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Periodic function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5A73821-4F75-405A-A6EA-15AF1A824F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9322" y="2482449"/>
                <a:ext cx="10432493" cy="42908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, is periodic if 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CA" dirty="0"/>
                  <a:t>.</a:t>
                </a:r>
              </a:p>
              <a:p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Example: A function has the following values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This function has period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dirty="0"/>
                  <a:t> since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for all x.</a:t>
                </a:r>
                <a:endParaRPr lang="en-CA" b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5A73821-4F75-405A-A6EA-15AF1A824F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322" y="2482449"/>
                <a:ext cx="10432493" cy="4290884"/>
              </a:xfrm>
              <a:blipFill>
                <a:blip r:embed="rId2"/>
                <a:stretch>
                  <a:fillRect l="-1227" t="-227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1CB5E1B-8A04-4EAB-9F4C-7744A10E2E0A}"/>
                  </a:ext>
                </a:extLst>
              </p14:cNvPr>
              <p14:cNvContentPartPr/>
              <p14:nvPr/>
            </p14:nvContentPartPr>
            <p14:xfrm>
              <a:off x="296280" y="2198880"/>
              <a:ext cx="11215080" cy="4311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1CB5E1B-8A04-4EAB-9F4C-7744A10E2E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6920" y="2189520"/>
                <a:ext cx="11233800" cy="433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7FADC66-12D0-4BC8-A765-39D9E1252DF2}"/>
                  </a:ext>
                </a:extLst>
              </p14:cNvPr>
              <p14:cNvContentPartPr/>
              <p14:nvPr/>
            </p14:nvContentPartPr>
            <p14:xfrm>
              <a:off x="1388880" y="205560"/>
              <a:ext cx="9605880" cy="1416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7FADC66-12D0-4BC8-A765-39D9E1252D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79520" y="196200"/>
                <a:ext cx="9624600" cy="143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573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Classical Algorithm that find the periodicity 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5A73821-4F75-405A-A6EA-15AF1A824F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7311" y="2477556"/>
                <a:ext cx="10280198" cy="438044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 will make a simple but natural algorithm:</a:t>
                </a:r>
              </a:p>
              <a:p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Calculate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and record them.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periodic, then its period must divide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. So,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possible periods.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each possible period, check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r>
                  <a:rPr lang="en-US" dirty="0"/>
                  <a:t>In this algorithm, we need to make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function evaluations(step 1).</a:t>
                </a:r>
              </a:p>
              <a:p>
                <a:r>
                  <a:rPr lang="en-US" dirty="0"/>
                  <a:t>In quantum computing, we do less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function evaluations.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5A73821-4F75-405A-A6EA-15AF1A824F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7311" y="2477556"/>
                <a:ext cx="10280198" cy="4380443"/>
              </a:xfrm>
              <a:blipFill>
                <a:blip r:embed="rId2"/>
                <a:stretch>
                  <a:fillRect l="-1246" t="-30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BFD49C9-9747-4EFD-A6AC-079F2A8706E8}"/>
                  </a:ext>
                </a:extLst>
              </p14:cNvPr>
              <p14:cNvContentPartPr/>
              <p14:nvPr/>
            </p14:nvContentPartPr>
            <p14:xfrm>
              <a:off x="2163960" y="421560"/>
              <a:ext cx="8549640" cy="6113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BFD49C9-9747-4EFD-A6AC-079F2A8706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54600" y="412200"/>
                <a:ext cx="8568360" cy="613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03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Simon’s Algorithm</a:t>
            </a:r>
            <a:endParaRPr lang="en-CA" sz="4000" dirty="0">
              <a:solidFill>
                <a:srgbClr val="FFFFFF"/>
              </a:solidFill>
            </a:endParaRP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BA35E75D-F24B-42E4-BDA0-568E44191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587" y="2623506"/>
            <a:ext cx="3582922" cy="2612359"/>
          </a:xfr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B6D38E4C-A88C-4C32-82E9-D08285F9D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98" y="2674693"/>
            <a:ext cx="6747270" cy="4183307"/>
          </a:xfrm>
          <a:prstGeom prst="rect">
            <a:avLst/>
          </a:prstGeom>
        </p:spPr>
      </p:pic>
      <p:pic>
        <p:nvPicPr>
          <p:cNvPr id="13" name="Picture 12" descr="A picture containing gauge, antenna, watch, device&#10;&#10;Description automatically generated">
            <a:extLst>
              <a:ext uri="{FF2B5EF4-FFF2-40B4-BE49-F238E27FC236}">
                <a16:creationId xmlns:a16="http://schemas.microsoft.com/office/drawing/2014/main" id="{3847A0F9-1F63-4926-94B3-DEA802DF6C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775" y="5604572"/>
            <a:ext cx="2784157" cy="51891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D6CAD8D-A43B-4B5C-92B8-8F33C7AC8858}"/>
                  </a:ext>
                </a:extLst>
              </p14:cNvPr>
              <p14:cNvContentPartPr/>
              <p14:nvPr/>
            </p14:nvContentPartPr>
            <p14:xfrm>
              <a:off x="158040" y="1058400"/>
              <a:ext cx="10373400" cy="5619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D6CAD8D-A43B-4B5C-92B8-8F33C7AC885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8680" y="1049040"/>
                <a:ext cx="10392120" cy="563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616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Example – Step 1 and 2 (Prepare states)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7C81EA-2F90-4D73-8161-7E50361B68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9322" y="2361778"/>
                <a:ext cx="10432492" cy="4377689"/>
              </a:xfrm>
            </p:spPr>
            <p:txBody>
              <a:bodyPr/>
              <a:lstStyle/>
              <a:p>
                <a:r>
                  <a:rPr lang="en-US" b="0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CA" dirty="0"/>
                  <a:t>.</a:t>
                </a:r>
              </a:p>
              <a:p>
                <a:r>
                  <a:rPr lang="en-CA" dirty="0"/>
                  <a:t>Set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A" dirty="0"/>
                  <a:t>.</a:t>
                </a:r>
              </a:p>
              <a:p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7C81EA-2F90-4D73-8161-7E50361B68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322" y="2361778"/>
                <a:ext cx="10432492" cy="4377689"/>
              </a:xfrm>
              <a:blipFill>
                <a:blip r:embed="rId2"/>
                <a:stretch>
                  <a:fillRect l="-1052" t="-22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63AFBA12-F3D7-423F-B5CD-A42270A52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458" y="4925104"/>
            <a:ext cx="357187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B345447-E612-47DD-86DD-68B44AFD4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458" y="4008967"/>
            <a:ext cx="12001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6F9E7EB-8644-4D06-8110-D5CE2CE4081C}"/>
              </a:ext>
            </a:extLst>
          </p:cNvPr>
          <p:cNvGrpSpPr/>
          <p:nvPr/>
        </p:nvGrpSpPr>
        <p:grpSpPr>
          <a:xfrm>
            <a:off x="1119322" y="3428999"/>
            <a:ext cx="3676213" cy="3354535"/>
            <a:chOff x="1119322" y="3428999"/>
            <a:chExt cx="3676213" cy="3354535"/>
          </a:xfrm>
        </p:grpSpPr>
        <p:pic>
          <p:nvPicPr>
            <p:cNvPr id="15" name="Content Placeholder 5" descr="Diagram&#10;&#10;Description automatically generated">
              <a:extLst>
                <a:ext uri="{FF2B5EF4-FFF2-40B4-BE49-F238E27FC236}">
                  <a16:creationId xmlns:a16="http://schemas.microsoft.com/office/drawing/2014/main" id="{43554EB8-7BBE-49CA-A683-313BC415C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322" y="3499307"/>
              <a:ext cx="3676213" cy="2680379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780894D-5B2A-4DF5-8F66-2EDEC14C8A00}"/>
                </a:ext>
              </a:extLst>
            </p:cNvPr>
            <p:cNvCxnSpPr>
              <a:cxnSpLocks/>
            </p:cNvCxnSpPr>
            <p:nvPr/>
          </p:nvCxnSpPr>
          <p:spPr>
            <a:xfrm>
              <a:off x="1820333" y="3429000"/>
              <a:ext cx="0" cy="2991529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42343F5-CA7E-41B9-A862-60545AB9B12B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428999"/>
              <a:ext cx="0" cy="2991529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869AAE-30FC-475C-8149-FADFA767B754}"/>
                </a:ext>
              </a:extLst>
            </p:cNvPr>
            <p:cNvCxnSpPr>
              <a:cxnSpLocks/>
            </p:cNvCxnSpPr>
            <p:nvPr/>
          </p:nvCxnSpPr>
          <p:spPr>
            <a:xfrm>
              <a:off x="3420533" y="3428999"/>
              <a:ext cx="0" cy="2991529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569D4DD-A6ED-4B43-AEC6-9C66618B71F9}"/>
                </a:ext>
              </a:extLst>
            </p:cNvPr>
            <p:cNvCxnSpPr>
              <a:cxnSpLocks/>
            </p:cNvCxnSpPr>
            <p:nvPr/>
          </p:nvCxnSpPr>
          <p:spPr>
            <a:xfrm>
              <a:off x="4140200" y="3428999"/>
              <a:ext cx="0" cy="2991529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79A704F-4051-4EC4-9B48-BA23530D9D98}"/>
                    </a:ext>
                  </a:extLst>
                </p:cNvPr>
                <p:cNvSpPr txBox="1"/>
                <p:nvPr/>
              </p:nvSpPr>
              <p:spPr>
                <a:xfrm>
                  <a:off x="1532467" y="6404454"/>
                  <a:ext cx="575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79A704F-4051-4EC4-9B48-BA23530D9D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2467" y="6404454"/>
                  <a:ext cx="575731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158" r="-8421" b="-1333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6206112-EAFE-43A0-929D-6C98A9A380D7}"/>
                    </a:ext>
                  </a:extLst>
                </p:cNvPr>
                <p:cNvSpPr txBox="1"/>
                <p:nvPr/>
              </p:nvSpPr>
              <p:spPr>
                <a:xfrm>
                  <a:off x="2216131" y="6414202"/>
                  <a:ext cx="575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6206112-EAFE-43A0-929D-6C98A9A380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6131" y="6414202"/>
                  <a:ext cx="575731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191" r="-8511" b="-1311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78ED99C-ECC3-4E2B-B974-A2DCC48A1B5C}"/>
                    </a:ext>
                  </a:extLst>
                </p:cNvPr>
                <p:cNvSpPr txBox="1"/>
                <p:nvPr/>
              </p:nvSpPr>
              <p:spPr>
                <a:xfrm>
                  <a:off x="3132667" y="6404454"/>
                  <a:ext cx="575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78ED99C-ECC3-4E2B-B974-A2DCC48A1B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667" y="6404454"/>
                  <a:ext cx="575731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191" r="-9574" b="-1333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08E1742-5686-4192-A8FC-F74DD617F2E2}"/>
                    </a:ext>
                  </a:extLst>
                </p:cNvPr>
                <p:cNvSpPr txBox="1"/>
                <p:nvPr/>
              </p:nvSpPr>
              <p:spPr>
                <a:xfrm>
                  <a:off x="3872847" y="6387295"/>
                  <a:ext cx="575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08E1742-5686-4192-A8FC-F74DD617F2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847" y="6387295"/>
                  <a:ext cx="575731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3158" r="-8421" b="-1333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2DB1842-9430-4851-979E-A65395E73570}"/>
                  </a:ext>
                </a:extLst>
              </p14:cNvPr>
              <p14:cNvContentPartPr/>
              <p14:nvPr/>
            </p14:nvContentPartPr>
            <p14:xfrm>
              <a:off x="465480" y="1906920"/>
              <a:ext cx="11242080" cy="3853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2DB1842-9430-4851-979E-A65395E7357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6120" y="1897560"/>
                <a:ext cx="11260800" cy="387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9530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Example – Step 3 (Function evaluation)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7C81EA-2F90-4D73-8161-7E50361B68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9322" y="2600033"/>
                <a:ext cx="10432492" cy="4139434"/>
              </a:xfrm>
            </p:spPr>
            <p:txBody>
              <a:bodyPr/>
              <a:lstStyle/>
              <a:p>
                <a:r>
                  <a:rPr lang="en-US" b="0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/>
                  <a:t> be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  <a:p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7C81EA-2F90-4D73-8161-7E50361B68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322" y="2600033"/>
                <a:ext cx="10432492" cy="4139434"/>
              </a:xfrm>
              <a:blipFill>
                <a:blip r:embed="rId2"/>
                <a:stretch>
                  <a:fillRect l="-1052" t="-25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0A1923D-8F3F-4B9C-B969-A6CD964AD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228" y="4069821"/>
            <a:ext cx="764857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45FAF53-403F-4AEA-A18F-00FEDAE51F53}"/>
              </a:ext>
            </a:extLst>
          </p:cNvPr>
          <p:cNvGrpSpPr/>
          <p:nvPr/>
        </p:nvGrpSpPr>
        <p:grpSpPr>
          <a:xfrm>
            <a:off x="670263" y="3613150"/>
            <a:ext cx="3581816" cy="3043385"/>
            <a:chOff x="1119322" y="3428999"/>
            <a:chExt cx="3676213" cy="3354535"/>
          </a:xfrm>
        </p:grpSpPr>
        <p:pic>
          <p:nvPicPr>
            <p:cNvPr id="19" name="Content Placeholder 5" descr="Diagram&#10;&#10;Description automatically generated">
              <a:extLst>
                <a:ext uri="{FF2B5EF4-FFF2-40B4-BE49-F238E27FC236}">
                  <a16:creationId xmlns:a16="http://schemas.microsoft.com/office/drawing/2014/main" id="{36F40574-072D-456B-AFF4-874808A0A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322" y="3499307"/>
              <a:ext cx="3676213" cy="2680379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9DA975C-92A6-48A3-86E1-F7650DF3711F}"/>
                </a:ext>
              </a:extLst>
            </p:cNvPr>
            <p:cNvCxnSpPr>
              <a:cxnSpLocks/>
            </p:cNvCxnSpPr>
            <p:nvPr/>
          </p:nvCxnSpPr>
          <p:spPr>
            <a:xfrm>
              <a:off x="1820333" y="3429000"/>
              <a:ext cx="0" cy="2991529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0C121F2-A268-4B2E-8F3F-3EAFD0CA1C1F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428999"/>
              <a:ext cx="0" cy="2991529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84A2CAE-AE64-4760-8EA9-F2EAB2194B1D}"/>
                </a:ext>
              </a:extLst>
            </p:cNvPr>
            <p:cNvCxnSpPr>
              <a:cxnSpLocks/>
            </p:cNvCxnSpPr>
            <p:nvPr/>
          </p:nvCxnSpPr>
          <p:spPr>
            <a:xfrm>
              <a:off x="3420533" y="3428999"/>
              <a:ext cx="0" cy="2991529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5A58AF3-5BBD-4A09-9355-437272C9957A}"/>
                </a:ext>
              </a:extLst>
            </p:cNvPr>
            <p:cNvCxnSpPr>
              <a:cxnSpLocks/>
            </p:cNvCxnSpPr>
            <p:nvPr/>
          </p:nvCxnSpPr>
          <p:spPr>
            <a:xfrm>
              <a:off x="4140200" y="3428999"/>
              <a:ext cx="0" cy="2991529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2C129E3-2ED8-4204-8FF6-C2CC90C07E07}"/>
                    </a:ext>
                  </a:extLst>
                </p:cNvPr>
                <p:cNvSpPr txBox="1"/>
                <p:nvPr/>
              </p:nvSpPr>
              <p:spPr>
                <a:xfrm>
                  <a:off x="1532467" y="6404454"/>
                  <a:ext cx="575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2C129E3-2ED8-4204-8FF6-C2CC90C07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2467" y="6404454"/>
                  <a:ext cx="575731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261" r="-11957" b="-2363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FFE2A06-F50C-4184-8773-9EC330FFB499}"/>
                    </a:ext>
                  </a:extLst>
                </p:cNvPr>
                <p:cNvSpPr txBox="1"/>
                <p:nvPr/>
              </p:nvSpPr>
              <p:spPr>
                <a:xfrm>
                  <a:off x="2216131" y="6414202"/>
                  <a:ext cx="575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FFE2A06-F50C-4184-8773-9EC330FFB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6131" y="6414202"/>
                  <a:ext cx="575731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261" r="-10870" b="-2363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B9E0DE9-BA8E-4371-8B6B-BD62114FAB73}"/>
                    </a:ext>
                  </a:extLst>
                </p:cNvPr>
                <p:cNvSpPr txBox="1"/>
                <p:nvPr/>
              </p:nvSpPr>
              <p:spPr>
                <a:xfrm>
                  <a:off x="3132667" y="6404454"/>
                  <a:ext cx="575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B9E0DE9-BA8E-4371-8B6B-BD62114FAB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667" y="6404454"/>
                  <a:ext cx="575731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261" r="-11957" b="-2363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242DE7C-5909-41F5-BB69-C062FCE8C1F9}"/>
                    </a:ext>
                  </a:extLst>
                </p:cNvPr>
                <p:cNvSpPr txBox="1"/>
                <p:nvPr/>
              </p:nvSpPr>
              <p:spPr>
                <a:xfrm>
                  <a:off x="3872847" y="6387295"/>
                  <a:ext cx="575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242DE7C-5909-41F5-BB69-C062FCE8C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847" y="6387295"/>
                  <a:ext cx="575731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261" r="-11957" b="-2363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0E92B26-6A77-4908-AE97-F86D957D50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4079" y="6203751"/>
            <a:ext cx="2780017" cy="52430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5D2D34E-96AD-4853-B279-F605E43D8BEF}"/>
                  </a:ext>
                </a:extLst>
              </p14:cNvPr>
              <p14:cNvContentPartPr/>
              <p14:nvPr/>
            </p14:nvContentPartPr>
            <p14:xfrm>
              <a:off x="5431680" y="4701240"/>
              <a:ext cx="3790440" cy="1415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5D2D34E-96AD-4853-B279-F605E43D8BE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22320" y="4691880"/>
                <a:ext cx="3809160" cy="143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2761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475804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Example – Step 5 (Hadamard gates on 1</a:t>
            </a:r>
            <a:r>
              <a:rPr lang="en-US" sz="4000" baseline="30000" dirty="0">
                <a:solidFill>
                  <a:srgbClr val="FFFFFF"/>
                </a:solidFill>
              </a:rPr>
              <a:t>st</a:t>
            </a:r>
            <a:r>
              <a:rPr lang="en-US" sz="4000" dirty="0">
                <a:solidFill>
                  <a:srgbClr val="FFFFFF"/>
                </a:solidFill>
              </a:rPr>
              <a:t> register)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C81EA-2F90-4D73-8161-7E50361B6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2" y="2600033"/>
            <a:ext cx="10432492" cy="4139434"/>
          </a:xfrm>
        </p:spPr>
        <p:txBody>
          <a:bodyPr/>
          <a:lstStyle/>
          <a:p>
            <a:r>
              <a:rPr lang="en-CA" dirty="0"/>
              <a:t>You can get rid of the second register, this makes the calculation easier. This is what the optional in the algo step does.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E0C0FB7-45E5-437C-A9B9-959C2F6904DE}"/>
              </a:ext>
            </a:extLst>
          </p:cNvPr>
          <p:cNvGrpSpPr/>
          <p:nvPr/>
        </p:nvGrpSpPr>
        <p:grpSpPr>
          <a:xfrm>
            <a:off x="730226" y="3740150"/>
            <a:ext cx="3284932" cy="2812668"/>
            <a:chOff x="1119322" y="3428999"/>
            <a:chExt cx="3676213" cy="3354535"/>
          </a:xfrm>
        </p:grpSpPr>
        <p:pic>
          <p:nvPicPr>
            <p:cNvPr id="19" name="Content Placeholder 5" descr="Diagram&#10;&#10;Description automatically generated">
              <a:extLst>
                <a:ext uri="{FF2B5EF4-FFF2-40B4-BE49-F238E27FC236}">
                  <a16:creationId xmlns:a16="http://schemas.microsoft.com/office/drawing/2014/main" id="{AF2FE9C9-AE5D-4A98-A096-C24411B9F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322" y="3499307"/>
              <a:ext cx="3676213" cy="2680379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7D5713-A2EE-4AC6-8F1C-B268D452DAE2}"/>
                </a:ext>
              </a:extLst>
            </p:cNvPr>
            <p:cNvCxnSpPr>
              <a:cxnSpLocks/>
            </p:cNvCxnSpPr>
            <p:nvPr/>
          </p:nvCxnSpPr>
          <p:spPr>
            <a:xfrm>
              <a:off x="1820333" y="3429000"/>
              <a:ext cx="0" cy="2991529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190B909-ECE7-4365-B94E-D065DB107DD3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428999"/>
              <a:ext cx="0" cy="2991529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1EB4802-B761-4674-AF8C-30EDACF2F241}"/>
                </a:ext>
              </a:extLst>
            </p:cNvPr>
            <p:cNvCxnSpPr>
              <a:cxnSpLocks/>
            </p:cNvCxnSpPr>
            <p:nvPr/>
          </p:nvCxnSpPr>
          <p:spPr>
            <a:xfrm>
              <a:off x="3420533" y="3428999"/>
              <a:ext cx="0" cy="2991529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5964A4E-C6E1-4ACE-A091-C33875B7F57C}"/>
                </a:ext>
              </a:extLst>
            </p:cNvPr>
            <p:cNvCxnSpPr>
              <a:cxnSpLocks/>
            </p:cNvCxnSpPr>
            <p:nvPr/>
          </p:nvCxnSpPr>
          <p:spPr>
            <a:xfrm>
              <a:off x="4140200" y="3428999"/>
              <a:ext cx="0" cy="2991529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828A666-8CAC-4018-9F84-3A144DDB38F8}"/>
                    </a:ext>
                  </a:extLst>
                </p:cNvPr>
                <p:cNvSpPr txBox="1"/>
                <p:nvPr/>
              </p:nvSpPr>
              <p:spPr>
                <a:xfrm>
                  <a:off x="1532467" y="6404454"/>
                  <a:ext cx="575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828A666-8CAC-4018-9F84-3A144DDB38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2467" y="6404454"/>
                  <a:ext cx="575731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529" r="-21176" b="-3333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D626174-237A-48D1-83E1-B6F29F687847}"/>
                    </a:ext>
                  </a:extLst>
                </p:cNvPr>
                <p:cNvSpPr txBox="1"/>
                <p:nvPr/>
              </p:nvSpPr>
              <p:spPr>
                <a:xfrm>
                  <a:off x="2216131" y="6414202"/>
                  <a:ext cx="575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D626174-237A-48D1-83E1-B6F29F6878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6131" y="6414202"/>
                  <a:ext cx="575731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571" r="-21429" b="-3529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AB42FA9-5003-4ACA-8FA5-5690734D2DAD}"/>
                    </a:ext>
                  </a:extLst>
                </p:cNvPr>
                <p:cNvSpPr txBox="1"/>
                <p:nvPr/>
              </p:nvSpPr>
              <p:spPr>
                <a:xfrm>
                  <a:off x="3132667" y="6404454"/>
                  <a:ext cx="575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AB42FA9-5003-4ACA-8FA5-5690734D2D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667" y="6404454"/>
                  <a:ext cx="575731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571" r="-22619" b="-3333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2ED50F6-0B10-4132-B3B9-A1D0A1D70536}"/>
                    </a:ext>
                  </a:extLst>
                </p:cNvPr>
                <p:cNvSpPr txBox="1"/>
                <p:nvPr/>
              </p:nvSpPr>
              <p:spPr>
                <a:xfrm>
                  <a:off x="3872847" y="6387295"/>
                  <a:ext cx="575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2ED50F6-0B10-4132-B3B9-A1D0A1D705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847" y="6387295"/>
                  <a:ext cx="575731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529" r="-21176" b="-3529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9B66939D-2884-4696-9BD7-766D601C6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924" y="3512978"/>
            <a:ext cx="71818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727EB0B-25AB-41B3-B49C-B4B2E66E4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740" y="4934943"/>
            <a:ext cx="3499908" cy="190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4B2E4BB-C50F-490D-8607-063FA5BF0FA8}"/>
                  </a:ext>
                </a:extLst>
              </p14:cNvPr>
              <p14:cNvContentPartPr/>
              <p14:nvPr/>
            </p14:nvContentPartPr>
            <p14:xfrm>
              <a:off x="1427040" y="1785240"/>
              <a:ext cx="10310400" cy="5050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4B2E4BB-C50F-490D-8607-063FA5BF0FA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17680" y="1775880"/>
                <a:ext cx="10329120" cy="50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3482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Example – Step 6 (Measurements)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7C81EA-2F90-4D73-8161-7E50361B68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9322" y="2600033"/>
                <a:ext cx="10432492" cy="4139434"/>
              </a:xfrm>
            </p:spPr>
            <p:txBody>
              <a:bodyPr/>
              <a:lstStyle/>
              <a:p>
                <a:r>
                  <a:rPr lang="en-CA" dirty="0"/>
                  <a:t>No matter what the second register is, we have 1/2 probability of getting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CA" dirty="0"/>
                  <a:t> on the first register.</a:t>
                </a:r>
              </a:p>
              <a:p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7C81EA-2F90-4D73-8161-7E50361B68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322" y="2600033"/>
                <a:ext cx="10432492" cy="4139434"/>
              </a:xfrm>
              <a:blipFill>
                <a:blip r:embed="rId2"/>
                <a:stretch>
                  <a:fillRect l="-1052" t="-25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5F00DF0D-D119-4198-87D8-7B1D011C56FA}"/>
              </a:ext>
            </a:extLst>
          </p:cNvPr>
          <p:cNvGrpSpPr/>
          <p:nvPr/>
        </p:nvGrpSpPr>
        <p:grpSpPr>
          <a:xfrm>
            <a:off x="1347922" y="3696083"/>
            <a:ext cx="3469611" cy="3043384"/>
            <a:chOff x="1119322" y="3428999"/>
            <a:chExt cx="3676213" cy="3354535"/>
          </a:xfrm>
        </p:grpSpPr>
        <p:pic>
          <p:nvPicPr>
            <p:cNvPr id="19" name="Content Placeholder 5" descr="Diagram&#10;&#10;Description automatically generated">
              <a:extLst>
                <a:ext uri="{FF2B5EF4-FFF2-40B4-BE49-F238E27FC236}">
                  <a16:creationId xmlns:a16="http://schemas.microsoft.com/office/drawing/2014/main" id="{1412D4DC-3DA0-47F0-9F17-C41EE8ECE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322" y="3499307"/>
              <a:ext cx="3676213" cy="2680379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CF5EAA4-1122-4DCE-8DD2-AE2AF237045C}"/>
                </a:ext>
              </a:extLst>
            </p:cNvPr>
            <p:cNvCxnSpPr>
              <a:cxnSpLocks/>
            </p:cNvCxnSpPr>
            <p:nvPr/>
          </p:nvCxnSpPr>
          <p:spPr>
            <a:xfrm>
              <a:off x="1820333" y="3429000"/>
              <a:ext cx="0" cy="2991529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8212003-34BC-4A37-A422-C98525C816D4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428999"/>
              <a:ext cx="0" cy="2991529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0A5BEB8-5107-4DE1-9D3B-D570A80CFF0E}"/>
                </a:ext>
              </a:extLst>
            </p:cNvPr>
            <p:cNvCxnSpPr>
              <a:cxnSpLocks/>
            </p:cNvCxnSpPr>
            <p:nvPr/>
          </p:nvCxnSpPr>
          <p:spPr>
            <a:xfrm>
              <a:off x="3420533" y="3428999"/>
              <a:ext cx="0" cy="2991529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EBCD440-4BCB-4089-B104-B003883244F8}"/>
                </a:ext>
              </a:extLst>
            </p:cNvPr>
            <p:cNvCxnSpPr>
              <a:cxnSpLocks/>
            </p:cNvCxnSpPr>
            <p:nvPr/>
          </p:nvCxnSpPr>
          <p:spPr>
            <a:xfrm>
              <a:off x="4140200" y="3428999"/>
              <a:ext cx="0" cy="2991529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C7F3074-DE4C-4691-87DE-557423037BEE}"/>
                    </a:ext>
                  </a:extLst>
                </p:cNvPr>
                <p:cNvSpPr txBox="1"/>
                <p:nvPr/>
              </p:nvSpPr>
              <p:spPr>
                <a:xfrm>
                  <a:off x="1532467" y="6404454"/>
                  <a:ext cx="575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C7F3074-DE4C-4691-87DE-557423037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2467" y="6404454"/>
                  <a:ext cx="575731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371" r="-15730" b="-2545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A3528CB-B0FF-4942-921F-A20F17AC2487}"/>
                    </a:ext>
                  </a:extLst>
                </p:cNvPr>
                <p:cNvSpPr txBox="1"/>
                <p:nvPr/>
              </p:nvSpPr>
              <p:spPr>
                <a:xfrm>
                  <a:off x="2216131" y="6414202"/>
                  <a:ext cx="575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A3528CB-B0FF-4942-921F-A20F17AC24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6131" y="6414202"/>
                  <a:ext cx="575731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371" r="-14607" b="-2363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305D0D2-F2D8-4920-94F1-AD16CB38ECAA}"/>
                    </a:ext>
                  </a:extLst>
                </p:cNvPr>
                <p:cNvSpPr txBox="1"/>
                <p:nvPr/>
              </p:nvSpPr>
              <p:spPr>
                <a:xfrm>
                  <a:off x="3132667" y="6404454"/>
                  <a:ext cx="575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305D0D2-F2D8-4920-94F1-AD16CB38EC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667" y="6404454"/>
                  <a:ext cx="575731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371" r="-15730" b="-2545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C136E8B-29C8-4FDC-BA65-4B74D1346934}"/>
                    </a:ext>
                  </a:extLst>
                </p:cNvPr>
                <p:cNvSpPr txBox="1"/>
                <p:nvPr/>
              </p:nvSpPr>
              <p:spPr>
                <a:xfrm>
                  <a:off x="3872847" y="6387295"/>
                  <a:ext cx="575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C136E8B-29C8-4FDC-BA65-4B74D13469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847" y="6387295"/>
                  <a:ext cx="575731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333" r="-14444" b="-2363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A16F33-3E5B-4852-9C85-08421AAC790B}"/>
              </a:ext>
            </a:extLst>
          </p:cNvPr>
          <p:cNvCxnSpPr/>
          <p:nvPr/>
        </p:nvCxnSpPr>
        <p:spPr>
          <a:xfrm flipV="1">
            <a:off x="6335568" y="4478867"/>
            <a:ext cx="310765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87326B6-F887-4A89-AB43-9B56E0156EDF}"/>
              </a:ext>
            </a:extLst>
          </p:cNvPr>
          <p:cNvCxnSpPr>
            <a:cxnSpLocks/>
          </p:cNvCxnSpPr>
          <p:nvPr/>
        </p:nvCxnSpPr>
        <p:spPr>
          <a:xfrm flipV="1">
            <a:off x="6490950" y="4478867"/>
            <a:ext cx="237365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BAD6475-6547-4281-8016-8FFD298A92BA}"/>
              </a:ext>
            </a:extLst>
          </p:cNvPr>
          <p:cNvSpPr txBox="1"/>
          <p:nvPr/>
        </p:nvSpPr>
        <p:spPr>
          <a:xfrm>
            <a:off x="6097985" y="5569418"/>
            <a:ext cx="120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1/2 prob</a:t>
            </a:r>
            <a:endParaRPr lang="en-CA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FA684D-8065-4BD6-9391-E5AFC1EC343E}"/>
              </a:ext>
            </a:extLst>
          </p:cNvPr>
          <p:cNvSpPr txBox="1"/>
          <p:nvPr/>
        </p:nvSpPr>
        <p:spPr>
          <a:xfrm>
            <a:off x="9188318" y="5569418"/>
            <a:ext cx="120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1/2 prob</a:t>
            </a:r>
            <a:endParaRPr lang="en-CA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E38763-F3CC-474F-9DFB-350CCCBF6F47}"/>
              </a:ext>
            </a:extLst>
          </p:cNvPr>
          <p:cNvCxnSpPr/>
          <p:nvPr/>
        </p:nvCxnSpPr>
        <p:spPr>
          <a:xfrm flipH="1" flipV="1">
            <a:off x="7865533" y="4478867"/>
            <a:ext cx="1634067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C22DAC-9F7F-4128-BD86-618E6DED78E9}"/>
              </a:ext>
            </a:extLst>
          </p:cNvPr>
          <p:cNvCxnSpPr>
            <a:cxnSpLocks/>
          </p:cNvCxnSpPr>
          <p:nvPr/>
        </p:nvCxnSpPr>
        <p:spPr>
          <a:xfrm flipV="1">
            <a:off x="9660467" y="4525742"/>
            <a:ext cx="68512" cy="1019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3D20E759-7690-4A6E-BF7A-8B562A179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036" y="4042045"/>
            <a:ext cx="4829428" cy="45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D35C16A-6081-4D17-87BD-07AD7CC66D2E}"/>
                  </a:ext>
                </a:extLst>
              </p14:cNvPr>
              <p14:cNvContentPartPr/>
              <p14:nvPr/>
            </p14:nvContentPartPr>
            <p14:xfrm>
              <a:off x="6470280" y="4066920"/>
              <a:ext cx="3531240" cy="436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D35C16A-6081-4D17-87BD-07AD7CC66D2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60920" y="4057560"/>
                <a:ext cx="3549960" cy="45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0863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Example – Step 7 (Measurements)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7C81EA-2F90-4D73-8161-7E50361B68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9322" y="2600033"/>
                <a:ext cx="10432492" cy="4139434"/>
              </a:xfrm>
            </p:spPr>
            <p:txBody>
              <a:bodyPr/>
              <a:lstStyle/>
              <a:p>
                <a:r>
                  <a:rPr lang="en-US" dirty="0"/>
                  <a:t>If we measured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r>
                  <a:rPr lang="en-CA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dim</m:t>
                    </m:r>
                    <m:d>
                      <m:dPr>
                        <m:begChr m:val="{"/>
                        <m:endChr m:val="}"/>
                        <m:ctrlPr>
                          <a:rPr lang="en-CA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CA" dirty="0"/>
                  <a:t>, we need to repeat previous steps again.</a:t>
                </a:r>
              </a:p>
              <a:p>
                <a:r>
                  <a:rPr lang="en-CA" dirty="0"/>
                  <a:t>If we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CA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dim</m:t>
                    </m:r>
                    <m:d>
                      <m:dPr>
                        <m:begChr m:val="{"/>
                        <m:endChr m:val="}"/>
                        <m:ctrlPr>
                          <a:rPr lang="en-CA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−1=1</m:t>
                    </m:r>
                  </m:oMath>
                </a14:m>
                <a:r>
                  <a:rPr lang="en-CA" dirty="0"/>
                  <a:t>, we can proceed to next step. 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r>
                  <a:rPr lang="en-CA" dirty="0"/>
                  <a:t>Textbook did not explain the definition of dimension of a bit string. You can </a:t>
                </a:r>
                <a:r>
                  <a:rPr lang="en-CA" dirty="0">
                    <a:solidFill>
                      <a:srgbClr val="FF0000"/>
                    </a:solidFill>
                  </a:rPr>
                  <a:t>simply think that the dim of zero-bit is 0 and 1 otherwise</a:t>
                </a:r>
                <a:r>
                  <a:rPr lang="en-CA" dirty="0"/>
                  <a:t>.</a:t>
                </a:r>
              </a:p>
              <a:p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7C81EA-2F90-4D73-8161-7E50361B68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322" y="2600033"/>
                <a:ext cx="10432492" cy="4139434"/>
              </a:xfrm>
              <a:blipFill>
                <a:blip r:embed="rId2"/>
                <a:stretch>
                  <a:fillRect l="-1052" t="-25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EC2BA88-D490-40AB-88E8-63A1BEBD832A}"/>
                  </a:ext>
                </a:extLst>
              </p14:cNvPr>
              <p14:cNvContentPartPr/>
              <p14:nvPr/>
            </p14:nvContentPartPr>
            <p14:xfrm>
              <a:off x="1878840" y="3009240"/>
              <a:ext cx="10013760" cy="2322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EC2BA88-D490-40AB-88E8-63A1BEBD83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9480" y="2999880"/>
                <a:ext cx="10032480" cy="234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98EA37B-2F6C-4F80-AE5C-6376AA5D1146}"/>
                  </a:ext>
                </a:extLst>
              </p14:cNvPr>
              <p14:cNvContentPartPr/>
              <p14:nvPr/>
            </p14:nvContentPartPr>
            <p14:xfrm>
              <a:off x="11501640" y="4476960"/>
              <a:ext cx="486720" cy="263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98EA37B-2F6C-4F80-AE5C-6376AA5D114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92280" y="4467600"/>
                <a:ext cx="505440" cy="28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493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</TotalTime>
  <Words>594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Simon’s Algorithm</vt:lpstr>
      <vt:lpstr>Periodic function</vt:lpstr>
      <vt:lpstr>Classical Algorithm that find the periodicity </vt:lpstr>
      <vt:lpstr>Simon’s Algorithm</vt:lpstr>
      <vt:lpstr>Example – Step 1 and 2 (Prepare states)</vt:lpstr>
      <vt:lpstr>Example – Step 3 (Function evaluation)</vt:lpstr>
      <vt:lpstr>Example – Step 5 (Hadamard gates on 1st register)</vt:lpstr>
      <vt:lpstr>Example – Step 6 (Measurements)</vt:lpstr>
      <vt:lpstr>Example – Step 7 (Measurements)</vt:lpstr>
      <vt:lpstr>Example – Step 8 (Solve Ws^T=0^T)</vt:lpstr>
      <vt:lpstr>Time complexity of Simon’s Algorithm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  and  Dirac Notation</dc:title>
  <dc:creator>HUNT FENG</dc:creator>
  <cp:lastModifiedBy>HUNT FENG</cp:lastModifiedBy>
  <cp:revision>126</cp:revision>
  <dcterms:created xsi:type="dcterms:W3CDTF">2021-05-30T18:16:27Z</dcterms:created>
  <dcterms:modified xsi:type="dcterms:W3CDTF">2021-07-18T18:48:23Z</dcterms:modified>
</cp:coreProperties>
</file>