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5" r:id="rId3"/>
    <p:sldId id="297" r:id="rId4"/>
    <p:sldId id="312" r:id="rId5"/>
    <p:sldId id="308" r:id="rId6"/>
    <p:sldId id="301" r:id="rId7"/>
    <p:sldId id="302" r:id="rId8"/>
    <p:sldId id="311" r:id="rId9"/>
    <p:sldId id="29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226.01904" units="1/cm"/>
          <inkml:channelProperty channel="Y" name="resolution" value="3561.6303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7-25T17:12:23.8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10162 8472 546 0,'-11'-28'15'16,"-8"-5"9"-16,10 25 15 15,9-11-25-15,0-2-10 0,0 7-1 16,0 3 8-16,0 5 15 15,0 0 9-15,0 2 3 16,0 2-1-16,0-3-8 16,-14-1-5-16,-6 1-4 15,-8 4-11-15,-2-1-3 16,-4 2 0-16,-2 0-5 16,4 0-1-16,2 14 1 15,0 9-3-15,8 4 3 16,3 12-1-16,3 11-1 15,9 15 0-15,5 8 0 16,2 2 1-16,0 4 0 16,0-8 1-16,0-7-2 15,0-6 1-15,0-15-1 16,0-8-1-16,0-10 2 0,0-10-1 16,0-9 2-16,0-4 0 15,0 0 0-15,-5 0-1 16,-16 0-1-16,1 4 1 15,-8 5-1-15,3-1 0 16,2 5 1-16,3-1-1 16,3 1 1-16,6-3-1 15,1 1-1-15,5-5-2 16,1-4 0-16,2-2-3 16,2-2-2-16,0 0-11 15,0 0-2-15,0 0 12 16,9 0 0-16,10 0 2 0,4-2 6 15,2-6 2-15,2 1 0 16,-2 3 0-16,-4 4 1 16,-2 0 1-16,-8 0 0 15,-4 4 5-15,-2 17 3 16,-5 10 0-16,0 17 5 16,0 16-9-16,-9 11 5 15,-5 16 4-15,7 5-3 16,2 0-5-16,5-4-3 15,2-20-5-15,24-18 0 16,6-21-11-16,5-19-14 16,3-14-18-16,-4 0-27 15,14-28-80-15,6-20-260 16</inkml:trace>
  <inkml:trace contextRef="#ctx0" brushRef="#br0" timeOffset="917.31">8760 8696 575 0,'-13'-1'38'0,"-1"1"4"0,14 0-14 16,12 0-18-16,22-5 3 15,13 2-6-15,7 0-2 16,-3 1-3-16,-8 2 0 16,-7 0 0-16,-12 0 5 15,-1 0 11-15,-14 10 1 16,-1 5-2-16,-4 5 4 0,-4 7-8 15,0 4-7-15,-4 5-1 16,-15-1-3-16,-2 2-2 16,-3-6-3-16,-2-2-6 15,-6-6-8-15,-6-6 2 16,2-7-3-16,6-6 1 16,4-4-4-16,8 0 3 15,4 0 5-15,3-14-1 16,4-5 4-16,5-2-1 15,2 0-8-15,0 3-1 16,0 1 6-16,7 3 8 16,4 2 5-16,-1-1 1 15,-8 5 0-15,2 1 0 0,-4 6 2 16,0-2 7 0,3 3 17-16,-3 0 8 0,0 0-3 15,0 0-13-15,0 15-3 16,0 14-8-16,0 6 1 15,-7 8 2-15,-7 6-2 16,-4 4 1-16,-3 9 1 16,0 5-6-16,3 1-1 15,4-4-3-15,2-10-5 16,8-11-35-16,4-16-43 16,0-8-65-16,0-15-42 15,16-4-70-15</inkml:trace>
  <inkml:trace contextRef="#ctx0" brushRef="#br0" timeOffset="1093.17">8841 9108 333 0,'0'-8'105'0,"-13"8"10"16,-2 0-41-16,15 0-30 16,0 0-8-16,0 7-5 15,21 11-12-15,5 13-4 16,2 6-4-16,-2 13-10 15,0 4-2-15,-3 6-33 16,-2-2-79-16,5-4-86 16,6-9-68-16</inkml:trace>
  <inkml:trace contextRef="#ctx0" brushRef="#br0" timeOffset="1286.05">9322 9270 567 0,'-16'-2'82'16,"2"2"-7"-16,14 0-25 15,0 0-35-15,0 6-10 16,0 9 1-16,0 14-7 16,-4 14-32-16,-6 15-25 15,3 12-82-15,7 17-167 16</inkml:trace>
  <inkml:trace contextRef="#ctx0" brushRef="#br0" timeOffset="4038.91">9072 13666 58 0,'-12'0'537'0,"-4"0"-509"0,-3 0-3 15,15-13-8-15,4-13-15 16,-3-18-4-16,3-14 1 16,0-10 2-16,0-12-1 15,0-4 7-15,9-1 10 16,4 0 6-16,-2 3-6 16,2-1-2-16,-1 0-7 15,4-2-3-15,3-5-3 16,10-10 0-16,8-12 14 0,9-16-8 15,5-11-5-15,4-6-3 16,-2-5-4-16,-5 6 1 16,-2 3 3-16,-4 15-1 15,-6 18 1-15,-4 19-1 16,-4 17 3-16,-2 9 0 16,-5 5 0-16,-1-3 3 15,5-10-2-15,1-10 0 16,3-12-1-16,6-4 1 15,4-5-3-15,1 5 0 16,1 8 0-16,-5 13 2 16,-4 14-2-16,-6 12-1 0,-5 10 4 15,-5 5-4 1,-2 8 5-16,-1 4-3 0,-2-2 2 16,-1 0 2-16,1-2 0 15,2-6 1-15,-2 0-3 16,6-2-1-16,0 0 2 15,4 6 0-15,1 0-4 16,-1 7 3-16,0 0-5 16,-1 3 4-16,4 3-2 15,-1 0 2-15,2-1-3 16,3-4 2-16,7-4 0 16,3-6-1-16,3 1 0 15,2-2 2-15,-5 3-2 0,-5 9 0 16,-6 5-1-1,-6-2 1-15,-5 9-1 0,-2 0 2 16,-3 1-2-16,-4 4 3 16,-3 3-3-16,-1 0 3 15,-3 0-3-15,0-3 2 16,0 3-3-16,0 0-16 16,0 0-9-16,0 0-29 15,-7 0-64-15,0-1-110 16</inkml:trace>
  <inkml:trace contextRef="#ctx0" brushRef="#br0" timeOffset="4419.14">10523 9347 601 0,'-23'-9'49'0,"6"1"-26"16,13 8 40-16,4 0-52 15,0 2-14-15,0-2 1 16,19 2 3-16,9 2 0 16,6 5 0-16,0-1 0 15,1 8 3-15,-1 1 0 16,0 2 2-16,-4-1-1 15,-2-1 2-15,-7-1-1 0,-5 1 0 16,-6-3 4-16,-4-1-1 16,-3-1 5-16,-3 9-6 15,0 2-5-15,-9 4-4 16,-17 8-15-16,-6 2-31 16,-7 7-53-16,9-1-77 15,14 5-135-15</inkml:trace>
  <inkml:trace contextRef="#ctx0" brushRef="#br0" timeOffset="8184.18">8754 10419 543 0,'-12'-11'172'0,"-4"6"-161"0,2 5 33 15,14 0-30-15,7 0-14 16,25 0 1-16,17 0-1 16,1 0-2-16,5 0-1 15,-14 0-1-15,-1 5 0 16,-10 11 4-16,-10 2 0 15,-3 2 0-15,-8 4 9 16,-7 0 5-16,-2 5-1 16,0-1-5-16,-9-2-2 15,-6-1-3-15,-7-2-3 16,-7-4 0-16,-10-9-12 16,-6-4-7-16,0-6 4 0,5 0-5 15,6-13 6 1,6-9 0-16,10-1 7 0,4 2 1 15,7-1 0-15,5 3 2 16,2 0-2-16,0 1 2 16,0 3 3-16,0 1-1 15,4 5 1-15,1 3 1 16,-1 2 0-16,-1 2-1 16,-3 2 17-16,3 0 4 15,-3 0 0-15,2 0-3 16,-2 14 1-16,0 22-4 15,0 12-7-15,0 13 2 16,-12 12-1-16,-4 9-1 16,2 10-5-16,-2 9 0 0,2 3-2 15,5-3-11-15,0-12-19 16,7-24-15-16,2-22 11 16,0-23-45-16,0-15-48 15,0-5 9-15,0-35-2 16,4-21-143-16</inkml:trace>
  <inkml:trace contextRef="#ctx0" brushRef="#br0" timeOffset="8355.7">8742 10842 264 0,'0'-13'116'16,"-2"10"6"-16,-19 3-23 16,14 0-38-16,7 0-26 0,0 18-15 15,14 6-7-15,11 12-8 16,-1 7 1-1,1 7-5-15,5 8 0 0,0 2-18 16,-2-4-32-16,-6-6-48 16,1-9-37-16,3-12-29 15</inkml:trace>
  <inkml:trace contextRef="#ctx0" brushRef="#br0" timeOffset="8733.81">9027 11076 401 0,'0'-11'75'15,"0"4"1"-15,0 7-24 0,15-1-29 16,11 1-11-16,4-2-9 16,-2 2-1-16,0 0 1 15,-7 3 2-15,-6 13 11 16,-2-2 3-16,-7 3 5 15,-6-3 2-15,0 7-9 16,0 0 0-16,-9 1-9 16,-7 3-3-16,-7 0-1 15,0-2 3-15,2-4-1 16,2-3-1-16,8-4 1 0,7-3-3 16,4-5 2-16,0 0-3 15,0-2-2-15,0 4 1 16,21-2-1-16,7 0 3 15,4 1-3-15,7-3-4 16,2 2-23-16,-7 4-44 16,13 1-138-16</inkml:trace>
  <inkml:trace contextRef="#ctx0" brushRef="#br0" timeOffset="11761.41">10111 10808 349 0,'-7'-12'82'0,"-16"4"-20"0,3 6 7 15,20-1-46-15,0 1-19 16,0-4 1-16,0 0 2 15,0-2 5-15,0 4 11 16,0-3 3-16,0 6 10 16,0-2-5-16,0 3-4 0,0 0 1 15,0 0 0-15,0 0-7 16,0 0-3-16,0 0-9 16,2 9 2-16,3 17-1 15,1 14-4-15,-4 6-1 16,3 5-2-16,-5 5 3 15,0 0-3-15,0 2-1 16,0 0 0-16,0-8-1 16,0-7-4-16,0-10-14 15,0-9-24-15,0-10-32 16,0-2-53-16,0-6-100 16,12-4-179-16</inkml:trace>
  <inkml:trace contextRef="#ctx0" brushRef="#br0" timeOffset="12185.64">10415 10775 379 0,'-9'-8'18'0,"7"-1"23"0,2 0-5 16,0 1-25-16,0-2 1 15,0 5 8-15,2-2 19 16,0 5 5-16,0 0 9 16,-2 2-7-16,0 0-10 15,2 0-8-15,-2 0-2 16,0 0-2-16,0 0-8 15,3 0-3-15,-3 11-4 16,2 18-2-16,-2 10-1 16,0 13 1-16,0 14-1 15,0 9-2-15,0 5-3 16,0 5 0-16,0-6-1 0,0-9-4 16,0-11-20-1,4-18-38-15,2-14-35 0,0-9-98 16,8-10-188-16</inkml:trace>
  <inkml:trace contextRef="#ctx0" brushRef="#br0" timeOffset="12447.71">10123 11088 460 0,'-32'-10'110'16,"9"4"-39"-16,2 6 6 0,21 0-56 15,0 0-14-15,0 0-6 16,0 0 3-16,4 0 1 16,17 0 11-16,7 0 1 15,11 0-9-15,5 0-7 16,6 0-1-16,1-5-18 15,-6-5-72-15,6 4-132 16</inkml:trace>
  <inkml:trace contextRef="#ctx0" brushRef="#br0" timeOffset="13068.74">10712 10823 377 0,'0'-11'120'0,"0"6"-47"15,-12 2-10-15,9-3-43 0,3 0-11 16,0 2 0-16,0-1 11 15,0 1 5-15,0 4 5 16,0 0 0-16,3 0 3 16,-3 0-2-16,3 0-8 15,-3 0-7-15,2 19-2 16,3 20-3-16,-5 17-7 16,0 15-1-16,0 6-1 15,0 7-2-15,0 1-6 16,0-10-25-16,0-14-38 15,0-19-72-15,9-15-180 16</inkml:trace>
  <inkml:trace contextRef="#ctx0" brushRef="#br0" timeOffset="13935.02">11089 10962 327 0,'0'-8'98'0,"0"3"-31"15,-7-1-5-15,7-2-43 16,0-1-14-16,0-5 4 16,0 3 8-16,0 2 12 15,2 0 12-15,1 7 3 16,-1 0-2-16,-2 2-5 15,0 0 0-15,0 0-5 16,0 0-9-16,0 0-9 16,0 17-8-16,0 16-3 0,0 12 1 15,0 7-1-15,0 6 0 16,0 4-1-16,0 0-1 16,-5-2-4-16,5-6-17 15,0-11-26-15,0-11-35 16,0-12-78-16,0-9-137 15</inkml:trace>
  <inkml:trace contextRef="#ctx0" brushRef="#br0" timeOffset="16334.81">11337 10896 462 0,'0'-32'48'0,"-9"20"17"16,7 12-4-16,2 0-46 16,0 0-12-16,0 0 3 15,0 0 8-15,0 0 18 16,0 0 7-16,0 8-16 16,0 21-10-16,0 15-7 0,0 8-4 15,0 2-1 1,0-1-13-16,0-1-9 0,-2-9-21 15,2-4-36-15,0-9-69 16,0-7-78-16</inkml:trace>
  <inkml:trace contextRef="#ctx0" brushRef="#br0" timeOffset="17274.12">11365 11210 303 0,'0'-2'49'0,"-2"0"4"0,2-2 16 15,0 4-44-15,0-3-8 16,0 3 6-16,0 0-4 15,0 0 0-15,0 0 6 0,0 0 10 16,0 0-2 0,0 3-16-16,-2 16-10 0,-1 6-5 15,3 5-2-15,0 4-15 16,-2 3-27-16,2-2-28 16,0-3-81-16,0-5-167 15</inkml:trace>
  <inkml:trace contextRef="#ctx0" brushRef="#br0" timeOffset="17524.81">11590 11103 654 0,'-9'-3'18'0,"-6"3"24"15,15 0-17-15,0 0-41 16,0 0-44-16,0 0-29 16,0 0-91-16,11 0-162 15</inkml:trace>
  <inkml:trace contextRef="#ctx0" brushRef="#br0" timeOffset="17711.88">11590 11103 367 0,'132'-3'41'0,"-132"3"19"0,0 0 0 15,2 0-45-15,3 0-12 16,-1 0-3-16,1 0-30 15,-1 3-41-15,4 1-7 16,-4 0-8-16,5 0-84 16</inkml:trace>
  <inkml:trace contextRef="#ctx0" brushRef="#br0" timeOffset="17902.16">12071 11107 405 0,'0'0'53'0,"0"1"-47"0,0 6 4 16,9-1-32-16,3 1-112 15</inkml:trace>
  <inkml:trace contextRef="#ctx0" brushRef="#br0" timeOffset="18058.52">12071 11107 323 0,'113'-21'199'0,"-113"21"-178"0,-5 0 7 15,5 0-30-15,0 0-70 16,0 0-62-16,5 0-181 15</inkml:trace>
  <inkml:trace contextRef="#ctx0" brushRef="#br0" timeOffset="18468.27">12339 10858 525 0,'-10'-4'126'0,"3"-2"-78"0,7 6 18 16,0 0-51-16,0 0-15 15,0 4 2-15,0 11 6 16,7 3 6-16,0 5 11 16,-4 6-4-16,-3 7-6 15,0 6-2-15,0 7-6 16,0 2-6-16,0 9 0 15,0 2-22-15,-3-3-29 16,3-12-24-16,0-12-74 16,0-15-158-16</inkml:trace>
  <inkml:trace contextRef="#ctx0" brushRef="#br0" timeOffset="19066.74">12525 10628 381 0,'-10'-12'264'0,"3"4"-216"15,1 8 43-15,6 0-42 16,0 0-42-16,0 0-3 16,0 16 0-16,9 9-3 15,12 11-1-15,0 1 1 16,3 2 2-16,2 4-2 15,1-1 7-15,6-1-5 16,-4-5 4-16,1-10-2 16,-2-5-3-16,-7-6 0 15,-3-4 0-15,-6-6 1 0,-3-1-2 16,-5-2 3 0,-1-2-4-16,-3 0 0 15,0 0 4-15,0 0 1 0,0 0 4 16,0 0-4-16,0 0-1 15,0 3-3-15,0-3 1 16,0 1-1-16,-5-1 6 16,-1 4 3-16,-7-4 6 15,-2 11-7-15,-6 4 4 16,-9 9-9-16,-7 16-1 16,-6 9-1-16,-6 15-4 15,0 11-15-15,2 4-25 16,3-1-42-16,19-7-118 15,20 0-305-15</inkml:trace>
  <inkml:trace contextRef="#ctx0" brushRef="#br0" timeOffset="22049.18">13337 10985 306 0,'-46'6'236'0,"0"-6"-216"0,20 2 76 16,8 1-21-16,8-3-37 15,10 0-13-15,0 0-9 16,0 0-14-16,22 0-1 16,33 0 7-16,33 0 14 15,40-5 0-15,31-13-7 0,32-4-6 16,31-3-1-16,25-4-7 15,11 3-1-15,-5 5 3 16,-18 13-5-16,-31 8-11 16,-27 8-4-16,-25 18 7 15,-23 6 5-15,-14-5-16 16,-16-4-2-16,-16-7-9 16,-10-5-14-16,-22-7-50 15,-18-4-52-15,-16 0-89 16</inkml:trace>
  <inkml:trace contextRef="#ctx0" brushRef="#br0" timeOffset="22533.38">13378 11382 411 0,'-9'0'23'0,"2"-2"-12"0,7-6 46 16,0 4 5-16,21-4-16 16,14-3 0-16,10 1 7 15,24 1-5-15,14 5-9 16,28 2-10-16,31 2 0 16,33 0-7-16,37-4 0 15,34-11-9-15,24-3-7 16,10-3-2-16,1-2-3 15,-17 11 3-15,-16 4-5 16,-20 8 3-16,-28 0-2 16,-25 0-3-16,-36 12-14 0,-36 9-9 15,-34 2-19-15,-35-3-13 16,-29-7-35-16,-8-7-43 16,-31-6-78-16,-16 6-88 15</inkml:trace>
  <inkml:trace contextRef="#ctx0" brushRef="#br0" timeOffset="22983.05">13489 11949 625 0,'-17'0'6'0,"8"0"-27"0,9 0 38 15,32 0 37-15,30 0-7 16,39-6-21-16,49-5-1 15,42-7 1-15,35 0 1 16,31-2-5-16,20 0-8 16,17 1 1-16,2 1-11 0,-8 6-3 15,-12 8 0-15,-27 4 1 16,-27 0-6-16,-24 22 1 16,-34 5-2-16,-24 3 3 15,-27-4 0-15,-24-2-5 16,-26-7-7-16,-20-2-7 15,-20-7-14-15,-15-6-17 16,-9 0-33-16,-12-2-51 16,-15 0-115-16</inkml:trace>
  <inkml:trace contextRef="#ctx0" brushRef="#br0" timeOffset="46170.68">24035 5354 160 0,'-25'-7'524'16,"-15"0"-505"-16,34 3 49 15,6 4-21-15,0-2-29 0,19-3-14 16,19-1 3-16,13-2-5 16,6-3-1-16,-2 2 0 15,-8 2-1-15,-10 5 1 16,-10 2-11-16,-13 0-23 16,-7 0-28-16,-7 13-42 15,0 3-17-15,-5 5-65 16</inkml:trace>
  <inkml:trace contextRef="#ctx0" brushRef="#br0" timeOffset="46732.7">24229 5398 383 0,'-10'-2'90'16,"-4"0"2"-16,8-3-16 15,6 3-30-15,-2 2-15 0,-1 0-11 16,-4 0-3-16,-2 7-11 15,-5 14-4-15,0 7 0 16,-2 11 0-16,2 14 4 16,3 7 2-16,2 2 1 15,4 2-1-15,5-4-2 16,0-3-3-16,0-9-1 16,18-2 1-16,3-11 1 15,7-2 2-15,-1-10-1 16,10-4-1-16,0-11-1 15,4-8 0-15,3 0-2 16,-2-4-1-16,-4-21 1 0,1-10 0 16,-6-9-2-16,-6-12-6 15,-4-3-3-15,-4-3 1 16,-5-1-1-16,-8 8 3 16,-3-1 4-16,-3 4 0 15,0 8 5-15,0 7-5 16,0 6 1-16,0 4 0 15,0 4 0-15,0 2 0 16,0 7 1-16,0 1 2 16,0 4-3-16,0 4 3 15,0 5 2-15,0 0 7 16,0 0 4-16,0 0 1 16,0 0-1-16,0 0 1 0,5 0-2 15,10 8 0-15,11 3 1 16,4-3-5-16,9-6-5 15,1-2-3-15,-2 0-3 16,-1 0-22-16,-7-2-40 16,-2-4-86-16,-1 4-297 15</inkml:trace>
  <inkml:trace contextRef="#ctx0" brushRef="#br0" timeOffset="48548.62">25298 5207 380 0,'0'-25'125'0,"-11"1"-50"15,-10 9 0-15,21 15-33 16,0 0-22-16,0-4-9 15,0-3 0-15,10 4-1 16,-6-1 4-16,0 4 0 16,-1-2 8-16,-3 2 0 15,4 0-1-15,-4 0-3 0,0 0 0 16,0 0-4-16,0 0-2 16,0 0-6-16,0 0-2 15,0 0-2-15,0 0 1 16,0 0-1-16,0 0 4 15,0 0 2-15,0 0-1 16,0 8 2-16,0 21 3 16,0 22-3-16,-15 28-4 15,-18 20-2-15,1 10-3 16,2 0 0-16,5 1-4 0,6-11-21 16,8-12-38-1,4-11-49-15,7-11-114 0</inkml:trace>
  <inkml:trace contextRef="#ctx0" brushRef="#br0" timeOffset="49216.11">25430 5697 82 0,'-28'-40'382'0,"7"15"-331"16,-5 4 42-16,20 21-38 16,-3-2-16-16,9-2-11 0,0-2-1 15,0-7-5 1,0 5 3-16,0-2 4 0,4-1 0 15,3 4-8-15,2 0-5 16,1-1-4-16,3 1-7 16,6-1-2-16,4 2-1 15,-1 2 1-15,4 1-5 16,-3 1 4-16,1 2-2 16,-4-2-2-16,-2 2 4 15,-4 0-2-15,-2 0 0 16,-3 0 2-16,-5 0-2 15,1 0 2-15,-1 4 1 16,-1 3 1-16,2 5 1 16,-1 3-2-16,-2 8 3 15,1 8-3-15,-1 8-1 0,0 2-3 16,0 9 1-16,3 4 0 16,-1 2-1-16,2-2-4 15,-2-2-14-15,3-9-12 16,0-7-20-16,2-14-30 15,-4-14-47-15,4-8-78 16,7 0-126-16</inkml:trace>
  <inkml:trace contextRef="#ctx0" brushRef="#br0" timeOffset="49483.6">25830 5452 441 0,'0'-17'188'0,"-2"11"-102"0,-15 6-1 16,13 0-39-16,4 0-31 15,0 0-5-15,0 0 3 16,-7 0 2-16,-5 10-9 16,-10 11-5-16,-16 8 2 15,-7 14 3-15,-11 16-5 16,-6 4 1-16,0 12-4 15,6-2-10-15,11-9-24 16,13-16-27-16,15-13-40 16,17-9-115-16,12-5-149 0</inkml:trace>
  <inkml:trace contextRef="#ctx0" brushRef="#br0" timeOffset="49966.27">26004 5303 467 0,'-9'-33'59'0,"-4"6"13"15,13 22-14-15,-2 5-34 0,2 0-9 16,0 0 0-16,0 0-1 15,2 0 17-15,14 17-6 16,2 2-3-16,8 6-5 16,-2 1 2-16,6 8-5 15,6 1 0-15,0 3-2 16,3 7-8-16,-2-8 1 16,-1 4-3-16,-6-5 0 15,-4-7-1-15,-5-7 0 16,-6-3-1-16,-5-7 5 15,-3-3-2-15,-5-5 4 0,-2-2 1 16,0-2 5 0,0 0-3-16,0 0 1 0,0 0-7 15,-16 0-1-15,-4 2-3 16,-6 8 2-16,-8 7-1 16,-8 16 1-16,-8 14-2 15,-4 13 1-15,3 9-1 16,8-3-5-16,13-6-28 15,9-12-39-15,21-15-100 16,0-4-307-16</inkml:trace>
  <inkml:trace contextRef="#ctx0" brushRef="#br0" timeOffset="50968.61">26955 5738 641 0,'-16'-18'77'0,"-7"0"-21"16,4 18 17-16,19 0-45 16,0 0-18-16,23 0 0 15,24 0 10-15,15 0-1 16,11 0-6-16,12 0-1 16,5 0 0-16,20 0-1 15,19-4-3-15,16-4-1 0,16-3-3 16,12 3-2-1,11-4 15-15,7 3-14 0,-12 4-3 16,-16 5 0-16,-22 0 0 16,-23 8 0-16,-20 9 0 15,-22-1-2-15,-19 0-2 16,-20-3 0-16,-18-5 1 16,-10-4 2-16,-9-4 0 15,0 0 2-15,0 0-2 16,0 0 1-16,-14-6-14 0,-4-9-17 15,-3 1-26 1,-6-3-22-16,-5 1-57 0,17 10-155 16</inkml:trace>
  <inkml:trace contextRef="#ctx0" brushRef="#br0" timeOffset="53238.87">27889 5923 567 0,'-16'-16'28'0,"-10"-2"51"15,3 15-27-15,23 3-43 16,0 0-5-16,0-5 0 16,19-4 1-16,15 3 4 15,15 0 4-15,15 6 5 16,16 0-2-16,8 0-4 15,2 8-6-15,-7 5-3 16,-12-3-3-16,-16-1-8 0,-12 2-26 16,-17-6-43-16,-12-1-55 15,-14 2-56-15</inkml:trace>
  <inkml:trace contextRef="#ctx0" brushRef="#br0" timeOffset="53651.86">27914 5895 405 0,'-11'-29'65'16,"-3"2"-9"-16,2 15 17 0,8 7-51 15,1 3-5-15,3 0-1 16,0 0 5-16,0 2-2 15,0 0 3-15,0 0 3 16,0 0 2-16,0 4-5 16,0 17-5-16,-8 14-5 15,-5 15-6-15,0 8 1 16,-6 10 2-16,1 7 2 16,2 0-5-16,0-1-1 15,6-8-1-15,2-12-3 16,3-12-1-16,3-15 2 15,0-15-2-15,2-6 1 16,-3-6 2-16,1 0 2 16,-6 0 7-16,-3 0-12 0,-5-6-4 15,-2-17-10-15,1-6-22 16,4-5-25-16,6-4-32 16,7-2-69-16,0 7-92 15</inkml:trace>
  <inkml:trace contextRef="#ctx0" brushRef="#br0" timeOffset="54099.99">28108 6129 368 0,'-12'-14'58'0,"3"1"19"15,4 4-3-15,5 8-43 16,0 1-19-16,0 0 7 16,0 0 2-16,14 0 2 15,9 0-5-15,2 0 1 16,1 0-6-16,-2 0-9 16,0 8 0-16,-8 4-3 15,-7 3 3-15,-2 1 3 16,-7 1 9-16,0 0-2 15,0 1-2-15,-7 1-4 16,-16 3-3-16,-5-1 0 0,-4 0-2 16,0-3 1-16,2 1-2 15,2-5 1-15,13-1-1 16,6-5-1-16,6-4 3 16,3 1-6-16,0-1 0 15,0 1 3-15,25 4-1 16,7-2 2-16,6-1-2 15,3-2-25-15,-7 0-42 16,10-2-116-16,6 8-253 16</inkml:trace>
  <inkml:trace contextRef="#ctx0" brushRef="#br0" timeOffset="54700.43">27401 5021 502 0,'-14'-31'83'0,"1"19"-20"16,6 12 11-16,5 0-47 16,2 0-20-16,0 0-2 15,0 0-3-15,0 0 0 16,0 4 6-16,0 16 19 16,0 20-8-16,-8 22-5 15,-14 15-7-15,-4 8-6 16,5-7-1-16,8-9-30 15,8-9-46-15,5-13-67 16,0-8-65-16</inkml:trace>
  <inkml:trace contextRef="#ctx0" brushRef="#br0" timeOffset="55099.49">27601 5210 445 0,'-7'-17'100'15,"-6"9"-18"-15,-1 8-15 16,9 0-46-16,5 1-16 0,0 15-4 16,-4 4 0-16,2 11 1 15,-3 2 0-15,5 2 1 16,0-6 1-16,0-4-2 15,2-8 0-15,16-11-2 16,5-4-1-16,7-2 3 16,0-8-1-16,-4-19-1 15,-1-9-2-15,-9-1 4 16,-5 0-3-16,-6 4 2 16,-5 0-1-16,0 10 7 15,0 2 0-15,-21 8 1 16,-4 10-5-16,-3 3 0 15,-4 0-15-15,-5 19-15 16,3 11-43-16,6 3-89 16,19 9-120-16</inkml:trace>
  <inkml:trace contextRef="#ctx0" brushRef="#br0" timeOffset="55502.36">27958 4984 340 0,'-7'-17'213'0,"-11"9"-144"16,-6 3 21-16,20 5-60 0,4 0-24 15,0 7-9-15,2 7 6 16,21 8-3-16,5 4 2 15,4 5-1-15,0 0 1 16,-2-4 0-16,0-2-2 16,-4-4 1-16,-2-5 0 15,-3-4-1-15,-6 1 2 16,-4-2-1-16,-5-5 5 16,-3-4 3-16,-3 2 0 15,0-4 4-15,0 2 1 16,0 0 1-16,0 4-3 15,-9 7-3-15,-17 3-6 16,-8 13-1-16,-5 10 1 0,-7 9-2 16,0 10-1-16,9-2-21 15,7-8-35-15,16-7-74 16,14 2-167-16</inkml:trace>
  <inkml:trace contextRef="#ctx0" brushRef="#br0" timeOffset="55827.57">28489 5323 443 0,'-23'-19'255'0,"7"10"-221"0,-2 9 38 16,18 0-50-16,0 0-19 15,0 0-6-15,23 0 2 16,5 0-1-16,4 0-21 15,-2 0-43-15,2 2-107 16,9 21-206-16</inkml:trace>
  <inkml:trace contextRef="#ctx0" brushRef="#br0" timeOffset="56582.96">28825 5168 359 0,'0'-29'80'0,"0"10"3"0,0 11-10 15,0 4-35-15,0 0-14 16,0 2 3-16,5 0-1 16,-1 2-9-16,-2 0 2 15,4 0-4-15,-4 0 5 16,0 8 3-16,1 16-5 16,-3 12-12-16,0 10-2 15,0 11-4-15,-15 6-15 16,4-3-9-16,0-4-31 15,3-8-66-15,8-3-50 16,0 0-102-16</inkml:trace>
  <inkml:trace contextRef="#ctx0" brushRef="#br0" timeOffset="56882.79">29101 5230 185 0,'0'-19'208'0,"0"1"-148"16,0 3 4-16,0 7-15 16,0 6-40-16,0 0 1 0,0 0 9 15,0 2 2-15,0 0 12 16,0 0 2-16,0 0 4 15,0 4-19-15,0 19-11 16,-4 8-6-16,-8 10 0 16,3 3-4-16,0-1-8 15,0-1-33-15,-3-3-48 16,8-2-69-16,4 5-99 16</inkml:trace>
  <inkml:trace contextRef="#ctx0" brushRef="#br0" timeOffset="57318.19">29288 4926 446 0,'-9'-2'133'0,"7"-9"-92"0,-4 7 25 15,6 4-49-15,0 0-17 16,0 11 4-16,0 10-3 16,3 2 2-16,11 7 5 15,2 5 7-15,4 3 2 16,-1 3 6-16,-1-1-4 16,1-3-9-16,-4-6-2 15,0-9-3-15,-2-1-3 0,-3-4 3 16,-6-5-3-16,1-3 0 15,-3-7 2-15,-2-2 0 16,0 0 1-16,0 0 6 16,0 0 0-16,0 0 1 15,-2 0-1-15,-7 1-4 16,-3 6-2-16,-10 7-4 16,-6 9 0-16,-7 10-1 15,-9 8-6-15,-4-1-17 16,4 0-24-16,3-3-26 0,9-8-97 15,15 4-194-15</inkml:trace>
  <inkml:trace contextRef="#ctx0" brushRef="#br0" timeOffset="58033.46">28367 3944 322 0,'3'-25'79'0,"-3"7"-23"16,0-1 18-16,0 11-36 15,0 3-15-15,4-2-11 16,4 2 0-16,-2-1-3 16,-1 4 4-16,1-2 3 15,1 2 4-15,-1 0 4 16,0 2 1-16,-3 0-4 16,-3 0 1-16,2 0-1 15,-2 0-3-15,0 0-1 0,0 0-3 16,0 0 0-16,0 0-6 15,0 0-3-15,0 2 0 16,0 21 0-16,0 14-2 16,-11 15-2-16,-8 10-1 15,0 0-4-15,3 2-11 16,0 2-27-16,-4 0-12 16,1-4-45-16,8-1-79 15,11-5-104-15</inkml:trace>
  <inkml:trace contextRef="#ctx0" brushRef="#br0" timeOffset="58340.09">28234 4282 294 0,'-10'-18'132'0,"4"7"-55"16,-6 3-13-16,12 8-31 15,0 0-24-15,0 0 2 16,7 0 17-16,8 18 3 16,-2 9-7-16,0 2-4 15,-1 7-4-15,-3-4-5 16,2 2-2-16,-1-6-4 16,-1-3-1-16,0-6-2 0,3-5 1 15,-1-5-3-15,8-7 0 16,7-2-2-16,4-4 1 15,2-31-27-15,-2-17-53 16,4-12-68-16,7-1-161 16</inkml:trace>
  <inkml:trace contextRef="#ctx0" brushRef="#br0" timeOffset="58865.84">28135 2916 192 0,'0'-28'234'0,"0"3"-155"0,-3 5 10 16,1 9-33-16,2 9-30 16,0 2-9-16,0 0-4 15,0 0-6-15,0 0-4 16,0 0 3-16,-2 15 2 15,-12 26-4-15,-9 23 0 16,-9 19-3-16,-2 6 2 0,1-2-22 16,6-8-61-16,18-9-101 15,9-12-219-15</inkml:trace>
  <inkml:trace contextRef="#ctx0" brushRef="#br0" timeOffset="59176.89">28504 2863 272 0,'0'-8'69'0,"-10"1"-11"0,-1 0 11 15,11 7-25-15,-3 0-14 16,-1 18 3-16,-4 14 1 16,-3 9 3-16,0 7 2 15,-6 7-2-15,2 11-9 16,-4 1-12-16,2 1-11 16,4-4-2-16,4-10-9 15,-3-4-29-15,3-5-74 16,9-3-99-16</inkml:trace>
  <inkml:trace contextRef="#ctx0" brushRef="#br0" timeOffset="59420.78">28066 3168 401 0,'-18'-17'160'0,"4"7"-79"16,-4 8 1-16,16 2-61 15,2 0-17-15,0 0-1 16,29 0 1-16,13 0-1 16,8 0-3-16,3-4 0 15,7 1-20-15,-1 2-92 0,18 1-121 16</inkml:trace>
  <inkml:trace contextRef="#ctx0" brushRef="#br0" timeOffset="59816.32">28885 2862 359 0,'0'-21'153'0,"-2"12"-57"16,-15 3-11-16,15 6-45 16,2 0-26-16,-2 0-1 15,0 2-4-15,-1 11 3 16,-3 13 8-16,-9 16-8 16,-9 18-2-16,-6 10-2 0,0 7-4 15,2 2-4 1,5 1-24-16,4-5-41 0,10-13-91 15,9 2-125-15</inkml:trace>
  <inkml:trace contextRef="#ctx0" brushRef="#br0" timeOffset="60342.24">29140 3039 420 0,'0'-20'129'0,"-9"12"-38"0,5 6-19 15,2 2-43-15,2 0-6 16,0 0-5-16,-5 2-4 16,-5 22-9-16,-3 10 4 15,-1 5-5-15,-4 4-1 16,3-1-1-16,2-1-12 15,-1-2-20-15,5-1-26 16,-2-7-65-16,11-6-47 0,0-5-101 16</inkml:trace>
  <inkml:trace contextRef="#ctx0" brushRef="#br0" timeOffset="60817.24">29307 2878 218 0,'0'-25'237'0,"-3"13"-120"16,-13 5-29-16,13 7-32 15,-1 0-35-15,4 0-6 16,0 0-6-16,0 11-5 15,0 6 8-15,11 9 4 16,15 11-7-16,-1 9-1 16,3 0-5-16,0 1-2 15,2-5 1-15,6-5-1 16,-4-4 0-16,-4-8-1 16,-6 0 2-16,-3-6-3 15,-2-9 2-15,-6 1-1 16,-5-6 0-16,-3-3 2 15,-3 0-2-15,0-2 4 0,0 0 1 16,0 0 14-16,0 0 1 16,0 0-3-16,-5 5-4 15,-8 3-6-15,-13 6 0 16,-8 9-2-16,-10 10 4 16,-6 10-5-16,-12 16-4 15,-8 7-1-15,-3 7-25 16,-6-11-49-16,22-5-97 15,27 2-354-15</inkml:trace>
  <inkml:trace contextRef="#ctx0" brushRef="#br0" timeOffset="62582.13">25019 5808 104 0,'-8'-20'255'0,"-36"-1"-215"0,14 8 6 15,7 5-24-15,10 4-20 16,-2 0 2-16,6-5-4 16,3 3 2-16,-2-2 1 15,4-1 7-15,-1 3 14 16,-4-2-2-16,-1 2-5 15,6 4-1-15,-3 0 5 0,3 2-9 16,-3 0 0 0,-3 0-2-16,4 0-2 0,-3 10-5 15,0 8-2-15,-1 7 8 16,1 5 1-16,0 1 9 16,-3 4-6-16,1 4-2 15,2 7-5-15,3 8 6 16,2 3-2-16,2 8-3 15,2-2-1-15,0 2-4 16,0-5 3-16,0-4-5 16,0-8 0-16,0-11 1 15,0-8 1-15,-3-13-2 0,1-10 0 16,0-6 1 0,2 0 0-16,-7 0-2 0,-3 0-3 15,-3-14-1-15,-6-17-6 16,-1-15-10-16,-5-6-6 15,-1-4-2-15,5 3 5 16,6 7 10-16,8 11-1 16,5 11 9-16,2 5 4 15,0 7 2-15,0 1 0 16,0-2 1-16,11 3 2 16,14 2 4-16,12 8 2 15,16 0 2-15,14 0-3 16,2 12-4-16,5 4-3 15,-5-5-3-15,-1-3-97 16,9 13-213-16</inkml:trace>
  <inkml:trace contextRef="#ctx0" brushRef="#br0" timeOffset="69495.62">23690 7842 656 0,'-48'-17'64'0,"20"-2"-21"0,22 19 23 15,6 0-44-15,26 0-15 16,34 0 4-16,23 0-4 15,9 0-5-15,5 2 0 16,-12 4-3-16,-9 2-20 16,-11-1-37-16,-19-3-31 15,-8 5-102-15,-5-4-127 0</inkml:trace>
  <inkml:trace contextRef="#ctx0" brushRef="#br0" timeOffset="69678.73">23752 8049 573 0,'-18'-17'75'0,"8"10"-3"0,10 7-21 16,0 0-23-16,35 5 4 16,22-5-19-16,20 0-10 15,10 2-3-15,0-2-39 16,3 2-80-16,16 8-260 0</inkml:trace>
  <inkml:trace contextRef="#ctx0" brushRef="#br0" timeOffset="71566.81">26897 7620 459 0,'-13'-30'70'0,"-6"18"-3"0,16 12 4 15,3 0-38-15,0-1-11 16,0-8-3-16,0 3-3 15,5 3-3-15,0 3 5 16,-2 0-4-16,-1 0 7 16,0 5 6-16,-2 17-4 15,0 24-13-15,0 21-2 16,-21 23-2-16,-2 24-5 16,-2 8-1-16,0 3-6 15,6-9-10-15,8-17-15 16,6-26-39-16,5-22-57 0,5-14-102 15</inkml:trace>
  <inkml:trace contextRef="#ctx0" brushRef="#br0" timeOffset="72550.25">27121 7940 542 0,'-10'-12'60'16,"-3"0"8"-16,8 12-3 15,5 0-52-15,0-7-11 16,0-9-1-16,13 4 0 0,4 0 0 15,1 5-1-15,1 3-1 16,-4 4 3-16,6 0-1 16,-2 0 0-16,-3 0 2 15,5 0-1-15,-6 0 0 16,2 0 3-16,-6 0-3 16,-1 0 1-16,-3 0 2 15,-1 0-2-15,1 0 1 16,3 0 3-16,-3 8-3 15,1 5-2-15,-1 5 0 16,1 5-1-16,-4 4 0 16,1 6 0-16,-3 4-1 15,-2 4 0-15,0 7-1 0,0 2 3 16,0-5-6-16,0-4-8 16,0-15-13-16,2-14-26 15,-2-7-41-15,0-5-75 16,19 0-117-16</inkml:trace>
  <inkml:trace contextRef="#ctx0" brushRef="#br0" timeOffset="72816.94">27498 7846 302 0,'0'-11'317'0,"-9"7"-286"0,-12-8 45 16,21 1-37-1,0 11-29-15,0-2-4 0,0 0 2 16,0 2 1-16,0 0 5 16,0 0 6-16,0 0 10 15,-19 2-15-15,-11 31-13 16,-11 13-1-16,-10 20-2 16,-3 8 2-16,-4 11-9 15,12 2-22-15,11-4-17 16,10-21-35-16,18-18-82 15,7-17-123-15</inkml:trace>
  <inkml:trace contextRef="#ctx0" brushRef="#br0" timeOffset="73349.99">27675 7653 452 0,'-14'-25'109'0,"1"3"-78"16,3 11 19-16,7 9-36 16,3-2-12-16,0 4-2 15,0 0 5-15,6 0 13 16,7 8 14-16,3 10 2 0,-2 9-7 15,5 2 2-15,1 3-9 16,1-2-5-16,2 0-6 16,5-5-5-16,-1 0-3 15,5-9 0-15,-2 1-1 16,0-4 0-16,-5-2 1 16,-4 2-2-16,-5-4 1 15,-6 1 1-15,-6-3 0 16,1 2-1-16,-3 1 4 15,-2-2 0-15,0 3 0 16,0-1-2-16,0 3-1 16,0-3 1-16,0 0 2 15,-9 3 4-15,-8-1 0 0,2 5 3 16,-6 2-3 0,-2 1 1-16,0 1-3 0,0 8-3 15,-5 6-2-15,-2 9-3 16,-4 9-4-16,-8 9-25 15,3 7-26-15,0-3-39 16,18-2-93-16,21-6-247 16</inkml:trace>
  <inkml:trace contextRef="#ctx0" brushRef="#br0" timeOffset="74291.77">29529 8233 641 0,'-8'-9'44'15,"0"-1"-10"-15,8 10-1 0,10 0-19 16,38 0-6-16,14 0-4 16,6-2-5-16,2 2 3 15,-8 0-3-15,-7 0-1 16,-11 4-7-16,-12 8-24 16,-16-1-37-16,-9 3-38 15,-7 3-38-15,0 8-85 16</inkml:trace>
  <inkml:trace contextRef="#ctx0" brushRef="#br0" timeOffset="74665.75">29500 8224 337 0,'-15'-29'121'0,"2"3"-76"15,-1 5 50-15,11 12-55 16,1 5-24-16,2 2 6 15,0 0-3-15,0 2-2 16,0 0-2-16,0 0 5 16,0 17 4-16,0 16-11 15,0 10-4-15,0 13-6 16,-9 6-1-16,-2 7-2 16,-6 1 2-16,8 0-3 15,1-6 2-15,-2-3-1 16,3-10 1-16,3-7 0 0,-3-7 0 15,2-10-1-15,2-11 0 16,-1-7 1-16,-1-7-1 16,1-2 2-16,-5 0-3 15,-3-2 0-15,-4-19-2 16,0-8-3-16,2-4-17 16,0-4-21-16,7 0-42 15,3-3-52-15,4 5-49 16</inkml:trace>
  <inkml:trace contextRef="#ctx0" brushRef="#br0" timeOffset="75014.87">29665 8400 432 0,'14'11'75'0,"-5"-3"8"0,2-5-23 16,10 15-31-16,2-2-23 15,-2-3-2-15,-3-5-3 16,-3-4-1-16,-9 0 0 16,-3 0 1-16,-3-1 6 15,0 2 22-15,-7 8-20 16,-16 6-2-16,-7 6-4 16,-5 3 0-16,3 0-1 15,7-4-2-15,6-5 3 16,12-9-2-16,7-3 0 15,0 0 2-15,2 3 5 0,24-1 5 16,8 2-5-16,7-3-4 16,8-2-3-16,0-2-1 15,-8 0-25-15,-9 3-53 16,7 3-101-16,3 7-289 16</inkml:trace>
  <inkml:trace contextRef="#ctx0" brushRef="#br0" timeOffset="75564.99">28563 8007 295 0,'-14'-15'126'15,"3"-3"-55"-15,-3 5 32 0,14 13-30 16,0 0-28-16,-3 0-20 16,3 0-4-16,0 4-6 15,5 8 5-15,29-1 7 16,19 2-7-16,19-3-2 16,22-4-4-16,23-3-4 15,24-3-8-15,15 0 1 16,8 0-3-16,6 1-1 15,8 8 2-15,-2 1-2 16,1 7 5-16,-9 1-3 16,-11 1-1-16,-12 2 0 0,-17 2 1 15,-19-1-2-15,-26 3 1 16,-25-4-1-16,-24-3-3 16,-21-9-9-16,-8-7-8 15,-5-2-10-15,-7 0-24 16,-23-15-55-16,-9-19-26 15,3-4-22-15</inkml:trace>
  <inkml:trace contextRef="#ctx0" brushRef="#br0" timeOffset="76264.53">28998 7195 340 0,'-5'-37'82'0,"-2"12"-19"0,-2 9 37 16,9 12-46-16,0 0-19 16,0 1 1-16,0 3-11 15,0 0-7-15,0 0-1 16,0 0 0-16,0 18 8 15,0 12 5-15,-2 15-14 16,-7 24-8-16,-5 12-2 16,0 5-5-16,-4 14 0 15,2-5-24-15,6-10-29 0,8-19-25 16,2-20-80-16,9-14-114 16</inkml:trace>
  <inkml:trace contextRef="#ctx0" brushRef="#br0" timeOffset="76664.92">29164 7477 486 0,'-17'-9'83'16,"4"4"-6"-16,-6 5 4 15,10 0-47-15,7 0-24 0,2 1-4 16,0 12-1-16,0 12 2 16,0 9 4-16,4 4-2 15,13-3-6-15,0-10 0 16,9-5-4-16,-3-4 1 16,7-12 1-16,-2-4-2 15,0 0-1-15,-6-15-3 16,1-14 4-16,-9-6 0 15,-5-1-1-15,-6 6 1 16,-3 7 2-16,-3 0 0 16,-15 3-1-16,-8 5 2 15,-1 6 1-15,2 8-6 0,-5 1-6 16,0 1-21 0,2 16-36-16,5 2-80 0,19 8-38 15</inkml:trace>
  <inkml:trace contextRef="#ctx0" brushRef="#br0" timeOffset="77065.57">29523 7179 243 0,'-8'-21'291'16,"-5"6"-245"-16,-8 7 44 0,14 8-31 15,5 0-37-15,2 0-16 16,0 6-2-16,0 15 2 16,15 8-1-16,11 4-2 15,4 0 0-15,4-2-1 16,4-6-1-16,-6 0 0 16,0-4-1-16,-6-5 2 15,-4-1-3-15,-6-7 2 16,-4-2 0-16,-6 3-1 15,-6-7 0-15,3-2 2 16,-3 0 0-16,0 3 5 16,0 8 2-16,0 4 0 0,0-1 0 15,-12 9-2 1,-6 0-2-16,-5 8-2 0,-2 12 0 16,-3-1-4-16,-2 3 2 15,0 3-26-15,3-3-28 16,-1-1-62-16,19 0-106 15</inkml:trace>
  <inkml:trace contextRef="#ctx0" brushRef="#br0" timeOffset="77351.34">30075 7649 455 0,'-14'-21'177'0,"5"13"-168"0,-10 6 52 16,19 2-29-16,0 0-27 15,19-4-2-15,17-4-3 16,10-3-16-16,3 5-48 16,2-2-57-16,8 8-95 15</inkml:trace>
  <inkml:trace contextRef="#ctx0" brushRef="#br0" timeOffset="77665.3">30652 7186 299 0,'2'-11'235'0,"-2"8"-200"15,0-1 28 1,-2 4-11-16,2 15-39 0,-2 14-6 16,-1 10 7-16,1 13-6 15,-5 4-1-15,-2 9-5 16,-3 4 0-16,-3 6-1 16,-4 2-12-16,-2-5-44 15,5-10-46-15,7-8-73 16</inkml:trace>
  <inkml:trace contextRef="#ctx0" brushRef="#br0" timeOffset="77926.39">30816 7429 605 0,'0'-11'39'0,"0"1"-10"0,0 10 37 16,0 0-41-16,0 0-22 16,0 5-1-16,0 9 1 15,0 13 5-15,0 8-3 16,0 15-2-16,-15 6 2 16,4 6-6-16,-3-4-11 15,5-2-24-15,-2-8-56 16,3-5-90-16,8 1-135 15</inkml:trace>
  <inkml:trace contextRef="#ctx0" brushRef="#br0" timeOffset="78332.67">31071 7189 636 0,'0'-4'24'16,"-11"-4"40"-16,3 8-10 15,8 0-39-15,0 4-16 0,0 10 1 16,5 9 2-16,13 8-1 16,1 8-1-16,6 5 4 15,0 6 0-15,5-1-1 16,0-3 3-16,-2-3-4 15,-5-6-3-15,-5-5 2 16,-2-10 0-16,-7-7-1 16,-4-9 0-16,-2-4 3 15,-3-2 1-15,0 0 13 16,0 0 8-16,0 0-1 0,-12 2-9 16,-16 7-8-1,-13 11 0-15,-14 14-4 0,-12 13-4 16,-9 17-4-16,2 9-17 15,6 3-45-15,8-3-54 16,25-1-146-16</inkml:trace>
  <inkml:trace contextRef="#ctx0" brushRef="#br0" timeOffset="81266.6">24978 7553 320 0,'0'-29'73'0,"0"-4"2"0,-4 19 1 16,2 9-33-16,2 0-9 15,0-6-2-15,0 3 4 16,0 4-4-16,4-2-1 16,-2 1-5-16,-2 5-1 15,0-2-5-15,0 2-5 0,0 0-4 16,0 0-2-16,-4 10-6 16,-17 9-2-16,-1 12 1 15,-4 7-2-15,3 10 1 16,2 7 2-16,1 9-1 15,3 11 0-15,2 1 2 16,9-1-4-16,6-9 1 16,8-10-4-16,20-12 0 15,1-8-23-15,0-12-29 16,9-10-42-16,5-5-61 16,17 1-97-16</inkml:trace>
  <inkml:trace contextRef="#ctx0" brushRef="#br0" timeOffset="81533.7">25227 7821 427 0,'-21'-8'187'0,"3"1"-132"0,-3-1 24 16,16 8-49-16,5 0-25 0,0 0-4 16,14 0 4-1,16 0 1-15,10 0-6 16,5 4 0-16,-1 7-8 0,2-3-41 16,-2-2-72-16,0 6-80 15</inkml:trace>
  <inkml:trace contextRef="#ctx0" brushRef="#br0" timeOffset="81967.59">25860 7630 420 0,'0'-24'100'0,"0"0"-31"15,0 16-14-15,0 6-31 16,0-2-12-16,0 0 1 16,0 2-3-16,0 2 3 0,0 0 4 15,0 0 4-15,0 0 8 16,0 16-2-16,0 24-12 16,-10 16-5-16,-3 10-5 15,-4 8-4-15,2 7 0 16,0-2-10-16,4-9-22 15,4-13-38-15,5-16-70 16,2-8-68-16</inkml:trace>
  <inkml:trace contextRef="#ctx0" brushRef="#br0" timeOffset="82432.62">26002 7446 339 0,'-2'-17'62'0,"0"6"-1"15,2 8-2-15,0 3-27 16,0 0-13-16,0 0 5 0,0 0-5 16,0 0-7-1,0 0 2-15,0 0 2 0,0 0 14 16,0 2-4-16,6 10-4 16,11 7-3-16,2 4-3 15,3 6-1-15,-1 6-4 16,2 4-3-16,-1 7-1 15,-5 1 1-15,-4 10-4 16,-5 7-2-16,-8 2 2 16,0 4 1-16,0 3-2 15,-19 4 2-15,-11-1 0 16,-6 0-5-16,-3-5 0 16,-1-7-3-16,3-8-19 15,7-17-24-15,0-14-58 16,19-9-105-16,11-7-254 0</inkml:trace>
  <inkml:trace contextRef="#ctx0" brushRef="#br0" timeOffset="83516.58">26407 6949 152 0,'3'-25'79'0,"-3"8"15"15,0 3-33-15,7 2-1 0,-5 5-6 16,2 1 0-16,-1 0-3 16,-3 0-12-16,0-3-5 15,0 1-8-15,0-2-8 16,0 2-7-16,0-3-5 15,0 1-3-15,-5-1-1 16,-4-1 0-16,-1-1 0 16,-1 3 0-16,2 2 0 15,-1 2 3-15,4 4 1 16,-1 2 0-16,0 0-2 16,-3 0 3-16,4 0-2 15,-3 8-6-15,2 10 2 16,2 1-2-16,0 4 1 0,-1 2 1 15,-1 4-1-15,2 4 3 16,-4 4-2-16,2 7-1 16,-2 3 3-16,0 6-1 15,1-3-1-15,2-4 1 16,6-7-1-16,0-7-2 16,0-12 0-16,0-7 2 15,0-11-8-15,0-2-3 16,0 0 4-16,0 0-1 15,0 0 3-15,-9 0-11 16,-6-2-11-16,-2-11-3 16,-2-1-9-16,-4-5 20 0,3 0-2 15,-2-1 8-15,7-3 2 16,1 0 9-16,5-2-1 16,4 5 5-16,1-1 7 15,4 3 16-15,0 3 1 16,0 3-1-16,0 1-1 15,11 3-5-15,10 2-10 16,9 2-4-16,4 2-3 16,7 2-2-16,0 0 0 15,4 0-14-15,-6 0-39 16,-3 0-60-16,1 0-69 16</inkml:trace>
  <inkml:trace contextRef="#ctx0" brushRef="#br0" timeOffset="83884.55">26569 6864 233 0,'0'-21'115'16,"0"7"-41"-16,-3 3 3 0,3 11-22 16,0 0-12-1,0 0-3-15,-2 0 6 0,-6 0-11 16,-3 0-21-16,-5 13 8 16,0 1-2-16,-3 5-2 15,-1 8-8-15,-1 2-5 16,2 7-3-16,8 4 0 15,2 2-2-15,7 1-2 16,2 3-3-16,0-5-12 16,0-3-7-16,0-9-11 15,7-7-35-15,0-1-23 16,9-9-60-16,9 5-112 16</inkml:trace>
  <inkml:trace contextRef="#ctx0" brushRef="#br0" timeOffset="84361.95">26584 7054 150 0,'-2'-18'307'0,"-7"0"-238"16,-3 4 20-16,12 13-43 15,-2 1-32-15,2 0-13 16,0 0 0-16,0-4 0 16,7 1 0-16,7 2-1 0,-3 1 1 15,3 0 0-15,0 0 0 16,0 0 4-16,1 0 1 16,0 0-3-16,0 0-2 15,2 0 0-15,-4 0 1 16,-3 0-2-16,-3 0 1 15,-5 0 0-15,-2 1 6 16,0-1 7-16,0 3 9 16,0-3-2-16,0 2-6 15,0 1 1-15,0 8-9 16,0 10-4-16,0 2-2 16,0 8 1-16,0 0-2 15,0 0 1-15,0 0-1 16,5-2-4-16,-3-5-10 0,5-3-7 15,-5-6 0-15,0-7-5 16,-2-4-5-16,0-2-21 16,0-2-30-16,0 0-54 15,3 0-126-15</inkml:trace>
  <inkml:trace contextRef="#ctx0" brushRef="#br0" timeOffset="84652.6">26805 6984 272 0,'-2'-14'202'0,"-1"5"-151"16,-8-1 19-16,11 6-36 16,0 4-30-16,0 0-1 15,0 0 4-15,0 0 11 16,0 0 21-16,-2 0 3 15,-5 0-9-15,-9 10-24 16,-5 11 0-16,-7 8-1 16,-2 4-4-16,-4 6-3 15,-1 3-1-15,3 3-8 16,7-2-28-16,7-5-29 16,8-5-56-16,10-10-55 15,0 0-131-15</inkml:trace>
  <inkml:trace contextRef="#ctx0" brushRef="#br0" timeOffset="84950.1">26943 6961 363 0,'0'-18'102'15,"-2"1"-36"-15,-4 6 0 16,6 11-47-16,0 0-16 16,4 0 8-16,14 13 0 0,1 12 6 15,-2 2 10 1,-2 4-1-16,-6 4-9 0,-3-4-1 16,-6 2-8-16,0 3-1 15,-2-1-3-15,-20 2-3 16,-4 1-10-16,-10 1-39 15,-9-4-67-15,11 2-96 16</inkml:trace>
  <inkml:trace contextRef="#ctx0" brushRef="#br0" timeOffset="95981.96">27249 6250 438 0,'-4'-5'128'16,"-10"-16"-88"-16,-12 11 29 16,26 10 1-16,0-3-35 15,0 2-14-15,0-7-10 16,30-20-2-16,40-24-1 15,49-24-4-15,42-25-1 16,37-22-1-16,25-7 0 0,5-7-4 16,0 5-2-1,-26 9-1-15,-24 12 2 0,-32 14 2 16,-28 18-1-16,-22 16 4 16,-17 12-2-16,-21 13 1 15,-11 8 2-15,0 5-1 16,-6 1-1-16,0 2-1 15,-1 5 0-15,-12 3 0 16,-6 8 1-16,-8 4-1 16,-9 2-3-16,-5 0-8 15,0 0-8-15,-5 0-1 16,-37 10 8-16,-18 23-6 0,-20 15-2 16,-18 12 1-1,-15 9-1-15,-18 4 20 0,-19 6-1 16,-25 13 5-1,-20 9 3-15,-19 15 5 0,-15 8 6 16,9 7 1-16,11 1 0 16,22-7-3-16,24-7-2 15,30-19-2-15,32-20 0 16,31-26-4-16,38-24-1 16,23-15-6-16,9-14-2 15,11 0-4-15,40-20 8 16,34-31-1-16,39-29-1 15,28-21 0-15,20-15 0 16,12 2 0-16,0 0-1 0,3 13 0 16,-3 10 0-16,-13 10 2 15,-13 21-4-15,-23 12 1 16,-15 9-1-16,-11 6-7 16,-15 2-5-16,-11 2 5 15,-12 2 3-15,-13 5-5 16,-19-1-2-16,-5 6 7 15,-11 2 2-15,-11 9 2 16,-6 1 1-16,-6 5 1 16,0 0 4-16,-9 0-1 15,-30 22-2-15,-23 19 1 16,-21 24 0-16,-18 9 0 16,-18 19 0-16,-8 9-2 0,-11 10-1 15,4 10 0-15,17-3-1 16,23-10 2-16,29-14-8 15,29-16-6-15,21-9-18 16,15-5-10-16,0-4-28 16,34-4-104-16</inkml:trace>
  <inkml:trace contextRef="#ctx0" brushRef="#br0" timeOffset="96948.6">30245 7150 579 0,'0'0'46'0,"-16"8"-48"0,-12 11 34 16,-11 13 25-16,-18 23-42 15,-17 17-9-15,-18 16-5 16,-16 17 4-16,-18 13-3 16,-22 20-6-16,-18 30-2 15,-8 27 2-15,-8 16 3 16,11 8-1-16,29-18 11 16,38-37 1-16,44-47 2 15,32-50-10-15,28-40 0 16,6-25-2-16,48-13 1 15,36-57-1-15,32-44-1 16,28-34-22-16,13-26-9 0,12-4 17 16,0 8 6-16,-5 8 12 15,5 14 4-15,9 3 10 16,7 0 12-16,12 4-27 16,-8 11-10-16,-15 24-6 15,-28 25 8-15,-35 27 4 16,-35 22 2-16,-29 17 1 15,-25 9 1-15,-19 4 1 16,-9 0 3-16,0 10-2 16,-32 21 2-16,-26 19-4 15,-26 23 2-15,-34 18-1 16,-25 27-1-16,-30 21-1 16,-17 18-4-16,-12 16 8 0,3 4 13 15,30-7 25-15,32-19-8 16,45-23-25-16,30-25-2 15,30-15-6-15,16-22-1 16,16-10-3-16,0-19-2 16,32-14-14-16,24-19 6 15,13-4-1-15,20-47 7 16,17-32-3-16,23-27 4 16,18-16 2-16,16-6 1 15,10 1 3-15,0 11-1 16,-14 13 4-16,-17 14-2 15,-17 16-3-15,-22 17 2 16,-20 15-2-16,-19 14-5 16,-23 13-3-16,-20 7-3 0,-14 7-11 15,-7 0 9 1,-23 14 4-16,-30 32-3 0,-23 25 10 16,-22 27 3-16,-24 29 9 15,-17 27 3-15,-7 20-2 16,-4 8-12-16,9-8-20 15,21-12-130-15,28-18-151 16</inkml:trace>
  <inkml:trace contextRef="#ctx0" brushRef="#br0" timeOffset="104867.53">8558 14823 453 0,'-25'-10'44'16,"-5"4"32"-16,14 4-20 15,16 2-32-15,0 0-7 0,0 0-4 16,0 0 4-16,0 0 6 16,0 0 5-16,0 0 2 15,0 0-4-15,0 0-6 16,3 0-5-16,12 0 2 16,8 0-8-16,5 0-6 15,0 0-2-15,4 0-2 16,-4-4-11-16,-8-3-22 15,-4 3-14-15,-9 0-14 16,-3 4-10-16,-4 0-13 16,0 0 1-16,0 0 13 15,5 4-34-15,3 11-67 0</inkml:trace>
  <inkml:trace contextRef="#ctx0" brushRef="#br0" timeOffset="105598.42">8558 14823 277 0,'58'9'91'0,"-70"-9"0"0,1-2-8 16,11 2-34-16,0-3-13 16,0 3-8-16,0 0-13 15,0 0-5-15,0 0-3 16,0 0 4-16,0 0-1 16,0 0 2-16,0 0 2 15,0 0 4-15,0 5-3 16,2 7-4-16,-2 9 1 15,0 8-8-15,0 6 0 0,0 11-1 16,0 5 0-16,0 1 0 16,0 10 1-16,-2 5-3 15,2 3 1-15,0-4 0 16,0-10-2-16,0-8 0 16,6-15-1-16,13-12 3 15,-1-9-2-15,5-3-1 16,3-4 2-16,1-5 0 15,6 0 3-15,-1-8-1 16,-5-12-2-16,1-11-1 16,-2-5 1-16,-6-9-3 0,-1-8-4 15,-8-4 0 1,-1-7-2-16,-4 2-2 0,-4 4 4 16,3 6 2-16,-3 8 4 15,-2 10 0-15,0 4-1 16,0 5 2-16,0 3-2 15,0 2 2-15,0 6-1 16,0 4 0-16,0 6 0 16,0 0 0-16,0 4 2 15,0 0-1-15,0 0 4 16,0 0 0-16,-4 0 2 16,4 0-3-16,-3 0 2 15,1 0-5-15,2 0-1 16,0 0 4-16,0 0-2 15,0 0 1-15,0 0 1 0,0 0 4 16,0-4 2-16,0-3-2 16,0 3 0-16,0 0 5 15,0 2 6-15,0 2 1 16,0-2-4-16,0 2-8 16,0 0-5-16,0 0-3 15,0 0-2-15,9 0-2 16,8 0-3-16,1 0 8 15,7 0-4-15,0 0-27 16,1 0-34-16,4 0-71 16,15 0-171-16</inkml:trace>
  <inkml:trace contextRef="#ctx0" brushRef="#br0" timeOffset="106383.06">9398 15149 429 0,'-21'0'112'16,"7"0"-43"-16,5 0-10 15,9 0-39-15,0-9-13 16,0-3 0-16,0-3 1 16,-2 1 2-16,-2 3 6 15,-4 1-1-15,-1-5-2 16,0 11-4-16,-1-4 1 0,-3 4-1 16,2 4-2-16,-3 0-4 15,2 0 3-15,-2 0-5 16,1 4 1-16,-2 13-3 15,2 8 2-15,0 3-1 16,-2 6 1-16,2 7-1 16,-1 7 3-16,5 6-1 15,2 6-1-15,5 0 0 16,2-2-2-16,0-7 3 16,0-6-1-16,0-5-1 15,0-2 1-15,0-5-2 16,0-11 2-16,0-7-1 0,0-9-1 15,0-6-4-15,0 0 2 16,0 0 4-16,-12-19 1 16,-8-5-3-16,-8-14 3 15,2 1-1-15,3 4-2 16,4 4 3-16,10 10-3 16,-6 1 3-16,7 8-3 15,8 10 3-15,0-5-5 16,0 5 2-16,0 0-3 15,17-8 4-15,8 2-1 16,14-9 2-16,10 7-1 16,3-6 0-16,8 3-5 15,-9-3-36-15,-6 5-84 0,11 5-110 16</inkml:trace>
  <inkml:trace contextRef="#ctx0" brushRef="#br0" timeOffset="106905.87">9984 15004 426 0,'0'-7'333'0,"-15"3"-300"0,0 4 52 15,15 0-52-15,0 0-32 16,0 0-4-16,0 0-27 16,-2 0-48-16,-4 0-58 15,3 11-93-15</inkml:trace>
  <inkml:trace contextRef="#ctx0" brushRef="#br0" timeOffset="107075.92">9987 15384 681 0,'-5'-3'92'0,"-13"-2"-12"15,8 5-17-15,10 5-51 16,0-5-12-16,0 0-25 15,-4 0-46-15,-3 0-67 16,7 0-157-16</inkml:trace>
  <inkml:trace contextRef="#ctx0" brushRef="#br0" timeOffset="108898.35">10528 14857 423 0,'0'-27'60'0,"0"6"35"16,0 5-10-16,0 9-36 15,0 7-16-15,0-6 0 16,0 4 2-16,0 2 3 16,0 0-1-16,0 0-6 15,0 0-8-15,0 12-14 16,0 17-1-16,0 13-6 15,-7 20-3-15,-3 12 3 16,-1 7-9-16,4 0-15 16,3-1-15-16,4-13-23 0,0-11-13 15,0-19-22-15,0-12 0 16,11-6-15-16,2-5-4 16,11-10-108-16</inkml:trace>
  <inkml:trace contextRef="#ctx0" brushRef="#br0" timeOffset="109365.18">10778 15022 639 0,'-23'-4'22'0,"0"-4"55"0,10 8-38 16,13 0-32-1,-3 0-7-15,3 0 1 0,0 0 2 16,0 0 3-16,0 0 5 16,0 0 7-16,0 0-1 15,0 0-7-15,0 0-2 16,5-2-7-16,9-6 0 16,2-3 0-16,2 1 0 15,0 1 0-15,-1 2-3 16,-2 4 4-16,2-1-2 15,-6-2 1-15,1 4-2 16,-5-1 2-16,0 3-1 16,-1 0 1-16,1 0-1 15,1 0 0-15,-4 0-2 0,1 0 2 16,1 0-2-16,1 11 5 16,3 14 2-16,-3 10-4 15,1 11 0-15,2 7 1 16,-3 5-2-16,4-2-6 15,1-4-2-15,-1-15-12 16,3-5-9-16,-4-14-20 16,-4-5-46-16,3-13-43 15,3 0-25-15</inkml:trace>
  <inkml:trace contextRef="#ctx0" brushRef="#br0" timeOffset="109632.67">11114 14960 301 0,'0'-35'236'0,"-9"14"-181"0,-7 3 26 15,14 9-26-15,2 9-35 16,0-6-5-16,0 1 4 16,0 5 6-16,0 0 13 15,-7 0-1-15,-7 11-20 16,-9 27-15-16,-9 17-2 15,-5 16 1-15,-4 9-1 16,2 1-1-16,2 0-25 16,9-10-14-16,10-16-14 0,11-21-33 15,7-23-109-15,11-11-24 16</inkml:trace>
  <inkml:trace contextRef="#ctx0" brushRef="#br0" timeOffset="110064.66">11303 14745 474 0,'-7'-6'124'16,"-3"1"-43"-16,6 5-14 0,4 0-45 15,0 7-20-15,0 9-2 16,0 9 5-16,28 6 2 15,4 4 5-15,8 0-3 16,-2-2 0-16,4-1 1 16,-4-5-5-16,-2-9-1 15,-6-3-4-15,-6-1 3 16,-5-3-2-16,-3-1 3 16,-7-2-4-16,-4 0 3 15,-5-5 0-15,0 1 2 16,0 0 1-16,0 0 7 15,0 0-1-15,-5 2-5 16,-7 3 4-16,-1-3-2 16,-4 6 0-16,-3 3-5 0,-3 3-1 15,-2 4-2-15,-8 19-1 16,-3 2 0-16,4 13-7 16,2 0-19-16,11-9-27 15,8-9-29-15,11-20-121 16,9-7-153-16</inkml:trace>
  <inkml:trace contextRef="#ctx0" brushRef="#br0" timeOffset="110665.98">12003 15207 501 0,'-24'-19'108'0,"11"13"-6"15,5 6-31-15,8 0-38 16,0 0-17-16,0 0-2 0,5 0-1 16,20 0 1-16,15 0 1 15,8-5 6-15,10 1-9 16,13 0-3-16,5 0 1 15,6-2-3-15,3 2-5 16,-4 0-1-16,-12 0 1 16,-11 4-2-16,-13 0 0 15,-12 0 2-15,-8 0-2 16,-8 4 0-16,-9 4 0 16,-3-6 2-16,-3-2-2 0,-2 2 2 15,0-2-1 1,0 0 0-16,0 0 0 0,0 0-1 15,0 0 1-15,0 0-1 16,0 0 1-16,0 0-2 16,0 0 1-16,0 0-1 15,0 0-9-15,0 0-9 16,0 0-15-16,-7 0-14 16,-6 0-27-16,-3 0-46 15,4 0-86-15,8 0-181 16</inkml:trace>
  <inkml:trace contextRef="#ctx0" brushRef="#br0" timeOffset="111215.8">12705 14983 208 0,'0'-17'255'0,"0"3"-187"0,-8 3-19 16,8 11-8-16,0 0-31 15,0 0 0-15,0 0 11 16,0 0 3-16,0 0 18 16,0 0 2-16,0 0-3 15,0 0-10-15,0 0-9 0,0 0-7 16,0 3-5-16,0-3-2 15,0 1-4-15,0-1 1 16,0 3 1-16,2-1 2 16,6 4 2-16,1 2 0 15,2 5 1-15,3 3-6 16,2 1-1-16,3 4-1 16,-2-4-2-16,2 3 0 15,2-6-1-15,-3-1 0 16,-1-4 0-16,-4-2-1 15,-1-3 2-15,-5-1 0 16,-3 0-1-16,1-3 1 16,-5 5 0-16,0-5-1 15,0 2 2-15,0 0-1 16,0 0 2-16,-3 6 2 0,-10 7-1 16,-6 3-4-16,-8 8 1 15,-1 0 0-15,0 7-7 16,0 0-17-16,4 1-23 15,1-5-36-15,4-2-64 16,19 1-161-16</inkml:trace>
  <inkml:trace contextRef="#ctx0" brushRef="#br0" timeOffset="111748.59">11973 15033 370 0,'-12'-21'115'0,"5"13"-30"0,-4 4-6 16,11 4-34-16,0 0-21 16,0 0 1-16,0 0-3 15,0 0 9-15,0 0 8 0,0 8-3 16,0 10-14-16,0 15-9 15,0 9-9-15,0 12-4 16,0 2-3-16,0-2-40 16,0-1-47-16,4-1-101 15,26-2-202-15</inkml:trace>
  <inkml:trace contextRef="#ctx0" brushRef="#br0" timeOffset="113482.48">13540 14886 507 0,'0'-21'98'16,"0"2"-32"-16,-8 19 12 0,8 0-45 16,0 0-11-16,0 0 5 15,-5 2 0-15,-3 9-15 16,-7 13-6-16,-3 12-2 16,-3 15 0-16,4 12 1 15,2 11-3-15,9 3-4 16,6-3 1-16,0-1-14 15,11-13-18-15,14-17-25 16,5-12-31-16,9-20-15 16,14-11 8-16,18 0-8 15,19-19-191-15</inkml:trace>
  <inkml:trace contextRef="#ctx0" brushRef="#br0" timeOffset="113740.96">13769 15169 614 0,'-19'-6'40'0,"6"2"27"15,11 4-27-15,2 2-39 16,0 0-4-16,28-2 3 15,13 0 1-15,12 0-1 0,0 0 1 16,-5 0-3 0,1 0-36-16,-8 0-53 0,-5 0-82 15,6 14-95-15</inkml:trace>
  <inkml:trace contextRef="#ctx0" brushRef="#br0" timeOffset="113997.47">14340 14986 385 0,'0'-16'179'0,"-19"10"-128"0,4 5 25 16,15 1-38-16,0 0-29 15,0 0-1-15,0 0 2 16,0 0-2-16,0 0 9 0,0 12 6 15,0 21-18-15,0 14-2 16,-3 16-5-16,-4 1-19 16,5-2-44-16,2-19-51 15,0-5-58-15,0-16-71 16</inkml:trace>
  <inkml:trace contextRef="#ctx0" brushRef="#br0" timeOffset="114281.55">14497 14937 375 0,'-8'-26'181'0,"-10"13"-113"0,-1 9 1 16,19 4-42-16,0 0-21 16,3-2-3-16,20-1 1 15,2 3-2-15,5 0 7 16,-2 3 6-16,-3 24 7 15,-2 10 3-15,-7 2-9 16,-5 13 1-16,-6 8-3 16,-5 10-4-16,0 7-7 15,-18 6 2-15,-7 0-3 16,-5-2-2-16,4-17-15 16,3-10-42-16,1-21-55 0,10-15-111 15</inkml:trace>
  <inkml:trace contextRef="#ctx0" brushRef="#br0" timeOffset="114898.39">15184 14687 467 0,'-25'-25'140'0,"1"6"-103"15,7 15 37-15,10 1-55 16,3-6-14-16,-2-2-3 16,4 3-2-16,-3 2 2 15,-1-5 3-15,-1 3 1 16,-1-2 8-16,2 6-5 15,-1-2 5-15,0 4-2 16,3 2-4-16,-4 0-2 16,4 0 1-16,-3 0-7 15,0 14-4-15,-5 21 3 16,-1 13 0-16,-4 18 1 16,4 0 0-16,2 3 1 15,1-9 2-15,5-9-3 0,3-7 1 16,0-10 2-1,2-8-2-15,-2-5-1 0,0-5 1 16,-1-6-4-16,-3-5-4 16,0-5 3-16,2 2-3 15,-5-2-3-15,2 0-2 16,-5 0 2-16,-1-15 3 16,4-14 4-16,-1-7 0 15,5 0 3-15,3-1-1 16,2 3 1-16,0 4 2 15,0 8 2-15,5 4 1 16,9 6-4-16,2 5 1 16,5-1-3-16,4 2 2 0,5 0-9 15,4 0-19-15,5 3-55 16,2-1-72-16,8 4-68 16</inkml:trace>
  <inkml:trace contextRef="#ctx0" brushRef="#br0" timeOffset="115187.76">15327 14650 589 0,'-16'-14'45'15,"0"-2"29"-15,8 16-19 16,6 0-43-16,2 0-5 0,-2 0 6 15,-3 0-2 1,-3 11-7-16,-7 20-3 0,-3 12 0 16,0 11 0-16,2 2 1 15,2 4-1-15,7-12-1 16,5-5-2-16,2-9-8 16,0-8-18-16,0-11-19 15,9-8-28-15,9 0-37 16,3-7-4-16,12 0-112 15</inkml:trace>
  <inkml:trace contextRef="#ctx0" brushRef="#br0" timeOffset="115498.21">15349 14832 371 0,'-13'-25'119'0,"-3"4"-33"0,4 6-7 15,8 9-33-15,4 0-26 16,0 1-10-16,0-4-5 16,0 3-3-16,2 1 3 15,9 5-3-15,6 0-1 16,-2 0-1-16,7 0 2 16,1 11-1-16,-5 5 0 15,0 1 0-15,1 2 0 0,-8 3 1 16,0 5 1-1,2 2 2-15,-7 4-3 0,3 0 0 16,-4 1-9-16,0-5-15 16,0-7-40-16,-5-1-44 15,4-5-47-15,9-5-108 16</inkml:trace>
  <inkml:trace contextRef="#ctx0" brushRef="#br0" timeOffset="115740.02">15543 14691 367 0,'-2'-29'132'15,"-5"6"-40"-15,-5 15-12 0,10 8-37 16,2 0-29-16,0 0-7 16,0 0 4-16,0 0 8 15,-9 23-4-15,-3 10-8 16,-6 8-1-16,-3 5 0 15,-4 3-5-15,-3-6-4 16,3-1-18-16,0-5-20 16,4-5-34-16,2-5-55 15,15-9-36-15</inkml:trace>
  <inkml:trace contextRef="#ctx0" brushRef="#br0" timeOffset="115976.22">15649 14636 99 0,'0'0'446'0,"0"0"-406"15,0 0 23-15,0 0-21 16,16 18-31-16,9 0-8 16,0-3-1-16,-4 3 2 15,-5 3 6-15,-6 1 20 16,-8 6-2-16,-2 3-13 15,0 4-5-15,-9 5-9 16,-14 1-11-16,-2 0-39 16,-10-8-64-16,19-1-116 0</inkml:trace>
  <inkml:trace contextRef="#ctx0" brushRef="#br0" timeOffset="116582.62">16081 14782 132 0,'0'-25'468'0,"0"11"-429"0,-6-1 45 16,1 15-20-16,5 0-47 16,0 0-7-16,0 0 1 15,0 0-2-15,0 6 13 16,0 19 13-16,0 21-14 0,0 24-9 16,0 25-1-1,-14 13-7-15,-4 14-2 0,-1 3-4 16,6-18-13-16,8-23-47 15,5-21-59-15,0-22-105 16,18-11-144-16</inkml:trace>
  <inkml:trace contextRef="#ctx0" brushRef="#br0" timeOffset="117064.84">16265 15130 436 0,'-15'-17'176'0,"3"3"-136"0,-4 10 46 15,8 4-57-15,8 0-23 16,0-2-1-16,0-3 5 15,0 5-3-15,4 0 2 16,7 0 1-16,4 0-1 16,2 0-4-16,6 0-1 15,5 0-3-15,0 0 1 16,2-7-2-16,-6 0 0 16,-1-4 0-16,-6 7-1 0,-4 4 1 15,-4 0 1-15,-3 0-1 16,-2 0-1-16,-2 0-1 15,1 0 1-15,-1 0 5 16,2 11-2-16,-2 12 0 16,3 5 3-16,-1 12-1 15,-1 10-1-15,2 1-2 16,2 3 0-16,-3 2-4 16,3 0-15-16,-3-12-21 15,2-11-34-15,-4-11-37 16,7-7-74-16,4-15-190 15</inkml:trace>
  <inkml:trace contextRef="#ctx0" brushRef="#br0" timeOffset="117314.82">16627 14983 594 0,'0'0'97'0,"0"0"-28"0,0 0 9 15,0 0-54-15,0 0-22 16,0 0 6-16,-2 0 3 16,-7 6 4-16,-12 13-11 15,-9 7 1-15,-9 18 2 16,-5 8 3-16,-2 10-8 0,-5 8-1 16,2 7-4-1,11-7-26-15,10-11-41 0,15-18-77 16,13-8-104-16</inkml:trace>
  <inkml:trace contextRef="#ctx0" brushRef="#br0" timeOffset="117749.16">16788 14823 535 0,'-18'0'220'16,"-1"0"-191"-16,3 0 43 0,11 0-51 15,5 0-21-15,0 0-3 16,0 3 4-16,10 9-1 16,10 2 16-16,8 9 11 15,6 6 4-15,10 11-13 16,2 9-6-16,0 1-5 15,2 0-5-15,1-3 0 16,-8-10-2-16,-2-3 0 16,-11-9 0-16,-7-3 1 15,-10-7-2-15,-7-5 1 16,-4-6 0-16,0-4 0 16,0 0 1-16,0 0-1 0,-4 0 2 15,-10 0-2 1,-2 8 1-16,-2-1-1 0,-10 7 4 15,-4 13-2-15,-10 6-3 16,-3 19 1-16,-6 6-20 16,7 2-31-16,5-19-49 15,21-8-118-15,18-3-336 16</inkml:trace>
  <inkml:trace contextRef="#ctx0" brushRef="#br0" timeOffset="122403.25">6167 13886 262 0,'-22'0'303'15,"-18"-3"-270"-15,13 3 24 16,27 0-9-16,0 0-33 15,0 0-17-15,23 0 2 0,28 0 6 16,24 0 2 0,15-1 0-16,9-2-2 0,-3-3-6 15,-4 2 2-15,-15 4-3 16,-13 0-25-16,-13 0-52 16,-14 0-58-16,-3 0-64 15</inkml:trace>
  <inkml:trace contextRef="#ctx0" brushRef="#br0" timeOffset="122713.71">6602 13676 444 0,'-24'0'58'0,"5"0"-24"16,19 0 4-16,0 7-32 15,2 3 0-15,24 6-5 16,10 5 0-16,5 4 1 16,-1-4-3-16,-3-2 3 15,-5 1 1-15,-2 1 3 16,0 1 4-16,-12-1 5 16,-6-4-3-16,-6 2 3 15,-6 3-1-15,0 9-2 16,-18 9-10-16,-21 16-33 15,-14-1-33-15,-4 1-74 16,-1-6-102-16</inkml:trace>
  <inkml:trace contextRef="#ctx0" brushRef="#br0" timeOffset="124647.55">6548 13827 132 0,'13'-8'46'0,"0"8"-26"0,2 0 23 15,-4 0 11-15,-1 0-39 16,-3 0 5-16,-7 4 14 16,0 9 4-16,0 8-8 15,-26 13-14-15,-4 21 11 16,-4-4-9-16,-7-3 0 15,1-11-5-15,8-22 9 0,4-9-6 16,8-6-1 0,6 0-12-16,2-14-3 0,8-20 3 15,4-9-6 1,4-5 3-16,29-3 3 0,12 6-3 16,13 7 0-16,8 13 1 15,6 8 0-15,2 13 0 16,-8 4-2-16,-6 0-1 15,-11 2-6-15,-19 14 5 16,-21 3 3-16,-9 0 11 16,-5 2 1-16,-27 5-8 15,-7 6 6-15,-5-3-2 16,-6-5 2-16,-8-9 0 16,3-5-7-16,-5-10-1 0,4 0-5 15,9-29-3-15,11-9 0 16,14 2 4-16,15 0-2 15,7 10 1-15,12 7 1 16,24-4 1-16,17 9 1 16,12 7 0-16,6 6 1 15,3 1-1-15,-1 0 0 16,-6 0 1-16,-16 4-3 16,-15 8-6-16,-22-6 5 15,-14 2 5-15,-5 7 7 16,-29 8-2-16,-12 9-5 15,-5 0 1-15,0-2-3 16,-3-14 3-16,1-9-1 0,4-7 2 16,6 0-6-16,2-12 0 15,5-16-3-15,12-6 3 16,7 3-5-16,17 1-7 16,0 7-1-16,21 1-4 15,14 10-5-15,16 6 8 16,3 6-4-16,10 0 0 15,-2 25 5-15,-8 4 13 16,-16 2-2-16,-19 2 13 16,-19 2 16-16,0 7-5 15,-27-1-9-15,-10-2 1 16,-2-5-2-16,-5-14 2 16,-2-7 6-16,0-13-3 15,5 0-9-15,4-26-6 0,3-8 1 16,-2-12-1-16,6-8-1 15,15 7 1-15,13 3-2 16,2 13 1-16,23 13-3 16,18 9 4-16,8 9-2 15,3 7-1-15,5 17 0 16,-10 7-3-16,-10 1-9 16,-16-6 9-16,-17-4 3 15,-4 6 0-15,0 1 5 16,-25-2-1-16,-17-4 3 15,-8-7 2-15,-4-5-4 0,3-9 12 16,4-2-6 0,8 0-6-16,7-11-2 0,4-11-1 15,9-3-7-15,12 4-36 16,7 5-72-16,28 9-123 16</inkml:trace>
  <inkml:trace contextRef="#ctx0" brushRef="#br0" timeOffset="131181.9">16866 13809 159 0,'-4'18'463'0,"-15"3"-437"0,-6-6 15 16,16-7 24-16,-3 7-36 15,-2-1-23-15,1 5-5 16,3 1 1-16,-3 5-4 15,1 8 0-15,-2-4-1 16,-5 9 3-16,-1-1-2 16,-5 10-5-16,-5-1-3 0,-2 8-1 15,2-9-11-15,4-1-1 16,3-9-5-16,8-12-2 16,5-11-12-16,3-10-9 15,5-2-16-15,-1-4-9 16,3-29 7-16,0-10-77 15</inkml:trace>
  <inkml:trace contextRef="#ctx0" brushRef="#br0" timeOffset="131447.87">16586 14020 16 0,'9'-12'248'16,"0"5"-157"-16,-9 7-27 16,0 0 33-16,2 0-18 15,-2 0-41-15,0 0-13 0,0 4-9 16,0 13-5-1,-7 6-1-15,-9 6-4 0,-2 6-3 16,-8 8 0-16,-1 7-2 16,-3 4 1-16,2-2-1 15,8-9 2-15,6-10 7 16,9-10-5-16,5-10 1 16,0-5-3-16,2-4-2 15,22-4 1-15,10 0-4 16,3-14-21-16,7-17-46 15,4-5-91-15,7-7-162 16</inkml:trace>
  <inkml:trace contextRef="#ctx0" brushRef="#br0" timeOffset="168479.56">9954 931 760 0,'-27'19'14'0,"-5"-19"42"16,14 0 7-16,18 0-46 15,0 0-14-15,0 0-4 16,0 0-2-16,4 0 2 15,12 0 1-15,7 0 3 16,9-2-2-16,7 2 3 16,3 0-6-16,-3 0 4 15,-2 12-3-15,-7 1 0 16,-7 1 0-16,-8-1-1 16,-5-3 2-16,-5 3 1 15,-5-5 1-15,0 6-2 16,-5 5 3-16,-25 4-4 0,-6 4-7 15,-9 0-12 1,-2-9-3-16,0-6-19 0,2-7 6 16,5-5 8-16,8 0-15 15,9-6 30-15,5-11 4 16,6-2 6-16,10-1 1 16,2-2 6-16,0 2 3 15,0 0 4-15,5-1 0 16,8 5-4-16,1-2 3 15,0 11 4-15,-8 7-2 16,-6 0 4-16,0 0 0 16,0 2-2-16,0 18 17 0,0 15-5 15,-2 19-13-15,-16 15-2 16,-3 7-6-16,0 8-2 16,8-6-6-16,1-3-21 15,3-18-19-15,4-20 17 16,1-16-2-16,2-14-19 15,2-7-18-15,0-11 2 16,0-24 3-16,0-9 5 16,0-7 38-16,0 5 22 15,15 2 5-15,0 7 17 16,-6 13 16-16,0 11 0 16,-2 7 6-16,0 6-5 0,2 0-3 15,4 0-13 1,6 4-10-16,6 21-3 0,3 6-10 15,0 7-3-15,0 7-6 16,-6-2-55-16,8-3-100 16,12-5-177-16</inkml:trace>
  <inkml:trace contextRef="#ctx0" brushRef="#br0" timeOffset="168656.08">10267 1313 514 0,'0'0'175'16,"0"0"-105"-16,-13 0 1 16,13 6-42-16,0 10-18 15,0 11 0-15,0 17-9 0,0 14-3 16,0 12-29 0,-2 1-47-16,2-12-87 0,0 0-207 15</inkml:trace>
  <inkml:trace contextRef="#ctx0" brushRef="#br0" timeOffset="169562.71">9734 2495 632 0,'-16'3'29'0,"-3"-3"63"16,19 0-46-16,0 0-35 0,0 0-16 16,9-5 3-16,21 1 8 15,12-5-4-15,11-1-4 16,2 6 4-16,-2 2 0 15,-7 2-2-15,-12 0-2 16,-8 0 4-16,-12 14-1 16,-7 3 3-16,-5 0-2 15,-2 1 8-15,0 3 1 16,-5 4-4-16,-20 0-5 16,-5 4 0-16,-9-4-3 15,-5-5-10-15,0 1-2 0,3-11-1 16,4-2-6-16,9-8-2 15,8 0 6-15,6 0-6 16,5-4 3-16,4-8 9 16,5-5 4-16,0 0 7 15,0 1 0-15,0 1 3 16,0 3 4-16,3 1-1 16,3 6 3-16,-4 2 7 15,1 3 4-15,-3 0-4 16,0 0-4-16,0 15-8 15,0 14 2-15,0 8-3 16,-5 15 0-16,-10 6-2 16,-2 4 0-16,1 2-1 15,-2-6-8-15,4-7-23 16,2-9-11-16,3-13-13 16,5-16-11-16,2-13-5 0,2 0 0 15,0-14 6-15,0-15 29 16,0-9 18-16,6-4 12 15,10 3 2-15,3 6 10 16,2 9 12-16,-1 9 28 16,-6 7 27-16,-5 5 9 15,0 3-22-15,1 0-3 16,1 17-17-16,6 12-17 16,3 10-10-16,3 7-9 15,2 6-2-15,5-1-7 0,-4-1-59 16,-4-13-110-16,18-4-115 15</inkml:trace>
  <inkml:trace contextRef="#ctx0" brushRef="#br0" timeOffset="169965.54">10155 2944 245 0,'-2'0'31'16,"2"0"8"-16,0 0 7 0,18-1-16 16,5 1 15-16,0 0 7 15,-3 0 3-15,-1 0-4 16,-2 0-15-16,-6 0-10 15,-2 1-5-15,-3 10-5 16,-2 7-1-16,-4 7-8 16,0 4-2-16,0 6-2 15,-13-2 1-15,-4-4 16 16,0-10 0-16,8-7 5 16,5-5-3-16,4-7-3 15,0 0-11-15,0 0-4 16,0 0-7-16,9 0 2 0,12 0 2 15,5 0-12-15,12 0-32 16,-6 0-71-16,18 0-143 16</inkml:trace>
  <inkml:trace contextRef="#ctx0" brushRef="#br0" timeOffset="171579.33">11089 1269 76 0,'-32'-7'411'0,"8"7"-331"0,-1 0 2 15,16-7-3-15,9 7-34 16,0-3-8-16,0-3-8 16,0 6-4-16,7-2-6 15,0 2-5-15,2 0-2 16,12 0 3-16,18 0 1 16,23 2 9-16,33 4-13 15,24-1-4-15,23-5 0 0,22 0 0 16,8 0-4-16,6 0 1 15,-10 0 0-15,-9 0-1 16,-9 0 0-16,-11 0-4 16,-2 0 0-16,-6 0 0 15,-1 0 0-15,6 0 0 16,5 0 0-16,4-5 0 16,1-5 0-16,-3 2 0 15,0 0 0-15,-5 3 0 16,-4-1 0-16,-5 4 0 15,-5 1 0-15,0-4 0 16,-2 1 0-16,0-3 0 16,0 0 0-16,-8-4 0 0,-3 0 0 15,-2 1 0 1,-6-2 0-16,0 1 0 0,-4-1 0 16,3 4 0-16,-8-3 0 15,-2 5 0-15,-2 1 0 16,-6 4 0-16,2 1 0 15,-1 0 0-15,5 0 0 16,0 0 0-16,4 0 0 16,7 0 0-16,0 0 0 15,3 0 0-15,-1 0 0 16,-6 0 0-16,-8 0 0 16,-3 0 0-16,-3 0 0 0,-5 0 0 15,-2 0 0 1,-1 0 0-16,4 0 0 0,1 1 0 15,5 2 0-15,1-3 0 16,-3 0 0-16,-3 0 0 16,-9 0 0-16,-9 0 0 15,-9 0 0-15,-9 0 0 16,-5 0 0-16,-11 0 0 16,-8 4 0-16,-6 2 0 15,-2 1 0-15,-8-1 0 16,-4 0 0-16,0-4-2 15,-2-2-46-15,-18-11-60 16,20-26-171-16</inkml:trace>
  <inkml:trace contextRef="#ctx0" brushRef="#br0" timeOffset="173313.99">10995 2952 158 0,'-14'-14'197'15,"2"4"-129"-15,3-11-26 16,9 10 34-16,0-1-7 16,0-2-17-16,9 3 1 0,3 1-8 15,-5 6-2-15,-3 2 1 16,3 2-9-16,-2 0-4 16,2 0-7-16,0 0-12 15,11 0-2-15,22 0 8 16,19 2-5-16,19-2-2 15,19 0-5-15,16 0 1 16,11 0-3-16,19-8 1 16,6-1-5-16,0-1 0 15,1 2 0-15,-5 1 0 16,-5 7 0-16,-1 0 0 16,-6 0 0-16,3 0 0 15,-3 0 0-15,2 0 0 0,6 0 0 16,-3 0 0-16,5 0 0 15,0 0 0-15,3 0 0 16,2 0 0-16,-3 0 0 16,-5 0 0-16,-4 0 0 15,-3 0 0-15,-2 0 0 16,-6 0 0-16,-6 0 0 16,-8 9 0-16,-10-1 0 15,-1 0 0-15,-9-2 0 16,-4 3 0-16,-6-3 0 15,-5 0 0-15,-2-2 0 16,-5 0 0-16,-7-1 0 0,-2-3 0 16,2 0 0-16,2 0 0 15,5 0 0-15,1-3 0 16,1-7 0-16,0 0 0 16,-3-1 0-16,0 5 0 15,-6 6 0-15,-2 0 0 16,4 0 0-16,3 0 0 15,2 0 0-15,4 0 0 16,3 0 0-16,0-6 0 16,-2 0 0-16,-8-1 0 15,-6 1 0-15,-6 4 0 16,-9 2 0-16,-4 0 0 16,1 0 0-16,-1 0 0 15,-2 0 0-15,1 0 0 16,3 0 0-16,4 0 0 0,-4-1 0 15,0-4 0-15,-1 1 0 16,-7 2 0-16,-3 0 0 16,-7-1 0-16,-7 3 0 15,-1 0 0-15,-6 0 0 16,-1 0 0-16,-3 0 0 16,-3 0 0-16,0 0 0 15,1 0 0-15,-1 0 0 16,4 0 0-16,-3-1 0 15,3 1 0-15,-1 0 0 16,5-3 0-16,4 2 0 16,3-3 0-16,1-1 0 0,3 1 0 15,-2 2 0-15,2-2 0 16,-5 4 0-16,-1 0 0 16,-4 0 0-16,-1 0 0 15,1 0 0-15,-4 0 0 16,3 2 0-16,-5 2 0 15,-2-2 0-15,-3 0 0 16,0-2 0-16,-2 0 0 16,5 0 0-16,-3 0 0 15,3 0 0-15,4 0 0 16,-4 0 0-16,1 0 0 16,-4 0 0-16,-2 0 0 15,0 0 0-15,-2 0 0 0,-11 0 0 16,-8 0-130-16,19 0-315 15</inkml:trace>
  <inkml:trace contextRef="#ctx0" brushRef="#br0" timeOffset="177014.57">11839 1228 353 0,'-14'-19'65'0,"-2"0"-4"15,-7-1-10-15,19 20-33 16,1-5-12-16,3-5-1 15,0-3 0-15,0 1 4 16,0 2 14-16,0 4 11 16,0 2-4-16,0 2 3 15,0 2-8-15,0-3-5 0,0 3-7 16,0 0-5-16,0-2-4 16,0 0 0-16,0-2-3 15,0-1 2-15,0 4 0 16,0-1 4-16,0 0 6 15,0 2-1-15,0 0 0 16,0 0 1-16,0 0-5 16,0 2-3-16,0 4-4 15,0-2-1-15,0 5-5 16,0 3 12-16,0 9-3 16,7 9 0-16,-4 8-1 15,1 8-1-15,1-1-1 16,-1 11 7-16,-4 6-3 15,0 7-1-15,0 7 3 0,0 3-6 16,0-5 4-16,-7-1-3 16,3-3 3-16,-1-3-3 15,3 3 1-15,0 0-4 16,-4 6 3-16,4 6-1 16,-2 0 0-16,-1 3 0 15,1-4-1-15,-1-7-1 16,3-3 3-16,0-10-2 15,2-2 0-15,0-5 1 16,0-7-1-16,0-1 0 0,0-2 1 16,0-5-2-1,0-2 3-15,0-2-2 0,0-4 1 16,0-3-2-16,0-6 1 16,0-3 0-16,4-5-2 15,1-1 4-15,2-1-3 16,-3 5 3-16,-2 1-3 15,0-1 4-15,-2 2-4 16,0 1 2-16,0-5-2 16,0 1 2-16,0-3 0 15,0-9-2-15,3-4-2 16,2 0 0-16,-3 0 3 16,5 0-4-16,-2-4 7 15,1-3 0-15,-1 1 2 16,0 2-3-16,-3 0 1 0,3 2 1 15,-1 0-3-15,1 0 1 16,4 0-3-16,3-4 3 16,3 1-2-16,6-2 2 15,5 0 1-15,6 3-1 16,5 2-1-16,11 2 2 16,2 0 1-16,6 0-1 15,-1 0 1-15,-2 8-2 16,0 4 1-16,-2 1-1 15,-4-3-1-15,2 3 0 16,-6-3-2-16,2-2 3 16,-9-1 0-16,-4-6-1 0,-8 2-1 15,-7-3 2-15,-4 0-1 16,-9 0 0-16,-2 0 2 16,-2 0-1-16,0 0 0 15,0-3 0-15,0-5 2 16,0-2-1-16,0-5-3 15,0 1 1-15,0-7-1 16,0 0-1-16,-4-5 0 16,-3-1 0-16,-1-9 0 15,0-5-1-15,1-11-1 16,-2-6-1-16,1-4 1 16,2-4-3-16,1-5 4 15,1 5 1-15,2 3 0 16,-1 6 2-16,3 5-1 15,0 0-2-15,0 3 2 0,0-5 0 16,0-2 0-16,0-2 0 16,7-4 0-16,0 0 0 15,-5 1 0-15,-2 4-2 16,0 1 2-16,0 5 2 16,0-1-4-16,0 4 4 15,-2 0-1-15,-5 5 0 16,3 3-1-16,1 3 1 15,-1 2-2-15,2 0 2 16,-4 4-1-16,4 0 0 0,-3 0 1 16,1 2-2-1,0 0 2-15,1 6 0 0,-1 4-1 16,-2 7 1-16,4 1-1 16,2 3 1-16,-2 0-1 15,0-3 0-15,2-3-2 16,0-3 2-16,0-1-1 15,0-3 1-15,0 5-3 16,0 1 3-16,0 5 1 16,-2 3-2-16,2 1 1 15,0 2 1-15,-3 0 1 16,3 2-1-16,-2 2 0 16,2 0-2-16,0-2 2 15,-2-6-1-15,0 1-1 16,-1-7-1-16,-1-1 0 0,-1 5 1 15,2-3-1-15,1 5 2 16,0 2-2-16,0 2 4 16,-1 2-3-16,1 2 4 15,0 0-5-15,2 0 4 16,-5-2-2-16,3-1 0 16,-2 3-2-16,-4-3 2 15,4 3 0-15,-1-5-1 16,1 5 1-16,-1-1 0 15,-1-4 0-15,-2 3-1 16,1 0 1-16,3 2 2 16,-1 0-3-16,-1 0 2 0,0 0-1 15,0 0 3-15,-1 0-3 16,-4 0 0-16,-4 0 1 16,0 0-2-16,-4 0 2 15,-2 0-1-15,-1 0 2 16,-4 0-3-16,1 0 2 15,-1 0 0-15,1 0-1 16,2 0 3-16,-2 0-1 16,-3 0-2-16,-4 0 1 15,-2 0-1-15,-1 0 0 16,1 0 1-16,4 0-1 16,-3 0 0-16,4 0 1 15,1 0 0-15,3 0 0 0,1 0 0 16,6 0 0-1,2 0-1-15,2 0 2 0,5 0-2 16,2 0 2-16,3 0-3 16,-1 0 1-16,1 0 0 15,1 0 0-15,-2 0 0 16,3 0 0-16,-3 0 1 16,3 0-3-16,0 0 4 15,-2 0-2-15,1 0 1 16,3 0-2-16,-2 0 2 15,2 0-1-15,0 0 0 16,-2 0 1-16,2 0-1 0,0 0 0 16,0 0-1-1,0 0-4-15,0 0-25 0,0 0-37 16,0 0-79-16,30 0-121 16</inkml:trace>
  <inkml:trace contextRef="#ctx0" brushRef="#br0" timeOffset="177997.88">11949 1853 111 0,'-13'0'472'0,"-3"-2"-403"15,-6-8 14-15,22 7-41 16,0 3-35-16,0 0-3 15,17 0-3-15,9 0 0 16,6-1-1-16,0-2-3 16,-2 2-22-16,-5-4-22 15,-2 1-27-15,-7 2-13 16,-3 0 12-16,-8 2 33 16,-5 0 22-16,0 8 16 15,-22 13 11-15,-8-7-4 16,0-10 17-16,11-4 5 15,8 0 11-15,6 0 12 0,3-2 2 16,2 2-11-16,0-2-5 16,0 2 0-16,0 0-11 15,0 0-9-15,0 0-5 16,0 0-1-16,0 0-3 16,-2 21-6-16,2 8 3 15,-5 9-1-15,2 0 0 16,-1 10 0-16,-1 4 2 15,3 7-2-15,2-2-2 16,0-3 0-16,0-7 1 0,2-9-2 16,15-13 0-1,-1-11 1-15,2-10-1 0,2-4 2 16,4 0 0-16,-1-9 7 16,-3-19-2-16,-1-5-3 15,-8-4-1-15,-3 0-3 16,-2 1-1-16,-4 3 1 15,-2 1-1-15,0 5 1 16,0 1 1-16,0 1 0 16,0 5 1-16,-11 3 1 15,1 2-1-15,2 5 2 16,1-3 1-16,2 5 4 16,0 4 6-16,0-2-3 15,5 6 1-15,0-2-1 16,0 2-6-16,0 0-5 0,0 0 0 15,0 0-5-15,0 0-4 16,10 0-9-16,6 0-18 16,9 0-31-16,1 0-25 15,8 2-60-15,14 12-120 16</inkml:trace>
  <inkml:trace contextRef="#ctx0" brushRef="#br0" timeOffset="178780.96">12453 2141 235 0,'0'0'145'0,"-13"0"-73"0,-11 0 2 15,20-6-38-15,4 3-15 16,0-1 18-16,0 1-7 16,0-4-10-16,-2-1-4 15,-1-3-6-15,-1 1 2 16,-4-1-7-16,4 6-1 15,-5-4-2-15,2 3-2 16,-2 2 2-16,-3 2-4 16,3 0 0-16,-3 2-4 15,3 0 3-15,-2 0-2 0,2 2-3 16,-5 15 3-16,3 5 1 16,-1 7 2-16,3 6-1 15,2 3 1-15,5 2-1 16,2 0 3-16,0 1-2 15,0-1-1-15,0 0 2 16,0-3 1-16,0-6-2 16,0-6 2-16,0-7-1 15,0-7 0-15,0-7 4 16,0-4 5-16,0 0 0 16,0 0-3-16,0 0-4 15,0-7-8-15,-5-11-3 0,0-11 6 16,-2 0 2-16,5 0 1 15,-2 2-3-15,1 4 3 16,3 7-1-16,0 2 1 16,0 9-1-16,0 1-1 15,11 2 0-15,13-1 0 16,8 3-2-16,5 0-16 16,-3 0-44-16,15 7-101 15,15 11-278-15</inkml:trace>
  <inkml:trace contextRef="#ctx0" brushRef="#br0" timeOffset="182497.46">13523 1070 217 0,'-13'-21'133'16,"-11"-4"-61"-16,-6 3 7 0,19 10-19 16,1 9-25-16,10 3-11 15,0-4-5-15,0 2-10 16,0 2 7-16,0 0 2 15,0 0 12-15,0 0 2 16,0 0-6-16,0 0 5 16,0 0-13-16,0 0-7 15,0 6-7-15,0-1-1 16,-2-1-3-16,2 0 0 16,0 6 0-16,0 10 7 15,0 14-6-15,0 12 3 16,0 6-4-16,-9 5 1 15,7-3 1-15,2 3 0 0,0-2 0 16,0-7-3-16,0-5 2 16,0-6-2-16,0-4 2 15,0-2-2-15,5-3 4 16,-1-6-3-16,-4-1 0 16,4-5 0-16,-4 0 0 15,0-5 1-15,0-7-1 16,0 1-1-16,3-5 2 15,-1 0-1-15,0 0 1 16,4 0-2-16,-2 0 1 16,7-6-1-16,1-1 4 15,4 1 1-15,5 0-1 16,7 0-2-16,8-1 1 0,10 2-3 16,16 0 2-16,2 1-1 15,8 0 0-15,1-1 2 16,4 4-4-16,-2-2 4 15,2 3-1-15,-6 0-2 16,-2 0 1-16,-5 0 0 16,-6 0-1-16,-5 0 2 15,-5 0 0-15,-6 0-2 16,-8-8 1-16,-6-4 1 16,-8-1-1-16,-6-1 3 15,-5 2 0-15,-2-4 5 16,-5 5-1-16,-2-6-1 15,0 0-1-15,0 3 1 0,0 1-1 16,0 5-1-16,0 0-1 16,0 0-3-16,0-5 0 15,0 1 0-15,0-2 0 16,0-9 0-16,0-2 0 16,0-11-2-16,0-7 1 15,0-3-1-15,0 3 1 16,-11-4 1-16,-3 3-1 15,-2 3-1-15,5 8-1 16,-1 1 4-16,0 5-3 16,1 1 1-16,-1-6-3 15,3 3 0-15,-2 0 4 0,-1 2 0 16,1 6 0 0,-3 3 2-16,0 6 5 0,-2 5-2 15,-4 3 1-15,-6 2-4 16,-6 0 0-16,0 0 0 15,-7 2-2-15,-3 0-1 16,-4 0 2-16,-7 0-2 16,-7 0 1-16,-9 6 2 15,-11 13-4-15,-6 8 4 16,0 0-1-16,2 4-1 16,13 0 0-16,16-4-1 15,8-4 2-15,15-7-1 16,7-3-1-16,7-5 1 0,6 2-2 15,1-2-3 1,4-1-5-16,0-3-2 0,5-2-4 16,2-2-24-16,0 0-34 15,0-9-63-15,35 0-70 16</inkml:trace>
  <inkml:trace contextRef="#ctx0" brushRef="#br0" timeOffset="182863.43">13900 1087 437 0,'-18'-10'116'0,"2"3"-27"15,7 1-22-15,9 6-40 16,0 0-14-16,0 0-5 16,0 0-3-16,0 0-1 15,0 0-1-15,0 0-1 16,0 0 2-16,0 19 0 15,0 16-4-15,0 12 3 0,0 14-2 16,-11-6-28-16,7 1-35 16,2-2-45-16,2-6-37 15,2 0-42-15</inkml:trace>
  <inkml:trace contextRef="#ctx0" brushRef="#br0" timeOffset="183146.47">14266 1074 44 0,'2'-6'273'15,"-2"2"-180"-15,-4-2 10 0,-7 0-19 16,8-2-44-16,3 8-20 16,0-3 1-16,0 1-1 15,0 0-1-15,3 2-3 16,1-2 3-16,-4 2-6 15,0 0-3-15,2 0-1 16,1 23 5-16,-3 24 2 16,0 19-13-16,0 20-1 15,0 4-2-15,-5-9-25 16,5-21-73-16,0-14-58 16,28-7-100-16</inkml:trace>
  <inkml:trace contextRef="#ctx0" brushRef="#br0" timeOffset="183378.27">13838 1389 601 0,'-30'-9'62'0,"10"-5"19"15,18 14-47-15,2 0-29 16,11-2-6-16,30-8 3 16,21-3-4-16,17-4-9 15,2 10-41-15,-6 4-83 16,13 3-126-16</inkml:trace>
  <inkml:trace contextRef="#ctx0" brushRef="#br0" timeOffset="184696.67">15614 963 117 0,'-25'-32'227'0,"9"8"-154"15,-2-7 18-15,6 6-22 16,8 15-28-16,4-1-4 16,0 5 3-16,0 2-5 15,0 4-6-15,0 0-7 16,0 0 3-16,0 0-8 15,0 1-12-15,0 19-3 16,0 17 10-16,4 19-2 16,-1 20-6-16,-3 17-2 15,0-4 0-15,-3-1-2 0,-6-8 2 16,2-14-2 0,2-12-1-16,5-14-11 0,0-24-16 15,0-14-8-15,3-2-13 16,6 0 6-16,0-12 25 15,-4-5 12-15,-5-4 1 16,0-5 1-16,0-1 4 16,0 6 0-16,0 2 0 15,0 4 0-15,0 8-2 16,0 0 1-16,0 5-4 16,0 0-11-16,0-4-18 15,0-4 1-15,0-3 10 16,0-1-12-16,0-7-20 0,0 7-31 15,0 4-137 1</inkml:trace>
  <inkml:trace contextRef="#ctx0" brushRef="#br0" timeOffset="185613.76">15578 842 481 0,'-21'0'126'0,"0"0"-56"15,12-1 2-15,9-1-53 16,0-3-15-16,0 1-2 0,16-2 1 16,14-1-1-16,9 3 0 15,7 3 4-15,7 1 2 16,9 0-1-16,12 0-3 15,6 0 0-15,10 0-3 16,0-11 0-16,0 1-2 16,-7-3-3-16,-6 5-1 15,-8 4 1-15,-9 2 2 16,-9 2 2-16,-8 0-1 16,-3 8 1-16,-3 7 0 15,-1-5 1-15,-1 1-1 16,-1-6 0-16,-6-1-8 15,0-1 1-15,-7-2 4 0,-3 4 1 16,-4-5 2-16,-5 0-1 16,-5 0 1-16,-2 0 1 15,-2 0-1-15,0 0 2 16,0 0-1-16,0 0 0 16,0 0 0-16,0 2-2 15,0 0 1-15,0 4 7 16,0 3-6-16,0 5 0 15,-2 6 2-15,-7 3-3 16,3 6 3-16,-1 5 1 16,-1 5-2-16,4 9 0 15,2 1 1-15,-1 12-3 0,3 3 1 16,0 4-1 0,0 0 2-16,0 1-6 0,0-8-1 15,0-7-1-15,7-4 2 16,5-11 1-16,2-7-1 15,-6-12 4-15,0-5 0 16,-3-3 0-16,-5-6 2 16,0-1 0-16,0-3 1 15,0-2 4-15,0 0 0 16,0 0-2-16,-10 0 0 16,-10 0 2-16,-4 0 0 15,-3 0 2-15,-5 0 4 0,-5 0-3 16,-7 0-5-1,-4 0 8-15,-8 0-7 0,-6 0 3 16,-4 1-4-16,-7 2-3 16,-11-3-1-16,-1 0 1 15,-3 0-2-15,-1 0 1 16,9 0-1-16,8-3 1 16,14 3-1-16,10 0 2 15,16 0 0-15,9 0-4 16,7 0 2-16,9 0-6 15,4 0-13-15,3 0-3 16,0 0-19-16,-2-1-25 16,-2-12-69-16,-1-6-60 0,5 9-202 15</inkml:trace>
  <inkml:trace contextRef="#ctx0" brushRef="#br0" timeOffset="186613.14">15867 1015 195 0,'-25'0'348'0,"12"-7"-291"0,-4-9 24 16,17 16-41-16,0-5-35 15,0-2-8-15,17-2 1 16,12 1-7-16,8-1-10 16,0 3-8-16,-5 2-14 15,0 0-16-15,-4 4 10 16,-12 0 15-16,-9 0 17 16,-7 12 7-16,-2 5 8 15,-17-6 3-15,1-10 2 0,2-1 2 16,9 0 1-16,-6-4 17 15,5 0-3-15,1 0 4 16,3 2 12-16,1 2-7 16,3 0-5-16,0 0-8 15,0 0-2-15,0 0-7 16,-2 7-5-16,-2 16 0 16,-4 10-2-16,1 5-2 15,-1 6 4-15,-4 6-3 16,3 1 2-16,0-1-1 15,4-6-3-15,5-4 3 16,0-7-3-16,7-14 2 16,14 4 1-16,4-8-1 15,8-3 1-15,-1-8 0 16,7-4-1-16,-7 0 1 0,-2-4 0 16,-5-20 0-16,-7-9-1 15,-1-7-8-15,-9-5-6 16,1 0-6-16,-5-5 4 15,-4 3 3-15,0 6 4 16,0 4 3-16,0 6 5 16,0 5 0-16,0 0 0 15,0 5 1-15,0 7 2 16,0-1-1-16,-4 7 1 16,2 0 6-16,2 5-1 15,0 2 5-15,0 1 0 16,0 0-4-16,0 0-6 0,0 0-2 15,14 0 3-15,10 0-4 16,-2 6-12-16,3 2-47 16,10 7-126-16,14 9-269 15</inkml:trace>
  <inkml:trace contextRef="#ctx0" brushRef="#br0" timeOffset="187031.5">16355 1472 446 0,'-13'0'79'0,"-8"-2"-7"0,12 0-33 16,7 2-31-16,2 2 1 16,0 15 6-16,0-1-3 15,0 1 1-15,0-5 3 16,0 0-7-16,2-3 3 16,11-3-8-16,2-6 0 15,5 0 0-15,1-2 1 0,2-23-6 16,-1-10-6-1,-3-4 2-15,-6 3 0 0,-3 1 6 16,-10 10 2-16,0 10 7 16,-6 5 1-16,-20 6 0 15,-2 4 2-15,-6 0-10 16,-4 11-5-16,2 19-13 16,4 2-41-16,6-3-73 15,20 4-80-15</inkml:trace>
  <inkml:trace contextRef="#ctx0" brushRef="#br0" timeOffset="187310.55">16685 1112 529 0,'-13'-11'100'0,"2"1"-28"0,2 0-23 16,9 10-40-16,0 0-14 15,0 0 5-15,0 16 1 16,0 7 1-16,0 4-4 16,0 0-4-16,0 2-19 15,0 4-21-15,0 0-26 16,-9 2-45-16,-5 0 4 0,7 15-158 15</inkml:trace>
  <inkml:trace contextRef="#ctx0" brushRef="#br0" timeOffset="187500.89">16554 1441 515 0,'-21'0'115'0,"-3"0"-18"16,16 0-45-16,8 0-34 15,0 0-14-15,0 0-9 16,11 0 3-16,19 0 2 16,8 0 0-16,2-4-19 15,-1-2-43-15,4 3-103 0,17 3-195 16</inkml:trace>
  <inkml:trace contextRef="#ctx0" brushRef="#br0" timeOffset="188564.76">17554 737 240 0,'-7'-27'210'0,"1"11"-136"15,-4-1 39-15,10 13-36 0,-2 4-42 16,2 0-12-1,-3 0-1-15,3 12-17 0,0 15 3 16,0 14 8-16,-2 22-1 16,-7 15-4-16,-7 15-5 15,0 11-1-15,-1 10-5 16,4 5 1-16,-1 4-3 16,5-13-3-16,7-23-11 15,2-19-9-15,0-31-27 16,2-20-49-16,11-17-72 15,15 0-47-15</inkml:trace>
  <inkml:trace contextRef="#ctx0" brushRef="#br0" timeOffset="189081.03">17582 801 190 0,'-28'-12'365'0,"9"-3"-315"0,-3-10 27 16,22 3-26-16,0-3-30 16,16-4-14-16,20 0 5 15,13 2 2-15,6 6 4 16,5 10-1-16,2 10-3 16,0 1-5-16,3 0-3 15,-1 6-4-15,3 6-1 16,9-1 0-16,0-1 2 0,-1-4-6 15,-1 0 4-15,-5 1-2 16,-9 3-1-16,-7 0 2 16,-12 2-1-16,-13 4 2 15,-7-4-2-15,-10-2 3 16,-7 1-2-16,-1-3 4 16,-3 0-4-16,0-2 3 15,0-2-3-15,0 0 1 16,0-2 0-16,0 1-1 15,0 3 5-15,0 2-5 16,-5 9 1-16,-8 7 0 16,-4 9 0-16,2 15 0 15,-4 15 1-15,2 15-2 0,0 17 2 16,-4 11-2 0,-3 12 2-16,6 4-4 0,6-4-10 15,6-10 7-15,3-15-9 16,3-18-3-16,-2-18-14 15,2-15-33-15,0-19-32 16,0-15-96-16</inkml:trace>
  <inkml:trace contextRef="#ctx0" brushRef="#br0" timeOffset="189397.64">17363 1760 192 0,'-16'-11'352'0,"7"7"-298"15,0-2 35-15,9 6-28 16,0 0-46-16,7 0-8 15,29 0 18-15,22 0-2 16,21 0-1-16,19 2-3 16,20-1-7-16,13-1-3 15,4 0-9-15,1 0-3 0,-14 7-22 16,-19 6-48 0,-27 6-62-16,-16 12-109 0</inkml:trace>
  <inkml:trace contextRef="#ctx0" brushRef="#br0" timeOffset="190031.11">18164 1126 539 0,'-10'0'60'0,"-1"0"35"0,11 0-17 16,0 0-44-16,0 0-9 15,0 0 4-15,0 0-10 16,0 0-9-16,0 0-2 16,4 0-7-16,6 2 2 15,4 4-1-15,7 2 0 16,11 3 2-16,9-1 4 16,14 3-1-16,12 0 7 15,4-3-5-15,12 0-4 0,0 0-2 16,1-3-1-1,2 1-1-15,-7-2-2 0,-6 0 1 16,-4 3-2-16,-7-5 1 16,-9 2-2-16,-9-4-13 15,-7-2 3-15,-12 2-13 16,-7-2-8-16,-6 0-5 16,-12 0-27-16,0 0-37 15,-3 0-122-15</inkml:trace>
  <inkml:trace contextRef="#ctx0" brushRef="#br0" timeOffset="190696.44">17894 878 278 0,'0'-25'129'0,"0"14"-41"0,0 5 19 15,0 4-51-15,0 2-23 16,0 0-5-16,0 0-9 16,0 0-8-16,0 7 0 15,0 21 9-15,0 16 5 16,-13 12-5-16,-6 12-4 16,1 5-8-16,2 6-6 15,2-3-2-15,7 5-32 16,0-7-51-16,5-16-46 15,2-8-109-15</inkml:trace>
  <inkml:trace contextRef="#ctx0" brushRef="#br0" timeOffset="190979.94">18224 938 531 0,'-8'-3'66'0,"-1"-2"22"16,9 2-17-16,0 3-47 15,0 0-12-15,0 0-4 0,0 0-4 16,0 17 3-16,-2 12 3 16,-7 13 4-16,-7 7 2 15,0 9-3-15,-5 9 0 16,-2 1-9-16,5 5-3 15,1-1 1-15,8-4-9 16,3-4-30-16,6-10-22 16,0-11-58-16,0-12-101 15</inkml:trace>
  <inkml:trace contextRef="#ctx0" brushRef="#br0" timeOffset="191340.23">17860 1300 290 0,'-7'0'168'0,"3"0"-97"15,-10 0 18-15,14 0-56 0,0 0-29 16,0 0 2-16,0 0 5 16,9 0 26-16,7 0-2 15,0 7-2-15,7-4-9 16,5 6-18-16,6-4-3 15,3-2-10-15,-7 1-42 16,2-4-105-16,14 8-215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0:50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10506,'-23'0'7254,"34"1"-633,17 0-2607,-3 0-4580,285 8 1914,-244-4-4785,0 1-3442,-55-4 222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0:5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80 5797,'-1'-21'7796,"0"-12"298,6 8-5027,-4 31-279,2 25-2741,-5-7-9,-1 1-1,-1-1 1,-2 0 0,-7 25 0,-3 8 2,-19 74-19,15-63 75,3 1 1,-11 101-1,28-169-86,0-1 0,0 0 0,1 1 0,-1-1 1,0 0-1,0 1 0,0-1 0,0 1 0,0-1 0,0 0 0,0 1 0,0-1 1,0 1-1,0-1 0,0 0 0,0 1 0,0-1 0,0 1 0,0-1 0,-1 0 0,1 1 1,0-1-1,0 0 0,0 1 0,-1-1 0,1 0 0,0 1 0,0-1 0,-1 0 1,1 1-1,0-1 0,-1 0 0,1 0 0,0 1 0,-1-1 0,1 0 0,0 0 1,-1 0-1,1 1 0,-1-1 0,1 0 0,0 0 0,-1 0 0,-13-18 191,-12-44-249,23 56 10,-43-99-1481,11 36-2652,23 40-1157,10 6-3502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0:51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65 4100,'3'-46'9649,"-2"28"73,-9 47-6773,-58 182-2540,32-110-1602,5 0-3458,28-93 2903,4-32-12044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0:52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6118,'3'-14'8080,"12"3"-3003,19 6 39,-33 7-5051,1-1-1,-1 1 1,0 0-1,0 0 1,0 0-1,0 0 1,0 0-1,0 0 1,-1 0-1,1 1 1,-1-1-1,1 0 1,-1 0-1,0 0 1,0 1-1,0 3 1,0-3 2,10 139 441,-8-89-303,2 0 0,3 0 1,13 55-1,-3-70 4,-17-36-186,1-1 1,0 1-1,0-1 1,0 1-1,0-1 1,0 1 0,0-1-1,0 0 1,0 1-1,1-1 1,-1 0 0,0 0-1,1 0 1,-1 0-1,1 0 1,-1 0 0,1 0-1,2 0 1,-3-1 440,0-9-326,1-1-1,-1 1 1,1 0-1,1 0 1,0-1-1,4-8 1,8-25-199,17-143-1472,-13 63-2002,8 3-4107,-4 53-3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0:52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14029,'124'-1'12585,"-6"0"-7752,65 4-4831,-108 1-363,1 4-1,74 17 1,-81-13-796,-26-10-4162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0:53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84 106 5701,'-1'-20'5603,"1"-28"805,0 46-6151,0 0 1,0 0 0,1 0-1,-1 0 1,1 0 0,-1 0 0,1 0-1,0 0 1,0 1 0,0-1-1,0 0 1,0 0 0,0 1 0,0-1-1,0 1 1,1-1 0,-1 1-1,3-3 1,-3 4-142,-1 0 0,0 0 0,0 0 1,1 0-1,-1-1 0,0 1 0,0 0 0,1 0 0,-1 0 0,0 0 1,0 0-1,1 0 0,-1 0 0,0 0 0,0 0 0,1 0 0,-1 0 1,0 0-1,0 0 0,1 0 0,-1 0 0,0 0 0,0 0 0,1 0 0,-1 0 1,0 0-1,0 0 0,1 1 0,-1-1 0,0 0 0,0 0 0,0 0 1,1 0-1,-1 0 0,0 1 0,0-1 0,0 0 0,1 0 0,-1 1 1,0-1-1,0 0 0,0 0 0,0 0 0,0 1 0,0-1 0,0 0 0,0 0 1,1 1-1,-1-1 0,0 0 0,0 1 0,0-1 0,0 0 0,0 1 1,0 19-425,-1-14 720,-2 40-373,-2 0 1,-2 0-1,-2-1 1,-16 48 0,-5 27-991,19-62-2255,-8 96 0,18-69-4347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0:55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8 12332,'-8'2'-1010,"-4"0"4101,-2 1 6280,26-2-5038,400-14-2646,-186 10-1367,-224 3-301,0 0 0,0 1-1,0-1 1,1 0-1,-1 1 1,0 0-1,0-1 1,0 1 0,0 0-1,0 0 1,0 0-1,0 0 1,0 1-1,-1-1 1,1 0-1,0 1 1,2 2 0,2 2 58,-5-4-51,0 1 1,0 0 0,-1 0 0,1 0 0,0 0-1,-1-1 1,0 1 0,0 0 0,0 0 0,0 0-1,0 0 1,-1 6 0,0 6 20,1 77-178,0-32-1682,0-1-5084,2-45-827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0:56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5477,'-10'1'15509,"21"4"-10200,3 6-6514,12 18 1343,-1 1 0,-1 2 1,-2 0-1,-1 1 0,-1 1 0,26 66 0,-35-76-125,-9-20 45,0 0-1,0 0 0,0 1 1,-1-1-1,0 1 0,0-1 1,0 1-1,0-1 1,0 10-1,-1-11-32,-1-1 0,1 1 0,0-1-1,-1 1 1,1-1 0,-1 1 0,0-1 0,0 0 0,0 1 0,0-1 0,0 0 0,-1 0 0,1 0-1,0 0 1,-1 0 0,0 0 0,0 0 0,1 0 0,-1 0 0,0-1 0,-4 3 0,-15 15 30,-24 30 181,-59 81-1,85-102-228,1 1 1,1 0-1,2 2 0,-21 58 0,36-88 5,0 0-1,0 0 1,0-1-1,0 1 0,0 0 1,0 0-1,0 0 1,1-1-1,-1 1 1,0 0-1,1 0 0,-1-1 1,0 1-1,1 0 1,-1-1-1,1 1 1,-1 0-1,1-1 0,-1 1 1,1 0-1,-1-1 1,1 1-1,0-1 1,-1 1-1,1-1 0,0 1 1,-1-1-1,1 0 1,0 1-1,0-1 1,-1 0-1,1 0 0,0 0 1,0 1-1,0-1 1,-1 0-1,1 0 1,0 0-1,0 0 0,1-1 1,51 4 229,-29-2-155,162 21 203,-94-9-175,107 1 0,-66-8 2775,-134-49-3334,6-119-3118,-3 141 644,1 0 0,12-39 0,7 13-8457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0:57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16 833,'-14'0'22520,"29"-2"-18545,6-3-4894,-16 3 967,1 0 1,0 1-1,-1 0 1,1 0-1,0 0 1,-1 1-1,1 0 0,0 0 1,6 1-1,-10-1-18,0 0 0,0 0 0,0 1 0,-1-1 1,1 1-1,0 0 0,0 0 0,0-1 0,0 1 0,-1 0 0,1 0 0,0 1 0,-1-1 0,1 0 0,-1 1 0,1-1 0,-1 0 0,0 1 0,0 0 0,0-1 0,1 1 1,-2 0-1,1-1 0,0 1 0,0 0 0,0 0 0,-1 0 0,1 2 0,10 62-265,-4 0 0,0 71 0,-7-137 154,-1 0 1,1 1-1,0-1 0,0 1 0,0-1 0,0 0 0,0 1 0,0-1 0,0 1 0,0-1 1,0 0-1,0 1 0,0-1 0,0 1 0,0-1 0,0 0 0,1 1 0,-1-1 1,0 0-1,0 1 0,0-1 0,1 1 0,-1-1 0,0 0 0,0 0 0,1 1 1,-1-1-1,0 0 0,0 1 0,1-1 0,-1 0 0,0 0 0,1 0 0,-1 1 1,1-1-1,-1 0 0,0 0 0,1 0 0,-1 0 0,0 0 0,1 1 0,-1-1 0,1 0 1,-1 0-1,0 0 0,1 0 0,-1 0 0,1 0 0,-1-1 0,0 1 0,1 0 1,2 0-930,1-22-15806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0:57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44 5894,'-2'-5'12869,"-2"-10"-11522,9-1-151,-5 16-1091,0 0 0,0 0 0,0 0 0,-1 0 0,1 0 0,0 0 0,0 0 0,0 0 0,-1 0 0,1 0 0,0 0 0,0 0 0,0 0 0,-1 0 0,1 0 0,0 0 0,0 0 0,0 0 0,0 0 0,-1-1-1,1 1 1,0 0 0,0 0 0,0 0 0,0 0 0,0 0 0,0 0 0,-1-1 0,1 1 0,0 0 0,0 0 0,0 0 0,0-1 0,0 1 0,0 0 0,0 0 0,0 0 0,0 0 0,0-1 0,0 1 0,0 0 0,0 0 0,0 0 0,0-1 0,0 1 0,0 0 0,0 0 0,0 0 0,0-1 0,0 1 0,0 0 0,0 0 0,0 0 0,1 0 0,-1-1 0,0 1 0,0 0 0,0 0 0,0 0 0,-9 4-94,-1 1 1,1-1-1,0 2 0,0 0 1,1 0-1,-1 0 1,1 1-1,-8 9 1,6-7-3,-37 33-134,-68 63-913,44-31-3570,68-71 3815,-7 10-1900,8-3-4071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0:40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 9321,'-132'0'12956,"113"6"-6699,20-5-6206,-1 0 1,1 1 0,0-1-1,-1 0 1,1 0-1,0 0 1,0 0 0,0 0-1,0 0 1,0 0 0,0 0-1,0 0 1,0 0 0,0 0-1,0-1 1,0 1-1,0 0 1,1-1 0,-1 1-1,0-1 1,1 1 0,1 0-1,41 11 314,-31-9-140,462 90 782,9-39-900,54 8-46,-432-46-65,-21 0 28,0-5 1,170 1-1,-247-13-15,1-1 0,-1 1 0,0-1 0,15-7-1,-16 6 8,1 0 0,0 1 0,-1 0 0,1 0-1,0 1 1,11-1 0,11 3-16,-21 0 2,1 0 1,-1-1 0,0 0-1,0 0 1,0-1 0,1 0 0,10-3-1,-20 4 5,0 0-1,-1 0 0,1 0 0,0 0 1,0 0-1,0 0 0,0 0 0,-1 0 0,1 0 1,0 0-1,0 0 0,0 0 0,0 0 1,0 0-1,-1 0 0,1 0 0,0 0 1,0-1-1,0 1 0,0 0 0,0 0 1,-1 0-1,1 0 0,0 0 0,0 0 0,0 0 1,0 0-1,0-1 0,0 1 0,-1 0 1,1 0-1,0 0 0,0 0 0,0 0 1,0-1-1,0 1 0,0 0 0,0 0 0,0 0 1,0 0-1,0 0 0,0-1 0,0 1 1,0 0-1,0 0 0,0 0 0,0 0 1,0-1-1,0 1 0,0 0 0,0 0 1,0 0-1,0 0 0,0-1 0,0 1 0,0 0 1,1 0-1,-1 0 0,0 0 0,0 0 1,0 0-1,0-1 0,0 1 0,0 0 1,0 0-1,1 0 0,-1 0 0,0 0 0,-14-4 168,-97-6-71,-220 10 1,-113 41 67,320-27-160,-347 50 3,-306 23 15,684-87-29,86 2 0,14 4 0,16 3 0,56 10 0,0-3 0,152 9 0,165-21 0,-238-5 0,674-4 0,-826 5 0,65 4 0,-67-4 0,-1 1 0,1 0 0,-1-1 0,0 1 0,1 1 0,-1-1 0,0 0 0,0 1 0,0 0 0,0 0 0,0 0 0,0 0 0,0 0 0,-1 0 0,1 1 0,3 4 0,-5-7 0,-1 1 0,0-1 0,0 1 0,0-1 0,0 1 0,0-1 0,0 1 0,1-1 0,-1 0 0,0 1 0,0-1 0,0 1 0,0-1 0,-1 1 0,1-1 0,0 1 0,0-1 0,0 1 0,0-1 0,0 1 0,-1-1 0,1 0 0,0 1 0,0-1 0,-1 1 0,1-1 0,0 0 0,0 1 0,-1-1 0,1 0 0,-1 1 0,1-1 0,0 0 0,-1 0 0,1 1 0,0-1 0,-1 0 0,1 0 0,-1 0 0,1 0 0,-1 1 0,1-1 0,-1 0 0,1 0 0,-1 0 0,1 0 0,-1 0 0,1 0 0,0 0 0,-1 0 0,-33 3 0,27-3 0,-228 9 0,0-10 0,1-11 0,-339-60 0,508 62 0,32 6 0,1-1 0,-1-1 0,1-2 0,1-2 0,-53-22 0,64 17 0,19 15 0,1-1 0,-1 1 0,1 0 0,0 0 0,-1 0 0,1 0 0,0-1 0,-1 1 0,1 0 0,0 0 0,-1-1 0,1 1 0,0 0 0,-1-1 0,1 1 0,0 0 0,0-1 0,-1 1 0,1 0 0,0-1 0,0 1 0,0-1 0,0 1 0,0 0 0,-1-1 0,1 1 0,0-1 0,0 1 0,0 0 0,0-1 0,0 1 0,0-1 0,0 1 0,0-1 0,0 1 0,1 0 0,-1-1 0,0 1 0,0-1 0,0 1 0,0 0 0,1-1 0,-1 1 0,0 0 0,0-1 0,1 1 0,-1 0 0,0-1 0,0 1 0,1 0 0,-1-1 0,0 1 0,1 0 0,-1 0 0,1 0 0,-1-1 0,0 1 0,1 0 0,44-11 0,0 3 0,0 1 0,48 0 0,144 6 0,-118 3 0,17 2-1639,-1 7 0,0 5 0,158 41 0,-177-25-6608,-28 8-8468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0:58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58 4708,'0'0'9594,"-7"-30"-1608,0 26-7718,0 0 0,0 0 1,-1 1-1,1 1 0,-1-1 0,0 1 1,0 0-1,0 1 0,0 0 1,-11 0-1,15 0-241,0 1 1,-1 0 0,1 0-1,-1 1 1,1-1-1,0 1 1,-1 0-1,1 0 1,0 1-1,0-1 1,0 1-1,0 0 1,0 0-1,0 0 1,0 0 0,0 1-1,1 0 1,0 0-1,-6 5 1,-1 5-32,1 0 1,1 0-1,0 0 1,1 1 0,0 1-1,1-1 1,1 1-1,0 0 1,1 0-1,1 0 1,0 1 0,1 0-1,0 24 1,2-38 1,0 1-1,0-1 1,0 0 0,1 1 0,-1-1 0,1 0 0,-1 1 0,1-1 0,0 0-1,0 0 1,0 1 0,0-1 0,0 0 0,1 0 0,-1-1 0,1 1-1,-1 0 1,1 0 0,2 2 0,0-2-57,0 1-1,1-1 1,-1 1 0,0-1-1,1 0 1,-1-1 0,1 1-1,0-1 1,5 1-1,50 2-2738,-7-6-3859,-49 1 5768,36-3-7210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0:59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1217,'-3'0'19026,"3"3"-18353,9 0-129,12 2-31,7 1-353,6-4-192,3-2-352,-1 0-1666,10 0-3331,7 0-7271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1:00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64 9673,'0'0'10261,"-5"-19"-9744,3 16-460,0 0-1,-1 0 1,1 0-1,-1 0 0,0 1 1,0-1-1,0 1 1,0 0-1,0 0 0,-1 0 1,1 0-1,-1 0 1,1 1-1,-1 0 1,-4-2-1,-3 1 1,0 0 1,0 0 0,0 1-1,-13 1 1,23 0-64,0 0 1,0 1 0,0-1-1,0 1 1,0-1-1,0 1 1,0-1-1,0 1 1,1 0 0,-1-1-1,0 1 1,0 0-1,0 0 1,1-1-1,-1 1 1,0 0 0,1 0-1,-1 0 1,1 0-1,-1 0 1,1 0-1,0 0 1,-1 0 0,1 0-1,0 0 1,0 0-1,0 1 1,-1-1-1,1 0 1,0 0 0,1 1-1,-2 48 58,2-36-26,0 7-38,-1-15 33,0 1 1,0-1-1,0 1 0,0-1 0,-1 1 0,-2 7 0,2-13-36,1 1-1,-1 0 0,0-1 0,0 1 1,0 0-1,0-1 0,0 0 0,0 1 1,-1-1-1,1 1 0,0-1 0,-1 0 1,1 0-1,-1 0 0,1 0 1,-1 0-1,0 0 0,1 0 0,-1-1 1,0 1-1,1 0 0,-1-1 0,0 0 1,0 1-1,0-1 0,-2 0 0,-45 9-320,31-4 282,29-3 23,-10-2 63,1 1 1,0-1 0,-1 0-1,1 1 1,0-1-1,-1 1 1,1-1 0,0 1-1,-1 0 1,1 0-1,-1 0 1,0-1 0,1 2-1,-1-1 1,0 0-1,1 0 1,-1 0 0,0 0-1,0 1 1,0-1 0,0 1-1,0-1 1,0 1-1,0 1 1,16 48 707,-3-11-817,6-13-2980,7-7-7280,-12-14 2954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1:00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11755,'0'0'9428,"0"8"-7907,-2 31-680,1-26-682,0 0 0,1 0 0,0 1-1,1-1 1,4 24 0,-3-34-151,-1 0-1,1-1 1,0 1 0,0-1 0,0 0 0,0 1-1,0-1 1,0 0 0,1 0 0,-1-1 0,1 1-1,-1 0 1,1-1 0,0 1 0,0-1 0,-1 0-1,1 0 1,0 0 0,0-1 0,0 1 0,4 0-1,0 0-26,0 0 0,0 0 0,0-1 0,0 0 0,0 0 0,0-1 0,0 0 0,10-2 0,-15 2 18,0 0 0,0-1 0,-1 1 0,1 0 0,0-1 0,0 0 0,-1 1 0,1-1-1,-1 0 1,0 1 0,1-1 0,-1 0 0,0 0 0,0 0 0,0 0 0,0-1 0,0 1 0,-1 0 0,1 0 0,-1 0 0,1-1 0,-1-3 0,3-57 85,-3 50-32,0 11-31,0 0 1,1 0-1,-1 0 1,0 0-1,-1 0 0,1 0 1,0 0-1,0 0 1,-1 0-1,1 0 0,-1 0 1,0 0-1,0 1 1,1-1-1,-1 0 0,0 0 1,-1 1-1,1-1 1,0 0-1,0 1 0,-1-1 1,1 1-1,-1-1 1,-2-1-1,-1 2-43,0-1 0,0 1-1,0 0 1,0 0 0,0 1 0,0-1 0,0 1-1,-8 1 1,5-1-276,-22 7-2635,5 11-4560,20-4-674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1:00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10 9705,'-2'-4'9517,"7"-1"-6513,-1 4-2870,-7 15 771,0-10-1147,0 1 1,0-1 0,0 0 0,0 0 0,-1 0 0,1 0-1,-1 0 1,0-1 0,0 0 0,0 1 0,-8 2-1,-10 11-3601,4 1-3363,15-7-2115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1:01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6150,'-1'1'15621,"-1"7"-13973,2 8-1354,0 26-179,-1-1 0,-2 1-1,-9 43 1,7-63-662,-15 77-2699,15-34-4994,5-44 874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1:02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13 4164,'-16'-3'16236,"36"-3"-12422,-15 5-3797,0 0 0,-1 1 0,1-1 0,0 1 1,0 0-1,0 0 0,-1 0 0,1 1 0,0 0 0,7 2 0,-11-1-20,1 0 0,-1 0 0,1 0 1,-1 0-1,0 0 0,0 0 0,0 1 1,0-1-1,0 1 0,-1-1 0,1 0 1,-1 1-1,1-1 0,-1 1 0,0-1 1,0 1-1,0-1 0,0 1 1,-1-1-1,1 1 0,-1-1 0,1 1 1,-1-1-1,0 1 0,0-1 0,0 0 1,0 0-1,0 1 0,-1-1 0,1 0 1,0 0-1,-4 3 0,2-2-21,0 1 1,0 0-1,0 0 0,0 0 1,1 1-1,0-1 1,0 1-1,0-1 0,0 1 1,1-1-1,0 1 0,0 0 1,0 5-1,-1-2-25,2 0-1,-1 0 1,1 1-1,0-1 1,1 0 0,0 0-1,2 10 1,-2-17-37,0 1 1,0-1-1,1 1 1,-1-1-1,0 0 1,0 1-1,1-1 0,-1 0 1,1 0-1,-1 0 1,1 0-1,-1 0 1,1 0-1,-1-1 0,1 1 1,0 0-1,0-1 1,-1 1-1,1-1 1,0 0-1,0 0 0,-1 1 1,1-1-1,0 0 1,0-1-1,0 1 1,-1 0-1,4-1 0,2 1 182,-8 4-37,0 1-1,0-1 1,1 1 0,0-1 0,-1 1-1,2-1 1,-1 1 0,1 4 0,1 11 42,-9 192 75,7-210-197,0 0-1,0 0 1,0 0 0,0 0-1,-1-1 1,1 1 0,0 0-1,-1 0 1,0 0 0,1 0-1,-1-1 1,0 1 0,0 0 0,0 0-1,0-1 1,0 1 0,-1-1-1,1 1 1,0-1 0,-1 0-1,1 1 1,-1-1 0,-2 2-1,0-2-280,-1 0-1,1 0 1,-1 0-1,1 0 0,-1-1 1,1 0-1,-1 0 1,-5-1-1,-7 1-1240,15 0 1289,1 0 0,-1 0-1,1-1 1,-1 1 0,1 0 0,0-1 0,-1 1 0,1-1-1,0 1 1,-1-1 0,1 1 0,0-1 0,-1 0 0,1 0-1,0 0 1,0 0 0,0 0 0,0 0 0,0 0-1,0 0 1,0 0 0,0 0 0,1-1 0,-1 1 0,0 0-1,1 0 1,-1-1 0,1 1 0,-1-1 0,0-1 0,-5-16-6083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1:02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10 9513,'-7'7'7909,"4"12"-5301,4 27-3576,-1-33 1850,-2 7-866,0 0 0,-2-1 0,0 0 0,-1 1 0,-12 27 0,14-42-487,1-13 454,3-14 142,5 4-120,1 1-1,1 0 1,0 0-1,2 1 1,-1 0-1,2 0 0,0 1 1,1 1-1,1-1 1,0 2-1,21-18 1,-32 30 68,-1 0 1,0 0-1,0 1 0,1-1 1,-1 0-1,1 0 1,-1 1-1,1-1 1,-1 1-1,1-1 1,-1 1-1,1-1 0,2 1 1,-3 0-21,-1 0-1,1 0 1,-1 1 0,1-1-1,-1 0 1,1 0 0,-1 0-1,1 1 1,-1-1 0,1 0-1,-1 1 1,1-1 0,-1 0-1,0 1 1,1-1 0,-1 1-1,1-1 1,-1 1 0,0-1-1,0 1 1,1-1 0,-1 1-1,0-1 1,0 1 0,1 0-1,0 5 249,0 1 1,-1-1-1,0 0 0,0 0 0,-1 11 0,0 3-704,-4 86 860,2-54-2337,2 1-6168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1:05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14 14061,'0'-3'9631,"3"-8"-8281,-1 12-1174,-1-1-1,0 1 1,1 0 0,-1-1-1,0 1 1,0 0-1,1 0 1,-1 0-1,0 0 1,0 0 0,0 0-1,0 0 1,0 0-1,0 1 1,-1-1-1,1 0 1,0 0-1,-1 1 1,1-1 0,0 1-1,-1-1 1,0 0-1,1 1 1,-1-1-1,0 1 1,0-1 0,0 1-1,0-1 1,0 1-1,0 2 1,-1 67-524,0-46 757,-1 83-402,-6 0 0,-21 110 1,19-168-316,-9 67 166,14-40-3887,14-95-7070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1:05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7 101 3459,'-2'-3'12228,"-2"-9"-10085,4-29 6634,18 38-8500,17-12-231,19-7 97,-51 21-136,0 0 1,1 0 0,-1 0-1,0 1 1,0-1 0,1 1 0,-1 0-1,0 0 1,1 0 0,-1 1-1,0-1 1,1 1 0,-1 0 0,3 1-1,-4-1 3,-1 0 0,1 1 0,-1-1 1,1 1-1,-1-1 0,0 1 0,0 0 0,1-1 0,-1 1 0,-1 0 0,1 0 0,0-1 0,0 1 0,-1 0 0,1 0 0,-1 0 0,1 2 0,6 43 47,-5-32-28,5 107-60,-7-92-717,1 0 1,2 0-1,10 50 1,-12-76-147,6 16-857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0:42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86 9641,'-25'-7'12453,"48"6"-6383,-1 1-5088,-7 0-2363,478-6 4552,250-30-2723,-22 1-362,-682 35-108,1 1 1,59 10-1,-88-9 19,0 1 0,0 0 0,0 0 0,0 1 0,-1 1 0,0 0 0,0 0 0,0 1 0,0 0 0,-1 0 0,0 1 0,0 1 0,8 8 0,-15-14 2,0 1 0,0 0 0,0 0 0,0-1 0,0 1 0,0 0 0,-1 0 0,0 0 0,1 1 0,-1-1 0,0 0 0,-1 1 0,2 4 0,-2-7 0,-1 1-1,1-1 1,0 0-1,0 1 1,-1-1-1,1 1 0,-1-1 1,1 1-1,-1-1 1,0 0-1,1 0 1,-1 1-1,0-1 1,0 0-1,0 0 1,0 0-1,0 0 1,0 0-1,0 0 1,-1 0-1,1 0 1,0 0-1,0 0 1,-1-1-1,1 1 1,-1-1-1,1 1 1,0-1-1,-1 1 0,1-1 1,-1 0-1,-1 1 1,-52 6-117,0-2-1,0-2 1,-69-5 0,22 0 9,-675-14 56,724 17 81,1 3 0,-1 2 1,-101 26-1,73-8 41,-133 59 0,212-79-219,10-1 100,14 1 15,341 6 393,-251-10-263,293-5 101,178 2-183,-521 4-36,-1 3-1,0 2 1,-1 2 0,0 4 0,71 22 0,-127-32 17,37 15-106,-40-16 108,1-1 1,-1 1-1,1 0 0,-1 0 1,1 0-1,-1 0 1,0 0-1,1 0 0,-1 0 1,0 0-1,0 1 0,0-1 1,0 0-1,0 1 1,0-1-1,-1 1 0,1-1 1,0 1-1,-1-1 1,1 1-1,0 2 0,-2-3 6,0 0-1,0 0 0,0 0 1,-1 0-1,1 0 0,0-1 1,0 1-1,-1 0 1,1 0-1,0-1 0,-1 1 1,1-1-1,-1 1 0,1-1 1,-1 0-1,1 1 0,-1-1 1,1 0-1,-1 0 1,1 0-1,-1 0 0,1-1 1,-1 1-1,-1-1 0,-5 2-19,-517 4-606,292-8 501,-85 2 90,-372 3-36,5 31 465,596-28-210,87-5-234,9 0-80,418 4 60,577-14 611,373-36-473,-1354 46-75,68 5 3,-83-4 2,0 0-1,0 0 0,0 1 0,0 0 0,0 0 1,0 0-1,-1 1 0,1 0 0,-1 0 0,0 1 1,6 4-1,-10-8 11,0 1 0,0 0 0,0-1-1,-1 1 1,1 0 0,0-1 0,-1 1 0,1 0 0,-1 0 0,1-1 0,0 1 0,-1 0 0,0 0 0,1 0 0,-1 0 0,0 0-1,1 0 1,-1 0 0,0 0 0,0 0 0,0 0 0,0 0 0,0 0 0,0 0 0,0 0 0,0 0 0,0 0 0,-1 1 0,0 0-8,0-1 1,0 1-1,0 0 1,-1-1-1,1 0 1,-1 1 0,1-1-1,-1 0 1,1 0-1,-1 0 1,0 0-1,1 0 1,-4 1 0,-5 2-204,-1 0-1,0 0 1,-18 2 0,-31-1-2651,24-10-2159,32 4 3559,1-1 0,-1 1 0,1-1 0,0 0 0,0-1 0,0 1 0,-6-5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1:06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61 12396,'-6'-15'5944,"6"12"-5694,-1-1-1,0 1 1,1 0 0,0 0-1,0 0 1,0 0-1,0 0 1,0-1-1,1 1 1,-1 0-1,1 0 1,0 0-1,4-2 3486,-9 16-2704,-122 170-407,27-42-1104,67-92-380,-13 19-1768,18-21-2163,18-24-2080,8-6-3032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1:0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1377,'-27'0'21242,"28"0"-21166,0 1 0,1-1 0,-1 1 1,0-1-1,0 1 0,0-1 0,0 1 1,0 0-1,0 0 0,0-1 0,0 1 1,0 0-1,0 0 0,0 0 0,-1 0 1,1 0-1,0 0 0,-1 0 0,1 0 1,0 2-1,13 29 432,-12-26-348,5 14 128,6 14-74,1 0-1,1-1 1,2 0-1,21 30 1,-19-35-154,1 1 147,40 46 1,-42-61-523,-7-3 3380,-11-10-2967,-1 1 0,1-1 0,-1 0 0,1 0 0,-1 0 0,0 0 1,1 0-1,-1 0 0,0 0 0,1 0 0,-1 0 0,0 0 0,0 0 0,0 0 1,0-1-1,0 1 0,-2 1 0,-56 46-223,-61 67 0,16 2-5214,79-80-2124,21-11-7101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1:09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1 12364,'-34'4'2581,"-5"0"4479,49-1-6734,0 1 0,0 0 0,0 0 0,-1 0 0,0 2 0,1-1 0,13 12 0,5 1 162,76 43 238,4-5 0,1-5 0,3-4 0,1-5 0,174 39 0,128 0-567,-173-37-131,-65 1-87,-153-37 24,-1 1-1,0 1 1,0 1-1,-1 1 0,21 15 1,-18-4-139,-25-23 156,1 0-1,-1 1 1,1-1-1,-1 0 1,1 1-1,-1-1 1,1 1-1,-1-1 1,0 1-1,1-1 1,-1 1-1,0-1 1,0 1-1,1-1 0,-1 1 1,0 0-1,0-1 1,0 1-1,1-1 1,-1 1-1,0 0 1,0-1-1,0 1 1,0-1-1,0 1 1,0 0-1,0-1 1,-1 1-1,1-1 0,0 1 1,0 0-1,0-1 1,-1 1-1,1-1 1,0 1-1,0-1 1,-1 1-1,1-1 1,-1 1-1,1-1 1,0 1-1,-1-1 1,1 1-1,-1-1 0,1 0 1,-1 1-1,1-1 1,-1 0-1,1 1 1,-1-1-1,-1 0 1,-23 8-349,-1-2 1,1-1 0,-2-1 0,-50 2-1,-114-13-1538,32-14-252,-184-49 1,219 42 1323,-300-78-999,-279-51 2906,462 142 2881,581 40-1261,5 28-559,-299-45-1866,77 14 510,201 65 0,-251-61-655,-1 3 1,-1 3-1,124 78 1,-85-29-127,-72-51-909,1-2 1,48 26 0,-61-44-2222,-8-9-3233,2-1-4318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1:12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121 148 6726,'-30'-1'7203,"10"-5"-3429,18 4-3640,1 0 0,-1 1-1,1-1 1,0 0 0,0 0-1,0 0 1,0 0 0,0 0-1,0 0 1,0 0 0,0 0-1,1 0 1,-1 0 0,1 0-1,0-1 1,0 1-1,-1 0 1,2 0 0,-1 0-1,0-4 1,1-9 758,0 0-1,1 0 1,1 0-1,5-20 1,-11 66 4759,5 30-5214,0-15-237,-2 66-95,-4 1 0,-24 138 0,13-180-84,8-49-20,2 0-1,0 1 1,2 0 0,0 0 0,2 0 0,1 25 0,41-46 677,28-29-694,-57 21-50,0 0-1,1 1 1,0 1 0,0 0 0,0 0 0,0 2 0,27-3 0,2 1-3951,-1 0-5194,5 4-6666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1:1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 5894,'-12'6'19648,"7"1"-17252,-3 8-4307,1-1 2629,-39 62-673,-44 64 81,89-140-126,1 1 1,-1-1-1,0 1 0,1 0 1,-1-1-1,0 1 1,1 0-1,-1-1 0,1 1 1,-1 0-1,1 0 0,0-1 1,-1 1-1,1 0 0,0 0 1,0 0-1,-1 0 0,1-1 1,0 1-1,0 0 0,0 0 1,0 0-1,0 0 0,0 0 1,0 0-1,0-1 0,0 1 1,1 0-1,-1 0 0,0 0 1,1 0-1,-1-1 0,0 1 1,1 0-1,-1 0 0,1-1 1,-1 1-1,1 0 1,-1-1-1,1 1 0,0 0 1,-1-1-1,1 1 0,0-1 1,0 1-1,-1-1 0,1 1 1,0-1-1,0 0 0,0 1 1,-1-1-1,1 0 0,0 0 1,0 1-1,0-1 0,0 0 1,0 0-1,1 0 0,10 1 51,1 0-1,0-1 0,18-1 0,-12 0-20,33 0-48,-16 0-306,1 1 0,-1 2 1,49 9-1,-85-11 176,20 7-1358,-14 2-5985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1:14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45 12556,'-12'-14'6326,"9"-11"-3682,3 20 456,0 16-2465,-12 169 481,2-69-3932,7-35-6251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1:14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11 4036,'-12'1'4470,"-20"-1"244,31 0-4402,1 0 0,-1 0 0,0 0 0,1 0 0,-1 0 0,0 0 0,1 0 0,-1 0 0,0 0 1,1-1-1,-1 1 0,0 0 0,1 0 0,-1-1 0,0 1 0,1 0 0,-1-1 0,1 1 0,-1-1 0,1 1 0,-1 0 0,1-1 0,-1 1 0,1-1 1,-1 0-1,1 1 0,0-1 0,-1 1 0,1-1 0,0 0 0,-1 0 0,8 0 868,216 15 911,7 0-2122,-146-14-552,64 0-822,-50 0-8693,-87 0 3233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1:14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 10634,'-22'-1'8228,"32"-2"-4206,37-1-2077,15 4-1355,74 0-31,-45 0-5520,-91-1 4709,0 1 0,1 0-1,-1 0 1,1 0 0,-1 0-1,0 0 1,1 0 0,-1 0-1,1 1 1,-1-1 0,0 0-1,1 0 1,-1 0 0,0 0-1,1 0 1,-1 0 0,1 1 0,-1-1-1,0 0 1,0 0 0,1 1-1,0 0-1008,-1-1 1008,1 1 1,-1-1 0,0 0-1,0 1 1,0-1 0,0 1-1,6 9-6996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1:15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0 10346,'-4'21'8437,"-5"2"-4117,-37 47-4574,16-26 670,19-25-763,-38 68-857,24-26-4815,24-49 1124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1:15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3011,'1'-24'8428,"2"4"-4105,-2 14-3899,1 0-1,0 0 0,1 0 1,-1 1-1,1-1 1,0 1-1,0 0 0,1-1 1,-1 2-1,1-1 1,0 0-1,1 1 0,7-7 2980,-22 72-1983,3-35-1384,1-1 1,1 1 0,0 0-1,3 0 1,0 0-1,3 44 1,-1-66-104,0 0 0,1 0 0,-1 0 1,1 0-1,0 0 0,1 0 0,-1 0 0,0-1 1,1 1-1,0 0 0,0-1 0,0 1 0,0-1 1,1 0-1,0 0 0,-1 0 0,1 0 0,0 0 0,0-1 1,0 1-1,1-1 0,-1 0 0,0 0 0,6 2 1,1 0-921,0 0 1,0-1-1,1 0 1,-1-1-1,1 0 1,0-1-1,0 0 1,10-1-1,47 0-8659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0:47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85 115 12268,'-1'-1'69,"-4"-2"380,0 1-1,0-1 1,0 0-1,0-1 1,1 1 0,-1-1-1,-3-4 1,6 4-534,0 1 1,1 0-1,-1 0 0,1-1 0,0 1 0,0 0 1,0-1-1,1 1 0,-1-1 0,1 1 1,0-1-1,0 1 0,0-5 0,0 0-1867,0-3 3041,0 10-773,0 0-1,1 1 1,-1-1 0,0 1-1,0-1 1,0 1-1,1-1 1,-1 1 0,0-1-1,1 1 1,-1-1-1,0 1 1,1-1 0,-1 1-1,1-1 1,-1 1-1,0 0 1,1-1 0,-1 1-1,1 0 1,-1-1-1,1 1 1,-1 0 0,1 0-1,0-1 1,-1 1 0,1 0-1,-1 0 1,1 0-1,0 0 1,-1 0 0,6 0 4482,-5 167-2071,-1 138-2630,-2-72-113,1-226-143,0-1 0,0 1 1,-1-1-1,1 1 0,-2-1 0,1 0 0,-1 0 1,0 0-1,-6 10 0,-13 30-1403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1:17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37 9321,'-32'0'10479,"30"0"-9219,20-8 486,44-3-941,0 2 1,1 4-1,0 2 1,65 5-1,-31-1-962,-85 0-905,24-1 1592,-21-5-4303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1:17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31 3171,'-14'-22'12533,"8"14"-7119,-2 28-3876,-23 114-341,-26 262-1,56-393-1187,-8 127 717,9-130-702,0 1-1,0-1 1,0 1-1,-1-1 1,1 0-1,0 1 1,0-1-1,-1 1 1,1-1-1,0 1 1,-1-1-1,1 0 1,0 1-1,-1-1 1,1 0-1,0 1 1,-1-1-1,1 0 1,-1 0-1,1 1 1,-1-1-1,1 0 1,0 0-1,-1 0 1,1 0-1,-1 1 1,1-1-1,-1 0 1,1 0-1,-1 0 1,1 0-1,-1 0 1,1 0-1,-1 0 1,1-1-1,-1 1 1,1 0-1,-1 0 1,1 0-1,-1 0 1,1 0-1,-1-1 1,1 1-1,0 0 1,-2-1-1,-22-12 103,6-4-655,1-1 0,1 0 0,-25-38 0,33 44-1118,1 0 0,1 0 0,0-1 0,-7-23 0,7-5-5896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1:18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84 3427,'0'-11'11510,"-1"-3"-7386,2-6-3449,5 5 304,4 11 3685,-10 13-4120,-3 30-535,-2-1 0,-2 0 0,-1 0 0,-18 53 0,-14 63-524,31-103-2325,10-62-5327,16-97 1060,-7-4 6724,-9 77 1510,6-75 1634,-6 101-2034,1 1 1,0 0-1,0-1 0,0 1 1,1 0-1,0 1 0,1-1 1,0 0-1,0 1 0,6-8 1,-10 15-638,1-1 0,-1 1 1,1-1-1,-1 0 1,1 1-1,0 0 1,-1-1-1,1 1 0,-1-1 1,1 1-1,0 0 1,0-1-1,-1 1 1,1 0-1,0 0 0,-1 0 1,1 0-1,0-1 1,0 1-1,0 0 1,-1 0-1,1 1 1,0-1-1,0 0 0,-1 0 1,1 0-1,0 0 1,-1 1-1,1-1 1,0 0-1,0 0 0,-1 1 1,1-1-1,-1 1 1,1-1-1,0 1 1,-1-1-1,1 1 1,-1-1-1,1 1 0,-1-1 1,1 1-1,-1 0 1,1-1-1,-1 1 1,0 0-1,1-1 0,-1 1 1,0 0-1,1 0 1,15 36-107,-3 13 316,-2 0 1,6 57-1,12 60 149,-26-152-268,13 30-420,-15-43 338,0-1-1,0 1 1,0-1 0,0 1 0,1-1-1,-1 0 1,0 0 0,1 1 0,0-1-1,-1 0 1,1 0 0,-1-1 0,1 1-1,0 0 1,0 0 0,-1-1 0,1 1-1,0-1 1,0 1 0,0-1 0,0 0-1,0 0 1,2 0 0,-3-1-74,0 1 0,0-1 0,0 0 0,0 0 0,0 1 0,0-1 0,0 0 0,0 0 0,0 0 0,0 0 0,0-1 0,-1 1 0,1 0 0,0 0 0,-1 0 0,1 0 1,-1-1-1,0 1 0,1 0 0,-1-1 0,1-1 0,8-38 77,-8 36-72,24-221-1921,-12 78-5699,-2 102 1392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1:19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27 9705,'0'-27'10386,"0"42"-6161,0 44-3611,3 599-438,-2-636-167,1 0-1,7 32 1,-4-32 32,-2-1 0,2 33 1,-6-46-44,1-1 0,1 1-1,0 0 1,0-1 0,0 1 0,1-1 0,0 1 0,0-1 0,6 13 0,-8-20 54,0 1 0,0-1 0,0 1 0,-1-1 0,1 1 0,0-1 0,-1 1 0,1-1 0,0 1 1,-1-1-1,1 0 0,0 1 0,-1-1 0,1 0 0,-1 1 0,1-1 0,-1 0 0,1 1 0,-1-1 0,1 0 1,-1 0-1,1 0 0,-1 1 0,1-1 0,-1 0 0,0 0 0,1 0 0,-1 0 0,1 0 0,-1 0 1,1 0-1,-1 0 0,1 0 0,-1-1 0,1 1 0,-2 0 0,-33 0-110,28 0 180,-24 0-363,1-2 0,-36-7 0,55 7-1220,-1-1 0,0 0-1,1-1 1,-20-9 0,7-3-8479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1:21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26 993,'-4'-12'25963,"11"8"-29099,2 2 3464,1-1 0,0 2 0,0-1 0,-1 1 0,1 1 0,0 0 0,16 2 0,6-1 155,-1-1-1528,-18 0-568,-11 0 445,-4 0-275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1:26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14 1057,'-13'-3'4339,"12"3"-4224,-1 1-1,1-1 1,0 0 0,0 0-1,0 0 1,0-1-1,0 1 1,0 0 0,-16-10 14658,17 20-8813,0 4-4620,0 26-5784,-1-28 5093,-4 36-5785,-1 5-5113,6-24 3875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1:27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4292,'0'0'3235,"-12"3"160,-3-3 1410,15 3-4197,0-1 129,0 4-481,0-1-192,0 1 1,0 2-98,0 6-959,0 0-1122,0 2-385,0 1-3042</inkml:trace>
  <inkml:trace contextRef="#ctx0" brushRef="#br0" timeOffset="1">71 213 4516,'-18'5'5189,"5"3"-2530,-8-2-1,21 5-1248,0-3-610,-3 1-383,3 2-353,0-6-64,0 3-128,0 3-1122,0-2-832,0-1-352,0 3-2498,0 6-834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1:27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0,'0'9'8232,"0"-4"-5574,-9-2-1088,9 0-1,0 5-1248,0 0-257,0 6 32,0-8-224,0 7-609,0-4-801,0 2-1152,0 5-1730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1:28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11018,'0'11'2339,"-12"-3"-65,9 0-1153,3-2-1057,0 2 32,0 3-160,0-5-513,0 2-736,0 3-256,0 0 95,0 3-736,0 5-929,-4 0 1025,4 1-2338</inkml:trace>
  <inkml:trace contextRef="#ctx0" brushRef="#br0" timeOffset="1">16 274 11947,'0'11'2787,"-9"-3"-193,6-2-1152,3-1-1186,0 1-256,0 8 64,0-6-128,0 8 128,0-5-256,0 6-737,0 0-544,0 2-705,0 0-257,0-5-2401,0 3-1058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1:2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7175,'-7'32'3657,"-1"22"-524,8-30-2820,0 14-119,0-12-5367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0:48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55 9257,'-8'-9'6394,"6"-24"-3221,3 20 3964,-1 27-6753,0 220 32,0-231-402,1 0-1,-1 0 0,1 0 0,0 0 0,0 0 1,0 0-1,0 0 0,1 0 0,-1 0 0,1-1 1,0 1-1,-1 0 0,1-1 0,0 0 1,1 1-1,-1-1 0,0 0 0,1 0 0,-1 0 1,1-1-1,-1 1 0,1 0 0,0-1 0,0 0 1,0 0-1,0 0 0,0 0 0,0 0 0,0 0 1,5 0-1,-1 0 11,1 0-1,-1 0 1,0-1 0,0 1 0,1-2-1,-1 1 1,0-1 0,0 0 0,0-1-1,0 1 1,0-1 0,0-1 0,8-3-1,-1-4-176,-1-1-1,0 0 1,0 0-1,-1-2 1,-1 1-1,0-2 1,-1 1 0,0-1-1,-1-1 1,-1 0-1,8-17 1,-9-14-4230,-6 40 3304,1-19-5060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1:29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7 122 5285,'-5'-11'8268,"3"-13"-5404,4-20-949,11 10-535,-6 26 643,-3 21 4530,-4 0-5838,0 18-602,-15 425-183,9-382-1342,5-26-4297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1:30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4356,'6'-46'11825,"-5"44"-11471,-1-1-1,1 1 1,0 0-1,-1 0 1,1-1-1,0 1 1,0 0-1,1 0 1,-1 0-1,0 0 1,1 1-1,-1-1 1,1 0-1,0 0 1,-1 1-1,1-1 1,3-1-1,-3 11 2755,-1 28-3024,-1-23-58,0-1 0,0 1 0,2-1 0,0 0 0,0 0-1,7 22 1,-7-30-18,-1-1 0,1 0 0,0 1 0,0-1-1,0 0 1,0 0 0,1 0 0,-1-1 0,1 1 0,-1 0-1,1-1 1,0 0 0,0 0 0,0 0 0,1 0 0,-1 0 0,0 0-1,1-1 1,-1 0 0,1 1 0,-1-1 0,1-1 0,0 1-1,0 0 1,-1-1 0,1 0 0,5 0 0,-6 0-17,1 0 1,0 0 0,-1 0-1,1-1 1,0 1-1,-1-1 1,1 0 0,0 0-1,-1 0 1,0-1 0,1 1-1,-1-1 1,0 0-1,1 0 1,4-5 0,-4 3-114,0-1 1,0 1 0,-1-1 0,0 0 0,0-1 0,0 1 0,-1 0 0,0-1 0,3-8-1,1-23-2442,-5-2-3670,-2 21 1873,1-1-3523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1:30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3555,'-1'4'21518,"1"1"-19716,-2 13-5317,2-9 5390,0 365-1980,0-293-3545,0 1-3326,0-36 1184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1:31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44 7976,'-10'-3'6123,"10"2"-6208,-1 0 1,0 0 0,0 0 0,1 0-1,-1 0 1,1 0 0,-1 0-1,1 0 1,-1 0 0,1 0-1,-1 0 1,1 0 0,0 0-1,0 0 1,-1-1 0,1 1-1,0 0 1,0-2 0,3-14 14396,-3 17-14285,0 0 0,1-1 0,-1 1-1,0 0 1,1 0 0,-1 0-1,1 0 1,-1-1 0,0 1 0,1 0-1,-1 0 1,1 0 0,-1 0 0,1 0-1,-1 0 1,0 0 0,1 0 0,-1 0-1,1 0 1,-1 0 0,0 0-1,1 1 1,-1-1 0,1 0 0,-1 0-1,0 0 1,1 1 0,-1-1 0,0 0-1,1 0 1,-1 1 0,0-1-1,1 0 1,-1 0 0,0 1 0,0-1-1,1 1 1,13 11-34,153 165 205,-106-120-70,-60-57-64,-1 1 1,0-1-1,1 1 1,-1-1-1,0 1 0,1-1 1,-1 1-1,0-1 1,0 1-1,1-1 1,-1 1-1,0 0 0,0-1 1,0 1-1,0-1 1,0 1-1,0 0 1,0-1-1,0 1 0,0 0 1,0-1-1,0 1 1,0-1-1,-1 1 1,1 0-1,0-1 0,0 1 1,-1-1-1,1 1 1,0-1-1,-1 1 0,1-1 1,-1 1-1,-17 19-64,12-15 132,-91 99 162,-60 69-3065,133-139-914,18-10-4081,6-6-6242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226.01904" units="1/cm"/>
          <inkml:channelProperty channel="Y" name="resolution" value="3561.6303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7-25T17:18:37.9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9276 14343 613 0,'-9'12'78'15,"9"1"-68"-15,11-13 42 16,42 0-20-16,14 0-22 15,2 0-7-15,-2 0-2 16,-10-2 0-16,-8 2-2 16,-13 0 0-16,-10 6 1 15,-10 13 3-15,-7 8-1 16,-7-1 2-16,-2 7 6 0,0 6 0 16,-25-1-7-1,-5 2 0-15,-7-3-2 0,-4-4 0 16,-3-4-9-16,1-6-5 15,-2-5 0-15,11-11-10 16,4-7-5-16,5 0-10 16,7-27-8-16,6-11-3 15,9-2 18-15,3-5 20 16,0 12 12-16,6 4 9 16,0 11 3-16,1 3 3 15,-2 7 5-15,-1 4-4 16,1 4-2-16,0 0-2 15,-3 0 2-15,3 0 1 16,-1 0-1-16,-2 12 2 16,-2 15 0-16,0 13-5 0,-6 11-6 15,-20 18-3-15,-4 12-1 16,-11 7-1-16,1 4 2 16,6-10-4-16,6-15-7 15,17-16-22-15,9-22-16 16,2-20-39-16,0-9-71 15,11 0 63-15,14-9-66 16,8-9-9-16</inkml:trace>
  <inkml:trace contextRef="#ctx0" brushRef="#br0" timeOffset="150.47">9315 15016 123 0,'5'-56'161'0,"-5"11"-49"16,0 12 1-16,0 14-28 16,5 8-31-16,1 11-16 15,1 0-6-15,0 0-16 0,2 11 4 16,5 26-10-16,0 23-6 15,4 9-1-15,-1 9-4 16,0 1-24-16,0-7-58 16,11-14-94-16,17-6-161 15</inkml:trace>
  <inkml:trace contextRef="#ctx0" brushRef="#br0" timeOffset="550.44">9640 15088 392 0,'-9'0'149'16,"1"0"-78"-16,-5 0-7 15,13 0-30-15,0 0-27 16,0-10-2-16,0 0-1 16,4 1-2-16,0-5 0 15,1 2 0-15,-2 1-1 16,-3 3 4-16,2 2 1 16,-2 6 5-16,3 0-3 15,-1 0-1-15,-2 0 0 0,2 0-4 16,-2 0 4-16,2 0-1 15,1 0 1-15,-1 0 1 16,2 2-2-16,1 25-2 16,-3 17-3-16,-2 11 0 15,0 8-44-15,0 0-80 16,0 8-176-16</inkml:trace>
  <inkml:trace contextRef="#ctx0" brushRef="#br0" timeOffset="1298.71">9618 16327 665 0,'-15'0'-1'15,"1"0"12"-15,14 0-5 16,29-7-5-16,22-7 1 16,12-1-8-16,-6 7 1 15,-7 4 0-15,-14 4 7 16,-16 0-2-16,-8 4 6 15,-10 11 3-15,-2 12 6 16,0-2 8-16,0 8-11 16,-21 0-6-16,-9 0-2 15,-4 0-1-15,-10-6-12 0,0-2-4 16,-7-7-3-16,3-3-3 16,9-3 2-16,5-12 1 15,9 0-10-15,8 0 0 16,6-4-7-16,6-15 13 15,5-10 15-15,0-4 3 16,0 0 2-16,5 2 2 16,6 6-1-16,1 7 4 15,-3 3 5-15,-2 7 1 16,-1 8 9-16,2 0 9 16,-3 0-4-16,-1 4-5 15,-4 25-7-15,0 19-4 0,0 12-3 16,0 14-1-16,-19 7-1 15,-4 10-2-15,-4 13-2 16,-5 3-12-16,2-3-4 16,7-12-25-16,8-27-43 15,15-23-45-15,15-19-196 16</inkml:trace>
  <inkml:trace contextRef="#ctx0" brushRef="#br0" timeOffset="1496.03">9618 16934 298 0,'-4'0'341'16,"0"0"-298"-16,-1-5 31 0,5 1-31 15,0 4-39-15,7 0-2 16,2 4-4-16,1 29 6 16,1 11-3-16,0 12-8 15,3 0-16-15,0-4-28 16,4-9-27-16,6-10-34 15,3-10 4-15,10-13-33 16</inkml:trace>
  <inkml:trace contextRef="#ctx0" brushRef="#br0" timeOffset="1832.58">9946 17043 301 0,'0'-3'211'16,"0"3"-137"-16,0 0-21 0,0 0-21 15,8-7-14-15,14 3 4 16,-1 4-5-16,-1 0-4 16,-4 0-1-16,-2 0-2 15,-2 0 5-15,-6 0 7 16,-3 14-4-16,-3 5-5 16,0 4-3-16,0 1 0 15,-5 5-7-15,-14 3 2 16,-2-8 0-16,-1-5 0 15,3-5-1-15,6-3 7 16,5-7 3-16,8-4-4 16,0 0-7-16,0 0-2 15,0 4-4-15,10 5-5 0,18 1 7 16,11 0-1-16,6 8-34 16,2-13-50-16,8-5-118 15,1 0-310-15</inkml:trace>
  <inkml:trace contextRef="#ctx0" brushRef="#br0" timeOffset="3150.27">11464 16505 455 0,'-9'-4'159'0,"-10"0"-116"15,6 1 23-15,13-1-15 16,0 4-33-16,0-4-7 16,0 4 9-16,0 0-3 15,4 0 1-15,-2 0-3 16,-2 0 3-16,0 0-5 16,0 8-5-16,0 17 1 15,0 17-2-15,0 20-5 16,0 19-1-16,0 17 1 15,-6 15-2-15,-3 12-2 16,-8-4-21-16,8-13-34 16,7-17-45-16,2-35-72 15,20-23-140-15</inkml:trace>
  <inkml:trace contextRef="#ctx0" brushRef="#br0" timeOffset="3449.17">11931 16409 392 0,'0'-16'198'16,"0"6"-133"-16,-11-5 21 16,11 4-28-16,0-1-32 15,0 10-2-15,0 2 5 16,0 0-15-16,0 0-5 15,0 25-3-15,0 27-2 0,-7 29-1 16,-8 26 3 0,0 22-2-16,1 7-3 0,-2 1-1 15,7 5-1-15,1-11-34 16,8-27-50-16,0-28-37 16,19-31-121-16</inkml:trace>
  <inkml:trace contextRef="#ctx0" brushRef="#br0" timeOffset="3673.18">11402 16940 69 0,'-35'0'663'0,"14"0"-642"16,3 0 62-16,18 0-47 15,0 0-44-15,18 0-3 16,24 0 14-16,14 0-1 16,19-4-13-16,4-12-28 15,-6 7-48-15,3 0-120 16,-2 9-236-16</inkml:trace>
  <inkml:trace contextRef="#ctx0" brushRef="#br0" timeOffset="4133.83">12345 16478 608 0,'-12'-6'77'16,"3"-5"-24"-16,3 2 17 15,6 0-45-15,0-4-19 16,0 11 7-16,0-2-5 16,4 4-2-16,1 0 4 15,-3 0 2-15,-2 0-1 16,0 10 2-16,0 28-1 16,0 24-4-16,0 35-5 15,0 27-3-15,-16 17 2 16,0 6-21-16,7-15-48 15,6-17-39-15,3-31-97 0,26-17-176 16</inkml:trace>
  <inkml:trace contextRef="#ctx0" brushRef="#br0" timeOffset="4698.91">12669 16718 638 0,'0'0'47'0,"-9"-6"3"15,7 6 11-15,2-8-46 16,0 8-12-16,0 0 6 15,0 0 8-15,2 0-6 16,-2 18-7-16,0 30 2 16,0 22-3-16,0 26-3 15,-13 8 0-15,-1-2-17 16,2-2-35-16,8-26-57 16,4-17-96-16,18-22-194 0</inkml:trace>
  <inkml:trace contextRef="#ctx0" brushRef="#br0" timeOffset="5027.97">12943 16797 85 0,'0'0'674'16,"-11"0"-653"-16,2 0 49 15,7 0-38-15,2 0-36 16,0 0-19-16,0 25 1 15,0 16-11-15,-6 16 6 16,-7 10-4-16,-1 4-14 16,0-9-16-16,3-10-83 15,9-7-22-15</inkml:trace>
  <inkml:trace contextRef="#ctx0" brushRef="#br0" timeOffset="5334.36">13056 16929 399 0,'0'0'278'0,"-4"0"-251"16,1 0 30-16,3-4-36 16,0-1-22-16,0 5-1 15,0-3 0-15,0 3 4 16,0 0 7-16,0 0 0 0,0 0-5 15,0 23-2-15,0 14-1 16,0 10-4-16,-4 20-6 16,-8 3-28-16,3 5-20 15,0-3 14-15,1-7 7 16,8-18-48-16,0-14-4 16,0-12-21-16,10-9-130 15</inkml:trace>
  <inkml:trace contextRef="#ctx0" brushRef="#br0" timeOffset="6018.55">12964 16958 285 0,'-2'4'101'0,"2"-4"-30"15,-7 0-8-15,7 0-33 16,0 0-22-16,0 0 9 16,0 5-2-16,0 9-5 15,0 0 5-15,0 11 7 16,0-2-8-16,-2 10-3 0,-6 9-7 15,-1 1-2 1,-2 5-6-16,4-1-38 0,0-10-71 16,7-7-37-16</inkml:trace>
  <inkml:trace contextRef="#ctx0" brushRef="#br0" timeOffset="6264.6">13275 17033 419 0,'-24'10'302'16,"9"-1"-291"-16,0-9 50 15,13 0-54-15,2 0-35 16,0 0-51-16,0 0-73 16,15 0-121-16</inkml:trace>
  <inkml:trace contextRef="#ctx0" brushRef="#br0" timeOffset="6433.34">13468 17010 561 0,'-5'4'17'0,"-6"-4"4"15,11 0-14-15,0 6-21 16,7-6-95-16,14 4-66 16</inkml:trace>
  <inkml:trace contextRef="#ctx0" brushRef="#br0" timeOffset="6601.95">13671 16948 234 0,'0'0'356'0,"-5"2"-330"0,-5-2 33 16,10 0-28 0,0 0-31-16,0 0-2 0,0 4-13 15,12 0-32-15,-1-4-61 16,2 0-13-16,2 0-113 15</inkml:trace>
  <inkml:trace contextRef="#ctx0" brushRef="#br0" timeOffset="6966.11">13887 16799 567 0,'-11'0'73'0,"7"0"-15"0,4-2 18 16,0-2-57-16,0 4-16 16,0 0 7-16,0 0-1 15,0 0 4-15,0 0 10 16,0 0-1-16,0 0-4 15,0 0-5-15,0 0-2 16,0 4-2-16,0 1 2 16,0 11-5-16,0 14-1 0,0 23 0 15,0 13-5 1,0 14-7-16,0 1-12 0,0-4-19 16,0-12-32-16,0-12-31 15,0-12-97-15,8-15-177 16</inkml:trace>
  <inkml:trace contextRef="#ctx0" brushRef="#br0" timeOffset="7517.95">14043 16452 90 0,'-43'-3'531'16,"17"-1"-503"-16,5-7 82 15,15 5-54-15,1 2-30 16,5 4-7-16,0 0-9 16,0 0-7-16,0 0-6 15,7 10-2-15,14 19 8 0,13 13-3 16,7 5 1-16,6 9 0 16,5 1 0-16,3 0-2 15,-1-5 2-15,-4-4-1 16,-4-7 0-16,-9-8 1 15,-5-9-1-15,-11 0 0 16,-5-6 1-16,-7-7-1 16,-4-7 0-16,-5-4 4 15,0 0-2-15,0 0 2 16,0 0 4-16,0 4-1 16,0-4-1-16,-2 6-2 15,-13 2-2-15,-5 11 1 16,-7 10 0-16,-10 15-2 0,-10 16 0 15,-1 10 0 1,0 11-6-16,-1-5-31 0,4 3-54 16,24-13-121-16</inkml:trace>
  <inkml:trace contextRef="#ctx0" brushRef="#br0" timeOffset="10565.89">15039 16785 479 0,'-28'0'31'0,"-4"0"-6"16,2 0 55-16,30 0-37 15,0 0-30-15,0 0-4 16,0-2 1-16,6-3-2 16,9 5 10-16,13 0 9 15,11-4-6-15,14 0 2 16,11-3-4-16,17 3 2 0,16-6-1 16,20 2-12-16,14 0 2 15,23-3-2-15,14 1-3 16,7-9 0-16,7 5-3 15,-3 5 0-15,3 9-1 16,5 0 3-16,3 0 1 16,6 0-3-16,2 9-2 15,-1-3 1-15,-4 2-1 16,6 3 0-16,-4-3 1 16,0-2-1-16,6-6-1 15,-4 0 2-15,4 0-4 16,-6-21 0-16,-8 5 1 0,-17 5 1 15,-11 8 2-15,-18 3 1 16,-13 0-4-16,-3 0 6 16,-10 3 0-16,1 6 1 15,4 2 1-15,-2-4-1 16,1-7-1-16,-1 0-3 16,-6 0-1-16,-1 0 2 15,0-12-2-15,-6-13 0 16,4 2 0-16,-8-6 0 15,0 0 0-15,-7 6 1 16,-7 1 3-16,-6 3 2 16,-5 5 6-16,-7-1-5 15,0 4 4-15,-4-1-3 0,3 1-5 16,-1 4 0 0,-3 0 0-16,-2 3 0 0,-6 0 2 15,2 2-1-15,-5 2 3 16,-3 0-1-16,3 0 0 15,-2 0-3-15,6-4 0 16,0 4-1-16,-4-4 0 16,1 4-2-16,-7 0 0 15,2 0 0-15,-6 0 0 16,-6 0 0-16,1 0 0 16,-6 4 0-16,-2 0 0 15,-6 2 0-15,-3-2 0 0,0 1 0 16,-7-3 0-1,2 2 0-15,-5-1 0 0,-2-3 0 16,-1 5 0-16,-4-1 0 16,-4-4 0-16,0 0 0 15,0 0 0-15,0 0-10 16,-16 0-93-16,-6 0-198 16</inkml:trace>
  <inkml:trace contextRef="#ctx0" brushRef="#br0" timeOffset="200495.92">23794 10906 240 0,'0'-17'78'16,"0"-4"-33"-16,0-7 13 15,0 7-13-15,0-2-16 16,2 2-6-16,5 4 11 16,-3 1 14-16,1 4 8 0,-1 1-14 15,-2 3 12-15,-2 5-8 16,0 3-12-16,0 0-8 16,0 0-7-16,3 0-7 15,-3 0-4-15,3 0-6 16,-1 0-1-16,0 0 0 15,1 0-1-15,1 0-1 16,1 0 4-16,1 14 3 16,4 10-2-16,-3 13-2 15,-5 6-2-15,-2 7 1 16,0 9-1-16,0 3 1 16,0 6-1-16,-14 0-1 15,-2-2 2-15,2-9 0 0,5-16 0 16,4-14-3-16,5-10 2 15,0-11 0-15,0-2-2 16,0-4 0-16,0 0 2 16,7 0-1-16,3 0 1 15,8 0 1-15,3 0 2 16,9-5-4-16,4-2 3 16,5-2-3-16,0 7 0 15,-2 2-1-15,-4 0-12 16,-6 0-38-16,-7 0-25 15,-1 0-55-15,2 0-90 16</inkml:trace>
  <inkml:trace contextRef="#ctx0" brushRef="#br0" timeOffset="201080.61">24431 10746 510 0,'0'-8'34'16,"0"0"60"-16,2 0-36 0,14-1-31 16,-11 7-11-16,-5 2 4 15,0-3-4-15,0 3 2 16,0 0 1-16,0 0-12 16,-21 18-6-16,-7 11-2 15,-4 4 3-15,2 0-3 16,8-4 2-16,5-6-2 15,10-4 0-15,5-10-2 16,2 0-1-16,0-1 4 16,5 4 0-16,14 1 1 0,5 2-2 15,6-3 4-15,2 0-2 16,-2 2 0-16,-4 0 0 16,-5 2 1-16,-8 2-1 15,-3 2 0-15,-6 0 2 16,-4 1 0-16,0 3 1 15,0 1-1-15,-14-3-1 16,-6 1 0-16,-1-4-2 16,-5-6 1-16,1-5-10 15,-5-8-20-15,-2 0-26 16,2-13-14-16,0-19-32 16,5-12-42-16,11-3-22 15,12-5-66-15</inkml:trace>
  <inkml:trace contextRef="#ctx0" brushRef="#br0" timeOffset="201233.92">24325 10763 188 0,'7'-22'149'16,"2"7"-31"-16,-4-3-6 15,9 11-37-15,7-1-27 16,3 1-15-16,4 7-14 16,9-1-13-16,5 1-3 15,5-3-5-15,6 1-27 16,-6 2-39-16,-8 0-119 15,0 9-137-15</inkml:trace>
  <inkml:trace contextRef="#ctx0" brushRef="#br0" timeOffset="201643.49">24737 11105 630 0,'-28'3'24'15,"8"-3"35"-15,1 0-13 16,19 0-41-16,0 0-8 16,0 0 1-16,11 0-5 0,-5 0 6 15,-6 0 2 1,0 0-2-16,0 0 3 0,0 0 2 15,0 6-2-15,0-3-2 16,0-3 0-16,0 0 0 16,0 0 2-16,0 0-1 15,0 0 3-15,2-9 1 16,5-3-2-16,-3-3 1 16,0 10 10-16,-4 5 1 15,0-2 0-15,3 2-7 16,-1 0-6-16,-2 0 1 15,0 0-7-15,0 0-17 16,0 0-25-16,0 4-50 16,0 4-114-16,0 4-122 0</inkml:trace>
  <inkml:trace contextRef="#ctx0" brushRef="#br0" timeOffset="201995.94">25057 10769 502 0,'-14'-11'33'0,"9"-3"53"16,5 0-31-16,0-1-30 15,17 3-5-15,-2 3 5 0,0 4-2 16,-9 5 2-16,-3 0-2 16,-1 0 1-16,-2 0-4 15,2 0-10-15,-2 26 5 16,0 20-6-16,0 18-5 16,0 11-3-16,-9 10 0 15,-12-3-2-15,0-3-14 16,8-15-30-16,8-14-30 15,5-19-45-15,0-12-102 16</inkml:trace>
  <inkml:trace contextRef="#ctx0" brushRef="#br0" timeOffset="202711.38">25514 10676 337 0,'0'-2'133'16,"-4"-2"-112"-16,-1-1 28 15,5 3-20-15,0-1-24 16,0-2 11-16,2 3 1 0,5 2 3 15,-1 0 6-15,-4 0 3 16,2 0 2-16,-2 0-2 16,-2 0-12-16,0 0-12 15,3 0-1-15,1 0-4 16,3 0 3-16,0 0-1 16,-2 0-1-16,2 0 0 15,-1 0 0-15,1 8 5 16,3 5-3-16,-3 2 4 15,-3 7-1-15,0 5-2 16,-1 13 0-16,-3 5 1 16,0 8-3-16,0 6-2 0,0-1 2 15,0-3-1-15,0-3-1 16,-5-8-1-16,3-12 3 16,2-4-3-16,0-11 1 15,0-3 0-15,0-6 1 16,0-5-1-16,0 0 0 15,0-3 0-15,0 0 4 16,0 0-2-16,0 0 0 16,0 0-2-16,2 2 1 15,0 3 1-15,1-3 1 16,-1 0-1-16,0 0 2 16,-2 0 0-16,3 0 4 15,-3 0-1-15,0-2 5 0,0 2-3 16,0 0-1-1,0-2 2-15,0 4-4 0,0-4-2 16,-12 4-1-16,-11 1 1 16,-7-3-3-16,-11 0 0 15,-5 0-6-15,-5 0-5 16,3 1-22-16,9-2-21 16,9-1-40-16,17 0-86 15,13 0-210-15</inkml:trace>
  <inkml:trace contextRef="#ctx0" brushRef="#br0" timeOffset="203473.54">26315 10978 588 0,'-35'0'70'16,"29"0"21"-1,1 0-12-15,5-2-45 0,0 2-20 16,0 0-9-16,5 0-4 16,11 0 3-16,9 0 2 15,15 0-1-15,3 0-5 16,1 0-2-16,-1 0-6 16,1 0-23-16,-2 0-31 15,-10 2-34-15,-12 2-44 16,-15 7-30-16,-5 10-150 15</inkml:trace>
  <inkml:trace contextRef="#ctx0" brushRef="#br0" timeOffset="203645.53">26318 11148 537 0,'-10'0'59'15,"8"-6"46"-15,2 6-39 16,0 0-44-16,2 0-21 15,19 0 3-15,13 0-2 16,13 4-19-16,12 7-30 16,1-7-63-16,12 10-173 15</inkml:trace>
  <inkml:trace contextRef="#ctx0" brushRef="#br0" timeOffset="204561.26">27415 10862 171 0,'0'-12'230'15,"0"-5"-176"-15,0-1 24 16,0 1-11-16,2 2-16 15,10 3-23-15,-1 6-7 16,-6 4 11-16,-1 0-1 0,-2 2 2 16,-2 0 0-1,0 0-2-15,-4 4-27 0,-30 23-3 16,-12 10-2-16,-5 2 3 16,5-3-2-16,17-10 1 15,12-10-2-15,13-7 1 16,4-4-3-16,0-1-2 15,0 2 3-15,8 4 2 16,18 6-1-16,-1-2 2 16,8 0-1-16,3 1 2 15,-6 1-2-15,0 3 1 16,-7-1-1-16,-7 5 3 0,-6 0-1 16,-8 1 4-1,-2 6 0-15,0-4 0 0,-5-1 1 16,-13 0-3-16,-5-6 1 15,-3-3-3-15,-6-3-1 16,0-7 1-16,-5 0-9 16,3-6-19-16,4 0-21 15,2 0-30-15,5-25-31 16,9-12-74-16,14-6-58 16</inkml:trace>
  <inkml:trace contextRef="#ctx0" brushRef="#br0" timeOffset="204721.04">27316 10856 64 0,'7'-10'332'0,"3"6"-240"16,1-1 29-16,21-1-56 0,13 0-13 15,4 2-21-15,9 0-11 16,2-1-7-16,4 4-7 16,-4 1-8-16,-7 0-22 15,-14 0-51-15,-14 0-98 16,-5 1-144-16</inkml:trace>
  <inkml:trace contextRef="#ctx0" brushRef="#br0" timeOffset="209079.13">25772 11592 449 0,'-30'-3'31'0,"0"-4"51"16,16-3-8-16,14 9-31 15,0 1-21-15,3 0-7 0,6 0-4 16,-4 0-3-16,-1 0-1 15,5 21 6-15,10 11 1 16,9 16-8-16,4 8-5 16,0 4 0-16,-7 0-1 15,-9-10-2-15,-2-7-29 16,-3-12-14-16,-2-10-17 16,-3-9-32-16,-6-7-30 15,0-5-55-15</inkml:trace>
  <inkml:trace contextRef="#ctx0" brushRef="#br0" timeOffset="209319.17">25740 11582 412 0,'-28'-6'29'15,"7"-2"41"-15,-2 0 5 16,10 7-34-16,6 1-24 15,3 0-10-15,-2 0-8 16,0 20 2-16,-1 15 1 16,-4 11-10-16,1 9-27 15,3-1-11-15,5-9-18 16,2-19-10-16,0-22 8 16,4-4-54-16,13-7-11 0</inkml:trace>
  <inkml:trace contextRef="#ctx0" brushRef="#br0" timeOffset="209479.23">25683 11697 90 0,'6'-37'88'15,"-1"6"31"-15,-1 6-40 16,2 10-15-16,-4 8-9 16,2 4-10-16,3 3-15 15,4 0 0-15,8 0-11 16,11 8-9-16,9 6-7 16,9 7-1-16,2-6-6 15,8 3-27-15,-3 1-46 16,-1 6-59-16</inkml:trace>
  <inkml:trace contextRef="#ctx0" brushRef="#br0" timeOffset="210096.22">26596 12182 373 0,'0'-7'104'16,"0"-11"-88"-16,0-7 52 15,0-2-27-15,3-2-20 0,8 4-6 16,-5 2-6-16,-3 5 1 15,-3 2 2-15,0 5-1 16,0-2-1-16,0 7-1 16,-14-3 0-16,-2 3-6 15,0 4-1-15,-3 2 0 16,1 0-1-16,2 0 0 16,-2 17-3-16,-1 10 3 15,-2 12-2-15,1 11 1 16,-1 8 0-16,2 10-3 15,4 5 0-15,3-1-4 16,3 5 2-16,4-9 1 0,3-5 1 16,2-14-3-1,0-10 5-15,0-9 0 0,-2-14 1 16,-3-8-1-16,1-8-8 16,-8 0-9-16,-2 0 14 15,-4-12 3-15,0-18 1 16,-3-11 0-16,-3-17 2 15,3-4 2-15,4 2 2 16,8 7 3-16,9 7-5 16,0 11 3-16,0 6-3 15,13 12 0-15,8 7 0 16,9 10-3-16,9 0 0 16,12 0-1-16,3 12-2 15,4 0-27-15,0 1-37 16,-3-7-59-16,-2 0-51 0</inkml:trace>
  <inkml:trace contextRef="#ctx0" brushRef="#br0" timeOffset="210728.8">26927 12007 444 0,'-5'-33'24'0,"5"-4"70"16,0 12-18-16,0 7-37 16,0 7-19-16,3 10-7 0,-1 1 7 15,2 0 10-15,-4 0-8 16,0 0 2-16,0 20-16 16,-20 17-6-16,-14 23-3 15,-4 17-1-15,-3 11 0 16,-2 8 1-16,1 8-1 15,1-3-1-15,9-4-1 16,15-16 2-16,15-24-2 16,2-27-14-16,21-20-4 15,18-10-2-15,0 0 6 16,0-6 9-16,-4-13 7 16,-8-3 0-16,-1 1 1 15,-4 4 0-15,-7 3 1 0,-4 3 1 16,-7 6-1-16,-1 2 0 15,0 3 0-15,-3 0 0 16,2 0 2-16,-2 0 1 16,4 15 3-16,3-1-3 15,4 5-2-15,6-5 0 16,1-5-1-16,2-5 3 16,4-4 2-16,-1-4-4 15,7-27 1-15,-8-10-2 16,-3-7-4-16,-6-4 3 15,-9 2 1-15,-4 9 1 16,0 0-1-16,0 5 4 16,-21 5-1-16,-3 9 1 0,-3 9 2 15,1 13-2-15,-2 0-4 16,-1 18-4-16,-6 27-6 16,3 10-13-16,2 7-29 15,12-6-40-15,14-10-21 16,4-11-9-16,17-10-86 15</inkml:trace>
  <inkml:trace contextRef="#ctx0" brushRef="#br0" timeOffset="211130.16">27263 12409 261 0,'0'-20'131'0,"0"7"-42"0,-5 1 10 16,3 8-22-16,2 4-37 15,0 0-11-15,0 0 0 16,0 4-20-16,-4 26-10 16,-15 14 1-16,1 10 1 15,1 2-1-15,6-7 1 16,7-7-2-16,4-9 1 16,0-14 0-16,2-10-3 15,18-9 2-15,6 0 1 16,-1-30 3-16,3-10-1 15,2-8-2-15,-2-11 1 16,-8-2 1-16,-2 4-3 16,-11 5 4-16,-5 13-2 0,-2 12 5 15,0 15 0-15,-6 9 1 16,-15 3-3-16,-4 11-8 16,-13 28 2-16,0 15-12 15,-8 14-15-15,4 5-18 16,8-1-32-16,10-14-42 15,24-12-37-15,0-11-102 16</inkml:trace>
  <inkml:trace contextRef="#ctx0" brushRef="#br0" timeOffset="211628.37">27592 12389 275 0,'-16'-4'65'15,"4"1"-20"-15,4 1 0 16,8 0-7-16,0 2 4 16,0 0 5-16,0 0 11 15,0 0-13-15,0 0-24 16,0 7-8-16,-10 13 0 15,-6 7 2-15,2 3-1 16,3 2-2-16,-1 1-4 16,0 6-4-16,-1 5-1 15,-1 5-2-15,2 1 1 0,6-8-2 16,1-9-1-16,3-12 0 16,2-15 0-16,0-6-1 15,2 0 3-15,7-2 12 16,0-27 1-16,5-17-8 15,7-14-4-15,8-12 0 16,-3-1-1-16,-3 6 0 16,-7 14-1-16,-2 14 1 15,2 12-1-15,0 11 0 16,3 3 1-16,1 4-2 16,8 8 2-16,2 1-1 15,0 0-1-15,2 0-1 0,-2 0-17 16,-7 10-14-16,-5 11-37 15,-6 11-87-15,6 18-166 16</inkml:trace>
  <inkml:trace contextRef="#ctx0" brushRef="#br0" timeOffset="211837.28">28257 13032 623 0,'0'9'255'0,"0"-7"-231"0,-9-2 52 15,4 0-37-15,5 0-33 16,0 0-6-16,0 0-3 16,0 0-14-16,0 0-27 15,0-6-62-15,0-7-132 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226.01904" units="1/cm"/>
          <inkml:channelProperty channel="Y" name="resolution" value="3561.6303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7-25T17:24:33.1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6881 6321 425 0,'-39'-15'250'16,"7"-5"-240"-16,23 18 60 16,9-4-61-16,0-11-8 15,20-5-2-15,13-1-1 16,1 2-1-16,5 9 0 15,-2 3 4-15,-1 9 2 16,4 0 7-16,-1 0 8 0,0 0 0 16,-3 0-11-16,-8 4-2 15,0 3-3-15,-9 1-1 16,-6-2-1-16,-1 2 1 16,-7 5-1-16,-5 2 0 15,0 7-2-15,-3 9 3 16,-22 2-1-16,-7 3-8 15,-10-2 0-15,-4-4-3 16,-3-4-14-16,-1-2 2 16,2-7-13-16,7-6-4 15,4-4-11-15,9-7-14 16,7 0 3-16,15-2 13 16,6-23 26-16,0-4 22 15,2-4 3-15,13 0 11 16,2 2 17-16,2 6 17 0,1 3-8 15,-4 8 5 1,-5 8-7-16,1 4-2 0,-7 2-3 16,0 0 1-16,1 0-4 15,-4 0-6-15,3 2-1 16,-3 19-2-16,-2 10-5 16,0 17-7-16,-4 9-6 15,-20 16 0-15,0 1-2 16,-2 6-2-16,1-9-16 15,8-6-18-15,2-13-39 16,6-17-41-16,9-13-60 16,0-13-61-16</inkml:trace>
  <inkml:trace contextRef="#ctx0" brushRef="#br0" timeOffset="188.23">6929 6746 165 0,'2'-35'172'0,"-2"6"-71"16,0 8 20-16,0 6-49 15,5 9-26-15,-3 4-23 16,3 2-5-16,5 0 3 16,1 12 5-16,0 22-18 15,1 17-5-15,-1 7-9 16,1 5-18-16,-1-8-33 16,-2-7-41-16,6-11-61 15,7-8-72-15</inkml:trace>
  <inkml:trace contextRef="#ctx0" brushRef="#br0" timeOffset="603.29">7229 6783 617 0,'-19'-4'67'15,"1"2"34"-15,18 2-66 16,0 4-35-16,16 0-1 15,16 2 2-15,7-1-5 16,-2-5-16-16,0 0-6 0,-7 0 1 16,-2-8 4-16,-8-7 12 15,-6 5 0-15,-5-5 4 16,-7-4 3-16,-2 3 1 16,0-7 0-16,0 4 3 15,0 4 0-15,-13-1 4 16,-4 6 4-16,4 3 1 15,-4 7 6-15,-4 0-2 16,-1 7-10-16,-8 24-3 16,0 17 0-16,4 3 8 15,8 1 0-15,9-8 0 16,9-9-5-16,0-4 0 16,0-8-3-16,16-5-4 15,11-7 0-15,6-9-12 16,11-2-28-16,1-2-27 0,13-21-90 15,11-4-133-15</inkml:trace>
  <inkml:trace contextRef="#ctx0" brushRef="#br0" timeOffset="1233.57">7805 6642 551 0,'-15'-6'65'0,"-2"4"36"16,17 2-49-16,0 0-43 16,0 0-3-16,0 0 6 0,-4 22-9 15,-10 6 0-15,-2 11 3 16,-2 6-1-16,-3-3 3 16,0 0-4-16,1-3-3 15,3-2 2-15,4-6-3 16,3-10 1-16,6-9 0 15,1-9-4-15,3-3-15 16,0 0 3-16,0-23 16 16,19-16 0-16,7-16-4 15,8-5-2-15,3-2-1 16,6 2 4-16,-1 4 1 16,-3 13 0-16,-5 10-1 15,-8 14 1-15,-7 12-2 0,-8 7-2 16,-2 0 6-1,-7 7 4-15,-2 26 2 0,0 9-3 16,-5 11 0-16,-16 5-1 16,-1-1-2-16,1-6 0 15,4-12 1-15,9-10-3 16,1-12 2-16,5-11-1 16,2-6-6-16,0 0-4 15,0-16 9-15,9-17 0 16,14-15 1-16,5-4 0 15,4 2-1-15,4-2 1 16,-4 7 0-16,-2 10 0 16,-4 10-1-16,-10 15 1 15,-4 10 2-15,-6 0 4 0,-1 0 3 16,-5 29-6-16,0 10 0 16,0 15-1-16,-7 4-3 15,-12 0-2-15,1 0-13 16,0-8-22-16,2-4-55 15,14-7-111-15,2-9-173 16</inkml:trace>
  <inkml:trace contextRef="#ctx0" brushRef="#br0" timeOffset="1868.3">8233 6821 450 0,'-2'-7'194'16,"-7"3"-143"-16,9 4 13 15,0 0-61-15,0 0-8 16,9 0 2-16,10 0 3 16,4-4-11-16,-3-9 2 15,1 1 2-15,-2-5 1 16,-6 1 7-16,-1-1-1 16,-5 3 0-16,-2-3 0 15,-3 1 1-15,-2-1-2 16,0 0 0-16,0 5-3 15,0 4 2-15,0 1 4 0,-12 7 1 16,-8 0 0-16,-3 0 0 16,-7 13-5-16,-3 18 2 15,-3 13 3-15,4 5 1 16,6 3 2-16,10-2 3 16,9-6-3-16,7-10 1 15,0-4-5-15,14-10 0 16,14-6-1-16,4-9-12 15,9-5-26-15,0 0-45 16,6-25-96-16,8 0-99 0</inkml:trace>
  <inkml:trace contextRef="#ctx0" brushRef="#br0" timeOffset="2564.08">8653 6686 535 0,'-3'-2'92'16,"-9"-3"1"-16,12 5-29 16,0 0-52-16,0 0-6 15,0 0 0-15,0 0-1 16,-6 17-1-16,-6 10 0 16,-6 10-4-16,-2 7 4 15,-4-3-4-15,3 0 3 0,1-5-3 16,6-5 4-16,3-6-2 15,3-11-1-15,6-5-1 16,2-6-1-16,0-3-3 16,0 0-5-16,0 0 2 15,2-22 7-15,17-11 2 16,2-10-2-16,4-5-1 16,0 0-1-16,5 2 1 15,0 3-1-15,-3 6 1 16,1 3-2-16,-2 7 3 15,-3 7-1-15,-5 6 0 16,-4 3 0-16,-3 7 0 16,-2 4-1-16,-1 0 1 0,-4 0 4 15,1 9 2-15,-5 15 1 16,0 5-1-16,0 5-3 16,0 7 3-16,-11 4-4 15,-8 3-1-15,2 1 0 16,6-7-1-16,2-11 1 15,5-12 0-15,4-15-4 16,0-4-6-16,0 0 3 16,0-13 7-16,2-20 0 15,14-12-4-15,5-13-2 16,2-1-7-16,7-3 2 16,-3 9 7-16,2 7 4 15,-1 9-1-15,-5 12 0 0,-2 11 0 16,-7 7 0-16,-2 7 4 15,-8 0 6-15,1 0-1 16,-3 15 2-16,-2 14-1 16,0 8-4-16,0 8 0 15,-2 5 3-15,-13 4-6 16,4-4-2-16,0-5-8 16,3-3-37-16,2-13-56 15,6-4-122-15</inkml:trace>
  <inkml:trace contextRef="#ctx0" brushRef="#br0" timeOffset="3148.39">9119 6663 16 0,'-11'-10'628'15,"5"6"-612"-15,-6-3 47 16,12 7-42-16,0 0-24 15,21 0 4-15,13 0 0 16,3 0-1-16,-3 0-1 16,-2 0 0-16,-6 3 2 0,-3 8 1 15,-8-2 2 1,-2 4 4-16,-7 1 4 0,-4 5 1 16,-2 4-1-16,0 3-8 15,-4 3-2-15,-17 0-2 16,-1 0-6-16,-2-4-10 15,-8-4-6-15,2-8-22 16,-4-8-20-16,0-5-57 16,0 0-2-16,10 0-90 15</inkml:trace>
  <inkml:trace contextRef="#ctx0" brushRef="#br0" timeOffset="3399.8">9306 6236 238 0,'0'-10'311'15,"0"10"-258"-15,0-2 56 16,0 2-39-16,0 0-52 16,0 0 6-16,0 9-10 15,-9 11-2-15,-6 18-7 16,-7 19 0-16,-8 18-1 15,-4 12-3-15,-1 9 1 16,2-2-20-16,7-6-19 16,9-20-28-16,8-18-43 15,9-16-98-15,5-11-74 0</inkml:trace>
  <inkml:trace contextRef="#ctx0" brushRef="#br0" timeOffset="3797.79">9308 6775 334 0,'7'-11'115'16,"-2"7"-33"-16,2 4 12 15,11 0-62-15,7 3-20 16,5 1-6-16,4-4-2 16,4 0-3-16,-1 0 0 15,-3-7 0-15,-2-12 1 0,-4 1 0 16,-10-3 1-16,-4 1 1 15,-7 1 0-15,-5 2 10 16,-2 1-2-16,0 1-3 16,0 3 7-16,-9 6-2 15,-10 4-3-15,-3 2-4 16,-3 0-5-16,-5 20 0 16,0 11 1-16,0 7 2 15,4 3 5-15,5 2 0 16,8-3-1-16,4-1-4 15,6-3-3-15,3-8-1 16,0-3-4-16,14-5-10 16,9-11-16-16,5-4-28 0,2-5-19 15,-1-3-60-15,9-21-7 16,-2-4-110-16</inkml:trace>
  <inkml:trace contextRef="#ctx0" brushRef="#br0" timeOffset="4131.47">9764 6661 30 0,'9'-16'264'16,"-5"5"-164"-16,-4 5 10 16,3 4-13-16,0 2-37 15,-3 0-10-15,2 0-12 16,-2 10-11-16,0 13-6 16,0 6-13-16,0 8-1 0,-5 5-4 15,-7-1 0 1,1 3-1-16,2-11 3 0,-1-4-2 15,8-10 0-15,0-9-1 16,2-6 0-16,0-4-3 16,0 0-5-16,0-13 5 15,0-24 1-15,11-15-1 16,8-8 0-16,8-4-1 16,6-1 2-16,8 8 2 15,5 8 1-15,2 15 7 16,1 20 1-16,-1 14-7 15,-4 0-1-15,-8 26-12 16,-10 11-40-16,4 7-128 16</inkml:trace>
  <inkml:trace contextRef="#ctx0" brushRef="#br0" timeOffset="4965.89">11130 6481 611 0,'-39'10'-10'0,"7"-2"-2"16,23 13-49-16,9-2-331 15</inkml:trace>
  <inkml:trace contextRef="#ctx0" brushRef="#br0" timeOffset="5118.89">11135 6735 553 0,'-27'13'186'16,"-1"-9"-164"-16,18 8 40 15,8-9-60-15,2-3-54 16,0 0-57-16,19 0-117 16</inkml:trace>
  <inkml:trace contextRef="#ctx0" brushRef="#br0" timeOffset="5964.4">13215 6117 614 0,'0'-9'35'0,"-26"1"66"0,26 8-45 16,0 0-37-16,0 0-11 15,0 0 0-15,0 0-1 16,0 0 6-16,0 0 3 15,0 0 4-15,0 0 4 16,0 0-4-16,0 15-3 16,-6 28-7-16,-10 25-7 15,-7 23-2-15,-3 19-2 16,-1 6-10-16,6 2-11 16,7-11-5-16,5-19-17 15,9-18-36-15,0-20-47 16,20-13-120-16</inkml:trace>
  <inkml:trace contextRef="#ctx0" brushRef="#br0" timeOffset="6815.78">13498 6452 430 0,'-18'-11'99'16,"1"3"11"-16,15 6-30 0,2 2-40 16,0-2-7-16,0 2-2 15,-5 0-10-15,5 0 4 16,-2 0-9-16,-2 9-8 15,-4 25-6-15,-3 14-1 16,2 8 0-16,5 0-2 16,4-10 2-16,0-15-3 15,4-11 0-15,19-9-4 16,4-11 0-16,8 0 0 16,0-22 4-16,1-21-3 0,3-10-1 15,-4-5-3 1,-12 2 7-16,-6 10 2 0,-15 9 2 15,-2 12 5-15,0 6 9 16,-10 6 1-16,-12 10-5 16,-11 3 1-16,3 0-10 15,-5 10-5-15,-4 17-3 16,5 6-9-16,4 0-21 16,9-2-25-16,10-3-50 15,11 1-135-15</inkml:trace>
  <inkml:trace contextRef="#ctx0" brushRef="#br0" timeOffset="7431.1">13926 6121 404 0,'-28'-19'163'16,"10"6"-103"-16,6 13 55 16,7 0-78-16,5 0-22 15,0 4-6-15,13 18-3 16,17 8-3-16,11 13 0 15,2 2-2-15,10-2-2 16,0-2 1-16,3-4 3 16,-6-7-2-16,-4-5-1 0,-2-7 0 15,-10-6 3 1,-6-4-4-16,-10 1 5 0,-6-5-3 16,-6 1 4-16,-4-4 1 15,-2-1 2-15,0 0 7 16,0 0 3-16,0 2 0 15,0 1-5-15,-11 1-8 16,-14 9-2-16,-7 5 0 16,-9 11 1-16,-10 10-2 15,-11 13 0-15,-3 12-5 16,1 2-10-16,11-4-33 16,14-14-65-16,39-17-170 15</inkml:trace>
  <inkml:trace contextRef="#ctx0" brushRef="#br0" timeOffset="9130.87">15631 6284 617 0,'0'-18'45'16,"-10"1"46"-16,1 17-26 16,9 0-53-16,-6 0-8 15,-7 0-2-15,0 0-1 16,-8 0-2-16,-7 0-2 16,-4 8 3-16,-4 13-3 15,3 8 2-15,3 0 0 0,12 0-2 16,11-3 3-1,7-2-6-15,0-1 4 0,4-1 1 16,20-1 1-16,3-5-1 16,-6 1 1-16,-1-3 0 15,-5 3 1-15,-6 3 0 16,-3 8 1-16,-6 2-1 16,0 8 1-16,-8 1-1 15,-14-1 1-15,2-8-2 16,-1-9-10-16,6-10-13 15,0-9-30-15,0-2-16 16,5-14-89-16,10-20-69 16</inkml:trace>
  <inkml:trace contextRef="#ctx0" brushRef="#br0" timeOffset="9284.7">15674 6336 349 0,'11'-25'78'16,"-1"13"38"-16,2 8-21 15,17 4-54-15,17 0-6 16,7 0-21-16,5 0-10 16,2-3-5-16,-5 2-32 15,-9 1-66-15,-2 0-64 16,-12 0-78-16</inkml:trace>
  <inkml:trace contextRef="#ctx0" brushRef="#br0" timeOffset="9527.71">16036 6027 469 0,'-5'-10'93'15,"-9"8"15"-15,7 2-34 16,7 2-44-16,-2 10-9 16,-2 13-10-16,-4 25-4 15,-5 18-3-15,-11 21-3 16,-1 9 0-16,0 3 1 15,2-1-1-15,4-18-16 16,13-13-15-16,6-17-29 16,0-18-38-16,21-10-67 0,24-20 2 15,11-4-116 1</inkml:trace>
  <inkml:trace contextRef="#ctx0" brushRef="#br0" timeOffset="9980.95">16454 6477 216 0,'0'-27'191'0,"-4"8"-72"16,-22 3-22-16,15 1-41 16,6 3-27-16,-3-3-13 15,-2 1-7-15,-1-1 0 16,-2 5-3-16,-4 8-2 16,-7 2 0-16,-6 0-3 15,-4 22-3-15,-7 18 0 16,1 13 3-16,1 10-1 15,5 1-4-15,8-2 5 16,9-8-2-16,11-10 0 0,6-18-2 16,0-9 0-16,14-11-8 15,16-6 2-15,11-8 7 16,6-29-10-16,5-17-12 16,1-7-19-16,-2-5 9 15,-3 2 18-15,-8 10 14 16,-10 11 1-16,-8 12 4 15,-7 16 12-15,-9 11 3 16,-6 4 14-16,0 0 8 16,0 11-17-16,0 16-10 15,-13 10-1-15,-10 10-5 0,-3 9 6 16,-4 0-8-16,2 0-3 16,3-4-2-16,9-5-4 15,12-11-30-15,4-11-47 16,0-15-74-16,34-10 9 15,7 0-114-15</inkml:trace>
  <inkml:trace contextRef="#ctx0" brushRef="#br0" timeOffset="10330.79">16730 6384 317 0,'5'-31'75'16,"-5"20"49"-16,0 11-9 15,-3 0-48-15,1 15-16 16,0-5-16-16,-5 9-9 15,-6 8 2-15,-4 12-13 16,-8 6 0-16,2 1-5 0,-4 1-8 16,1-3-1-16,5-5 1 15,2-8-2-15,8-8-1 16,5-9 0-16,3-9 0 16,3-5-18-16,0 0-5 15,9-19 20-15,24-26-16 16,8-14-21-16,7-11 0 15,3 0 6-15,-3 5 16 16,-4 10 16-16,-5 13 2 16,-13 20 5-16,-11 15 10 15,-5 7 18-15,-8 14 9 16,-2 24-10-16,0 12-19 0,-5 14-8 16,-11 2-4-16,-2 3-45 15,6-5-44-15,12-3-145 16</inkml:trace>
  <inkml:trace contextRef="#ctx0" brushRef="#br0" timeOffset="10630.94">17255 6524 436 0,'0'-29'118'0,"-18"6"-5"16,3 13-46-16,4 2-28 15,-3-5-24-15,1 1-3 0,-1 4-7 16,0 2 5-16,-5 6 4 16,-5 0-10-16,-9 14-3 15,1 19 0-15,-5 17 0 16,9 6-2-16,6 2 0 16,5-5 0-16,13-5 0 15,4-11-6-15,0-13-13 16,18-16-8-16,19-8-15 15,9-17-2-15,2-28-37 16,6-18-65-16,2-8 13 16,2-5-116-16</inkml:trace>
  <inkml:trace contextRef="#ctx0" brushRef="#br0" timeOffset="10830.83">17485 6117 16 0,'26'-67'147'0,"-6"13"-79"0,-6 13 21 15,-3 14-22-15,-4 15-17 16,-3 7 41-16,-4 5 12 15,0 0-24-15,0 11-28 16,-17 26-14-16,-18 17 0 16,-5 18-9-16,-3 15-7 15,-2 14-2-15,-4 7-14 16,8-1-3-16,9-11-3 16,13-21-29-16,14-17-31 15,5-23-60-15,9-12-127 16</inkml:trace>
  <inkml:trace contextRef="#ctx0" brushRef="#br0" timeOffset="11399.07">17695 6354 401 0,'0'-22'191'0,"0"5"-109"15,0 9 22-15,-12 8-61 16,7 0-25-16,-4-1-6 16,-1-2-3-16,-7 3-4 15,-7 0-5-15,-3 14-1 16,-6 15 0-16,4 4 1 15,5 1 0-15,9-8-1 0,8 1-1 16,7-4 1 0,0-2-2-16,2-3 1 0,22-1-3 15,0-5 0-15,-3 3 2 16,-4-3 2-16,-6 3 1 16,-9 6-1-16,-2 1 2 15,0 6 1-15,-13-2 1 16,-13 1-3-16,-6-6 0 15,2-6-15-15,5-10-17 16,3-5-40-16,9 0-23 16,11-10-79-16,2-13-69 15</inkml:trace>
  <inkml:trace contextRef="#ctx0" brushRef="#br0" timeOffset="11932.38">18990 6243 620 0,'-2'-4'25'0,"-8"-17"14"16,8 14 36-16,2-19-56 15,0-9-16-15,0 0-1 16,0-3-3-16,0 7 1 15,-3 5 1-15,-8 2 1 16,-1 12 1-16,-3 6 3 0,-4 1 5 16,3 5 1-16,-5 0-4 15,0 0-8-15,3 15 0 16,-5 18 0-16,-2 16-3 16,-1 10 4-16,-2 14 1 15,-2 13 0-15,4 5 0 16,0 2 2-16,1-4 1 15,8-14-2-15,4-11 0 16,8-16-5-16,5-15 4 16,0-14-9-16,0-11-2 15,0-8-3-15,-4 0 2 16,-4 0 7-16,-3 0 1 0,-2-6 2 16,-6-7-2-16,-4-8 3 15,0-6-3-15,2-5 2 16,5-12 2-16,9-1-2 15,7-3 0-15,0 3 4 16,17 6-1-16,7 3 5 16,6 13-5-16,8 3-1 15,7 9-2-15,9 3-2 16,1 4-12-16,3 2-53 16,-6 2-70-16,5 0-100 15</inkml:trace>
  <inkml:trace contextRef="#ctx0" brushRef="#br0" timeOffset="12298.51">19050 6483 385 0,'-17'0'211'16,"2"0"-161"-16,-2 0 55 16,1 0-60-16,-2 12-30 15,-5 15-10-15,-3 11-4 16,-2 5 0-16,8 7-1 15,8-3 0-15,8-6 2 16,4-7-2-16,2-9 2 16,23-9 3-16,8-11-3 15,5-5-2-15,5-7 0 0,0-18 0 16,-1-8-2 0,-1-6 0-16,-11-5 2 0,-5-1-5 15,-9 1 4-15,-9 5-1 16,-7 4 0-16,0 10 1 15,-14 6 1-15,-13 13-2 16,-10 6-1-16,-4 0-4 16,-1 8-11-16,3 13-18 15,11 0-29-15,7 2-63 16,12 0-31-16,9-1-175 16</inkml:trace>
  <inkml:trace contextRef="#ctx0" brushRef="#br0" timeOffset="12614.55">19307 6510 309 0,'0'10'321'0,"0"5"-303"16,0 0 91-16,-11 19-65 16,1-1-33-16,-1 0-3 15,-3 1 0-15,-2 0-4 16,-3 4-2-16,4-3-2 15,3-5 2-15,3-13-2 16,6-12-5-16,3-5-4 16,0-14 3-16,14-30 2 15,21-14-4-15,6-10 6 16,5 2 1-16,0 8 1 0,0 6 3 16,-2 15 5-16,-3 14 5 15,-4 10-4-15,-3 13 4 16,-8 0-6-16,-3 17-6 15,-4 3-31-15,-10 4-64 16,16-2-187-16</inkml:trace>
  <inkml:trace contextRef="#ctx0" brushRef="#br0" timeOffset="13331.52">21454 5907 667 0,'0'-14'8'0,"-2"-1"69"15,-12 15-3-15,11 0-55 16,3 0-10-16,0 0 2 15,0 0-4-15,0 3 13 16,0 32-2-16,-9 27-13 16,-14 30-2-16,-13 21 0 15,-3 17-2-15,-1 4 3 16,8-3-10-16,14-17-12 16,8-23-44-16,10-29-58 0,0-22-89 15,21-14-130-15</inkml:trace>
  <inkml:trace contextRef="#ctx0" brushRef="#br0" timeOffset="13798.85">21645 6421 452 0,'-9'0'78'0,"-5"0"26"15,2 2-31-15,3 22-52 16,4 12-11-16,3 8 0 15,2 5-5-15,0-3 1 16,7-11-5-16,16-14 0 16,5-11 2-16,2-10-3 15,4 0 2-15,3-35-1 16,-3-15-4-16,-2-14-1 0,-6-3 3 16,-5-5-1-16,-8 8 4 15,-5 6-1-15,-8 10 6 16,0 13 7-16,-21 12-1 15,-9 11-1-15,-9 12-6 16,-5 2-3-16,-2 33-4 16,-3 15-8-16,8 6-18 15,9 0-24-15,11-5-45 16,21-5-101-16,0-5-152 16</inkml:trace>
  <inkml:trace contextRef="#ctx0" brushRef="#br0" timeOffset="14170.34">22123 6441 309 0,'0'-20'214'16,"0"3"-179"-16,0 7 73 16,0 10-63-16,0-4-27 15,0-2 4-15,0 1-4 16,0 3-7-16,0 0 8 0,0 0 1 16,0 2 5-1,0 0 1-15,0 0-9 0,0 0-4 16,-2 0-5-16,2 0-6 15,0 0 0-15,0 0-2 16,0 0-2-16,0 0 1 16,0 0-5-16,0 0-15 15,0 0-22-15,0 0-36 16,0 0-52-16,21 0-170 16</inkml:trace>
  <inkml:trace contextRef="#ctx0" brushRef="#br0" timeOffset="14363.54">22523 6439 225 0,'0'2'564'0,"0"0"-566"15,-13-2 50-15,13 4-28 16,0-4-36-16,2 0-23 15,15-6-64-15,12-2-153 16</inkml:trace>
  <inkml:trace contextRef="#ctx0" brushRef="#br0" timeOffset="14533.24">22841 6400 495 0,'0'0'85'16,"0"-2"-40"-16,3 2-2 16,10 0-31-16,4-2-10 15,3-3-5-15,-8 0-60 16,11 3-126-16</inkml:trace>
  <inkml:trace contextRef="#ctx0" brushRef="#br0" timeOffset="14714.05">23237 6359 389 0,'0'0'200'16,"0"0"-160"-16,0 0 47 16,0 0-56-16,3 0-28 15,8 0-11-15,-2 0-54 16,9 0-93-16,10 0-191 15</inkml:trace>
  <inkml:trace contextRef="#ctx0" brushRef="#br0" timeOffset="15131.76">23739 6309 368 0,'-15'-6'322'16,"0"-2"-312"-16,-2 5 89 16,1 2-58-16,12-6-29 15,4 7-6-15,0 0 8 16,0 7-1-16,-2 23-2 16,-1 14 2-16,0 9-3 15,3 0-2-15,0 0-3 16,10-9-2-16,12-13-2 0,6-13-1 15,7-15-4-15,0-3-7 16,-1-23 1-16,-1-21-1 16,-1-12 2-16,-2-6 6 15,-7-5 4-15,-1 2-1 16,-10 1 6-16,-7 6 0 16,-5 10 1-16,0 15 9 15,-21 14 1-15,-16 15 5 16,-9 4-10-16,-14 16-9 15,-7 26-4-15,5 8 0 16,10-2-22-16,20-8-38 16,17-13-89-16,15-6-196 15</inkml:trace>
  <inkml:trace contextRef="#ctx0" brushRef="#br0" timeOffset="15680.7">24125 5900 465 0,'0'-9'231'15,"-7"0"-207"-15,-4 9 82 16,6 0-72-16,5 0-32 15,0 0-2-15,9 3 3 0,12 12 0 16,4 8 0-16,2 4 3 16,3 9-3-16,3-1 5 15,3 4 2-15,2-1-2 16,1-3 0-16,-1 2-1 16,2-4-4-16,-5 0 0 15,-5 1-2-15,-4-5 2 16,0 0-2-16,-5-4-1 15,-5-5 0-15,0-5 1 16,-5-7-1-16,-1-4 3 16,-3-2-2-16,-3-2 0 15,-2 0 4-15,-2 0 0 0,0 0 1 16,0 0-1-16,0 0-1 16,0 0-2-16,0 0 0 15,0 0-3-15,-11 0 2 16,-3 0-1-16,-8 0 1 15,-4 0 3-15,-6 19 2 16,-8 7 1-16,-5 15-2 16,-11 9 0-16,-6 7-3 15,-2 7-4-15,4 4-17 16,12-6-30-16,11-12-77 16,37-8-237-16</inkml:trace>
  <inkml:trace contextRef="#ctx0" brushRef="#br0" timeOffset="16761.62">13219 7483 508 0,'0'-19'139'16,"-36"15"-96"-16,3 4 54 15,17 4-65-15,5 4-20 16,0 5-7-16,4 10-8 16,1 21 2-16,4 18 3 15,2 12-3-15,0 5 1 16,0-4-1-16,0-10-13 15,0-4-7-15,0-8-16 16,0-9-20-16,0-11-30 16,0-7-66-16,0-11-55 0</inkml:trace>
  <inkml:trace contextRef="#ctx0" brushRef="#br0" timeOffset="17165.43">13418 7748 487 0,'-21'-20'120'0,"-5"9"-34"15,8 7-2-15,15 4-57 16,-1 0-17-16,4-2-6 16,0-1-3-16,0-1-1 15,0-4-4-15,0 0 5 0,2 2-1 16,10-1 2-16,1 2-3 15,4 0 4-15,6-3-1 16,2 0 1-16,7-3-3 16,-2 1-2-16,-3 2 4 15,-5-3-2-15,-1 8 0 16,-6 0-2-16,-4 3 4 16,1 0-2-16,-5 0 5 15,0 12 0-15,5 13 1 16,-3 9 3-16,-3 11-8 15,-1 11 1-15,-1 5-4 16,4 2-3-16,-1-5-16 0,4-6-5 16,-1-10-20-1,-1-10-20-15,0-11-49 0,9-8-40 16,2-13-115-16</inkml:trace>
  <inkml:trace contextRef="#ctx0" brushRef="#br0" timeOffset="17430.79">13816 7557 429 0,'0'-12'182'0,"0"6"-120"16,-10 6 36-16,10 0-49 0,-2 0-28 15,2 0-3 1,0 0-2-16,-3 0 2 0,-6 0 2 15,-7 8-14-15,-16 15-6 16,-14 22-1-16,-9 18 2 16,2 13-7-16,5 6-8 15,10-7-27-15,18-14-20 16,4-18-35-16,16-16-66 16,0-16-27-16</inkml:trace>
  <inkml:trace contextRef="#ctx0" brushRef="#br0" timeOffset="17913.56">14004 7514 29 0,'0'-28'412'0,"0"23"-311"0,-16 1 5 16,9 4-46-16,7 0-39 15,0 0-14-15,2 6 5 16,26 13 9-16,13 10-17 15,6 6-4-15,0 5 2 16,2-4 0-16,-1-4-3 16,-2-3 2-16,-9-7-1 15,-5 1 0-15,-9-6 1 16,-4-1 3-16,-8-5 9 16,-4-3-5-16,-3-4-3 15,-1-2 0-15,-1 0-3 0,-2-2 0 16,0 2 2-16,0-2 3 15,0 0 4-15,0 0 5 16,0 0-2-16,0 0-4 16,0 0-2-16,0 0-4 15,0 0 1-15,0 0-3 16,0 0 1-16,0 0 0 16,0 0 0-16,0 0 1 15,-5 0 1-15,-3 0-2 16,-4 3-1-16,-4 1 1 15,-2 6 2-15,-10 5-4 16,-4 12 1-16,-10 3-3 0,-6 11 1 16,-3 7 0-1,-4 2-16-15,5 2-27 0,3-15-58 16,34-10-158-16</inkml:trace>
  <inkml:trace contextRef="#ctx0" brushRef="#br0" timeOffset="18514.45">15564 7649 446 0,'0'-23'203'0,"0"8"-162"0,-21 13 59 15,3 2-70-15,4-12-20 16,10 4-1-16,-8 0-6 16,-2 1 0-16,-2 7-1 15,-14 0-1-15,-5 4-1 16,-3 19-4-16,-1 6 4 15,6 4-4-15,10-1 3 16,11-3-1-16,12-2-4 16,0-1 3-16,19-1 2 15,13-2-4-15,3-2 3 16,1-5 0-16,-4 5 2 16,-6-2-2-16,-7 1 1 15,-10 5 1-15,-7-4 1 0,-2-1 0 16,0 1-4-1,-18-3-3-15,-10-5-13 0,-4 0-23 16,0-9-43-16,-6-4-57 16,14 0-10-16</inkml:trace>
  <inkml:trace contextRef="#ctx0" brushRef="#br0" timeOffset="18669.59">15623 7670 138 0,'21'-17'298'0,"3"11"-232"16,-2-3 9-1,18 9-57-15,8 0-13 0,3 0-14 16,-10-2-84-16,10 2-68 16</inkml:trace>
  <inkml:trace contextRef="#ctx0" brushRef="#br0" timeOffset="18931.12">15944 7382 183 0,'0'-14'444'16,"0"13"-391"-16,-10 1 63 15,-1 0-60-15,4 15-40 0,-3 9-10 16,-8 14-3-16,-5 20 0 15,-5 10-4-15,-4 9 3 16,0 9-2-16,4 3-5 16,6-2-11-16,8-10-14 15,9-12-24-15,5-20-47 16,9-12-79-16,28-14-91 16</inkml:trace>
  <inkml:trace contextRef="#ctx0" brushRef="#br0" timeOffset="19380.59">16231 7843 292 0,'0'-24'296'15,"0"-2"-234"-15,-19 4 34 0,6 11-47 16,8-11-36-16,3-1-8 16,-2 0-3-16,-4 6 0 15,-1 1-2-15,-2 6 0 16,-6 3-2-16,2 5-1 15,-8 2 0-15,-10 7-3 16,-5 30-1-16,-7 15 0 16,2 10-5-16,6 6 2 15,10-3 4-15,12-14 4 16,13-12 2-16,2-16-8 16,0-14-6-16,26-9 4 0,6 0 2 15,11-29-11-15,4-13-25 16,-6-4-28-16,3-4 10 15,-7 6 24-15,-3 2 28 16,-4 7 11-16,-9 10 1 16,-10 9 17-16,-6 7 8 15,-5 7 17-15,0 2 8 16,0 0-28-16,-9 23-17 16,-10 12 1-16,-3 13-1 15,-4 5-4-15,3 7-3 16,4-2 0-16,8-2-23 15,6-12-36-15,5-13-14 16,0-21-5-16,12-10-5 16,15-7-67-16</inkml:trace>
  <inkml:trace contextRef="#ctx0" brushRef="#br0" timeOffset="19748.66">16422 7728 256 0,'21'-36'173'0,"-10"18"-71"16,-11 9 19-16,0 9-55 15,0 0-16-15,0 0-9 16,0 9-14-16,0 13-14 16,-9 11-10-16,-10 9 3 15,-3 6-4-15,-3-1-1 16,-1 1-1-16,1-1-1 0,7-9-1 16,6-12-2-16,5-11 0 15,7-15-18-15,0 0 10 16,17-15 13-16,11-20 1 15,8-10-2-15,0-7-1 16,1-5-7-16,4 2-8 16,1 2 4-16,-3 9 4 15,-5 11 7-15,-4 14 0 16,-6 13 2-16,-9 6 15 16,-3 0 12-16,-7 21-5 15,-5 14-10-15,0 11-8 16,0 7-4-16,-9 5-2 15,-3-2-20-15,7-6-15 16,1-11-56-16,4-6-122 16,9-4-140-16</inkml:trace>
  <inkml:trace contextRef="#ctx0" brushRef="#br0" timeOffset="20263.66">17034 7940 315 0,'17'-29'121'15,"-13"4"-16"-15,-4-2 4 16,0 3-53-16,0-7-10 16,0-6-8-16,0 3-7 15,-4 4-3-15,-9 5-7 0,-2 6-7 16,-2 9-5 0,2 8 1-16,-9 2-9 0,-1 4-4 15,-5 25 2 1,-2 16-2-16,-3 11 3 0,5 6-4 15,3 6 0-15,11-2 4 16,6-7-1-16,10-16 1 16,0-14-3-16,17-16-4 15,22-13-9-15,16-8-2 16,7-36-15-16,5-18-19 16,-5-10-13-16,-7-5 0 15,-7-2 24-15,-8 1 14 16,-6-3 25-16,-4 4 2 15,-2 2 7-15,0 3 33 16,-4 10-19-16,-5 12 14 16,-8 22-17-16,-5 13 9 0,-6 15 12 15,0 0-5-15,0 27-17 16,-15 22-1-16,-8 12 8 16,-5 9-1-16,1 6-5 15,-8 9-9-15,1 5-8 16,-3 3-2-16,5-4-9 15,4-6-19-15,10-17-14 16,11-19-29-16,7-20-67 16,0-16-64-16</inkml:trace>
  <inkml:trace contextRef="#ctx0" brushRef="#br0" timeOffset="20630.59">17625 7615 499 0,'0'-6'102'16,"0"6"6"-16,-4 0-25 16,-14 0-57-16,-3 0-19 15,-9 17-7-15,-9 6 0 16,-1 6 1-16,1 0 0 16,3-3 3-16,3-3-3 15,8-2 0-15,9-2-1 16,9-2 0-16,7-3-1 15,0 1-2-15,2-5 2 16,21 0 0-16,3 0 5 16,-1 1-3-16,-3 1 2 0,-1 0 1 15,-6 3 3-15,-8 3 2 16,-7 7 1-16,0 5-3 16,0 0-5-16,-15 3-1 15,-7-3 0-15,-4-8 0 16,-1-8 0-16,-3-11-8 15,-2-3-22-15,-1 0-18 16,1-26-30-16,9-17-74 16,14 2-154-16</inkml:trace>
  <inkml:trace contextRef="#ctx0" brushRef="#br0" timeOffset="21782.71">19275 7485 429 0,'2'-18'227'0,"-2"-3"-212"15,-2 8 82-15,-10 4-58 16,12-11-33-16,0-1-5 16,0 1 1-16,0 2-1 0,0-1-2 15,-4 2 3-15,-5 5-1 16,-5 1 2-16,-5 3 2 15,1 6 5-15,-5 0 1 16,0 2-3-16,-2 0-5 16,-3 4-2-16,2 17 0 15,2 12-2-15,1 13 2 16,2 17 0-16,-5 20-2 16,6 13 0-16,-3 8-3 15,2 3-3-15,5-10 3 16,4-16 0-16,3-16 4 15,7-20-1-15,0-18-1 16,0-15-2-16,-1-8-9 16,1-4 4-16,-6 0 4 15,-1-16-1-15,-4-9 2 0,-6-8 3 16,1-2 0-16,-3-5 0 16,3-1 3-16,2 1-2 15,6 5 1-15,8-3 1 16,2 6 0-16,0-2 1 15,21 6 1-15,7 3-2 16,6 6 0-16,7 2-1 16,8 8-2-16,6 0-6 15,1 1-38-15,-4 0-69 16,12 1-131-16</inkml:trace>
  <inkml:trace contextRef="#ctx0" brushRef="#br0" timeOffset="22165.55">19331 7692 488 0,'-22'0'162'0,"-1"-2"-103"16,0 2 35-16,3 13-57 16,1 8-21-16,-1 9-9 15,-1 9 2-15,0 14-4 16,3 3 0-16,6-1 0 15,10-5-1-15,2-11-4 16,0-10 2-16,21-12-3 16,7-15 2-16,4-2-3 0,2-20-2 15,1-20-4-15,-1-8-6 16,-4-6 3-16,-5-1 8 16,-4 0 3-16,-9 7 0 15,-6 6 0-15,-6 11 7 16,0 8 3-16,-9 10-1 15,-18 13-2-15,-3 0-4 16,-9 21-3-16,-1 21-4 16,1 11-14-16,5 2-21 15,10-5-42-15,13-8-60 16,11-9-69-16</inkml:trace>
  <inkml:trace contextRef="#ctx0" brushRef="#br0" timeOffset="22497.57">19477 7711 306 0,'25'-15'179'0,"-6"11"-87"0,-1 4 21 15,-4 0-40-15,-7 12-24 16,-5 17-27-16,-2 12-7 16,0 7-2-16,-9 4-5 15,-12 5 0-15,-2-2 1 16,-1-3 0-16,5-7 1 15,5-11-3-15,5-18-5 16,4-11 1-16,5-5-2 0,0-14-3 16,2-28 1-16,19-13-3 15,7-8 3-15,4-4 0 16,3 3 1-16,4 2 0 16,-3 12 1-16,2 13-1 15,1 14 1-15,-3 13 1 16,1 10-2-16,-5 0-2 15,-7 23-30-15,-6 10-53 16,7 8-118-16,0 13-389 16</inkml:trace>
  <inkml:trace contextRef="#ctx0" brushRef="#br0" timeOffset="23130.66">21741 7406 429 0,'9'-35'137'16,"1"6"-40"-16,-3 13 0 16,-5 3-38-16,0 7-12 15,1 5-15-15,-3 1-6 16,2 0-6-16,-2 28 3 16,0 30-13-16,-7 27-6 15,-18 15-4-15,-3 11-1 16,0 5 0-16,0-2-16 15,6-8-15-15,10-17-17 0,12-27-42 16,0-28-45-16,10-23-107 16</inkml:trace>
  <inkml:trace contextRef="#ctx0" brushRef="#br0" timeOffset="23463.48">21944 7642 397 0,'-10'-12'198'16,"-1"2"-123"-16,2-7 38 16,9 4-59-16,0 5-26 15,0-2-12-15,0 2-9 16,23 0-4-16,7-1-1 16,9 3 0-16,2 6-4 15,1 0 4-15,-4 0-4 0,-2 0 5 16,-12 2-4-16,-1 12 1 15,-4 1 0-15,-3 8 0 16,-4 6 2-16,-8 4-2 16,1 11-1-16,-3 6 1 15,-2 5-3-15,0 3-9 16,0 4-8-16,0-4-5 16,0-8-4-16,0-9-35 15,0-10-35-15,0-12-87 16,0-1-138-16</inkml:trace>
  <inkml:trace contextRef="#ctx0" brushRef="#br0" timeOffset="23732.23">22413 7543 627 0,'0'-16'29'16,"0"-7"70"-16,0 19-28 15,0 1-43-15,0 2-13 16,0 1 2-16,0 0-1 16,0 0 0-16,-10 12-7 15,-16 27-6-15,-12 17-3 16,-7 12 3-16,-6 7-5 16,1 4 1-16,-1 2-7 0,10-7-19 15,15-12-41 1,19-18-40-16,7-17-103 0,21-11-92 15</inkml:trace>
  <inkml:trace contextRef="#ctx0" brushRef="#br0" timeOffset="23912.53">22535 7744 446 0,'5'-8'85'0,"-5"5"35"16,0 3-29-16,0 0-37 15,0 11-12-15,0 16-9 0,0 16-15 16,-7 9-12-16,-5 0-4 16,5 2-6-16,1-2-31 15,-1-9-58-15,7-9-82 16,9-6-204-16</inkml:trace>
  <inkml:trace contextRef="#ctx0" brushRef="#br0" timeOffset="24267.79">22878 7847 616 0,'-14'-11'36'16,"0"2"75"-16,8 9-49 15,6 0-55-15,0 0-8 16,0 0-5-16,13-8-31 0,8-1-67 16,9-1-112-16,7 10-158 15</inkml:trace>
  <inkml:trace contextRef="#ctx0" brushRef="#br0" timeOffset="24430.58">23242 7721 526 0,'0'0'97'0,"2"0"-67"15,2 0 20-15,5 0-44 16,8 0-24-16,-2 0-46 16,7 0-89-16,1 0-106 0</inkml:trace>
  <inkml:trace contextRef="#ctx0" brushRef="#br0" timeOffset="24618.66">23628 7721 389 0,'10'-2'201'15,"-1"0"-113"-15,-5 2 9 16,0 0-60-16,8 0-29 15,0 0-9-15,-1 0-33 0,1 0-81 16,12 0-194 0</inkml:trace>
  <inkml:trace contextRef="#ctx0" brushRef="#br0" timeOffset="25031.59">24107 7595 618 0,'-10'-13'51'15,"5"3"17"-15,1 8 15 0,4 0-65 16,0 2-17-16,0 0 1 15,0 0-2-15,17 0 3 16,-4 0-1-16,3 0 1 16,0 0-1-16,1 4 2 15,0 6-1-15,2 1-3 16,-3 3 2-16,0 5-1 16,-2 0-1-16,0 3 1 15,-5 6-1-15,-2 5 1 16,0-1 2-16,0 4 5 15,-3-1-2-15,-1 0-2 16,-1 1-4-16,0-3-2 0,-2 0-26 16,2-4-36-16,-2-1-41 15,5 0-76-15,5 2-168 16</inkml:trace>
  <inkml:trace contextRef="#ctx0" brushRef="#br0" timeOffset="25298.1">24486 7504 525 0,'0'-8'126'16,"0"8"-20"-16,-4 0-5 16,-1 0-68-16,-2 0-14 15,-2 6-5-15,-5 16-4 0,-7 11-2 16,-7 11-1-16,-6 8-1 15,-9 8-4-15,-4 8 0 16,-3 7-3-16,-1 5-3 16,7-9-17-16,12-9-6 15,14-14-35-15,14-15-36 16,4-12-97-16,15-9-194 16</inkml:trace>
  <inkml:trace contextRef="#ctx0" brushRef="#br0" timeOffset="26296.6">24578 7869 45 0,'-7'0'466'0,"5"0"-399"16,-2 0 27-16,1 0-20 0,3 0-51 15,0 0-8-15,0 0 4 16,0 0-8-16,0 3 0 16,0 11-4-16,0 9-3 15,-5 3-3-15,-6 7 0 16,-2 0 2-16,-2 2-3 16,2-4 1-16,3-8-2 15,5-9 0-15,3-8-5 16,2-6-7-16,0 0-4 15,0-14 11-15,9-21-14 0,10-9 11 16,2-3 0-16,4-1 4 16,-2 3 4-16,2 7 2 15,1 7 3-15,-3 8-1 16,-3 9 2-16,-1 6 1 16,0 5 4-16,-8 3-1 15,0 3 0-15,-3 22-1 16,-4 6-1-16,-4 6 3 15,0 6 3-15,0 3-4 16,-12 4-3-16,1-5-5 16,0-8 0-16,5-6-15 15,2-12-26-15,4-7-41 0,0-9-74 16,0-3-113 0</inkml:trace>
  <inkml:trace contextRef="#ctx0" brushRef="#br0" timeOffset="26864.85">25013 7368 627 0,'-11'-3'84'16,"4"1"-7"-16,-1-2 8 15,6 4-57-15,2 0-24 16,0 0 0-16,5 9-4 15,16 11 5-15,8 5-2 16,4 0-3-16,5 0-1 16,7 3 3-16,-6-3 0 15,-3 4-2-15,-4 0-2 16,-6-4 2-16,-3 2 2 0,-2-2-2 16,-5-5-1-16,0 1 1 15,-7-6 1-15,-2-7-1 16,-5-4-1-16,0-4 2 15,-2 0 0-15,0 0 2 16,0 0-1-16,0 0-1 16,0 0 1-16,-6 0 4 15,-1 0 0-15,-5 0 2 16,-1 0-3-16,-6 0 0 16,-6 0-1-16,-10 19-4 15,-11 14-1-15,-7 10 1 16,-7 13-11-16,3 9-19 15,9 1-27-15,7 0-59 0,22 2-162 16</inkml:trace>
  <inkml:trace contextRef="#ctx0" brushRef="#br0" timeOffset="49830.21">25520 12753 189 0,'-13'-6'187'0,"9"3"-107"16,4 3 6-16,0 0-17 16,0 0-39-16,0 0-1 15,0-1 0-15,0-2 6 16,0 2-5-16,4 1 0 16,3 0-9-16,-4 0-1 0,4 0-1 15,-5 1-5 1,3 21-2-16,-3 14-7 0,-2 6 1 15,0 8-6-15,0-1 0 16,-5-1-2-16,-1-5-5 16,-2-3-7-16,6-5-5 15,-3-8-10-15,5-11-12 16,-2-3-3-16,0-6-17 16,0-7-41-16,2 0-27 15,0-3-26-15,0-22-47 16</inkml:trace>
  <inkml:trace contextRef="#ctx0" brushRef="#br0" timeOffset="50182.55">25531 12912 205 0,'2'-16'135'15,"-2"3"-23"-15,0 5-19 0,4 2-21 16,1 3-20-16,-3 3-13 16,1 0-3-16,-3 0-6 15,0 0 1-15,0 0 3 16,0 0-4-16,0 3-12 15,-10 18-14-15,-13 3-3 16,-7 9-1-16,-2-1-8 16,0-6-11-16,5-1-21 15,4-8-21-15,8-7-8 16,9-6-31-16,6-4-52 16,0-4 18-16,0-21-5 15,21-10 52-15,7 0 54 0,-1 5 73 16,0 2 51-16,-6 6 20 15,-4 5-3-15,-4 9-21 16,4 4 0-16,-2 4-20 16,2 0-21-16,-2 5-16 15,4 20-14-15,-1 0-13 16,-2 4-11-16,5-2-36 16,-3-8-85-16,6 2-121 15</inkml:trace>
  <inkml:trace contextRef="#ctx0" brushRef="#br0" timeOffset="51197.56">25089 13997 388 0,'-12'-6'197'0,"12"4"-117"15,0 0 10-15,0 1-55 16,0-2-26-16,14-1-4 16,6-3 0-16,10-1-3 15,3 4-2-15,-1 0 4 16,-2 4 0-16,-3 0 2 16,-6 0 4-16,-4 2 0 15,-4 11-1-15,-4 7-4 16,-4 1-1-16,-5 6 0 15,0 2-2-15,0 1 1 16,-9 6 0-16,-12 1 3 16,-1-1 0-16,-4-2-1 0,-6 5 1 15,-2-5-4-15,-9 3 1 16,5-10-1-16,3-2-2 16,7-7 2-16,10-3 1 15,7-8 3-15,6-6 2 16,5 2 5-16,0-3-2 15,0 4-2-15,0-4-8 16,0 0 0-16,13 4 5 16,8-2-1-16,9 0-5 15,7-2 0-15,3 0-3 16,-3 0-11-16,-5 2-11 16,-5 0-27-16,-2 4-41 0,-6-2-68 15,-3-4-102 1</inkml:trace>
  <inkml:trace contextRef="#ctx0" brushRef="#br0" timeOffset="52030.43">25484 13827 316 0,'0'-4'105'16,"0"-4"-28"-16,6-2-24 15,0 0-24-15,1-3 0 16,2 7 2-16,-1-2-7 16,-4 4 2-16,0 4 0 15,-1 0 0-15,-1 0-3 16,-2 0-3-16,0 0-3 15,0 14-7-15,0 3-5 16,0 6-1-16,0 5-2 0,0 5 1 16,-2 1 1-1,-5-8-1-15,0 1 1 0,2-7-2 16,3-9-1-16,2-5-2 16,0-6 2-16,0 0-1 15,0 0 5-15,0-10 8 16,0-12-6-16,12-10-4 15,1 6 0-15,1-8-3 16,4 9 0-16,1 1 1 16,4-1 0-16,-3 4-2 15,1 5 2-15,-3 5-2 16,-1 5 1-16,-6 3 2 16,-1 3 3-16,-1 0 5 0,-3 0 5 15,3 13-3 1,-3 10-2-16,-4 6-5 0,-2 6-3 15,0 4-3-15,0 1-3 16,0-3-13-16,0-4-35 16,0-10-64-16,0-6-75 15,0-6-203-15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226.01904" units="1/cm"/>
          <inkml:channelProperty channel="Y" name="resolution" value="3561.6303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7-24T21:45:24.1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1916 12883 568 0,'0'0'21'0,"0"0"3"16,-2 0 41-16,2 0-58 15,0 0-8-15,-3-1 6 16,3-2-3-16,0 3 8 16,0-2 11-16,0 0 23 15,-6 2-4-15,-9-2-16 16,-7 2-3-16,-6 0-10 16,-4 0-8-16,-4 14-5 15,-2 9 1-15,6-1 0 16,4-4 3-16,8-2-7 15,8-3 5-15,5-3-2 16,5-2-2-16,2-4-3 0,0 4 2 16,0 5 6-16,17 2-4 15,3 5 3-15,1-3-3 16,-4-2 3-16,4 1 0 16,-4-2-1-16,-6 1 2 15,-2-1 0-15,-3 3 1 16,-6 3-3-16,0 6 5 15,0 0-4-15,-10 5 1 16,-10 1-2-16,-6-3-3 16,-2-5-1-16,-2-7-14 15,3-10-14-15,6-7-2 16,3 0-11-16,4-3-35 0,5-26-40 16,9-13-30-16</inkml:trace>
  <inkml:trace contextRef="#ctx0" brushRef="#br0" timeOffset="432.97">1911 13074 199 0,'-6'4'344'0,"6"-4"-339"15,-7 0 20 1,7 0-11-16,0 0-17 0,18 0-4 16,7 0 5-16,7-4 4 15,-2-2-2-15,0 2 1 16,-6-1-3-16,-11 5 4 16,-3 0-1-16,-8 0 9 15,-2 0 2-15,0 0 12 16,0 0 2-16,0 0-5 15,0 0-11-15,-10 6-6 16,-5 9 1-16,-9 3-5 16,3 6 2-16,1 2-2 15,1 4 2-15,8 0 2 0,7-3-1 16,4-6-1 0,0-2-3-16,0-9 2 0,7-2-7 15,8-5-17-15,4-3-9 16,2 0-1-16,3-21-43 15,2-19-29-15,2-10-68 16</inkml:trace>
  <inkml:trace contextRef="#ctx0" brushRef="#br0" timeOffset="568.91">2112 12732 327 0,'-14'0'208'0,"11"0"-152"15,3 0-2-15,0 0-38 0,0 0-48 16,0 0-54-16,0 12-47 16,7 22-109-16</inkml:trace>
  <inkml:trace contextRef="#ctx0" brushRef="#br0" timeOffset="982.59">2213 13034 216 0,'0'5'164'0,"0"-3"-103"16,0 0 21-16,0 5-14 16,0 2-44-16,0 8-2 15,4 4-8-15,-4 5-4 16,0 6-7-16,0 1-1 0,0-2 0 16,0-2-1-16,0-11 1 15,-6-5-2-15,-1-9 2 16,2-4-4-16,2 0-5 15,1 0-9-15,2-8 12 16,0-21 1-16,0-9-4 16,10-8 2-16,8 2-6 15,5-2-2-15,5 6 0 16,-3 9-2-16,-2 13 12 16,-7 7 2-16,-3 7 5 15,0 4 8-15,-4 0 11 16,-1 0-5-16,0 4 1 0,-1 19-6 15,-3 9-4-15,-4 5-4 16,0 4-2-16,0 0 0 16,0-2-7-16,0-5-24 15,-2-12-65-15,2-11-64 16,0-5-196-16</inkml:trace>
  <inkml:trace contextRef="#ctx0" brushRef="#br0" timeOffset="1334.07">2577 12700 342 0,'0'0'169'0,"0"0"-159"0,0 0 20 15,0 0-17-15,15 0-10 16,4 0-3-16,4 0 1 15,-5 3 1-15,-1 3-1 16,-8-1-1-16,-5-2 5 16,-2 2 5-16,-2-3 10 15,0 2 3-15,0 4-6 16,0 4-10-16,-4 7-4 16,-17 4 1-16,1 4-6 15,1 6 4-15,3 0-4 16,6-2 4-16,4-4-5 15,6-6 2-15,0-3-7 0,0-7-21 16,4-5-41-16,17-6-35 16,7 0-12-16,9-4-141 15</inkml:trace>
  <inkml:trace contextRef="#ctx0" brushRef="#br0" timeOffset="1766.49">2834 13034 518 0,'-11'17'58'15,"1"-4"4"-15,8 9-20 16,2 1-35-16,0 10-8 0,0 0 2 16,4 3 2-16,8-7-2 15,2-3-3-15,2-7 3 16,2-7 0-16,1-6-3 15,0-6 3-15,3 0-4 16,-1 0 5-16,2-23-8 16,-1-11 3-16,-3-12-5 15,-4-8-4-15,-6-2-6 16,-9 0-7-16,0 5 2 16,0 14 4-16,-13 10 18 15,0 10 4-15,-6 13 4 16,-3 4-2-16,-10 2 1 0,-6 27-7 15,-5 10 1-15,6 5 0 16,7-5 10-16,12-8-6 16,15-10-3-16,3-9-1 15,0-4-2-15,5-1 2 16,16-5-2-16,7-2 1 16,6 0-5-16,5 0-24 15,3-14-41-15,6-7-56 16</inkml:trace>
  <inkml:trace contextRef="#ctx0" brushRef="#br0" timeOffset="2009.94">3292 13055 684 0,'-9'4'0'0,"7"-4"38"15,2 0-13-15,13 0-27 16,26 0 5-16,12 0-7 16,4 0-18-16,-2 0-31 15,-9 0-87-15,-5 0-69 0</inkml:trace>
  <inkml:trace contextRef="#ctx0" brushRef="#br0" timeOffset="2250.08">3483 12910 488 0,'-3'0'47'16,"3"-2"27"-16,0-8-10 15,0 2-44-15,7 8-6 16,-7 0-1-16,2 0-1 16,-2 18-9-16,0 28 3 15,0 17-4-15,0 25-10 16,-11 1-20-16,2-3-25 0,7-16-47 16,2-20-66-1,11-16-211-15</inkml:trace>
  <inkml:trace contextRef="#ctx0" brushRef="#br0" timeOffset="2616.94">4086 12984 607 0,'-21'-5'65'16,"10"-6"-41"-16,1-7 36 15,-1-7-50-15,0 0-11 16,-2-2-3-16,5 4-2 0,1 8 2 16,-5 5 3-16,1 4 0 15,-6 6 0-15,-5 0 5 16,-4 6-8-16,-1 27-5 16,-1 13-1-16,5 6 4 15,9 4 2-15,5-4-5 16,9-7-3-16,0-6 4 15,0-8 4-15,7-6-12 16,9-10-1-16,5-7-4 16,4-5 3-16,1-3-1 15,0 0-4-15,0 0-14 16,-7-5-32-16,-4-12-3 16,2-3-48-16,-4-3-35 0</inkml:trace>
  <inkml:trace contextRef="#ctx0" brushRef="#br0" timeOffset="2917.08">4086 12984 198 0,'-44'84'128'16,"44"-84"-36"-16,0 0 8 16,0 0-45-16,0 10-42 15,0 13-9-15,6 4 0 16,4 2-4-16,1-7 1 16,4-1-2-16,2-2-2 15,2-8-2-15,-1-1-13 0,5-10 9 16,1 0-1-1,-1-13 0-15,-3-16-6 0,-3-8 3 16,-4-9-2-16,-9 3-6 16,-4 3 15-16,0 9 12 15,-6 13 13-15,-18 7 21 16,4 10 6-16,-10 1-3 16,-2 6-34-16,-4 22-9 15,-2 12-2-15,10-3-17 16,13-7-47-16,12-4-60 15,3-11-111-15</inkml:trace>
  <inkml:trace contextRef="#ctx0" brushRef="#br0" timeOffset="3283.98">4416 12933 48 0,'-20'0'524'15,"8"0"-500"-15,1 0 60 16,9 0-46-16,-7 0-26 16,-5 0-11-16,-4 0-9 15,-3 17 6-15,2 1 0 16,3 3 3-16,4-5-3 16,6-1 1-16,6-3 0 15,0 1-2-15,0-1 5 16,16 1-6-16,10-1 5 0,0-1 0 15,2-3 1 1,-7 0-2-16,-2 2 1 0,-8 5 1 16,-4 8 2-16,-7 5 2 15,0 8-6-15,-2 3 2 16,-24-2-5-16,1-7 3 16,-10-7 0-16,3-14-12 15,4-4-16-15,8-5-2 16,4 0-38-16,9-17-105 15,7-22-44-15</inkml:trace>
  <inkml:trace contextRef="#ctx0" brushRef="#br0" timeOffset="3600.61">4502 12776 411 0,'-9'0'160'0,"9"0"-152"15,0 0 28-15,2 0-24 16,24 0-8-16,1 0-4 16,1 0-2-16,-8 0 2 15,-6 2-2-15,-5 2 7 16,-4 2 6-16,-5-2 15 16,0 7 3-16,0 1-15 15,-9 6-5-15,-8 6-4 16,-3 1-2-16,4-3-3 15,2 1 1-15,7-3-1 0,4-3-1 16,3-2-1-16,0-3-5 16,10-2-19-16,10 1-24 15,6-9-49-15,6-2-44 16,10 0-134-16</inkml:trace>
  <inkml:trace contextRef="#ctx0" brushRef="#br0" timeOffset="4098.63">4874 13150 594 0,'-8'5'38'16,"1"-5"41"-16,7 0-24 15,0 0-45-15,0 0-6 16,0 0-3-16,0 13 0 15,0 11-5-15,-7 9 3 16,-1 8 1-16,6-4-1 16,2-6 3-16,0-3-4 15,0-10 0-15,17-5 2 16,3-9-7-16,3-4-8 16,5 0-6-16,2-29 3 15,-2-17-11-15,-3-10-7 16,-7-8-13-16,-6 2 17 15,-5 2 10-15,-7 7 20 16,0 9 3-16,0 15 16 0,-17 10 23 16,-1 11 3-16,-1 8-8 15,-4 0-10-15,-1 2-17 16,-6 29-8-16,-2 6 2 16,4 5-1-16,2-5 3 15,12-2-1-15,7-8 1 16,7-4-2-16,0-2 1 15,0-7-2-15,7-2-2 16,14-4 3-16,7-3-4 16,2-5-3-16,2 0-21 0,0-5-50 15,12-17-159 1</inkml:trace>
  <inkml:trace contextRef="#ctx0" brushRef="#br0" timeOffset="4380.06">5277 13009 5 0,'-18'0'674'0,"6"0"-652"0,10 0 44 16,2 0-34-16,10 3-38 16,16 2 6-16,12 6-8 15,-1-2-8-15,2 1-17 16,-5-2-17-16,-2-2-27 16,0-3-45-16,-2-3-1 15,-4 1-139-15</inkml:trace>
  <inkml:trace contextRef="#ctx0" brushRef="#br0" timeOffset="4566.91">5309 13240 456 0,'-9'8'151'0,"9"-6"-72"0,0-2-5 15,2 0-47-15,13 0-26 16,7 0 3-16,12-6-1 15,11-3-8-15,0 3-18 16,-3 0-68-16,8-1-145 16</inkml:trace>
  <inkml:trace contextRef="#ctx0" brushRef="#br0" timeOffset="4777.39">5876 12912 341 0,'-15'0'322'0,"9"0"-278"16,-1 0 36-16,7 0-27 15,0 0-40-15,0 0-6 16,0 13-5-16,0 30 0 16,0 28-5-16,0 22-10 15,0 12-25-15,-7 9-30 16,0-3-86-16,7 0-135 15</inkml:trace>
  <inkml:trace contextRef="#ctx0" brushRef="#br0" timeOffset="8199.36">1952 14865 365 0,'3'-2'166'15,"-3"-4"-117"-15,0 6 24 16,0-5-30-16,0 1-35 15,0 4 0 1,0 0-2-16,0 0 5 0,0 0 5 16,5 0 8-16,-5 0 0 15,0 9-14-15,0 23-9 16,0 23 0-16,-10 19 1 0,-3 5-3 16,-6-7-3-1,8-12-4-15,2-16-3 0,1-22-10 16,6-15-17-16,2-7-28 15,0 0 6-15,0-25 40 16,2-20 16-16,10-10-3 16,0-9 1-16,0 6 6 15,-1 0 0-15,0 5 3 16,1 9 0-16,-1 9 0 16,0 12 2-16,-1 8-1 15,-3 7 6-15,-3 8-4 16,3 0 12-16,1 0-2 0,1 11 2 15,2 22-10-15,3 8 0 16,-3 7-3-16,0 4 0 16,1-11 2-16,-3 2-2 15,3-5 1-15,-3-9-4 16,-2-7 3-16,0-13-7 16,-5-3 2-16,-2-6-3 15,0 0-5-15,4 0 14 16,6-10 2-16,6-23-5 15,1-17-6-15,0-12-17 16,-2-11-46-16,5-2-107 16,-1 5-135-16</inkml:trace>
  <inkml:trace contextRef="#ctx0" brushRef="#br0" timeOffset="8460.75">1712 14681 489 0,'-19'6'97'0,"14"-6"-43"16,5 0 17-16,0 0-53 15,0 0-20-15,18 0 1 16,22 0 7-16,20 0 6 0,18 0-6 15,14 0 0-15,4 0-3 16,1 0-8-16,-8 0-23 16,-17 8-60-16,-9 5-90 15,-16 3-68-15</inkml:trace>
  <inkml:trace contextRef="#ctx0" brushRef="#br0" timeOffset="8675.79">2169 14211 171 0,'-16'-7'382'0,"14"3"-325"16,-3 4 14-16,5-10-15 0,0 6-40 16,0 4-4-16,7 0-3 15,-5 0 4-15,3 10-10 16,-3 31 0-16,0 22-19 15,-2 26-28-15,0 10-57 16,15 4-147-16</inkml:trace>
  <inkml:trace contextRef="#ctx0" brushRef="#br0" timeOffset="8954.39">2758 14656 716 0,'-16'0'13'15,"9"0"21"-15,7 0 10 16,5 0-42-16,22 0-10 15,19 2 7-15,12 2 5 16,4-2-24-16,-2-2-17 16,-5 4-43-16,-10-4-56 15,-7 7-65-15</inkml:trace>
  <inkml:trace contextRef="#ctx0" brushRef="#br0" timeOffset="9156.44">3005 14393 82 0,'-12'0'470'0,"9"0"-412"15,-1 0 25-15,4-4-7 16,0-1-45-16,0 5-23 16,0 30-5-16,2 32-5 15,0 27 3-15,-2 25-1 16,3 12-36-16,-3 10-54 15,8 1-129-15</inkml:trace>
  <inkml:trace contextRef="#ctx0" brushRef="#br0" timeOffset="9582.86">3900 14964 502 0,'-10'-4'39'0,"10"-4"11"15,0-7 23-15,2 5-36 16,3 10-28-16,-5 0 1 16,3 0 3-16,-1 0 7 15,-2 6-8-15,0 24-2 16,0 17-1-16,0 11-1 16,-2 6-6-16,-15 6-1 15,-4 1 3-15,5-10-4 16,-2-4-7-16,9-16-12 0,4-12-17 15,3-18-46 1,2-11-57-16,0-3 23 0,18-38-53 16,5-19-62-16</inkml:trace>
  <inkml:trace contextRef="#ctx0" brushRef="#br0" timeOffset="9832.44">3971 15008 117 0,'6'-19'189'15,"-6"13"-99"-15,0 2 9 16,0 4-3-16,0 0-48 15,0 0-18-15,3 0-1 16,3 0-12-16,0 25-9 16,3 12-4-16,-1 10 1 0,-1 5-3 15,3-4 3 1,-3-7 2-16,2-12-1 16,-3-6-1-16,2-13-3 0,-1-6 0 15,-1-4-4-15,9 0 3 16,2-14 2-16,2-21-1 15,1-12-8-15,-3-12-15 16,-6-3-23-16,-9-8-31 16,0 3-84-16,2 8-80 15</inkml:trace>
  <inkml:trace contextRef="#ctx0" brushRef="#br0" timeOffset="10149.15">3699 14848 499 0,'-26'11'47'15,"15"-5"3"-15,7-5 29 16,4-1-47-16,0 0-20 15,0 0-5-15,18 0-5 16,22 5 17-16,19-5 2 16,12 4 4-16,9-4-10 15,8 0-4-15,2 0-7 16,-3 0 0-16,-4 0-10 0,-12 0-16 16,-13 0-31-16,-21 0-66 15,-7 0-86-15,-14 0-165 16</inkml:trace>
  <inkml:trace contextRef="#ctx0" brushRef="#br0" timeOffset="10782.98">3736 14270 363 0,'-14'-7'103'16,"12"2"-72"-16,-2 3 64 15,4-2-43-15,0 2-42 16,0 2-2-16,0 0 0 16,0 0 0-16,0 0 1 15,0 4 4-15,0 28-1 16,0 7-3-16,0 12-2 15,0 9-5-15,-10 6 2 16,-4-3-5-16,0 1-9 16,1-4-33-16,1-10-13 15,5-15-35-15,5-15 16 16,2-16 5-16,0-4 0 0,0-20 53 16,0-27-19-16,9-16 15 15,5-14 21-15,7-1 7 16,-1 1 18-16,3 7 5 15,0 10 13-15,-5 14-6 16,-3 11 15-16,-7 12 6 16,-1 13-4-16,-4 4-4 15,0 4 2-15,-1 2-11 16,0 0-6-16,-2 0-10 16,2 6-13-16,-2 27-11 15,5 17-1-15,-1 20 3 16,1 15-3-16,-1 8 1 15,1-8-2-15,0-10 2 0,2-22 1 16,-1-22-1-16,3-16-1 16,3-13-1-16,-1-2 2 15,11-25 9-15,3-31-1 16,3-25-8-16,-6-14-5 16,-1-6-9-16,-4 10-26 15,-2 10-22-15,-4 15-43 16,1 16-55-16,-5 21-89 15</inkml:trace>
  <inkml:trace contextRef="#ctx0" brushRef="#br0" timeOffset="11085.42">4140 14488 13 0,'-15'6'541'0,"6"2"-504"15,3-8 55-15,6 0-3 16,0 0-52-16,0 0-32 0,0 0 2 15,17 0-8 1,4 0 1-16,11 0-4 0,5 0-9 16,4 0-29-16,3 0-72 15,6 0-108-15</inkml:trace>
  <inkml:trace contextRef="#ctx0" brushRef="#br0" timeOffset="11365.31">4571 14237 378 0,'-12'0'212'0,"10"0"-197"16,2 0 47-16,0-10-6 15,0 6-51-15,0 4 4 16,0 0 6-16,0 0 6 15,2 0 2-15,-2 27 0 16,0 25-13-16,0 18-8 16,-2 15 1-16,-11 8-15 15,-1 0-33-15,2-10-36 16,8-16-95-16,4-22-145 16</inkml:trace>
  <inkml:trace contextRef="#ctx0" brushRef="#br0" timeOffset="11669.32">5026 14741 531 0,'-17'0'86'0,"9"0"-46"15,8-2 62-15,0-6-53 0,0 5-38 16,5 3-8-16,9 0-6 16,13 0 4-16,8 0 0 15,8 6-1-15,10 3-21 16,-2-4-30-16,5 1-74 15,-2-6-72-15,-5 0-148 16</inkml:trace>
  <inkml:trace contextRef="#ctx0" brushRef="#br0" timeOffset="11866.32">5086 15055 587 0,'-9'8'128'0,"9"-3"-116"16,0-5 43-16,9 0-25 0,17-6-28 16,10-8 2-16,18-1-4 15,5 0-10-15,4 5-13 16,-4 2-36-16,-1-3-95 16,2-1-108-16</inkml:trace>
  <inkml:trace contextRef="#ctx0" brushRef="#br0" timeOffset="12136.07">5712 14561 611 0,'-9'0'36'15,"9"0"21"-15,0-7 29 16,0 3-55-16,2 4-8 16,2 0 11-16,2 40-11 15,-4 32-11-15,-2 34-3 16,0 15-4-16,0 6-11 16,-5-3-31-16,0-16-24 15,3-13-50-15,2-25-131 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226.01904" units="1/cm"/>
          <inkml:channelProperty channel="Y" name="resolution" value="3561.6303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7-25T17:28:29.1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24576 8976 651 0,'-21'0'30'0,"7"-12"17"15,6 8 21-15,8-3-60 16,0 1-7-16,0 4 2 15,13 2-2-15,3 0 4 16,-2 0 10-16,-1 24 10 0,-7 17 2 16,-6 18-8-1,0 22-8-15,-3 12-4 0,-9 8-3 16,1-7-7-16,11-11-17 16,0-11-38-16,0-20-59 15,9-23-76-15,19-17-30 16</inkml:trace>
  <inkml:trace contextRef="#ctx0" brushRef="#br0" timeOffset="300.76">24764 9090 431 0,'0'-13'141'0,"0"11"-46"16,-6 2-14-16,6 0-59 0,0 0-13 15,0 17 9 1,0 10-2-16,13 14-2 0,1 7 0 16,-2 2-2-16,4-5-1 15,0-10-7-15,3-12 1 16,6-10-3-16,-3-13 1 16,8 0-2-16,0-14 2 15,-2-28-4-15,0-10-7 16,-7-4-5-16,-6-4-6 15,0 4-10-15,-11 6-19 16,-2 9-22-16,-2 12-29 16,0 8-50-16,-4 13-28 0</inkml:trace>
  <inkml:trace contextRef="#ctx0" brushRef="#br0" timeOffset="549.74">24957 8897 383 0,'-6'-12'137'0,"1"2"-36"16,-1 7-13-16,6 3-52 15,0 0-20-15,0 0 2 16,0 17 17-16,4 14-17 16,-2 14-6-16,-2 17-6 15,0 16-1-15,0 9-2 16,-4 6-2-16,-7 4-6 15,5-4-24-15,6-10-30 0,0-19-52 16,8-25-101 0,22-12-165-16</inkml:trace>
  <inkml:trace contextRef="#ctx0" brushRef="#br0" timeOffset="951.78">25335 8914 693 0,'-18'0'38'0,"6"0"61"16,12 0-71-16,0 18-26 0,5 14 1 15,13 9-3-15,7 9 1 16,7 2-1-16,1 4 3 15,-1-3-3-15,0-3 2 16,-2-9 2-16,0-8 3 16,-3-6-2-16,-3-8-1 15,-5-2-2-15,-8-9-1 16,-5-4 0-16,-6-4 3 16,0 0 1-16,0 0 7 15,0 0-1-15,-11 0-6 16,-12 6 1-16,-7 11-3 0,-9 14-2 15,-7 14 1 1,-4 17-3-16,1 9-1 0,10 1-13 16,16-9-30-16,14-14-65 15,9-12-120-15,25-5-261 16</inkml:trace>
  <inkml:trace contextRef="#ctx0" brushRef="#br0" timeOffset="1200.67">25980 9410 588 0,'-12'0'249'0,"5"-10"-227"16,5 10 52-16,2-8-60 15,41-6-12-15,16 3-2 16,1 1-8-16,-5 6-20 16,-7 2-24-16,-7 2-25 15,-14 0-35-15,-6 2-60 16,-6 14 2-16</inkml:trace>
  <inkml:trace contextRef="#ctx0" brushRef="#br0" timeOffset="1386.75">26051 9483 651 0,'-15'0'91'15,"4"0"17"-15,11 0-43 16,0 5-56-16,32 2-4 16,22 4-3-16,8 1-12 15,4-1-44-15,-8-3-72 16,15 11-176-16</inkml:trace>
  <inkml:trace contextRef="#ctx0" brushRef="#br0" timeOffset="2849.88">27307 9053 665 0,'0'-15'28'0,"-34"3"67"16,-11 10-52-16,39-5-37 16,1-3-3-16,-5 6-3 15,-3 4 0-15,-10 4 0 0,-12 29-1 16,-1 6 3-16,-1-1-1 15,12-7-2-15,10-8 0 16,13-2 2-16,2-3-1 16,0 3 1-16,21 1-2 15,7-1 1-15,2-2 1 16,-3-1-1-16,-3-3 0 16,0 3 2-16,-5 3-1 15,-8 4 0-15,-5 4 1 16,-6 7 2-16,0-2-1 15,-15 5-3-15,-6-3 1 16,1-3-2-16,-8-6-2 0,1-6-17 16,1-6-25-1,-1-14-27-15,7-1-12 0,10-8-52 16,7-23 44-16,3-6-93 16,7 3-5-16</inkml:trace>
  <inkml:trace contextRef="#ctx0" brushRef="#br0" timeOffset="3201.49">27325 9249 323 0,'0'-4'88'0,"0"-1"37"15,-9 0-39-15,9 5-36 16,2-2-10-16,17 0-11 16,9 2-10-16,-2-2-8 15,7-1-1-15,-6 2-3 16,1-2-1-16,-9 1-2 0,-6 0-2 15,-3 2-1-15,-8 0 1 16,-2 0 0-16,0 0 0 16,0 0 0-16,0 0 1 15,0 0 3-15,0 0 1 16,0 2-5-16,-18 18-2 16,-6 10 2-16,4 7-2 15,-3 7 1-15,6 4 0 16,6-1-1-16,5-1 1 15,6-10-2-15,0-14-1 16,0-8-1-16,11-8-3 16,10-6-12-16,4 0-24 0,1-2-28 15,0-31-78 1,10-8-83-16</inkml:trace>
  <inkml:trace contextRef="#ctx0" brushRef="#br0" timeOffset="3354.38">27732 8871 514 0,'0'0'130'0,"0"0"-21"16,-9 1-29-16,9 6-57 15,0 3-20-15,0 9-3 16,0 10-25-16,0 10-43 16,0 2-52-16,0 3-86 15,0 8-69-15</inkml:trace>
  <inkml:trace contextRef="#ctx0" brushRef="#br0" timeOffset="3716.82">27727 9349 143 0,'10'16'199'16,"-3"-7"-107"-16,-7-5 10 15,0 2-26-15,0 9-24 16,2 1-12-16,-2 9-7 16,0 0-10-16,0 5-8 15,0 0-7-15,-4-1-4 16,-6-7-2-16,3-5-2 15,3-7 1-15,2-7 1 16,-1-3-2-16,3 0-8 0,0-7 4 16,7-20 3-1,21-14-1-15,4-9-5 0,5-6-2 16,9-6 7-16,-3 2 0 16,2 8 1-16,-7 9 0 15,-5 14 5-15,-10 13 0 16,-10 9 5-16,-4 7 8 15,-6 7 17-15,-3 30-8 16,0 16-17-16,-5 13-7 16,-11 7 2-16,0 6-4 15,0 0-8-15,2-1-27 16,9-7-36-16,5-24-65 16,3-15-98-16</inkml:trace>
  <inkml:trace contextRef="#ctx0" brushRef="#br0" timeOffset="4034.63">28528 8920 117 0,'-11'-2'600'0,"-2"-4"-561"16,-4 0 74-16,13 6-83 16,4 0-26-16,0-2-3 0,0 2 1 15,0 8 5-15,0 25 8 16,-3 21-9-16,-18 16-2 16,-9 17-4-16,-2 15 4 15,-2 9-8-15,-1 5-24 16,10 0-41-16,6-20-57 15,19-24-101-15,8-24-173 16</inkml:trace>
  <inkml:trace contextRef="#ctx0" brushRef="#br0" timeOffset="4684.03">28588 9160 283 0,'-2'0'142'0,"2"-12"-67"16,-2-5 15-16,2 5-43 16,0 1-11-16,0-1 6 15,0 4 0-15,2-1-5 16,0 5-8-16,2 0-6 15,-4 2-3-15,4 2-5 16,-4 0-1-16,2 0-8 0,-2 0-3 16,0 21 1-1,0 16-3-15,0 11 2 0,0 10-4 16,-8 4 1-16,-3-2 1 16,-2-4-1-16,3-12 0 15,5-11 1-15,3-15-1 16,2-10 0-16,0-4-1 15,0-4-5-15,0 0 5 16,9-12-2-16,14-22-6 16,1-13-3-16,1-7-1 15,0 1 3-15,-2 1 4 16,0 6 4-16,-4 9 2 16,-1 8-2-16,-9 10 3 15,1 11-1-15,-6 8-3 16,-2 0 1-16,0 0 5 0,1 23 1 15,-3 8-2-15,0 10 3 16,0 3 0-16,0 0 1 16,-5-1 3-16,1 0-1 15,2-1-1-15,-1-9 4 16,3-2-3-16,0-11-1 16,0-5-5-16,0-2-1 15,0-12 2-15,9-1-1 16,14-6 2-16,5-31-4 15,4-15-4-15,-2-10-16 16,0-8-23-16,0-1-27 16,-5 5-29-16,-4 1-52 0,4 17-55 15</inkml:trace>
  <inkml:trace contextRef="#ctx0" brushRef="#br0" timeOffset="5099.97">29106 8883 574 0,'0'-4'121'16,"-5"-3"-20"-16,-3 7-37 16,2 0-53-16,6 0-9 15,0 0-5-15,0 0 4 0,12 17 2 16,9 14 6-16,-1 10-1 15,4 15 0-15,3 2-5 16,1 2 0-16,2-6-2 16,-2-6-1-16,-1-13 2 15,-2-6-2-15,-6-11 2 16,-6-7-2-16,-3-7 1 16,-10-4 0-16,0 0 1 15,0 0 6-15,0 0-2 16,0-4-2-16,0-4 0 15,0 0 4-15,-10 8 1 16,-6 0 0-16,-2 0-5 0,-5 8 2 16,-7 21-5-1,-5 14 0-15,-4 13-2 0,-2 4-3 16,7 2-25-16,8-10-20 16,14-11-68-16,12-5-122 15</inkml:trace>
  <inkml:trace contextRef="#ctx0" brushRef="#br0" timeOffset="5386.22">29741 9235 783 0,'-10'-4'6'16,"-1"-5"88"-16,11-1-61 15,9-1-29-15,35 7 1 16,16 2-3-16,2 2-3 16,-4 0-1-16,-8 0-14 15,-8 0-33-15,-12 0-48 16,-14 0-47-16,-5 0-75 15,-11 9-143-15</inkml:trace>
  <inkml:trace contextRef="#ctx0" brushRef="#br0" timeOffset="5602.86">29962 8960 568 0,'0'-21'66'0,"-2"4"50"16,-3 11-37-16,5 6-50 15,0 0-12-15,0 0-1 16,0 21-5-16,-7 18-2 16,-7 21-5-16,-9 19-2 15,-5 16-1-15,-2 13-4 16,3 2-25-16,9-10-30 16,7-21-33-16,11-26-95 0,13-12-165 15</inkml:trace>
  <inkml:trace contextRef="#ctx0" brushRef="#br0" timeOffset="6233.75">30436 9214 502 0,'0'-25'253'15,"-14"4"-219"-15,0 3 70 16,7 3-79-16,0 5-22 0,5 2 1 16,-2 6-3-1,-8 2-1-15,-4 0-1 0,-12 27 0 16,-4 12 3-16,-2 11-1 16,2 6-2-16,6 1 2 15,12-5-1-15,7-4-1 16,7-14-1-16,0-12-6 15,19-12-10-15,6-10-2 16,3 0 0-16,4 0 1 16,3-18-4-16,-1-3 11 15,0 0-9-15,-1-1-6 16,-6 1 2-16,-9 6 14 0,-1 5 3 16,-11 6 6-1,-3 4 3-15,-3 0 2 0,0 0 18 16,0 0-3-16,0 10-1 15,0 7 0-15,0 0-4 16,0 1-9-16,0-3 4 16,2-3-4-16,12-1-2 15,2-4 2-15,3-7-1 16,6 0-3-16,7 0 1 16,0-20-2-16,3-13 1 15,-3-5-4-15,-4-7 1 16,-13 1 1-16,-3 5 3 15,-12 4-1-15,0 8 1 16,0 8 9-16,-23 6 9 16,-11 13 2-16,-11 0-10 0,-5 11-6 15,-3 18-4-15,12 2-2 16,9 0-16-16,13-2-25 16,13-4-40-16,6-2-81 15,0 2-116-15</inkml:trace>
  <inkml:trace contextRef="#ctx0" brushRef="#br0" timeOffset="6584.19">30992 9111 476 0,'0'0'161'0,"0"0"-56"0,0 0-1 15,-9 0-75-15,-4 2-21 16,-10 10-4-16,-3 3-3 15,-2 3 3-15,1 3-3 16,5-3-2-16,5 1 4 16,6-4-5-16,5-1 4 15,6 1-1-15,0-1-2 16,0 1 2-16,0 3-1 16,15-3 0-16,0 3-1 15,2 2 2-15,-6-4-1 16,-1 4 2-16,-10 5-1 15,0 0-1-15,0 4 0 16,-19 0 2-16,-4-5-4 16,-5-2-1-16,0-4-15 15,2-10-9-15,-2-5-26 0,2-3-36 16,5-3-71-16,17-11-65 16</inkml:trace>
  <inkml:trace contextRef="#ctx0" brushRef="#br0" timeOffset="7082.7">31195 9195 448 0,'0'-2'206'15,"0"2"-134"-15,0 0 27 0,0 0-71 16,-2 4-21-16,-7 17 3 15,-3 12-4-15,3 5-1 16,2 5 5-16,5 1 3 16,2-1-3-16,0-6-5 15,2-10 1-15,18-6-4 16,6-12 0-16,4-9-4 16,2 0-1-16,0-9-2 15,0-23-1-15,-4-8-1 16,-3-4 0-16,-4-1 4 15,-9-3-1-15,-8 2 1 16,-4 7 0-16,0 10 3 16,0 6 1-16,-13 10 1 0,-8 6 1 15,-14 7 2-15,-4 0-4 16,-7 0-1-16,0 14 1 16,9 5-1-16,12-1 1 15,11-3 3-15,9-3 1 16,5 1-1-16,0-3 0 15,0 2 3-15,19-1-4 16,9-1-1-16,4 0-2 16,0-3-4-16,5-3-11 15,-7-2-27-15,-5-2-66 16,5 0-129-16</inkml:trace>
  <inkml:trace contextRef="#ctx0" brushRef="#br0" timeOffset="8366.34">28185 9152 242 0,'13'-23'138'0,"-9"7"-72"16,-4 1 18-16,0 11-39 16,0 2-19-16,0 0 2 15,0 2-3-15,0 0 0 16,0 0-2-16,0 0 4 16,0 0-5-16,-2 8-14 15,-10 13-4-15,1 5 2 16,-4 8 3-16,4 1-2 15,2 4 0-15,-1 3-4 16,8-3 0-16,2-2-2 16,0-3 1-16,0-14-1 15,8-5-1-15,7-7 1 0,6-6-1 16,3-2 2-16,2 0-2 16,4-2 2-16,-2-18-1 15,0-5 0-15,-3-4-4 16,-8-2-2-16,-4-1-1 15,-8 2-1-15,-5 0 2 16,0 4 3-16,0-2 1 16,-9 6 2-16,-10-1-1 15,-1 9 1-15,-1 3 0 16,0 5 3-16,1 4-3 16,1 2 0-16,-2 0 0 15,1 0-1-15,1 0-1 0,3 0 0 16,0 10-2-16,-1 3 2 15,8 3 0-15,3 3 0 16,3-1 0-16,3-1-1 16,0-3 2-16,9-1 0 15,10-5 0-15,7-4-2 16,0-4-16-16,8 0-26 16,0 0-22-16,-6-4-70 15,6-4-75-15</inkml:trace>
  <inkml:trace contextRef="#ctx0" brushRef="#br0" timeOffset="12050.3">32011 8924 365 0,'0'-20'62'0,"-2"-8"46"16,-9 2-27-16,4 9-40 15,7 13-7-15,0 2 2 16,0 0-4-16,0 2-3 16,0 0 1-16,0 0 1 15,0 0-9-15,0 6-10 16,0 21 1-16,-4 19 6 16,-8 18-9-16,-4 23-6 15,-7 14-2-15,-3 9 0 0,3 2-3 16,5-11-12-1,12-18-10-15,6-21-26 0,0-23-19 16,0-20-43-16,9-11-82 16,16-8-78-16</inkml:trace>
  <inkml:trace contextRef="#ctx0" brushRef="#br0" timeOffset="12399.7">32214 9046 550 0,'-4'-6'77'15,"-3"-4"-5"-15,7-3-12 0,0 1-50 16,0 1-5-16,2 7-2 16,3 3 2-16,-3 1 2 15,0 0 10-15,-2 0-6 16,0 16-2-16,0 17-1 15,0 4 0-15,0 3-3 16,2-5-1-16,10-2-4 16,4-6 2-16,3-8-3 15,1-8 0-15,3-6 1 16,5-5 0-16,2 0-4 16,-2-16-7-16,4-16-12 0,-12-9-18 15,1-2-18 1,-7-1-11-16,-9 2-59 0,-5 8-10 15,0 6-137-15</inkml:trace>
  <inkml:trace contextRef="#ctx0" brushRef="#br0" timeOffset="12634.72">32437 8843 322 0,'0'-21'118'0,"0"3"-8"15,0 6-23-15,0 8-44 16,0 4-7-16,0 0 2 15,0 0-8-15,0 0-7 16,0 0 0-16,0 10 2 16,-7 25-15-16,-8 19-2 0,-8 19 2 15,-5 13-8-15,0 20 0 16,0 10-2-16,1 6-8 16,1-6-13-16,13-19-15 15,8-22-44-15,5-25-63 16,14-17-106-16</inkml:trace>
  <inkml:trace contextRef="#ctx0" brushRef="#br0" timeOffset="13238.02">32474 9529 403 0,'0'-7'176'15,"0"-1"-71"-15,0 7-16 16,0-4-54-16,10 1-15 16,5 0-9-16,4 2 0 15,4 2-8-15,-3 0 2 16,1 0-5-16,-5 0 2 0,3 0-2 16,-8 0 1-1,-1 0 0-15,-4 4 3 0,-3 0-4 16,-3 0 3-16,0 4-2 15,0 3-1-15,-3 7-2 16,-13 1-1-16,-4 2-4 16,-3-2-5-16,-3-3-16 15,-2-1-5-15,1-5-16 16,4-8-3-16,5-2-18 16,2 0-42-16,6-23 11 15,6-6-58-15,4 0-19 16</inkml:trace>
  <inkml:trace contextRef="#ctx0" brushRef="#br0" timeOffset="13401.39">32546 9332 118 0,'18'-21'185'0,"-4"13"-65"0,-14 2-8 15,0 6-31-15,0 0-30 16,0 0-16-16,0 0-4 16,0 0-9-16,0 18-6 15,-5 16-11-15,-13 9-2 16,-3 9-2-16,5-1-6 15,-1 5-38-15,0-6-74 16,12 6-104-16</inkml:trace>
  <inkml:trace contextRef="#ctx0" brushRef="#br0" timeOffset="13933.87">32801 9576 203 0,'0'0'343'16,"0"0"-287"-16,0-8 17 15,9-4-52-15,1-1-21 16,1-5-1-16,-2 3-1 16,-5 0-1-16,-1 1 4 15,-3 2 1-15,0 4 0 16,0 2 3-16,0 1 1 15,-7 3-2-15,-2 2-3 16,-5 0-1-16,-2 0-3 0,0 8 2 16,-3 14 0-16,1 0 2 15,4 7-4-15,3 2 5 16,6-6-2-16,2 2 0 16,3-8 0-16,0-7-2 15,0-4 0-15,15-6-3 16,0-2-3-16,6 0-2 15,0-13-13-15,4-14-8 16,0-1-3-16,1-3-3 16,-3-1-4-16,-3 4 16 15,-1 3 14-15,-8 6 9 16,-1 9 3-16,-8 6 7 0,-2 4 19 16,0 0 1-1,0 0 0-15,0 10-15 0,-9 13 15 16,-5 6-7-16,3 1-9 15,6 2-11-15,2 1-1 16,3-6-30-16,0-4-60 16,0-3-52-16,0-1-184 15</inkml:trace>
  <inkml:trace contextRef="#ctx0" brushRef="#br0" timeOffset="14483.25">33180 9492 369 0,'0'-4'160'16,"-9"-1"-59"-16,5 0-27 0,-1-4-49 15,3 1-18-15,-2 2-1 16,-2-3-2-16,2 5-1 16,-5 2 3-16,-2 2 1 15,-4 0-2-15,0 0-5 16,-4 15 0-16,0 5 0 15,8 5-1-15,2 3 1 16,5-13-2-16,1 2 0 16,3-3-7-16,0-7-6 15,0-5 3-15,7-2-1 16,9 0 0-16,7-7-4 16,0-7-9-16,0-1-15 0,0-1-33 15,-7 2 2-15,4-1 18 16,-3-4 3-16,-6-1 31 15,-1-7 19-15,-3 2 4 16,-5-4 18-16,7 2 8 16,-9-2 23-16,0 4 9 15,4 2 0-15,-4 5-1 16,2 5-17-16,2 5-17 16,-4 2-3-16,2 4-1 15,-2 0-4-15,0 2-2 16,0 0-8-16,0 6-1 15,0 17-3-15,0 9 1 16,-8 8 4-16,-5 8-8 16,2 3 0-16,-6-1 1 15,2 2-3-15,5-4-11 0,3-11-16 16,5-10-32-16,2-13-24 16,0-10-77-16,0-2-45 15</inkml:trace>
  <inkml:trace contextRef="#ctx0" brushRef="#br0" timeOffset="15050.95">33295 8885 557 0,'-13'-10'63'15,"5"-1"19"-15,4-2-24 16,2 1-48-16,2 4-10 16,0-2-1-16,0 3 2 15,0 3-1-15,0 4 7 16,0 0 12-16,0 0 4 16,0 0 2-16,0 0-4 15,0 19 0-15,10 6-7 16,5 10-8-16,4 7-1 15,3 3-5-15,4 5 0 16,-1-2-1-16,1-5 1 16,1-6-3-16,-1-12 1 0,-8-4 2 15,3-7 0-15,-12-6 1 16,-3-1-1-16,0-5 1 16,-6-2 1-16,2 0-3 15,-2 0 3-15,0 0-1 16,0 0-1-16,0 0 3 15,0 0-3-15,0 0 3 16,0 0-2-16,0 0 1 16,0 0 3-16,0 0 0 15,0 0-1-15,0 2 2 16,0-2 1-16,0 0-1 16,0 0-2-16,0 2 1 0,0 2-2 15,0 4 0-15,0 9-2 16,-12 8 2-16,-11 8-1 15,-2 16-2-15,-9 5-5 16,-4 13-30-16,-1 5-43 16,7 1-117-16,13 11-408 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226.01904" units="1/cm"/>
          <inkml:channelProperty channel="Y" name="resolution" value="3561.6303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7-24T21:46:52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15614 6557 397 0,'0'0'56'16,"0"0"-34"-16,5 0 28 16,23 3-32-16,8 5-13 15,1 2-3-15,-5-2 0 0,-9 5-1 16,-8-1 1-16,-4 0 11 15,-7 3 15-15,1 3 8 16,-5-1 1-16,0 6-3 16,0 4-11-16,-20 4-5 15,-4 0-8-15,-10-4-2 16,4-1 1-16,0-11-3 16,7 0 0-16,5-5-1 15,6-5 1-15,7-2-4 16,1 0 2-16,4-3-4 15,0 2 0-15,0 0-6 16,2 0 0-16,19 2 7 0,9-2-10 16,5-2-21-1,1 0-52-15,1 0-61 0,7 0-99 16</inkml:trace>
  <inkml:trace contextRef="#ctx0" brushRef="#br0" timeOffset="296.89">16031 6421 342 0,'-12'-11'208'0,"8"1"-175"15,-5 1 32-15,9 4-20 16,0 0-35-16,0 5-2 0,0 0 0 15,0 0-1-15,0 0 5 16,0 7 0-16,0 20-5 16,0 14 1-16,-8 15-2 15,-3 4 0-15,-10 4-4 16,5-4-5-16,2-2-25 16,3-12-41-16,7-13-58 15,4-14-40-15,0-7-82 16</inkml:trace>
  <inkml:trace contextRef="#ctx0" brushRef="#br0" timeOffset="630.54">16190 6518 212 0,'0'0'279'0,"0"0"-197"15,0 0-6-15,0 0-15 16,0 0-41-16,0 0-13 15,0 0 2-15,0 0-7 16,0 10 3-16,-14 7-5 16,-4 3 1-16,-10 4-2 15,-2-4-3-15,-4-1-6 16,2-5 3-16,4-3 5 16,7-3-1-16,10-4 2 15,1-4-4-15,8 2 1 16,2-2-6-16,0 0-3 15,0 3 9-15,16 0 3 0,7 8 5 16,4 3-4-16,1 3 2 16,-3 6-2-16,-1 3-11 15,-6 3-46-15,0-4-90 16,8 2-102-16</inkml:trace>
  <inkml:trace contextRef="#ctx0" brushRef="#br0" timeOffset="853.58">16302 6678 612 0,'-16'0'56'16,"14"0"4"-16,2 0-24 15,7 0-34-15,21 0 1 16,8 0-7-16,5 1-5 15,1 6-17-15,-3-5-27 16,-7 2-37-16,-8-2-41 16,-7 2 16-16,-4 2-99 15</inkml:trace>
  <inkml:trace contextRef="#ctx0" brushRef="#br0" timeOffset="1094.44">16471 6527 502 0,'-5'0'81'16,"-5"0"-11"-16,10 0-9 15,0 0-43-15,0 0-13 16,0 0 3-16,2 0-3 16,2 12-3-16,-4 17 3 15,0 14-8-15,0 16 3 16,-8 5-24-16,-3-5-30 15,2-11-10-15,7-19-50 16,2-16 3-16,0-10-75 16,18-3-1-16</inkml:trace>
  <inkml:trace contextRef="#ctx0" brushRef="#br0" timeOffset="1280.24">16749 6493 189 0,'16'-12'156'0,"-7"12"-43"15,-9 0-1-15,0 0-37 16,0 12-33-16,0 19-3 16,0 15-2-16,0 10-16 15,0 6-13-15,-7 0-7 16,-2-2-4-16,-2-8-37 16,1-11-61-16,3-10-110 0</inkml:trace>
  <inkml:trace contextRef="#ctx0" brushRef="#br0" timeOffset="1679.26">15394 6338 445 0,'-5'8'93'0,"1"-6"-24"15,-4-2 19-15,8 0-50 16,0 2-22-16,0 11 0 16,0 12-8-16,0 16 2 15,0 13-4-15,5 12-2 16,0 11-2-16,2 6-4 16,-1-4-7-16,9-7-21 15,9-10-18-15,8-12-49 0,17-13-86 16,20-6-96-16</inkml:trace>
  <inkml:trace contextRef="#ctx0" brushRef="#br0" timeOffset="2113.86">17100 6377 391 0,'0'0'148'16,"0"0"-93"-16,0 0 18 15,0 0-39-15,5 14-23 16,9 12 5-16,4 11 3 16,1 6-9-16,0 7 4 15,-4 6-2-15,-8 4 0 16,-7 2-3-16,0 2 0 0,-4-4-2 15,-19 2-5-15,-10-10 1 16,1-11-5-16,2-5-16 16,0-15-38-16,3-11-62 15,17-6-120-15</inkml:trace>
  <inkml:trace contextRef="#ctx0" brushRef="#br0" timeOffset="2630.24">17464 6611 465 0,'-19'0'146'0,"10"0"-100"15,9 0 29-15,0 0-48 16,0 0-31-16,0 12 5 15,-2 22-1-15,-2 11 3 16,-1 12-5-16,3-2 4 16,2 3 1-16,0-4 3 15,0-8-2-15,2-9-3 16,14-14 2-16,7-13-4 0,5-10-1 16,2 0-6-1,4-33 0-15,-2-15-5 0,1-10-7 16,-10-6 10-16,-8 2 7 15,-9 2 2-15,-6 2-1 16,0 12 3-16,-10 11 0 16,-8 13 3-16,-1 9 2 15,-2 13 2-15,-3 0-7 16,-4 0 0-16,-2 22 0 16,5 2 6-16,4-4 4 15,12-6-7-15,2-3 6 16,7-3-5-16,0-1-1 15,0 1 1-15,9-2 5 16,14 1-7-16,9-4-1 16,7-1-22-16,0-2-37 0,5 0-97 15,12 0-216 1</inkml:trace>
  <inkml:trace contextRef="#ctx0" brushRef="#br0" timeOffset="3066.57">18049 6822 447 0,'-19'7'222'15,"14"-3"-205"-15,5-4 49 0,19 0-21 16,29 0-28-16,22 0-11 16,17-11 0-16,8-7-7 15,-9-1-15-15,-9 5-30 16,-15-3-55-16,-19 9-62 15,-9 6-82-15</inkml:trace>
  <inkml:trace contextRef="#ctx0" brushRef="#br0" timeOffset="3284.39">18053 6816 601 0,'-9'6'22'0,"0"-1"64"16,9-5-18-16,2 2-47 16,23 12 2-16,15 7-2 15,10 10-5-15,5 8-6 16,3 1-8-16,-5 1-10 16,-7-2-40-16,-4-9-75 15,8-1-149-15</inkml:trace>
  <inkml:trace contextRef="#ctx0" brushRef="#br0" timeOffset="4515.42">19238 6959 483 0,'-9'0'90'0,"9"0"-71"16,5 0 29-16,29 0-18 0,3 0-26 15,0 4-1 1,-1 7-2-16,-8 1 1 0,-5 1 0 15,-12-1 11-15,-4 1 12 16,-7 3 4-16,0 5-2 16,-11 3-9-16,-23 5 1 15,-5-2-5-15,-6 2-2 16,4-4-5-16,5-2-5 16,6-6-1-16,9-5 0 15,12-6 1-15,9-2-5 16,0-2 4-16,2-2-3 15,26 0 5-15,11 0-4 16,7 0 3-16,0 0-5 16,-3 0-17-16,-3 0-10 15,-10-3-32-15,-8-2-41 0,-3 1-97 16,-3 2-129-16</inkml:trace>
  <inkml:trace contextRef="#ctx0" brushRef="#br0" timeOffset="4754.25">19061 6833 627 0,'-17'0'21'0,"17"0"50"15,0 0-20-15,19 0-34 0,20 5 0 16,17 2-8-16,12-3-5 15,11 0-3-15,1 3 0 16,1-3-2-16,-12 0-8 16,-9 0-11-16,-18 2-30 15,-18-1-42-15,-5-3-59 16,-6-1-62-16</inkml:trace>
  <inkml:trace contextRef="#ctx0" brushRef="#br0" timeOffset="5002.52">19224 6272 485 0,'-18'-6'85'0,"11"1"-19"15,7 1 14-15,0 0-58 16,18 1-14-16,21 0 0 15,17-1-2-15,8 2-7 16,0 0 3-16,-6 2-12 16,-11 0-35-16,-21 0-41 15,-9 0-27-15,-13 0-9 16,-4 0-84-16</inkml:trace>
  <inkml:trace contextRef="#ctx0" brushRef="#br0" timeOffset="5213.46">19420 6247 162 0,'-7'-2'141'0,"4"0"-56"16,1 2 30-16,2 0-23 16,0 0-51-16,0 0 12 15,0 0-11-15,0 0-14 16,0 16-12-16,-11 13-10 16,-12 17 1-16,-7 6-3 15,-7 8-3-15,-2 4-1 16,0-2-9-16,0-8-32 15,9-13-32-15,7-18-61 16,16-15-27-16,7-8-122 16</inkml:trace>
  <inkml:trace contextRef="#ctx0" brushRef="#br0" timeOffset="5392.69">19429 6371 302 0,'11'-12'94'0,"-6"10"34"16,-3-1-23-16,3 3-25 15,-5 0-28-15,0 7-12 16,0 22-14-16,0 12-7 16,0 11-10-16,0 4-4 15,9-2-4-15,12-5-10 16,2-3-36-16,9-13-73 16,17 0-174-16</inkml:trace>
  <inkml:trace contextRef="#ctx0" brushRef="#br0" timeOffset="6171.99">14687 6570 412 0,'-16'0'299'16,"9"0"-287"-16,7 0 25 16,15-6-7-16,30-17-18 15,13-6-11-15,8 0-1 16,-1 4 2-16,-6 6-15 16,-12 7-10-16,-15 3-32 15,-19 9-42-15,-13 0-53 0,0 0-2 16</inkml:trace>
  <inkml:trace contextRef="#ctx0" brushRef="#br0" timeOffset="6396.85">14681 6439 627 0,'-17'0'50'0,"6"0"45"16,9 0-35-16,2 2-40 15,0 9-20-15,0 12 0 16,28 10 3-16,8 9 1 0,10 8-3 16,2 0-1-16,-2-2 2 15,-6-6-23-15,-10-7-27 16,-10-8-32-16,-6-15-43 16,2-4-96-16</inkml:trace>
  <inkml:trace contextRef="#ctx0" brushRef="#br0" timeOffset="6930.12">14122 6391 481 0,'-26'0'31'0,"1"0"54"15,6 0-24-15,8 0-26 16,0 0-13-16,5 0-4 15,2 0-2-15,4 0-6 16,0 0-6-16,0 22-1 16,0 6 6-16,12 10 5 0,4 5-1 15,5-1-2-15,2-7-7 16,4-6 0-16,3-11-4 16,5-8-1-16,2-10-1 15,-1 0-5-15,1-11 1 16,-5-21 2-16,-7-3 5 15,-6-4-2-15,-12 6 6 16,-7 4 1-16,0 2 8 16,-12 4 4-16,-13 5 5 15,-5 3-3-15,-7 9-4 16,-2 6-4-16,-4 0-9 16,-6 6-1-16,1 21-12 15,6 4-12-15,10 2-34 0,12 0-46 16,20-1-173-16</inkml:trace>
  <inkml:trace contextRef="#ctx0" brushRef="#br0" timeOffset="117329.84">6262 10973 400 0,'14'16'60'0,"-9"-16"-44"16,-5 0 32-16,6 0-4 15,1 0-27-15,1-2-13 16,3 0-3-16,4-1-1 16,2-1-3-16,2 2-6 15,1 0 6-15,-1 1 3 16,2 1-3-16,1 0 6 0,-1 0 0 16,2 0 6-16,3 1-2 15,-2 5 6-15,6 5-5 16,4-3 4-16,4 3 1 15,-1-3-5-15,4 0 0 16,5-2 4-16,6-2-2 16,6-1-4-16,6-3 1 15,11 2-1-15,7 1 0 16,8 1 1-16,4 5-3 16,3 1 0-16,2-1-3 15,0-4 0-15,-1 0 1 16,1 0 0-16,-5-2-2 15,2 3 0-15,-4 1 2 0,-3 0-2 16,-2-6 1-16,-4-1-2 16,5 0 2-16,-3 0 0 15,-3 0 0-15,4-4-1 16,-5-4-1-16,-4-1 3 16,0 1-3-16,-8 0 3 15,-7 2-3-15,2 3 3 16,-2 3 1-16,0 0 16 15,5 0-14-15,-3 3-2 16,0 3-1-16,4-3 0 16,-1 2 0-16,-3-5-3 15,2 0 4-15,1 0-4 0,-5 0 4 16,0 0-3 0,-4 0 2-16,-3-2 0 0,-5-2 1 15,-3 2 0-15,-8 0-1 16,-1 2 4-16,0 0-2 15,1-2 3-15,-2-3-4 16,1-3 2-16,2-2-2 16,-1-5 1-16,0 1-2 15,3-3 0-15,-1 3 0 16,-4 1 2-16,-3 5 2 16,-2 4-1-16,-4 4 7 15,-3 0-3-15,1 0 0 16,-3 0-1-16,-1 0 0 15,2 2 0-15,-1 3-6 0,-2-2 5 16,1-1-5-16,-1-2 3 16,-2 2-5-16,-1 0 3 15,-2-2-2-15,0 0 0 16,-4 0 0-16,-5 0-2 16,-5 0 2-16,-2 0-4 15,0 0-1-15,0 0-16 16,0 3-22-16,0-3-38 15,-12 0-63-15,1 12-256 16</inkml:trace>
  <inkml:trace contextRef="#ctx0" brushRef="#br0" timeOffset="134830.94">9661 14030 738 0,'-19'3'-6'0,"-18"-3"47"16,35 0-7-16,2-3-30 16,0-1-10-16,0 0-1 15,-2 0 6-15,-5 0 3 16,-7-2-1-16,-2 3 1 15,-7 3 19-15,-5 0-4 16,-9 4-8-16,-9 21-2 0,5 9-2 16,0 1-3-16,8-2-3 15,13 0 1-15,7-10 1 16,13-4-2-16,0-3-6 16,15-3 7-16,10 1-2 15,7 2 1-15,3 0 0 16,-3 0 2-16,0 0 1 15,-4 2-3-15,-7-3 3 16,-5 0 1-16,-8 0 3 16,-5 2-3-16,-3-1 7 15,0 2-5-15,-16 1-3 16,-9-1-2-16,-14-3 0 16,-6-9-8-16,-2-4-6 15,0-2-8-15,13 0-13 0,6-4-23 16,15-15-51-16,13 1-103 15,0-7-170-15</inkml:trace>
  <inkml:trace contextRef="#ctx0" brushRef="#br0" timeOffset="135347.04">9644 14229 141 0,'-4'0'325'0,"4"0"-239"15,-3 0 6-15,3 0-34 16,0 0-37-16,0 0-5 15,0 0-2-15,5-2-4 16,11-2 0-16,7 2-4 16,4-1-2-16,-1-4-5 15,1 3 3-15,-3-3-2 16,-4 7-1-16,-1 0 1 16,-6 0 2-16,-1 0 1 0,-7 0-3 15,-1 0 2-15,-2 0 3 16,-2 2 3-16,0 3 1 15,0 3 0-15,-6 2-7 16,-11 5 2-16,-1 8-2 16,-5 1-2-16,2 7 2 15,3 4-3-15,4 3 4 16,9 3-4-16,5-4 1 16,0-1-2-16,0-3 1 15,15-2-1-15,-2-9-8 16,8 0-6-16,2-15-14 15,-3-7-12-15,8 0-37 16,-7-33-41-16,2-27-55 16</inkml:trace>
  <inkml:trace contextRef="#ctx0" brushRef="#br0" timeOffset="135478.99">9941 13890 254 0,'-12'-19'290'0,"8"9"-211"16,-5 7 12-16,9-1-36 15,0 4-40-15,0 0-15 16,0 0-18-16,0 4-20 16,0 20-56-16,9 9-124 15</inkml:trace>
  <inkml:trace contextRef="#ctx0" brushRef="#br0" timeOffset="135930.07">10111 14202 621 0,'-11'2'56'0,"6"1"11"15,5-3-12-15,0 0-53 16,2 8 1-16,5 6-3 16,0 9 1-16,-7 5 3 15,0 10-4-15,0 6 1 16,-2 8 0-16,-16 5 3 15,-3-1-6-15,2-8 5 16,6-10-4-16,4-15 2 16,6-14-2-16,0-9-16 0,3 0-9 15,0-22 18-15,8-26 6 16,12-11 0-16,1-6 4 16,4-2-4-16,1 5 3 15,4 6-1-15,0 1 0 16,-2 12 0-16,-4 9-2 15,-1 15 2-15,-6 11-2 16,-4 8 5-16,-2 0 3 16,-3 8 7-16,-3 25-5 15,-5 11-5-15,0 16 0 16,0 6 0-16,-3 5-2 16,-11 5-2-16,3-5-26 0,4-16-56 15,7-10-114-15,0-13-137 16</inkml:trace>
  <inkml:trace contextRef="#ctx0" brushRef="#br0" timeOffset="136429.94">10523 14233 302 0,'-7'0'344'0,"0"0"-288"15,3 0 21-15,4 0-43 16,0 0-26-16,0 0-7 0,0 27-2 16,0 15 0-1,0 14 3-15,-5 6-1 0,3 6 2 16,0-2 6-16,2-14 4 16,0-13-7-16,6-16-4 15,13-15 0-15,1-8-2 16,3 0 0-16,5-22 2 15,2-24 0-15,0-12-2 16,0-12-1-16,-5-1 0 16,-5 3-3-16,-5 4 3 15,-11 10-8-15,-4 13 5 16,0 7 3-16,0 16 2 0,-4 7 1 16,-13 10-4-1,-1 1 5-15,-5 0-4 0,-2 14 2 16,-8 9-1-16,1 4 1 15,0-7-1-15,4 3 3 16,7-4-1-16,6-3 1 16,8 10 1-16,3-9-4 15,4 6 3-15,0 4-5 16,0-4 1-16,18-1-7 16,7-6-25-16,7-12-36 15,5-4-61-15,14-11-118 16</inkml:trace>
  <inkml:trace contextRef="#ctx0" brushRef="#br0" timeOffset="136694.71">11087 14254 595 0,'-19'0'158'15,"14"0"-115"-15,5 0 33 16,0 0-57-16,17 0-26 16,15 12 8-16,5-1-2 0,6-1-15 15,-5 3-27-15,-2-7-28 16,3-2-37-16,-9-4-62 15,4 2-98-15</inkml:trace>
  <inkml:trace contextRef="#ctx0" brushRef="#br0" timeOffset="136896.84">11112 14432 170 0,'-25'4'606'0,"11"-1"-599"16,4-3 66-16,10 0-38 0,17 0-37 16,17 0 0-16,17 0 3 15,14 0-5-15,3 0-34 16,-1 0-49-16,6 0-117 16,-1 14-350-16</inkml:trace>
  <inkml:trace contextRef="#ctx0" brushRef="#br0" timeOffset="138618.17">11945 13819 169 0,'-4'-6'431'0,"-4"6"-395"16,8-4 11-16,10 4 7 16,40-4-34-16,20 1-7 15,12-1-2-15,10 1 1 16,-2 3-9-16,-1 0-2 15,-10 0 0-15,-10 0-5 16,-16 14-13-16,-12 4-22 16,-11 1-9-16,-11-7-45 15,-13-2-82-15,-3 1-82 16</inkml:trace>
  <inkml:trace contextRef="#ctx0" brushRef="#br0" timeOffset="139080.38">12018 13865 5 0,'-15'0'424'16,"3"-2"-374"-16,-2 0 23 15,14-2-13-15,0-3-48 16,0 3 0-16,0 4-2 15,0 0 5-15,0 0 5 0,0 0 8 16,0 0-7-16,0 0-3 16,0 0-5-16,0 4-2 15,0 17-2-15,0 8-5 16,0 10 1-16,-2 11 1 16,-10 12 1-16,-2 13-6 15,1 14 6-15,1 10-6 16,1 7 2-16,2 1-2 15,3-5 2-15,4-11-1 16,2-14-1-16,0-22 0 16,0-15-1-16,0-19 2 15,0-11-2-15,-2-8 12 0,-9-2 9 16,-8 0-11 0,-11-17-13-16,-4-14-1 0,-3-4-5 15,3-10-22-15,6 5-13 16,7-8-43-16,10-5-87 15,11 3-159-15</inkml:trace>
  <inkml:trace contextRef="#ctx0" brushRef="#br0" timeOffset="139764.72">12354 14540 344 0,'-13'0'207'16,"5"0"-128"-16,2 0 6 15,6-2-43-15,0-4-31 16,0 1 8-16,0 3-9 16,4 2 1-16,-2 0 0 15,-2 0 5-15,0 0-1 16,0 0-5-16,0 21-7 0,-11 16-1 16,-12 11-3-16,-9 14-2 15,2 4 1-15,2-2-6 16,8-12-13-16,8-12-12 15,7-22-17-15,5-14-23 16,0-4-14-16,0-8 14 16,12-17 28-16,0-8 15 15,-3-8 21-15,0-3 9 16,5-8-1-16,5-1 4 16,-2 1 6-16,2 10 5 15,-1 5 6-15,-4 8 5 16,0 10 4-16,-2 7 1 15,-5 6 5-15,-1 6-7 0,1 0 5 16,-2 0-3 0,0 0-2-16,1 21-13 0,-1 10-8 15,-1 10 4-15,-1 9-3 16,1 6 1-16,2 2 0 16,-4-5 0-16,4-5-2 15,3-15-1-15,0-16-2 16,1-5-2-16,-3-12 1 15,2 0 4-15,1 0 2 16,3-33 1-16,4-11-7 16,0-9-12-16,4-1-7 15,-5 6-22-15,1 1-36 16,-6 5-30-16,1 9-80 0,-1 4-193 16</inkml:trace>
  <inkml:trace contextRef="#ctx0" brushRef="#br0" timeOffset="140129.91">12120 14496 210 0,'-30'0'269'0,"9"0"-199"16,2 0 26-16,17 0-48 15,2-2-30-15,0 2-6 16,0 0-6-16,0 0-2 16,23 0 5-16,16 0 20 15,12 0-2-15,14 0-4 16,10 0-9-16,10 0-3 15,3 0-6-15,-7 0-7 16,-15 0-10-16,-8 0-27 16,-17 8-24-16,-11-1-45 15,-7-3-44-15,-7-1-18 16</inkml:trace>
  <inkml:trace contextRef="#ctx0" brushRef="#br0" timeOffset="140396.34">12433 14037 267 0,'-21'-7'245'15,"12"1"-183"-15,-3 2 28 16,12-8-35-16,0 4-40 15,0 8 4-15,0 0-3 0,0 0 9 16,0 0-2 0,2 20-11-16,0 30-4 0,-2 18-5 15,0 23-10-15,0 6-45 16,0-2-87-16,0 5-166 16</inkml:trace>
  <inkml:trace contextRef="#ctx0" brushRef="#br0" timeOffset="152579.84">8203 15604 241 0,'-15'-4'199'0,"-8"4"-164"15,18-6 24-15,5-5-28 0,0-6-25 16,0 3-6-16,0 0 0 16,0-2 5-16,0 10 17 15,2-1 13-15,1 7 14 16,3 0-1-16,-3 0-11 16,-1 0-2-16,3 0-12 15,-3 0-2-15,-2 4-6 16,0 17-6-16,0 17-7 15,0 13 2-15,-7 19-3 16,-11 0-1-16,-3-3 1 16,3-8-4-16,-3-4 0 15,5-15-13-15,7-18-9 0,4-14 2 16,5-8-9-16,-2 0-26 16,-5-10-10-16,3-21 16 15,-2-20 11-15,6-8 2 16,0-7 26-16,0 3 18 15,15 12 0-15,-2-1 10 16,6 15 5-16,-6 8 6 16,-1 6 2-16,-3 13-3 15,-2 5 3-15,0 5-2 16,-2 0 2-16,0 0-9 16,1 0 1-16,3 0 1 15,3 11 3-15,4 16-9 16,-4 8-5-16,1 4-2 0,-2 15-3 15,2-2-4 1,-2 0 0-16,0 3 0 0,1-3-1 16,1-12 1-16,-1-9-2 15,0-11 1-15,-4-11 0 16,2-9-2-16,-3 0 1 16,6 0-1-16,4-37 5 15,6-24-5-15,4-15-18 16,1-16-29-16,-3 4-29 15,-2 3-77-15,1 14-115 16</inkml:trace>
  <inkml:trace contextRef="#ctx0" brushRef="#br0" timeOffset="153014.57">8634 15554 483 0,'-11'0'100'0,"11"3"-23"15,0-3-15-15,0 0-47 16,4 0-13-16,13 8 2 15,7 2 2-15,9 9-2 0,6-5 2 16,4-2-4-16,6 2 1 16,-1 2-2-16,-2-2 0 15,-9 1 0-15,-9-5-2 16,-7-2 1-16,-12-4 0 16,0-1 2-16,-7-2-4 15,-2-1 7-15,0 2 7 16,0 3 16-16,0-1-8 15,-16-2-12-15,-9 6-3 16,-7 3-3-16,-15 11-2 16,-5 9-1-16,-1 13-2 15,-3-1-14-15,11-1-27 0,7-9-20 16,16-12-76 0,20-10-102-16</inkml:trace>
  <inkml:trace contextRef="#ctx0" brushRef="#br0" timeOffset="153496.4">9046 15449 492 0,'-19'0'131'0,"15"0"-31"16,4 0-27-16,0 0-47 15,0 0-29-15,0 5-2 16,19 6 4-16,7 8 4 15,10 6-4-15,7-2 2 16,0-5 0-16,6 1-2 16,0-5 3-16,-8 1-3 0,0-1 3 15,-4 1 0 1,-10-3-2-16,-6-1 1 0,-9-7 0 16,-7 2 4-16,-3 2 1 15,-2-1 14-15,0 2 4 16,-16 11-6-16,-17 10-13 15,-12 6-2-15,-13 9 1 16,1 3-4-16,3-7-10 16,7 3-23-16,9-11-26 15,16-10-73-15,20-9-140 16</inkml:trace>
  <inkml:trace contextRef="#ctx0" brushRef="#br0" timeOffset="153817.81">9748 15395 551 0,'-5'0'97'0,"5"0"-11"15,0 0-1-15,12 0-46 0,-8 0-24 16,-2 0 8-16,3 0-3 16,-5 29-6-16,0 23-6 15,0 22-4-15,-7 21-3 16,-12 14-26-16,4-4-54 15,15 3-148-15</inkml:trace>
  <inkml:trace contextRef="#ctx0" brushRef="#br0" timeOffset="161536.5">10543 15627 502 0,'-11'0'72'0,"11"0"4"16,0 0-5-16,0 0-50 16,2 0-6-16,1-4 1 15,1 1 1-15,1 3-4 16,4 0 6-16,7 0 8 15,14 0 4-15,17 0-5 16,12 7-8-16,10-3-8 16,4-1-9-16,8 4 3 0,-5 2-5 15,-4-7 1 1,-3 6-13-16,-16-8-20 0,-10 0-36 16,-17 0-36-16,-20 0-84 15,-6 0-69-15</inkml:trace>
  <inkml:trace contextRef="#ctx0" brushRef="#br0" timeOffset="161814.57">10597 15788 372 0,'-24'9'169'0,"15"-9"-103"15,3 0 26-15,6 0-48 0,0 0-30 16,0 0-6-16,11 0-6 16,21 4 18-16,17 0-2 15,11 2-6-15,11 2-4 16,2-1-2-16,3 3-4 16,0 3-3-16,-4-6-9 15,-6 0-30-15,-12-3-35 16,-18-4-54-16,-13 0-60 15,-18 0-176-15</inkml:trace>
  <inkml:trace contextRef="#ctx0" brushRef="#br0" timeOffset="162213.37">10849 15428 407 0,'-15'-8'102'0,"13"8"-24"16,-6-2-5-16,8-3-39 16,0 5-24-16,0 0 0 15,3 0-5-15,17 0 12 0,12 5 0 16,13 13 0-16,5 7-3 15,9 2 2 1,4 1-2-16,1 8-3 0,0-2-2 16,-2-4-9-16,-8-1 5 15,-10-6-4-15,-8-2 1 16,-8-3 5-16,-12-3 2 16,-10 4 5-16,-6-1-2 15,-8 5-1-15,-29 6-13 16,-14 4-11-16,-3 0-33 15,-12-10-40-15,14-12-97 16,12-7-175-16</inkml:trace>
  <inkml:trace contextRef="#ctx0" brushRef="#br0" timeOffset="164797.03">11986 15575 431 0,'-25'0'102'16,"25"0"-22"-16,0 0 4 0,0-3-46 15,0 0-12-15,0 3 2 16,0 0-5-16,0 3-14 16,-3 23-1-16,-3 15-4 15,-3 24 4-15,2 13 1 16,4 3 1-16,3-5-3 16,0-11-6-16,10-22-1 15,13-20-1-15,4-13-3 16,8-10-1-16,4-4 2 15,4-33 0-15,4-21 5 16,-4-19-4-16,-9-5-9 16,-8 1 4-16,-12 10-6 0,-14 9 11 15,0 6-2-15,-7 17 6 16,-16 6-2-16,-2 14 5 16,-1 9-1-16,-6 10 0 15,-2 0-2-15,-10 14-1 16,0 20-3-16,-4 1 0 15,4 3 5-15,12-8-4 16,11-5 1-16,14-11-1 16,7-5 2-16,0 5-4 15,7-8 3-15,25 7-1 16,8-3 0-16,14-6 0 16,11-4-18-16,2 0-38 15,2-10-73-15,0-2-113 0</inkml:trace>
  <inkml:trace contextRef="#ctx0" brushRef="#br0" timeOffset="165346.74">12478 15754 444 0,'-30'16'158'15,"13"-4"-96"-15,5-6 24 16,12-6-53-16,0 0-17 16,0 0-3-16,0 0-7 15,0 0-4-15,0 0-4 16,12-10 3-16,12-9 1 16,12-9 3-16,2-2-6 15,1 1 2-15,0 7-1 16,-5 3-1-16,0 0-2 0,-8 7-2 15,-2 6 1-15,-8-1-1 16,-5 6 4-16,-2 1-4 16,-3 0 7-16,0 0-2 15,-1 0 9-15,-1 12 3 16,-2 13-2-16,1 2-6 16,-1 6-4-16,8-4 1 15,3-7-4-15,8-2-3 16,5-11-7-16,0-4 1 15,4-5-16-15,-2 0-18 16,-2 0-20-16,-10-14-71 16,0-9-46-16</inkml:trace>
  <inkml:trace contextRef="#ctx0" brushRef="#br0" timeOffset="165796.56">12463 16047 334 0,'-15'10'140'16,"11"-1"-123"-16,0-9 37 0,4 0-31 15,0 0-18-15,0 0 6 16,0 0 13-1,8 0 4-15,-1 0 3 0,3-4 1 16,-1-7-17-16,4 3-1 16,8-6-9-16,3-1-2 15,6-4-4-15,0 5-1 16,4 0-2-16,-2 3 1 16,-2 3-2-16,-5 1 2 15,-1 5 4-15,-9 2-4 16,0 0 5-16,-6 0 0 15,-1 0 8-15,1 9 3 16,4 5-4-16,-2 1-5 16,3 3-1-16,2-6-1 15,0 3-3-15,2-4 3 0,1-3-4 16,4-2-3-16,5-6-12 16,6 0-28-16,5-10-74 15,4-13-111-15</inkml:trace>
  <inkml:trace contextRef="#ctx0" brushRef="#br0" timeOffset="166770.19">13390 15093 413 0,'-17'0'232'0,"17"0"-156"16,0 0-3-16,0 0-35 15,12 0-37-15,11 0-1 0,23 0 18 16,23 0-8-16,21 0-5 15,15 0 3-15,4 0 0 16,-13 6-1-16,-8 16-9 16,-19 1-2-16,-14-2-9 15,-12 2-32-15,-10 0-28 16,-17-9-36-16,-14-3-53 16,-2 3-114-16</inkml:trace>
  <inkml:trace contextRef="#ctx0" brushRef="#br0" timeOffset="167180.41">13537 15163 339 0,'-18'0'207'0,"13"0"-153"16,5 0 20-16,0 0-38 15,0-2-32-15,0 2 2 16,0 0 1-16,0 0 4 15,2 0 11-15,-2 0 2 16,0 0 5-16,0 4-13 16,0 23-13-16,-16 14-1 15,-4 21 0-15,-6 13 0 16,1 16-2-16,-3 9 3 16,3 7 0-16,-3-5 5 15,3-5-2-15,4-2 4 16,0-10-4-16,10-10-2 0,4-17-1 15,5-16 2-15,2-20-4 16,-2-12-1-16,-1-10 6 16,1 0-4-16,-3 0 0 15,-2-8-7-15,-4-21 5 16,-12-8-10-16,-2-17-14 16,-5-2-24-16,2 4-24 15,2 7-45-15,11 5-75 16,8 11-91-16</inkml:trace>
  <inkml:trace contextRef="#ctx0" brushRef="#br0" timeOffset="167863.36">13613 15900 276 0,'-5'-11'93'0,"1"3"-5"16,2-10-7-16,2 4-30 0,0-5-13 16,9 0-4-1,2 1 0-15,3 7-2 0,-5 3-8 16,-2 6-5-16,-5 2 6 15,0 0-5-15,-2 0 5 16,0 2-2-16,0 29-15 16,-4 13-4-16,-14 18-6 15,-8 8 1-15,3 0-6 16,2-8 0-16,8-16-6 16,8-13-3-16,5-23-2 15,0-10-4-15,0 0-15 16,0 0-11-16,0-10 34 15,0-17 17-15,14-16-3 16,7-5 1-16,-3-4-1 16,5 0 2-16,-2 5-1 0,-6 10 1 15,0 6-2 1,-6 12 8-16,-3 9-1 0,0 3 5 16,-2 7 5-16,1 0 2 15,-5 0-6-15,4 0 1 16,-2 0 0-16,1 0-8 15,-1 17-2-15,-2 14-4 16,4 2 3-16,2 4-2 16,-4 7 1-16,2 0 2 15,3-3 2-15,2 0-1 16,5-12-3-16,0-8 2 16,-2-5-4-16,-1-13 2 15,-2-3-3-15,1 0 4 0,-1 0-1 16,2-7-2-16,1-22-5 15,-3-18-7-15,0-9-25 16,-5-6-37-16,-4 2-39 16,0 8-74-16,2 11-95 15</inkml:trace>
  <inkml:trace contextRef="#ctx0" brushRef="#br0" timeOffset="168197.73">13461 15670 440 0,'-23'0'106'0,"14"2"-13"16,7-2-12-16,2 0-53 15,0 0-20-15,0 0-1 16,15 0-3-16,15 0 16 16,14 7 3-16,14 1 6 15,13 2-6-15,5 0-13 16,9-1-3-16,-2-7-7 0,-8-2-1 16,-7 0-16-1,-16 0-21-15,-17 0-26 0,-17 0-48 16,-9 0-37-16,-9 0 3 15,0 8-199-15</inkml:trace>
  <inkml:trace contextRef="#ctx0" brushRef="#br0" timeOffset="168434.1">13795 15306 396 0,'-5'0'176'0,"5"-4"-104"16,0 4 15-16,0-4-45 0,0 4-22 15,0 0 5 1,2 0 5-16,-2 0-2 0,0 16-2 16,0 20-19-16,-2 23-6 15,-19 12 0-15,2-1-28 16,8-1-62-16,11-20-154 15</inkml:trace>
  <inkml:trace contextRef="#ctx0" brushRef="#br0" timeOffset="173546.67">2298 13802 631 0,'-25'0'21'15,"-7"0"56"-15,13 0-51 16,14 0-24-16,-1 0 0 16,-1 0-2-16,-3 0-6 15,-3 0 4-15,-4 0 2 16,-3 0 1-16,-3 5 0 15,-3 9 3-15,3 3 3 16,3 6-5-16,6-5 3 16,5-3-4-16,9 4 1 15,0-2-5-15,7 1 3 16,18 0 1-16,3-1-3 16,2 0 4-16,0-3-2 0,-5-2 2 15,-7 1-1-15,-6-1 1 16,-10 3 1-16,0 1 0 15,-2 0 1-15,0 7-1 16,0 8 1-16,-2 3-3 16,-21-1 0-16,-2-4 0 15,-3-11-10-15,2-7-13 16,4-8-30-16,3-3-22 16,8 0-41-16,3-7-37 15,8-25-109-15</inkml:trace>
  <inkml:trace contextRef="#ctx0" brushRef="#br0" timeOffset="173913.76">2291 13989 249 0,'-5'0'239'0,"5"0"-168"16,-2 0-6-16,2 0-32 15,2 0-30-15,10 0-5 16,6-3 4-16,8-4-2 15,1 3 2-15,5 0-6 16,-2-1 7-16,-2 5-4 16,-7 0 3-16,-7 0-2 15,-6 0 4-15,-3 0-1 16,-3 0 2-16,-2 0 5 0,0 0 0 16,0 0 0-1,0 0-5-15,-7 14-2 0,-10 9-3 16,-4 4 2-16,0 0-1 15,3 9-3-15,1 3 2 16,6 2-2-16,9-3 2 16,2-8-4-16,0-8-1 15,11-10-10-15,10-7-5 16,-1-5 0-16,5-5-12 16,1-30-22-16,-1-19-39 15,1-11-47-15</inkml:trace>
  <inkml:trace contextRef="#ctx0" brushRef="#br0" timeOffset="174050.03">2565 13745 165 0,'-12'0'294'16,"8"0"-215"-16,-6 0-9 16,10 0-38-16,0 0-36 15,0 0-24-15,0 0-49 16,14 0-95-16</inkml:trace>
  <inkml:trace contextRef="#ctx0" brushRef="#br0" timeOffset="174463.33">2714 13979 510 0,'0'0'67'0,"0"0"-5"0,0 0-8 15,0 0-49-15,0 0-4 16,0 0 8-16,0 4-5 16,0 25 1-16,-2 10-2 15,-14 13-1-15,-2 0-1 16,-1-5 2-16,5-12 0 16,6-14-3-16,5-13 3 15,3-8-3-15,0 0-8 16,0 0-2-16,3-16 15 15,17-16-3-15,5-13 1 0,3-5-4 16,4-3 2-16,0 3-1 16,-2 9 2-16,-4 8-4 15,-5 10-1-15,-10 13 2 16,-5 3 4-16,1 7 3 16,-5 0 6-16,-2 7 6 15,2 16-8-15,-2 16-4 16,0 16-2-16,0 4-4 15,0 3-16-15,0-6-58 16,17-5-139-16</inkml:trace>
  <inkml:trace contextRef="#ctx0" brushRef="#br0" timeOffset="174879.69">3138 13936 421 0,'-15'0'146'0,"15"0"-65"15,0 0-9-15,0-3-49 16,8-3-23-16,-3 6-2 0,3 0-2 16,4 0 10-16,9 0-7 15,2 0 4-15,5 0 1 16,-3 3 0-16,3 6-1 16,-6 2 1-16,-1 3 1 15,-2 1 0-15,-4 3-1 16,2 7 2-16,1 10-1 15,-4 13-3-15,-3 8-2 16,0 10-7-16,-1 2-9 16,2-1-39-16,1-18-58 15,6-16-38-15,0-16-26 16</inkml:trace>
  <inkml:trace contextRef="#ctx0" brushRef="#br0" timeOffset="175130.61">3506 13838 522 0,'-4'-2'134'15,"4"2"-53"-15,0-4-11 16,2-1-38-16,2 5-18 16,-4 0 5-16,0 0 1 15,0 3 3-15,-9 13-9 16,-14 9-13-16,-9 10 2 15,-7 15-1-15,-5 6-3 0,-4 10-1 16,1 4-10-16,4 3-27 16,13-8-31-16,11-14-45 15,19-20-95-15,9-18-97 16</inkml:trace>
  <inkml:trace contextRef="#ctx0" brushRef="#br0" timeOffset="175334.31">3665 14053 637 0,'0'0'42'0,"0"0"24"16,4 0-28-16,21 0-22 15,8 0-6-15,10 0-7 0,8 0-2 16,2 0-11-16,-3 0-29 15,-10 0-55-15,-1 2-109 16,-9 17-139-16</inkml:trace>
  <inkml:trace contextRef="#ctx0" brushRef="#br0" timeOffset="175513.66">3738 14168 478 0,'-11'1'218'16,"11"3"-193"-16,0-4 19 0,9 0-36 16,23 0-8-16,10 0-6 15,15 0-17-15,0 0-74 16,8 0-124-16</inkml:trace>
  <inkml:trace contextRef="#ctx0" brushRef="#br0" timeOffset="175829.89">4150 13975 467 0,'-14'0'107'16,"14"0"-57"-16,0-4 12 0,12-9-49 15,4 3-1-15,2 8 0 16,6-7-4-16,2 9 3 16,2 0 1-16,0 0-6 15,2 9 4-15,-5 9 1 16,-4 11-3-16,-3 11 1 16,-6 11-2-16,-3 13-3 15,-4 7-5-15,-5-1-7 16,0-14-32-16,0-12-24 15,8-28-54-15,5-14-58 0,0-2-121 16</inkml:trace>
  <inkml:trace contextRef="#ctx0" brushRef="#br0" timeOffset="176016.5">4470 13960 145 0,'2'-30'214'15,"-2"15"-84"-15,0 2-13 16,0 7-21-16,0 4-27 15,0 2-9-15,0 0-24 16,-20 6-10-16,-12 27-22 16,-15 14-2-16,-10 21-3 15,-12 7-18-15,-10 4-50 0,-1-4-42 16,-1-5-96 0,4 4-144-16</inkml:trace>
  <inkml:trace contextRef="#ctx0" brushRef="#br0" timeOffset="176614.45">2740 15149 303 0,'-7'0'175'15,"7"0"-100"-15,0 0 8 0,0 0-43 16,0 0-30-16,2 0-2 15,14 0 6-15,5 0 0 16,7 0-6-16,-1 0-4 16,3 0 0-16,-2-5-3 15,-4 1 1-15,0 4-1 16,-6 0 0-16,0 0 1 16,-1 0 5-16,-4 4 1 15,4 17-3-15,-2 6 1 16,0 10-4-16,-2 11-2 15,-3 0-2-15,-1-3-10 0,-2 3-29 16,-1-9-32 0,2-10-44-16,-4-13-30 0,3-9-128 15</inkml:trace>
  <inkml:trace contextRef="#ctx0" brushRef="#br0" timeOffset="176848.61">3168 14937 292 0,'0'-14'222'0,"0"14"-126"16,0 0 3-16,0 0-36 15,0 0-31-15,0 0-4 16,0 0-1-16,0 14-14 16,-5 13-12-16,-18 17 1 0,-9 3 2 15,-7 13 1-15,-5 2-6 16,-4 5 1-16,1-1-1 15,9-10-29-15,10-9-21 16,15-17-43-16,13-19-91 16,8-8-106-16</inkml:trace>
  <inkml:trace contextRef="#ctx0" brushRef="#br0" timeOffset="178746.54">3660 15144 556 0,'-4'0'43'16,"4"0"9"-16,0 0-2 15,6 0-42-15,10 0-9 16,5 0 10-16,4 0-7 16,1-4 0-16,-4 0 1 15,-1 0 3-15,-4 4 2 16,-8 0-3-16,-3 0 6 15,-3 0-5-15,-3 0 0 16,0 0-2-16,0 0 4 16,0 0 2-16,0 0 2 15,0 0-4-15,0 8-3 16,-9 15-3-16,-5 10-2 0,-2 10 2 16,-3 5-4-1,8-2 4-15,2-9-4 0,7-12 2 16,2-15-1-16,0-6-9 15,0-4-14-15,9 0 7 16,4-14-7-16,6-19-11 16,0-19-52-16,1-14-114 15,-6-5-166-15</inkml:trace>
  <inkml:trace contextRef="#ctx0" brushRef="#br0" timeOffset="178881.37">3883 14811 248 0,'0'0'354'0,"-2"0"-283"16,-5 4 7-16,7-4-41 16,0 0-40-16,5 12-1 0,8 7-13 15,4 6-66-15,4-2-97 16,1 6-158-16</inkml:trace>
  <inkml:trace contextRef="#ctx0" brushRef="#br0" timeOffset="179263.6">4140 14983 440 0,'-22'10'234'0,"1"1"-194"16,8-5 29-16,1-2-51 0,-2 4-18 15,-5 3 2-15,2 4-5 16,-7 11-3-16,1-3-7 15,4 1 12-15,6-5 3 16,8-4-7-16,5-5 4 16,0-2-5-16,0 1 6 15,21 1-1-15,0-2 3 16,2 3 0-16,-2-6 0 16,-6 4-1-16,-2-2 2 15,-5 0 2-15,-3 0 4 16,-5 9 0-16,0 3 1 15,0 2-5-15,-17 6-4 0,-3-5 3 16,-5-3-1-16,-3-2-7 16,0-5-8-16,1-6-14 15,9-2-10-15,3-4-43 16,7 0-60-16,8-28-41 16</inkml:trace>
  <inkml:trace contextRef="#ctx0" brushRef="#br0" timeOffset="180214.58">4887 15008 411 0,'-8'0'156'16,"8"0"-71"0,0 0-1-16,0-4-37 0,0 4-21 15,-5 0-10-15,-6 0-16 16,-10 0-2-16,-4 18-1 16,-5 3 0-16,0 6 2 15,5 0-1-15,7-6 3 16,9-3-5-16,6-7 1 15,3-3-4-15,0 2 5 16,5-2-1-16,13 3 4 16,3 1-1-16,-2-6 1 15,-4 5-1-15,2 5 2 16,-8 1 1-16,-5 6-1 0,-4 3 3 16,0 8-4-16,-2-9 2 15,-19 2-2-15,-4-7-12 16,-2-1-11-16,-1-5-25 15,2-5-22-15,8-9-45 16,9 0-29-16,9 0-116 16</inkml:trace>
  <inkml:trace contextRef="#ctx0" brushRef="#br0" timeOffset="180813.77">5015 15132 315 0,'0'0'203'15,"0"0"-102"1,0 0-19-16,0 0-30 0,0 0-36 16,0 0-5-16,0 8-7 15,0 15-6-15,-12 10 3 16,-3 15 0-16,0 6 0 16,-3 2 1-16,4-5 0 15,3-9-1-15,2-24-3 16,5-7 4-16,1-11-14 15,3 0-1-15,0 0-8 16,0-22 19-16,7-16 1 16,13-12-3-16,5-6-7 15,3-4-4-15,2 6-7 16,0 7 11-16,-4 13 5 16,-5 14-5-16,-8 13 6 0,-4 3 1 15,-1 4 7 1,-4 0 6-16,-2 9 2 0,-2 16-4 15,0 6-3-15,0 4 3 16,0 6-5-16,-12 0 3 16,-4-1-4-16,5-9 6 15,1-10-2-15,4-9 0 16,4-10-3-16,-1-2-3 16,3 0-10-16,0-4-4 15,7-27 13-15,14-8-10 16,7-9 1-16,-1 0-1 15,3 7 6-15,-3 6 4 0,1 6 1 16,-5 10 2-16,-6 9 1 16,-8 8 6-16,-9 2 6 15,0 8 5-15,0 22-17 16,0 17 1-16,-7 9-2 16,-3 3-1-16,-1 4-19 15,4-11-15-15,5-13-51 16,2-16-55-16,0-17-84 15</inkml:trace>
  <inkml:trace contextRef="#ctx0" brushRef="#br0" timeOffset="181280.59">5503 15149 202 0,'2'-13'255'0,"3"11"-145"15,-5 2-19-15,0-4-30 16,0 0-47-16,-2-1-11 15,-7-3-3-15,-1 2-5 16,-4-2 2-16,0 6-4 16,-2 2 2-16,-2 0 6 15,0 0 1-15,-1 16-6 16,0 11-1-16,6 13 4 16,2 1-2-16,3 0 0 15,6-1 0-15,2-9 2 16,0-13-1-16,0-7-5 0,2-5-13 15,12-6 8 1,6 0-3-16,2-10-4 0,5-19-4 16,-1-16-13-16,1 0-14 15,-1-2-9-15,-8-1 22 16,-2 15 26-16,-7 6 12 16,-2 11 7-16,-5 11 35 15,-2 4 26-15,0 1-11 16,0 0-18-16,0 0-16 15,-7 16-14-15,-6 13-5 16,-4 13 3-16,6 8 3 16,-1 1-6-16,6-1-2 15,6-3-3-15,0-11-10 16,0-10-24-16,0-11-48 16,6-15-29-16,13 0 18 0,4-33-112 15</inkml:trace>
  <inkml:trace contextRef="#ctx0" brushRef="#br0" timeOffset="181535.31">5795 14712 120 0,'0'0'448'0,"0"0"-364"16,-5 0-6-16,5 0-18 15,0 0-35-15,-4 14-25 16,-7 21 4-16,-6 13 0 15,-4 14 2-15,-1 8-3 0,-4 11 3 16,1 8-4-16,-1 2-2 16,5-6 1-16,13-14-6 15,5-24-3-15,3-18-28 16,0-16-32-16,21-13-20 16,9-4-30-16,11-38-25 15,0-16-127-15</inkml:trace>
  <inkml:trace contextRef="#ctx0" brushRef="#br0" timeOffset="181746.87">5938 14797 349 0,'2'-29'126'15,"-2"9"-22"-15,0 11-25 16,2 4-25-16,3 5-18 0,-5 0 3 16,0 0-9-1,0 13-13-15,0 30-16 0,-11 19 1 16,-4 19-2-16,0 15 1 15,-2 3 0-15,8 2-15 16,5-5-14-16,4-12-14 16,0-17-4-16,11-11-33 15,17-23-74-15,6-12-102 16</inkml:trace>
  <inkml:trace contextRef="#ctx0" brushRef="#br0" timeOffset="181886.73">6218 15351 580 0,'-2'0'147'0,"2"0"-67"16,0 0-24-16,0 0-44 15,0 0-34-15,0 0-44 16,0 0-100-16,0 0-230 16</inkml:trace>
  <inkml:trace contextRef="#ctx0" brushRef="#br0" timeOffset="-193565.65">15835 11635 455 0,'-13'-2'70'0,"13"2"-46"0,0 0 34 15,0 0-42-15,0 0-16 16,0 0 2-16,0 0 5 16,0 0 11-16,0 0 13 15,0 6 9-15,0 23-5 16,-10 10-4-16,-6 15-1 15,0 4-6-15,-6 5-11 16,-4 1-7-16,3-5-4 16,2-5-3-16,10-16-11 15,6-14-35-15,5-17-5 0,0-7-33 16,0-3-24 0,5-36-6-16,11-12 5 0,2-12-63 15,3 1 121-15,-3 2 39 16,-2 8 41-16,-4 9 30 15,-3-1 35-15,5 9-26 16,0 6-13-16,0 6 11 16,-6 11-12-16,-1 1 4 15,-1 9-15-15,-4 0-12 16,0 2 0-16,-2 0-1 16,0 0-5-16,4 7-4 15,-1 19-4-15,-1 16-9 0,0 9-2 16,-2 12 0-16,0-1 0 15,0 0 2-15,0-10-1 16,0-15-1-16,0-12-6 16,5-13 3-16,4-9-2 15,3-3 3-15,1 0 0 16,4-13 4-16,4-22-1 16,1-13-9-16,3-12-7 15,-1 0-33-15,1 1-42 16,-3 5-82-16,2 12-121 15</inkml:trace>
  <inkml:trace contextRef="#ctx0" brushRef="#br0" timeOffset="-193166.43">16180 11693 291 0,'-18'0'301'0,"4"0"-261"16,7 0 40-16,7 0-45 15,0 1-34-15,7 12-3 16,14 6 2-16,9 6 3 16,2 4-4-16,5-5 2 15,-1 0-2-15,2-8 3 16,-1 1-3-16,-8-5 1 0,-3-2 2 15,-8 1-2-15,-4-3 1 16,-9-4-2-16,-3-2 6 16,-2 0-1-16,0 0 10 15,0 2-3-15,-11 5-6 16,-13 3 0-16,-6 2-1 16,-2 5-1-16,-4 2-2 15,-4 2 1-15,5 2-5 16,1-3-22-16,6 1-39 15,5-9-74-15,16-1-143 16</inkml:trace>
  <inkml:trace contextRef="#ctx0" brushRef="#br0" timeOffset="-192783.89">16434 11726 483 0,'-17'0'126'16,"11"0"-83"-16,6 0 22 15,0 0-56-15,0 0-17 16,0 0 7-16,18 0-2 16,5 0 1-16,2 4 0 15,3 9 6-15,0-1-1 0,-1 4 2 16,-1 1-1-16,-2 2 2 15,-3-1-1-15,0-2 1 16,-7-3 2-16,-2-1 0 16,-3 1 6-16,-5-1-4 15,-2-4 7-15,-2 5-4 16,0 0 3-16,-2 5-5 16,-21 7-2-16,-2 4-7 15,-5 6-3-15,0-6 4 16,5-2-19-16,0-1-29 15,1-8-49-15,6-6-94 16,18-3-149-16</inkml:trace>
  <inkml:trace contextRef="#ctx0" brushRef="#br0" timeOffset="-192551.85">16991 11680 294 0,'-5'0'366'0,"-9"0"-320"15,7 0 43-15,7 0-37 16,0 0-41-16,-2 0-5 16,-3 14-4-16,-4 22 1 15,-5 14-3-15,-7 18-1 16,1 13-19-16,1 2-46 0,8-3-87 15,11 1-261-15</inkml:trace>
  <inkml:trace contextRef="#ctx0" brushRef="#br0" timeOffset="-153199.33">24640 11958 295 0,'0'-7'60'16,"0"7"-27"-16,0 0 22 16,0 0-25-16,0 0-27 15,5 0 4-15,-1-2 2 16,2-1 7-16,-4 0 12 16,2 3 9-16,-2 0 0 15,3 0-7-15,-3 0 0 16,0 0 0-16,1 0-8 15,-3 11-6-15,0 18-7 0,0 12-3 16,0 8-3 0,0 8 1-16,-9 0-4 0,-2 2 1 15,-2-5 0-15,2-4-2 16,5-11-1-16,-2-6-26 16,1-11-30-16,7-9-47 15,0-9-88-15,0-4-139 16</inkml:trace>
  <inkml:trace contextRef="#ctx0" brushRef="#br0" timeOffset="-152798.25">25032 12010 434 0,'-7'0'59'15,"7"0"-4"-15,0 0 1 16,0 0-44-16,0 0-9 16,0 0 8-16,0 0 3 15,0 0 21-15,0 0-24 16,-23 6-7-16,-3 10 0 16,-6 5-1-16,-2-1-1 15,-1 4-1-15,-1-4 1 16,-2 1-6-16,4-5 6 15,8-1-5-15,13-7 4 16,6-2-2-16,7-3 1 0,0-3-2 16,0 0-2-16,0 0 2 15,0 1-6-15,0 6 12 16,5 3 0-16,12 9 3 16,7 4-3-16,3 8-1 15,1 4-3-15,6 3-8 16,-4-3-44-16,5-5-99 15,11-1-156-15</inkml:trace>
  <inkml:trace contextRef="#ctx0" brushRef="#br0" timeOffset="-150916.4">25517 12144 354 0,'-30'-2'248'0,"16"2"-217"15,7-8 58-15,7 6-58 16,0-2-29-16,21-1 5 16,18-1 1-16,14 0-6 15,4 2-2-15,-2 0 3 16,-4 4-17-16,-7 0-26 15,-10 0-32-15,-6 6-51 16,-9 13-43-16</inkml:trace>
  <inkml:trace contextRef="#ctx0" brushRef="#br0" timeOffset="-150743.28">25572 12262 465 0,'-25'0'107'0,"18"0"-30"15,4 0 4-15,3 0-62 16,0 0-19-16,26 0-3 16,20 0 5-16,16 0-27 15,12-4-29-15,11-2-77 16,7 6-146-16</inkml:trace>
  <inkml:trace contextRef="#ctx0" brushRef="#br0" timeOffset="-150121.37">27207 12109 371 0,'-2'0'174'0,"2"-2"-114"16,-2-2 14-16,2-7-27 15,0 5-32-15,2 6 3 16,-2 0 3-16,0 0 3 16,0 0 6-16,0 0-17 0,-20 4-10 15,-10 20 0-15,-6 8-4 16,-4 5 2-16,5 1-2 16,8-10 2-16,20-9-3 15,7-8-2-15,2-5 2 16,26 3 1-16,-3 1-2 15,14-2-3-15,2-6 1 16,8-2-14-16,2 0-11 16,-8 0-21-16,-13 2-31 15,-15 2-24-15,-9-2-15 0,-6-2-58 16</inkml:trace>
  <inkml:trace contextRef="#ctx0" brushRef="#br0" timeOffset="-149899.55">27217 12243 157 0,'-6'-31'126'15,"0"1"-39"-15,2-6 3 16,4 1-29-16,0 6-10 16,0 6-7-16,10 8-9 15,-4 10-2-15,-3 5 0 16,-1 0-3-16,2 5 1 16,-4 31-10-16,0 12-13 15,0 14-4-15,-4 4-1 16,-11 0-5-16,2 1-3 15,2-10-23-15,1-9-23 16,8-13-53-16,2-12-77 0,0-11-113 16</inkml:trace>
  <inkml:trace contextRef="#ctx0" brushRef="#br0" timeOffset="-149657.15">26955 12150 576 0,'-37'-8'18'0,"16"-6"92"15,16 5-57-15,5 5-32 16,0 0-16-16,7-2-1 0,29-7 4 16,18 3 0-1,10-3-5-15,13 8 3 0,6 2-8 16,-5 3 0-16,-2 0-6 15,-9 0-40-15,-20 0-68 16,-15 8-42-16,-11-1-89 16</inkml:trace>
  <inkml:trace contextRef="#ctx0" brushRef="#br0" timeOffset="-149216.21">27038 11576 342 0,'-24'-4'224'0,"18"3"-184"15,1-2 31-15,5-3-44 16,24 3-15-16,8-2-6 16,9 0-5-16,10 4-5 15,-4 1-12-15,-2 0-31 16,-11 0-32-16,-6 0-32 15,-10 0 22-15,-8 0 6 16,-10 0 34-16,0 0 2 16,0 0 7-16,-19 0 37 15,-2 0 1-15,3-2 11 16,1 0 36-16,8-3 59 16,5 3-40-16,2 0 11 0,2 2 1 15,0 0-11-15,0 0-15 16,0 0 2-16,0 0-16 15,-10 4-20-15,-8 24-14 16,-7 6 0-16,-5 16-2 16,-3 13 3-16,-3-4-13 15,-4 1-31-15,1-17-30 16,11-15 3-16,17-16-10 16,11-12-33-16,0-12-112 15</inkml:trace>
  <inkml:trace contextRef="#ctx0" brushRef="#br0" timeOffset="-149026.09">27220 11596 194 0,'25'-17'130'16,"-12"5"-19"-16,-1 7-24 15,-5 5-12-15,-7 0-6 16,0 0-13-16,0 5-14 16,0 17-29-16,0 22 5 15,0 8-6-15,-2 1-6 16,2 5-4-16,0-6-2 15,13-4-12-15,11-12-40 16,12-19-39-16,15-15-99 16,11-2-258-16</inkml:trace>
  <inkml:trace contextRef="#ctx0" brushRef="#br0" timeOffset="-148545.71">27795 11672 583 0,'-5'0'64'15,"5"0"-4"-15,2 0-2 16,26 0-40-16,9 0-6 16,18 0-9-16,14 8-2 0,9-3-1 15,-2-1-21-15,0-4-16 16,-14 2-56-16,-15 0-41 15,-17 2 6-15,-19 4-107 16</inkml:trace>
  <inkml:trace contextRef="#ctx0" brushRef="#br0" timeOffset="-148147.78">27864 11730 150 0,'-17'-7'259'0,"8"-1"-216"0,0 0 42 16,9 2-21-16,0 2-42 16,0 0-7-16,0 4-3 15,0 0-4-15,0 0 10 16,0 0 5-16,0 0 0 16,0 0 0-16,0 0-5 15,-9 18-15-15,-9 19-3 16,-8 18 0-16,-4 15 0 15,3 17 2-15,-1 10-5 16,2 7 6-16,9-7 1 16,2-8 5-16,11-14 3 15,4-19-5-15,0-17-4 16,0-21-1-16,0-7 4 0,0-11-2 16,0 0 10-1,0-17-6-15,-7-22-5 0,-12-15-4 16,-11-2-8-16,0 3-16 15,0 8-9-15,1 9-22 16,8 6-54-16,9 4-84 16,10 7-208-16</inkml:trace>
  <inkml:trace contextRef="#ctx0" brushRef="#br0" timeOffset="-147415.33">27926 11935 372 0,'7'-10'97'16,"4"3"-4"-16,-9-3-19 15,3 6-37-15,0 2-16 16,-3 2-4-16,0 0 2 16,1 0 8-16,-3 0-6 0,0 27-4 15,0 10-11-15,-21 14 0 16,-5 12-4-16,-4 7-1 15,-2 7-1-15,0 0-2 16,5-11-6-16,10-17-15 16,11-15-10-16,6-20-34 15,0-14-23-15,13-2-17 16,10-33 35-16,1-13-6 16,-2-12-8-16,-1-2 57 15,2-2 32-15,3 0 34 16,-4 8 12-16,-1 4 4 15,0 11-9-15,-5 9 12 0,-2 7-15 16,-1 7 5-16,-4 6 1 16,-1 3-19-16,-4 7-2 15,-4 2-2-15,3 0 4 16,-1 0-8-16,2 2 12 16,1 23-14-16,-3 10-7 15,0 11-5-15,-2 5 2 16,3 3 1-16,-3-2 4 15,5 0 7-15,-3-2-1 16,0-8-2-16,3-3-8 16,-1-11-4-16,3-11-3 15,3-6-1-15,-4-7 0 16,1-4-2-16,2 0 0 0,5 0 4 16,7-27 7-1,4-21-13-15,5-21-6 0,-2-9-23 16,-3-1-20-16,-4 4-32 15,-3 4-62-15,-2 14-83 16</inkml:trace>
  <inkml:trace contextRef="#ctx0" brushRef="#br0" timeOffset="-146483.16">26626 11630 299 0,'-3'0'138'16,"3"0"-76"-16,0-1 26 15,0 1-48-15,0 0-24 16,0 0-7-16,0 0 10 16,8 0 9-16,1 0-7 15,-3 0 2-15,-1 0 1 16,2 10 8-16,-7 29-16 15,0 17-4-15,0 17-7 16,-2 11-1-16,-12 12-2 16,0 5 1-16,0 1-3 15,1-5 1-15,3-8 1 16,5-14-4-16,5-14 4 0,0-14-5 16,0-17 7-1,0-9-7-15,0-13 5 0,0-4 1 16,0-4 2-16,0 0 1 15,0 0 3-15,0 0 1 16,0 0-3-16,0 0 2 16,0 0-5-16,0 0 0 15,0 0-3-15,0 0 0 16,0 0-1-16,0 0 1 16,3 0-1-16,2 0-1 15,2 0 1-15,2 0 1 16,7 0 8-16,4 7-8 0,6-1 4 15,6 3 0 1,0 2-5-16,-2-2 1 0,-5 1-2 16,-3-4-5-16,-5-2-28 15,9-4-50-15,2 0-110 16,8 0-379-16</inkml:trace>
  <inkml:trace contextRef="#ctx0" brushRef="#br0" timeOffset="-145666.41">28828 11852 595 0,'-35'-23'28'16,"26"5"46"-16,9-5-3 15,0 8-43-15,0 7-18 16,0 7 4-16,0 1-12 16,0 0-1-16,0 0 1 15,0 0 6-15,0 14 0 16,0 15-3-16,0 16 3 0,-7 13-4 16,-2 11-1-1,0 7-3-15,-3 5 7 0,0 4-4 16,1-1-3-16,-1 1 4 15,3-4-2-15,5-8-1 16,4-13-1-16,0-10 3 16,0-13-6-16,0-13 3 15,2-9-1-15,0-9 2 16,-2-3-2-16,0-2-1 16,0-1 4-16,0 0-1 15,0 0-1-15,0 0-1 16,0 0 4-16,0 3-4 15,0-3 2-15,3 1 1 16,-3-1 3-16,0 0-1 0,0 0 1 16,0 0 2-16,0 0 1 15,0 0 5-15,-7 0-3 16,-14-10-7-16,-9-2-2 16,-13-5 3-16,-11 3-5 15,-10 1 0-15,-7 5-9 16,-5 2-23-16,2 1-56 15,19 1-90-15,29 3-336 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226.01904" units="1/cm"/>
          <inkml:channelProperty channel="Y" name="resolution" value="3561.6303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7-25T17:31:16.9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21633 1428 533 0,'-46'7'17'16,"10"-7"-6"-16,19 0-3 15,10 2-8-15,3-2-33 16,4 0-38-16,0 2 8 16,0 4 13-16,0 2 31 15,2 7 21-15,9 0 2 16,1-1 12-16,4 2 8 15,5-1-7-15,2-1 4 16,0-1-9-16,-2-3-9 0,0 1 1 16,-10 1 3-16,-2-6 8 15,-4 5 14-15,-5 1 4 16,0 1 1-16,0 5-13 16,0 3-6-16,-16 4-1 15,-3-3-7-15,-4 3-2 16,0-2-4-16,0-4 1 15,0-3-2-15,3-6-3 16,-4-4-16-16,3-3-23 16,1-3-48-16,10 0-3 15,10-6-162-15</inkml:trace>
  <inkml:trace contextRef="#ctx0" brushRef="#br0" timeOffset="466.68">21868 1458 426 0,'-14'-21'39'0,"0"9"0"16,14 12 8-16,0 0-39 16,0 0-3-16,5 0-4 15,9 0 2-15,-1 0-1 16,2 0 1-16,-4 0-1 16,0 0 7-16,-1 0-1 15,-4 0 2-15,1 0 3 16,-2 0-5-16,-3 1-2 15,3 4-3-15,-5-1 2 16,0 2-2-16,0 2 1 16,0 5-1-16,0 1-1 15,-7 7-1-15,-9 3 1 0,-1 6 0 16,4 7-2-16,1 2 0 16,5 3-1-16,7-5 0 15,0-8-4-15,0-12-22 16,17-13-22-16,11-4 2 15,8-15-25-15,7-24-21 16,2-13-121-16</inkml:trace>
  <inkml:trace contextRef="#ctx0" brushRef="#br0" timeOffset="637.51">22151 1130 12 0,'2'-10'116'16,"0"2"-11"-1,-2-5-8-15,0 3-41 16,0-1-4-16,0 10 1 0,0 1-10 16,0 0-13-16,0 8-14 15,2 17-21-15,-2 10-28 16,0 15-101-16</inkml:trace>
  <inkml:trace contextRef="#ctx0" brushRef="#br0" timeOffset="1082.92">22266 1538 573 0,'-17'0'46'15,"4"0"-25"-15,11 0 28 0,0 0-40 16,-3 11-9-16,1 7 0 15,-6 7 2-15,-1 8-3 16,-6 2 2-16,1-1 0 16,2-3-1-16,3-7 1 15,6-7-1-15,-1-7 0 16,6-3 0-16,0-7-2 16,0 0-20-16,0-13 10 15,13-22 6-15,17-9-9 16,7-9 0-16,-1-1 4 0,6 6 11 15,-3 4-1 1,0 7 2-16,-7 8 0 0,-6 9 6 16,-5 9-1-16,-12 7 4 15,-5 4 5-15,1 0 1 16,-5 8-3-16,0 19-4 16,0 11-3-16,0 10-5 15,-16 11-1-15,-3 5-6 16,4 3-22-16,2-7-24 15,9-9-84-15,4-7-118 16</inkml:trace>
  <inkml:trace contextRef="#ctx0" brushRef="#br0" timeOffset="1502.55">22936 1521 548 0,'-15'-6'50'0,"-2"6"13"15,4 0-24-15,0 9-36 16,-1 16 1-16,0 2-4 16,8-1 1-16,1-7 0 15,5-2 1-15,0-9-1 0,0-2 5 16,9-6-1-16,12 0 1 15,6-2 0-15,1-21-2 16,4-8-2-16,0-5-1 16,-7 2-1-16,1-5 2 15,-10 1-3-15,-4 3 2 16,-8 6 1-16,-4 2 2 16,0 4 6-16,0 9 11 15,-4 6 9-15,-10 5-9 16,-7 3-9-16,-7 0-10 15,-6 7-3-15,-5 15-2 16,-1 12-5-16,8-1-21 16,5-6-17-16,4-1-55 15,13-1-84-15,10 0-143 16</inkml:trace>
  <inkml:trace contextRef="#ctx0" brushRef="#br0" timeOffset="2018.37">23587 1487 368 0,'-17'-4'254'0,"6"-7"-229"15,2 7 58-15,9 4-65 16,16-6-17-16,35 2-1 16,13-12 2-16,2 2-39 15,-3 0-35-15,-15 2-60 16,-9 12-32-16,-7 0-135 16</inkml:trace>
  <inkml:trace contextRef="#ctx0" brushRef="#br0" timeOffset="2199.38">23602 1621 346 0,'-26'0'85'15,"7"0"40"-15,16-4-50 16,3 4-37-16,0 0-27 16,14-2-9-16,28-3 0 15,15-3-3-15,10-2-38 16,4 2-48-16,2 1-95 15</inkml:trace>
  <inkml:trace contextRef="#ctx0" brushRef="#br0" timeOffset="2550.44">24249 1449 543 0,'-7'-10'84'0,"-4"2"-24"16,4 8 10-16,4 0-59 16,1 2-11-16,0 14-1 15,2 7-3-15,-3 4-4 16,3-2 4-16,0-3 1 16,0-5 2-16,12-4-2 15,9-7 2-15,8-6 2 16,1 0-2-16,5-9-5 0,-3-20-1 15,0-8-5-15,-6 0 2 16,-8 2 6-16,-9 6 7 16,-9 3 0-16,0 6 13 15,-2 6 5-15,-19 3-4 16,-3 7-9-16,-9 4-7 16,-2 0-5-16,-4 0-15 15,5 6-55-15,20 11-142 16</inkml:trace>
  <inkml:trace contextRef="#ctx0" brushRef="#br0" timeOffset="3132.78">26004 1189 483 0,'2'-9'234'15,"-2"5"-195"-15,-8 4 65 16,-10 0-68-16,6 0-26 16,-4-2-6-16,-3 2-1 15,-9 0-4-15,-1 0-1 16,-4 0-1-16,3 0-1 15,13 10-1-15,7-2-2 16,7 5 2-16,3-1-4 16,0 7 6-16,9 2 1 15,12-1-1-15,7 1-2 16,-2 0 2-16,-1-5 3 0,-5 5-2 16,-5 0 5-16,-7-3-5 15,-8 12 2-15,0 0 1 16,-6 2 0-16,-15-2 3 15,-3-5-3-15,2-7-6 16,1-11-11-16,0-5-16 16,3-2-39-16,4 0-36 15,7-9-80-15,7-11-66 16</inkml:trace>
  <inkml:trace contextRef="#ctx0" brushRef="#br0" timeOffset="3482.6">25995 1215 309 0,'15'-23'101'0,"-4"7"-16"0,-2 5 4 16,7 3-48-16,-2 4-12 15,4-2-14-15,6 1-5 16,2 4-6-16,4-1-1 16,3 2 0-16,-4 0-2 15,-1 0 2-15,-5 0-3 16,-2 0 2-16,-7 0 1 15,-5 3-1-15,-6 2 4 16,-1-3 3-16,-2 0 2 16,0 2 1-16,0 4 0 15,-10 7-5-15,-12 6-3 16,-3 6-2-16,-3 2-1 16,5 4 1-16,2-2-2 0,5 0 1 15,7-11 0-15,7-10-2 16,2-5-7-16,0-5-6 15,0 0-5-15,6 0-1 16,12-16-35-16,1-16-66 16,4-1-56-16</inkml:trace>
  <inkml:trace contextRef="#ctx0" brushRef="#br0" timeOffset="3707.68">26492 915 158 0,'0'-6'474'15,"0"2"-444"-15,0-3 64 16,0 7-47-16,0 0-42 16,0 0-7-16,0 0-1 15,0 3-25-15,0 11 0 16,-7 11-11-16,-9 8-46 15,-9 10-54-15,-5 11-111 16</inkml:trace>
  <inkml:trace contextRef="#ctx0" brushRef="#br0" timeOffset="4116.12">26474 1313 194 0,'0'4'453'15,"0"3"-417"-15,-7 0 68 16,-5 16-59-16,4-3-39 16,-2 9-2-16,-4 7 0 15,-2 3-4-15,0 4 1 16,0-5-1-16,4-7 0 16,10-8 1-16,2-13 1 15,0-8-2-15,0-2-5 16,16-8 6-16,17-32-3 0,4-9-11 15,4-7 1 1,-5 2 5-16,1 9 1 0,1 3 5 16,-9 9 1-16,-6 9-1 15,-4 12 1-15,-6 5 1 16,-3 7 0-16,-4 0 1 16,-3 4 4-16,-3 25-1 15,0 10-1-15,-9 15-2 16,-14 2-2-16,1-1-6 15,5 4-9-15,0-14-22 16,4-11-49-16,6-10-100 16,7-3-164-16</inkml:trace>
  <inkml:trace contextRef="#ctx0" brushRef="#br0" timeOffset="5861.89">28324 1331 557 0,'0'0'198'0,"0"0"-194"15,0 2 60-15,13 9-39 16,22-9-21-16,9 6-6 15,-1-4-9-15,-4-2-25 0,-7 0-29 16,-6 2-54-16,-10 3-77 16,-9 7-203-16</inkml:trace>
  <inkml:trace contextRef="#ctx0" brushRef="#br0" timeOffset="6032.89">28254 1512 514 0,'0'0'126'0,"0"0"-84"16,12 0 43-16,21 1-56 15,12 3-26-15,10-4-2 0,1 0-36 16,-7 0-57-16,3-5-129 16</inkml:trace>
  <inkml:trace contextRef="#ctx0" brushRef="#br0" timeOffset="6708.23">29129 1569 423 0,'7'-2'228'0,"7"0"-223"16,2 2 53-16,20 0-15 16,13-2-38-16,7-1-1 15,3 3-3-15,-6-3-6 16,-9 1-28-16,-5-2-50 15,-12-5-48-15,-9 3-16 16</inkml:trace>
  <inkml:trace contextRef="#ctx0" brushRef="#br0" timeOffset="7096.14">29127 1584 419 0,'-7'-13'145'16,"2"2"-95"-16,0 10 40 15,3-1-37-15,2 2-43 16,0 0-5-16,0 0-3 16,-4 6-3-16,-3 17 1 15,-5 12 2-15,-6 8-4 16,-5 7 4-16,-5 2-3 0,3 2 3 15,0-7-1 1,8-5-1-16,6-7 4 0,4-10 3 16,2-6-1-16,3-9-4 15,2-6 1-15,0-4-1 16,0 0-1-16,-4 0 0 16,-3 0 2-16,-2 0-7 15,-8-14-3-15,-1-3-7 16,-2-2-6-16,-4-1-15 15,3 1-19-15,1 0-17 16,4 3-72-16,7 5-44 16</inkml:trace>
  <inkml:trace contextRef="#ctx0" brushRef="#br0" timeOffset="7455.28">29209 1698 207 0,'5'0'305'16,"0"0"-272"-16,2 0 41 16,4 0-17-16,3 12-47 15,6 1-6-15,-1 1-1 16,0-2-3-16,-6 3 0 16,-6-1 0-16,-7 0 1 15,0 2 2-15,0 0 0 16,-20 1 3-16,-10 1-3 15,-5-1-1-15,0 1-1 0,3-5-1 16,5-5-1-16,11 0 3 16,7-5-1-16,9-2 0 15,0-1 7-15,0 3-3 16,4-1-4-16,19 2 3 16,10 2 0-16,5-2-4 15,3-2-7-15,-1-2-22 16,-8 0-30-16,-11 0-49 15,-3-2-30-15,-9-6-191 16</inkml:trace>
  <inkml:trace contextRef="#ctx0" brushRef="#br0" timeOffset="7715.02">29053 1341 614 0,'0'-8'39'15,"0"-1"-10"-15,0 2 57 16,21-2-53-16,20 5-19 16,16 2-6-16,15 2-6 15,2 0 2-15,-1 2-7 0,1 13-9 16,-12-3-25-16,-10-2-47 15,-12-5-74 1,-14-1-85-16</inkml:trace>
  <inkml:trace contextRef="#ctx0" brushRef="#br0" timeOffset="7936.85">29467 959 416 0,'-4'-5'209'0,"4"3"-191"0,-2 2 66 15,2 0-38 1,0 0-44-16,-3 21 1 0,-6 14 2 16,-5 15-1-16,-2 10-13 15,-4 2-20-15,-1-6-93 16,12 0-155-16</inkml:trace>
  <inkml:trace contextRef="#ctx0" brushRef="#br0" timeOffset="8784.02">30632 1710 380 0,'13'-12'143'15,"-11"-13"-111"-15,-2 4 43 16,0 11-1-16,0-5-46 16,0 7-7-16,0-1 0 15,-2 6 4-15,-9 1-7 16,-6 2 3-16,-8 0-11 15,-7 0-9-15,-9 2 3 16,0 16-2-16,5 1-2 16,12-1-2-16,9 1 3 15,13-2-11-15,2 1 1 16,5 5 2-16,20 2 5 0,5-2 1 16,0-5-6-16,0-1 9 15,-7-5-1-15,-5-1-1 16,-6-3 0-16,-7-1 5 15,-5 0 0-15,0 4 8 16,0 5-4-16,-22 5-6 16,-1 2-4-16,-7-2-5 15,6-5-7-15,1-8-11 16,2-3-19-16,3-5-42 16,6 0-68-16,12 0-36 15</inkml:trace>
  <inkml:trace contextRef="#ctx0" brushRef="#br0" timeOffset="9150.17">30756 1669 277 0,'2'-9'243'0,"0"3"-173"15,-2 2 0-15,0 4-17 16,5 0-46-16,14 0-7 15,5 0 3-15,12-4-4 16,2 2 1-16,-3 2-6 16,-10-2 1-16,-7 2 2 15,-6 0-1-15,-5 0 3 0,-7 0 1 16,0 0 6-16,0 0-2 16,0 0-3-16,0 12 1 15,-2 3-2-15,-13 5 0 16,-3-1 1-16,0 4 0 15,0 2-2-15,1 0 2 16,4 2-2-16,3-1-3 16,8-5-16-16,2-6-20 15,0-5-6-15,4-8-23 16,17-2-19-16,5 0-17 16,-1-8-134-16</inkml:trace>
  <inkml:trace contextRef="#ctx0" brushRef="#br0" timeOffset="9309.02">31149 1341 198 0,'12'-33'177'16,"-3"14"-77"-16,-9 11 26 15,0 7-41-15,0 1-47 16,0 0-20-16,0 14-14 16,-7 13-6-16,-4 2-27 15,-12 12-57-15,4 5-117 16,1 8-163-16</inkml:trace>
  <inkml:trace contextRef="#ctx0" brushRef="#br0" timeOffset="9667.83">31154 1680 490 0,'2'0'74'16,"-2"0"-4"-16,2 3 30 15,-2 9-67-15,0 5-18 16,0 4 1-16,-4 2-10 15,-13 4-3-15,2-1-2 16,-2-2-1-16,6-8-2 16,6-8 3-16,2-8-1 15,3 0-7-15,0 0-8 16,0-19-6-16,24-14 5 16,3-10-10-16,8 0 2 15,-3 4 19-15,0 9 6 16,-6 7 2-16,-3 9 11 0,-5 8-3 15,-4 4 6-15,-7 2-2 16,-3 0 4-16,-4 5 3 16,0 19-9-16,0 9-5 15,0 10-5-15,-15 9-3 16,-6 6-6-16,0 0-17 16,7-6-29-16,3-5-75 15,11-1-107-15</inkml:trace>
  <inkml:trace contextRef="#ctx0" brushRef="#br0" timeOffset="11130.1">32571 1799 615 0,'0'0'35'16,"0"0"49"-16,0 0-19 15,11 0-54-15,24 0-1 0,6 6-7 16,3 1-1-16,-1-1-2 16,-6-2-27-16,-7 0-33 15,-11 0-68-15,-6 3-82 16</inkml:trace>
  <inkml:trace contextRef="#ctx0" brushRef="#br0" timeOffset="11299.71">32539 1944 340 0,'-3'0'235'0,"3"0"-200"15,-9 0 70-15,7 0-64 0,2 0-37 16,0 7-15-16,30 1-1 16,11-4-44-16,12 2-87 15,5 5-108-15</inkml:trace>
  <inkml:trace contextRef="#ctx0" brushRef="#br0" timeOffset="11599.61">33257 1695 530 0,'6'-18'57'0,"1"1"-20"16,-3 7 57-16,6-1-62 15,-5 7-16-15,-3 4 8 16,2 0-6-16,-1 3 2 16,-3 26 16-16,0 20-11 15,-9 22-7-15,-30 20-10 16,-8 14-6-16,-4 4-17 15,-3-2-56-15,10-4-118 16,5 3-366-16</inkml:trace>
  <inkml:trace contextRef="#ctx0" brushRef="#br0" timeOffset="32090.87">27275 1449 342 0,'4'-35'90'15,"-4"18"-8"-15,0 5-2 16,0 12-30-16,0-4-24 16,7-8 2-16,4 3-9 15,-1 3-5-15,-5-1 3 16,-3 6-4-16,0 1 3 16,-2 0 1-16,0 0-4 15,0 0 1-15,0 0 0 16,0 0 2-16,-17 20-13 15,-9 6-3-15,-4 4 0 16,2-5-1-16,11-7-2 16,9-11 0-16,5-3 0 15,3-2-3-15,0-2 0 16,0 0-3-16,3 2 4 0,18-2 5 16,9 0 1-16,8 0-1 15,-1 0 0-15,-3 0-10 16,-8-2-16-16,-5-6-22 15,-10 0-41-15,0 4-56 16,-1 4-23-16</inkml:trace>
  <inkml:trace contextRef="#ctx0" brushRef="#br0" timeOffset="32350.14">27449 1285 435 0,'0'-14'118'16,"-11"5"-60"-16,-3 9 8 16,9 0-29-16,5 0-30 15,0 0-4-15,0 0-3 16,0 1 5-16,0 7 3 16,-6 13-1-16,-10 17-4 15,-12 13-1-15,-2 10 0 16,3 4-4-16,8-9-11 15,10-6-44-15,4-13-64 16,5-2-48-16,7-12-200 16</inkml:trace>
  <inkml:trace contextRef="#ctx0" brushRef="#br0" timeOffset="32616.88">27119 1142 403 0,'-13'-20'61'16,"5"3"1"-16,1 15 1 16,7 2-42-16,0 0-9 15,0 0 9-15,24 0 3 16,16 0-11-16,12-2 0 0,6 0-9 15,0 2-3-15,2 0-1 16,-9-2-19-16,-8-6-54 16,-4 4-97-16,-2 4-116 15</inkml:trace>
  <inkml:trace contextRef="#ctx0" brushRef="#br0" timeOffset="32842.44">27320 652 394 0,'-11'-21'98'0,"1"9"-67"16,-1 6 13-16,11 6-15 15,0 0-20-15,24-7-6 16,12-5-2-16,1 3-9 15,-5 1-45-15,-4 7-60 16,2 1-58-16</inkml:trace>
  <inkml:trace contextRef="#ctx0" brushRef="#br0" timeOffset="33065.53">27445 569 378 0,'-14'-13'80'0,"2"3"-12"16,3 3 2-16,5 7-35 16,4 0-23-16,-2 0-7 15,-3 0 0-15,-7 12-3 16,-8 14-3-16,-10 20 1 16,-10 10-5-16,1 2-14 15,3-4-14-15,10-13-48 16,13-8-25-16,13-10-43 15</inkml:trace>
  <inkml:trace contextRef="#ctx0" brushRef="#br0" timeOffset="33267.49">27487 669 371 0,'-3'-11'72'15,"-11"0"-3"-15,-2-1 24 16,13 10-51-16,-6 2-27 15,-2 17-8-15,-5 14-1 16,5 4-1-16,4 2-6 16,7-3 2-16,0-1-3 15,20 2-14-15,12 2-30 16,15-2-68-16,17 1-38 16</inkml:trace>
  <inkml:trace contextRef="#ctx0" brushRef="#br0" timeOffset="34333.06">31812 1764 502 0,'0'-11'87'0,"2"7"-57"15,-2 4 52-15,0 0-57 16,2 0-23-16,12 0 1 16,9 0-3-16,-2 0 0 15,0 3 1-15,-3 7-2 16,-6 3-2-16,-6 4 2 16,-6 4-6-16,0 7 3 15,0-2 4-15,-16 3-1 16,-10 1 4-16,2-5-3 15,-4-9 1-15,5-2-3 16,0-6 2-16,3-3-3 16,3-1 2-16,6-2-1 0,6 0 1 15,5-2-8-15,0 0 4 16,3 0 2-16,17 2 3 16,10 2 0-16,0 0-3 15,2 3-26-15,-5-3-26 16,-3-2-51-16,-3-2-17 15,-6 6-185-15</inkml:trace>
  <inkml:trace contextRef="#ctx0" brushRef="#br0" timeOffset="34580.23">31731 1526 483 0,'-7'-2'124'15,"7"2"-106"-15,0 0 56 16,0 0-47-16,26 2-20 16,21 8 11-16,15 3-13 15,4-3-2-15,-4-6-8 16,-8 0-25-16,-7-4-51 15,-8 0-70-15,-7 0-97 16</inkml:trace>
  <inkml:trace contextRef="#ctx0" brushRef="#br0" timeOffset="34862.04">31842 1052 352 0,'-3'-15'144'0,"3"2"-125"16,0 4 35-16,9 0 9 15,23 7-47-15,13-2-1 16,2 4-10-16,4 0-3 0,-5 0-10 15,-6 0-13-15,-10 6-22 16,-15 4-64-16,-6 4-32 16,-1 0-194-16</inkml:trace>
  <inkml:trace contextRef="#ctx0" brushRef="#br0" timeOffset="35098.49">32067 1033 470 0,'0'-3'71'16,"0"-8"3"-16,-5 11 13 15,1 0-58-15,-3 0-18 16,-5 1-5-16,-6 16-4 0,-7 6 1 16,-7 6-2-16,-3 2-2 15,1 2-11-15,2-4-9 16,6-4-14-16,7-11-21 15,6-3-44-15,5-3-35 16,8-2-116-16</inkml:trace>
  <inkml:trace contextRef="#ctx0" brushRef="#br0" timeOffset="35285.92">32019 1133 24 0,'11'-11'385'0,"-4"7"-281"16,-7 0-4-1,0 4-1-15,0 0-55 0,0 0-27 16,0 0-7-16,-2 6-5 16,-5 15-4-16,2 12 0 15,-1 12 1-15,6 9-6 16,0-3-6-16,0 2-24 16,0-8-69-16,18 5-113 15</inkml:trace>
  <inkml:trace contextRef="#ctx0" brushRef="#br0" timeOffset="37865.76">21728 2567 334 0,'2'-22'69'15,"-2"-3"-6"-15,-10 14 8 16,6 9-30-16,2 0-18 15,2-5 1-15,0-9-3 16,0 4-4-16,0 2 2 16,0-1-1-16,0 3-2 15,0-1-3-15,-5 2-4 16,1 0 0-16,-3 1-2 16,-5 0-2-16,-4 2 0 0,-7 0 1 15,-5 4-6 1,-6 0 1-16,-5 0 1 0,-3 18-2 15,3 17-1 1,0 15 0-16,9 9 2 0,5 14-2 16,8 0-1-16,13-6-5 15,4-16 2-15,0-16 0 16,17-10 0-16,15-14 3 16,9-11 1-16,10 0 0 15,6-25 1-15,10-17-5 16,0-16-9-16,-3-8-7 15,-9-8-2-15,-9 1 7 16,-9 15 8-16,-19 16 5 16,-18 22 4-16,0 15 0 15,-6 5 8-15,-11 0 0 0,6 9-1 16,0 1 2-16,-1 3-8 16,-4 10-2-16,2 6 1 15,0 8-2-15,5 3 2 16,7-2-1-16,2 4 0 15,0-9 1-15,16-4-1 16,9-11 1-16,5-7 0 16,2-5 1-16,0-6-1 15,-2 0 2-15,-6-2-3 16,-4-17 3-16,-6-3-2 16,-5-4-2-16,-7-2 1 15,-2 3 1-15,0 7 1 0,-4 4-3 16,-17 3 3-16,-9 2-2 15,0-1 0-15,2 6-10 16,-1 4-29-16,1 0-74 16,12 6-67-16</inkml:trace>
  <inkml:trace contextRef="#ctx0" brushRef="#br0" timeOffset="38316.14">22454 2482 94 0,'-15'-26'258'15,"1"2"-209"-15,-10 4 28 16,11 7-16-16,6 12-39 15,-5-2 11-15,-3-1-8 16,-4 4-5-16,-9 0-13 16,-6 0-5-16,-3 21 1 15,-4 4 0-15,3 4-1 16,8 4-3-16,10-4 3 16,11-2-2-16,9-4-3 0,0-3 2 15,12 1 1 1,17-5 0-16,6-3-1 0,4-2 0 15,-3-3-2-15,-4-4 5 16,-8-2-3-16,-12 0 1 16,-8 4 0-1,-4 5 3-15,0 5 6 0,-6 4-5 16,-18 5 0-16,-3-1-2 16,-1-6-3-16,-2-7-12 15,2-5-17-15,3-6-62 16,7 4-42-16,16 2-143 15</inkml:trace>
  <inkml:trace contextRef="#ctx0" brushRef="#br0" timeOffset="38866.12">22742 2609 146 0,'0'-15'215'0,"0"3"-136"16,-7 4 6-16,-2 5-22 15,5 3-41-15,-1 0 2 16,3 0-5-16,-8 11-14 16,1 9-2-16,-2 5-2 15,-1 7 1-15,10-2-3 16,2 0 2-16,0-10 2 16,0-1-2-16,12-7 2 15,10-5 1-15,6-7 1 16,6 0 0-16,3-15 0 15,0-19-2-15,2-5-3 16,-4-6 0-16,-8-3 0 16,-1 7 2-16,-15 3-3 0,-4 8 8 15,-7 7 5 1,0 2-3-16,-5 5 1 0,-13 5-4 16,-5 5-3-16,-2 6-2 15,-5 0-1-15,-2 0-4 16,-3 13 0-16,5 7-6 15,3 3-21-15,3-2-20 16,6 4-56-16,9 1-28 16,9-1-120-16</inkml:trace>
  <inkml:trace contextRef="#ctx0" brushRef="#br0" timeOffset="39190.17">23437 2524 247 0,'-21'-21'329'16,"3"7"-306"-16,-7 1 79 16,16 13-60-16,9 0-33 15,0 0-8-15,6 0-2 0,29 0 3 16,8 0-1-16,15 0-2 16,-1 2-3-16,-1 2-43 15,-8 1-57-15,-4 1-45 16,-5 14-92-16</inkml:trace>
  <inkml:trace contextRef="#ctx0" brushRef="#br0" timeOffset="39349.83">23476 2655 420 0,'-16'-13'89'15,"4"4"-11"-15,8 3-4 0,4 6-61 16,0 0-12-16,30 0 1 15,18-1-2-15,10-4-62 16,4 1-63-16,9 4-110 16</inkml:trace>
  <inkml:trace contextRef="#ctx0" brushRef="#br0" timeOffset="39581.37">24199 2408 474 0,'-5'-21'71'0,"-11"5"5"16,2 16 3-16,7 0-47 15,4 0-20-15,3 0-3 16,0 0-7-16,0 0-1 16,0 27 0-16,-6 16-1 15,-3 19 0-15,-5 15 0 16,5 2-16-16,9-3-28 15,0-10-35-15,4-4-130 16</inkml:trace>
  <inkml:trace contextRef="#ctx0" brushRef="#br0" timeOffset="40617.96">26483 2302 568 0,'-19'-14'10'0,"4"-11"61"15,13 10-2-15,-5 10-40 16,1-5-12-16,2 3 8 16,0 1-5-16,-3-1-6 15,-7 1-5-15,-2 0 4 16,-10 4-2-16,-8 2-4 15,-9 0-9-15,-8 16 1 16,-9 22 0-16,-4 15-4 0,6 14-4 16,7 5 1-1,17-1 4-15,22-13 2 0,12-13-4 16,9-12-1-16,30-10-6 16,14-11 5-16,7-12-8 15,2 0-5-15,3-23-18 16,-5-15-14-16,-5-8 15 15,-12 2 17-15,-15 7 10 16,-9 8 11-16,-13 10 1 16,-6 7 0-16,0 4 5 15,0 5 1-15,0 3 2 16,-8 0-8-16,-13 23-2 16,-7 15 3-16,0 5 1 15,8 1 9-15,6-7 0 16,12-8 0-16,2-8 5 0,4-9-6 15,21-6-6-15,5-6-1 16,7 0-2-16,0-17-1 16,5-14-3-16,-3-4-6 15,-3-6 4-15,-4-3-2 16,-8 3 5-16,-11 4 1 16,-10 10 3-16,-3 4 1 15,-3 13 5-15,-22 4 2 16,-9 6-11-16,-10 0-5 15,-7 16-1-15,3 11-22 16,4 2-41-16,14 6-48 16,21-4 33-16,9-4-66 0,14-10 20 15</inkml:trace>
  <inkml:trace contextRef="#ctx0" brushRef="#br0" timeOffset="40981.78">26982 2364 383 0,'0'-6'81'0,"0"4"27"16,-9 0-2-16,-7 2-56 15,9 0-21-15,0 0-3 16,-11 0-19-16,-8 0-10 16,-4 4 0-16,-4 9-3 15,2 3 0-15,6 5 3 0,8-1-2 16,9 3 3-16,9 1-1 15,0 0 3-15,3 1 0 16,19 0 0-16,1-5 0 16,0-1 0-16,-2 0 0 15,-5-3 0-15,-7 3 0 16,-9 2 0-16,0 1 1 16,0 1 4-16,-18 0 1 15,-7-1-4-15,-5-5-1 16,-2-5-6-16,-1-1-18 15,6-6-17-15,-5-4-43 16,8-1-56-16,6 0-50 0</inkml:trace>
  <inkml:trace contextRef="#ctx0" brushRef="#br0" timeOffset="41344.01">27387 2598 234 0,'4'0'323'16,"-4"0"-279"-16,0-5 48 16,0 5-22-16,0 0-54 15,0 0 5-15,-8 0-6 16,-13 0-15-16,-14 16-1 0,-1 8-2 15,-6 7-3-15,0 3 0 16,8-1-5-16,12-6 4 16,5-4 6-16,17-9-2 15,0 1 0-15,0-3 5 16,26-2 1-16,12-1-1 16,13-2 0-16,3-6 0 15,2 1-2-15,-7-2-5 16,-10 0-7-16,-14 0-26 15,-13 0-34-15,-7 0-32 0,-5 0-15 16,0 0-85 0</inkml:trace>
  <inkml:trace contextRef="#ctx0" brushRef="#br0" timeOffset="41546.73">27436 2689 45 0,'13'-20'310'16,"-1"7"-212"-16,-10 5-2 15,-2 6-3-15,0 2-51 16,0 0-17-16,-2 0-11 16,-10 29-11-16,-10 6 0 15,1 13 0-15,-5 6-3 16,5 0 1-16,6-1-20 16,-2-6-29-16,6-11-49 15,4-5-45-15,7-6-44 16</inkml:trace>
  <inkml:trace contextRef="#ctx0" brushRef="#br0" timeOffset="41825.67">27173 2574 539 0,'-4'-11'17'16,"-5"-1"66"-16,2 12-7 0,7 0-57 16,0-2-10-16,13-1-3 15,22 0-1-15,11 3 0 16,10 0-2-16,6 0-1 16,-3 6 1-16,6 11-3 15,-8-3-5-15,-6 0-30 16,-5-7-49-16,-14-3-64 15,-2 0-49-15</inkml:trace>
  <inkml:trace contextRef="#ctx0" brushRef="#br0" timeOffset="42105.55">27282 2007 456 0,'-3'-15'102'0,"3"6"-82"15,0 7 65-15,0 2-42 16,24 0-31-16,19 0 1 16,21 0-9-16,5 4-1 15,3 9-2-15,-1 1 2 16,-9 1-11-16,-9-5-22 15,-16-2-23-15,-16-3-29 16,-12-1-39-16,-7 4-19 16,-2 7-107-16</inkml:trace>
  <inkml:trace contextRef="#ctx0" brushRef="#br0" timeOffset="42341.34">27606 2010 427 0,'0'-3'89'16,"0"-4"-28"-16,0 7 23 16,-3 0-52-16,-3 0-30 15,-1 10 2-15,-10 17-2 16,-3 5 0-16,-7 5-1 16,-8 6-1-16,-2 3-1 15,-7 2 1-15,1-1-5 16,5-6-12-16,8-12-9 0,10-11-11 15,6-7-63-15,14-5-49 16,0 1-220-16</inkml:trace>
  <inkml:trace contextRef="#ctx0" brushRef="#br0" timeOffset="42529.13">27592 2159 388 0,'0'-2'110'16,"0"2"-44"-16,-2 0 36 15,-3 0-55-15,3 0-39 16,2 8 7-16,0 15-7 0,0 10-2 16,0 9-5-16,11 1 0 15,10-1-1-15,-1-5-17 16,4-4-43-16,-5-8-66 16,3 2-89-16</inkml:trace>
  <inkml:trace contextRef="#ctx0" brushRef="#br0" timeOffset="43450.53">27235 633 324 0,'0'-16'57'15,"0"1"14"-15,0 5 0 16,-2 10-38-16,2 0-14 15,0 0 12-15,0 0-8 16,0 0 0-16,0 0 8 0,0 0-2 16,0 0-5-16,0 0-1 15,0 0-7-15,0 0-3 16,0 0-6-16,0 0-5 16,0 0 3-16,16 0 3 15,10 0-1-15,6 0-3 16,7 6 2-16,0 0-4 15,5 0-1-15,-3 3-1 16,0-4 0-16,1 2 1 16,-5-3 0-16,-3 1-2 15,-8-1 1-15,-8-4-1 16,-4 2-1-16,-5-1 0 16,-5-1-1-16,-1 0-6 15,-3 0-4-15,0 0-17 0,0 0-15 16,0 0-25-16,-7 0-68 15,-4 5-164-15</inkml:trace>
  <inkml:trace contextRef="#ctx0" brushRef="#br0" timeOffset="44367.95">28082 2586 674 0,'-2'0'37'16,"-19"-3"26"-16,14 3 4 15,7 0-50-15,0 0-17 16,0 0-4-16,33 0 4 15,14 0 4-15,6 0-8 16,1 0-17-16,-11 7-29 16,-11-1-39-16,-4 0-80 0,-3 11-109 15</inkml:trace>
  <inkml:trace contextRef="#ctx0" brushRef="#br0" timeOffset="44564.94">28061 2810 439 0,'-18'-15'141'0,"9"2"-73"15,2 8 7-15,5 5-49 16,2 0-23-16,2 0-3 16,34 0 2-16,11 0-2 0,3 0-39 15,-1 0-82 1,8 5-106-16</inkml:trace>
  <inkml:trace contextRef="#ctx0" brushRef="#br0" timeOffset="46995.14">29000 2903 490 0,'0'-17'83'15,"0"-2"-15"-15,-4 9 10 16,1 10-59-16,3 0-14 16,5 0-3-16,22 0 1 15,13-4-1-15,8 2-2 16,0 2 2-16,3 0 0 15,-5 0-3-15,-7 0 0 0,-7 0-13 16,-11 4-27-16,-10-2-48 16,-6 3-56-16,0 4-73 15</inkml:trace>
  <inkml:trace contextRef="#ctx0" brushRef="#br0" timeOffset="47415.62">29042 2871 553 0,'-17'-14'30'16,"1"0"52"-16,12 14-23 16,2 0-49-16,2 0-10 15,0 0 1-15,0 0-2 0,0 0 1 16,0 0 4-16,0 0 5 15,0 12 5-15,0 4-2 16,-5 8-6-16,-2 5 0 16,-2 4-6-16,-2 8 3 15,-6 5-2-15,4 5-1 16,0-1-7-16,0-2 1 16,4-5 5-16,2-13-3 15,0-6 3-15,5-14 0 16,2-5-1-16,-3-5 5 15,1 0 0-15,-5 0 4 16,-2-5-3-16,-7-11-1 0,-3-9-3 16,1 0 0-16,4 4 1 15,3 4-12-15,4 5-17 16,2 0-35-16,5-5-59 16,0 7-70-16</inkml:trace>
  <inkml:trace contextRef="#ctx0" brushRef="#br0" timeOffset="47786.58">29157 2971 254 0,'0'0'262'0,"-5"0"-216"16,-9-8 26-16,14 8-23 0,0 0-32 15,4 3-7-15,18 8-5 16,3 6-1-16,-2-2-4 15,-3-3 0-15,-5-2 0 16,-6-2-1-16,-7 1 1 16,-2-3 1-16,0 2 3 15,0 3 10-15,-14-1-4 16,-11 6-5-16,-5 1 2 16,-4-1-7-16,4 3 2 15,2 0-2-15,5-2 0 16,9-5 1-16,7-4-1 15,7-3-2-15,0-1 1 0,2 0 1 16,19 2 4 0,7 0-3-16,6-6 0 0,3 0-6 15,-3 0-18-15,-2 0-21 16,-13-11-31-16,-8 3-46 16,-5 8-11-16,-4 0-208 15</inkml:trace>
  <inkml:trace contextRef="#ctx0" brushRef="#br0" timeOffset="48048.85">28860 2758 594 0,'-5'-5'35'0,"-4"-3"50"0,9 8-47 15,0 0-35-15,30 0 1 16,25 0 0-16,19 3 1 16,11 0-3-16,0 6-2 15,-4-1 0-15,-13 5 0 16,-10 1-10-16,-19-2-46 16,-16 3-42-16,-6 4-44 15,-4 3-91-15</inkml:trace>
  <inkml:trace contextRef="#ctx0" brushRef="#br0" timeOffset="48268.67">29393 2478 455 0,'-2'-14'143'0,"-5"3"-89"16,-4 7 32-16,4 4-58 15,4 0-25-15,3 0-2 16,0 0-3-16,0 15 0 16,0 12-3-16,0 14-4 15,3 13-17-15,-3 10-32 16,0 2-90-16,0 7-220 16</inkml:trace>
  <inkml:trace contextRef="#ctx0" brushRef="#br0" timeOffset="50026.8">30977 2677 319 0,'13'-14'167'16,"-9"1"-108"-16,-4 5 41 0,-2 8-18 16,2 0-54-16,0 0-1 15,-2 0 3-15,0 0-7 16,-5 0-2-16,-6 0-12 16,-11 0-8-16,-8 0 0 15,-4 4-3-15,-2 9 4 16,4-1-3-16,8 0 1 15,11-1-1-15,6-1-2 16,5 0-1-16,4 7 1 16,0 3 0-16,4 6 0 15,14 0-1-15,5 3-7 16,0-4 8-16,-5 0 3 16,-6-4-3-16,-5-5 3 15,-5-2 0-15,-2-4 0 16,0-5 0-16,0-1 2 0,0 1-1 15,0-3 2-15,0-2-1 16,0 0 1-16,0 0-1 16,0 0 4-16,0 0-2 15,0 0-1-15,0 0-3 16,0 0 1-16,0 0 0 16,0 0 1-16,0 0-4 15,0 0 4-15,0 0-4 16,0 0 4-16,0 0-4 15,0 0 2-15,0 0 0 0,0 0 0 16,0 0 0 0,0 0-1-16,0 0 1 0,0 0 1 15,0 0-1-15,0 0 0 16,0 0 0-16,0 0 2 16,0 0-2-16,0 0 0 15,0 0 0-15,0 0 0 16,0 0 0-16,0 0-2 15,0 0 2-15,0 0 0 16,0 0-1-16,0 0 1 16,0 0-2-16,0 0 3 15,0 0-3-15,0 0 3 16,0 0-1-16,0 0-1 16,0 0 2-16,0 0 0 15,0 0-1-15,0 0-1 0,0 0 2 16,0 2-2-16,0 4 0 15,2 0 1-15,0 2-1 16,1 0 2-16,-3-1-2 16,0 1 0-16,0 1 1 15,0-3-1-15,0 0 0 16,0 0 2-16,0 2-3 16,0 3 3-16,-9 0-2 15,-6 1 1-15,2 0 0 16,-6 1 0-16,6 1 0 15,-4-2 0-15,8 1 1 16,0-7-3-16,7-3 3 0,0 2-2 16,2-5 1-16,0 0-1 15,0 0 0-15,0 0-1 16,0 0 4-16,0 0 0 16,0 0 1-16,0 0 1 15,0 0 1-15,0 0-2 16,0 0-3-16,0 0 0 15,0 0 1-15,0 0-1 16,0 0 1-16,0 0-2 16,0 0 1-16,0 0 0 15,0 0 0-15,0 0-1 16,0 0 2-16,0 0-1 16,0 0-1-16,0 0 2 0,0 0-1 15,0 0 1-15,0 0-1 16,0 0-1-16,0 0 1 15,0 0 1-15,0 0-3 16,0 0 2-16,0 0 0 16,0 0 1-16,0 0-1 15,0 0 0-15,0 0-1 16,0 0 0-16,0 0 2 16,0 0-1-16,0 0 1 15,0 0-2-15,0 0 2 16,0 0-1-16,0 0 0 15,0 0 0-15,0 0 0 0,0 0 1 16,0 0-3 0,0 0 4-16,0 0-4 0,0 0-13 15,0 0-12-15,0 0-23 16,-6 0-52-16,6 0-86 16,0 0-168-16</inkml:trace>
  <inkml:trace contextRef="#ctx0" brushRef="#br0" timeOffset="50716.86">30923 2700 172 0,'7'-19'117'15,"-2"2"-71"-15,-5-1 0 16,3 7-4-16,1 6-25 0,1-2 2 16,-3 5 9-1,0 0-3-15,-2 2 11 0,0 0 3 16,0 0-3-16,0 0-8 16,0 0 0-16,0 0 0 15,0 0-9-15,0 0-4 16,0 0 1-16,0 0-5 15,0 0-6-15,0 0-3 16,-4 0-1-16,-8 0 1 16,0 2-2-16,-1 4 4 15,3 2 3-15,-1 1-1 16,-2 3-4-16,1 5 0 0,0 4-1 16,-2 1 2-16,7 3-3 15,-2 2 2-15,3 3-1 16,0-2 1-16,0 3 1 15,1 0 2-15,1-2 2 16,-1 0 11-16,3 0-4 16,0-4-3-16,0 2-3 15,2-3-2-15,0-5-2 16,0 2-1-16,0-6 1 16,0-3-4-16,13-3 0 15,6-4-2-15,3-5-4 16,4 0-16-16,3 0-16 15,4-14-25-15,-3-10-53 0,-7-6-60 16,0 8-111 0</inkml:trace>
  <inkml:trace contextRef="#ctx0" brushRef="#br0" timeOffset="51222.74">31015 2834 217 0,'7'-12'151'0,"-2"2"-59"15,-5-1 15-15,0 11-36 16,0 0-37-16,0 0 9 15,0 0-16-15,0 0-6 16,0 0-4-16,0 0-3 16,0 9-9-16,-3 9-3 15,-6 5 1-15,1 6-1 16,3-4-1-16,3 0-1 16,2-5 3-16,0-1-4 15,0 0 1-15,7-9 0 16,8 1 1-16,2-6 3 15,1-5-2-15,3 0 0 16,0 0-1-16,-1-3 0 0,1-16-2 16,-5-2 2-16,-9 2 0 15,-3 0-1-15,-4 3 2 16,0-2 0-16,0 1-1 16,-2 2 1-16,-9 5 2 15,-3 1-6-15,-2-1 2 16,2 6-8-16,-2-2-13 15,2 6-13-15,0 0-36 16,2 0-110-16,6 9-151 16</inkml:trace>
  <inkml:trace contextRef="#ctx0" brushRef="#br0" timeOffset="51665.92">31494 2737 487 0,'3'-12'107'0,"-3"1"-55"16,0 9 45-16,0 2-75 16,0 0-19-16,0 0 1 15,0 0-2-15,-5 0-1 16,-5 0-1-16,-7 7-4 15,-9 5 1-15,-6 5 1 0,4 1-3 16,5-2 3 0,7 1 2-16,9 0-3 0,2 1 3 15,5 1-1-15,0-1 1 16,0 6 0-16,5-6 1 16,13 2-1-16,3-1 3 15,-3-4-2-15,-3 1 0 16,-6-3 1-16,-5 2 0 15,-4-3 2-15,0 2-1 16,0 0 3-16,-11 4-2 16,-10 0-2-16,-5-4 1 15,-1-1-3-15,-3-3-8 16,3-3-12-16,-1-7-13 16,3 0-52-16,6 0-67 0,15-4-26 15</inkml:trace>
  <inkml:trace contextRef="#ctx0" brushRef="#br0" timeOffset="53216.99">31880 3212 223 0,'0'-19'355'16,"0"-4"-341"-16,-13 13 44 0,13 10-11 16,0 0-44-16,28 0 1 15,2 0 1-15,2 0-2 16,-10 0 0-16,-5 0-1 16,-6 12 2-16,-9-2 7 15,-2 3 9-15,0 4-4 16,0 1-7-16,-20 5-3 15,-8-3-2-15,1-1-2 16,-1 0 1-16,-2-3-2 16,7 1-1-16,-3-3 1 15,11-1-1-15,0-3 0 16,11-2-1-16,4-3-4 16,0-1-1-16,0 4 0 15,14 0 2-15,16-3-3 0,9 0 5 16,4-5-7-16,2 0-29 15,-11 0-51-15,-6-1-43 16,-1-3-78-16</inkml:trace>
  <inkml:trace contextRef="#ctx0" brushRef="#br0" timeOffset="53470.85">31758 3056 476 0,'0'-8'77'0,"0"-1"-45"16,0 9 8-16,0 0-24 16,35 5 12-16,16 7-3 15,6 1-18-15,6-4-4 16,-6 0-1-16,-9-2-1 15,-6-3-15-15,-14-3-43 16,-17 3-62-16,-2 1-23 16</inkml:trace>
  <inkml:trace contextRef="#ctx0" brushRef="#br0" timeOffset="53711.83">31947 2739 397 0,'0'-12'104'0,"-2"4"-66"16,-3 3 22-16,5 5-28 16,15 0-22-16,28-2-7 15,6-4-1-15,-2 1-3 16,0 0-26-16,-13-2-46 0,1 1-33 15,-20 6-16 1,2 0-77-16</inkml:trace>
  <inkml:trace contextRef="#ctx0" brushRef="#br0" timeOffset="53949.13">32145 2659 186 0,'0'-15'177'16,"-2"2"-77"-16,-10 3-9 15,12 8-27-15,0 2-38 16,-2 0-1-16,2 0-10 16,-5 0-13-16,-6 8-3 15,-10 15 0-15,-11 10 1 16,-2 4-3-16,-5 3-4 16,7-5-12-16,4-6-7 0,7-5-29 15,10-17-1-15,11-3-26 16,0-4-21-16,9 0-52 15</inkml:trace>
  <inkml:trace contextRef="#ctx0" brushRef="#br0" timeOffset="54148.84">32152 2739 241 0,'2'-14'132'16,"-2"3"-36"-16,-4 1-4 15,-5 10-47-15,-5 0-32 16,2 15 1-16,-2 7 6 15,3 3-7-15,4-2-1 0,7 2-5 16,0 2-3-16,3-1-2 16,24 2-2-16,14-6-28 15,8-3-15-15,9-5-55 16,4-3-38-16,9 1-144 16</inkml:trace>
  <inkml:trace contextRef="#ctx0" brushRef="#br0" timeOffset="54418.62">32638 2961 509 0,'0'-9'86'0,"0"0"-43"16,0 9 12-16,9 0-40 15,21 0-11-15,6 5-2 16,6 4-3-16,-3 3-28 16,-7-4-49-16,-8 4-58 15,-4 8-74-15</inkml:trace>
  <inkml:trace contextRef="#ctx0" brushRef="#br0" timeOffset="54596.51">32571 3195 521 0,'-2'-4'68'15,"-3"-7"-11"-15,5 9-20 16,12 2-30-16,29 0-6 15,14 0-1-15,3 2-64 16,2 9-105-16,6 10-260 16</inkml:trace>
  <inkml:trace contextRef="#ctx0" brushRef="#br0" timeOffset="59865.69">33340 3137 412 0,'13'-15'149'0,"-6"-1"-93"15,-7 11 29-15,-7 5-36 16,7 0-33-16,0 0 1 16,0 0 3-16,0 0-8 0,0 0 2 15,0 0 5-15,0 0-6 16,0 0-3-16,0 0-2 15,0 0-5-15,0 0-2 16,-2 7 1-16,-5 13 1 16,-3 12-1-16,4 3-1 15,-6 4-1-15,8-10 3 16,4-6-2-16,0 0-1 16,0-9-1-16,7-2 1 15,8-3 0-15,2-7 1 16,4-2-4-16,1 0 6 15,6 0-4-15,2-19-2 0,2-8-1 16,0-7-3-16,-9-2 5 16,-4 5 4-16,-10 0-2 15,-9 6 3-15,0 4 4 16,0 2 2-16,0 7 3 16,-11 4 4-16,-8 2-2 15,-6 2-6-15,-1 4-8 16,-4 0 0-16,6 0-3 15,-4 0-16-15,7 0-10 16,-2 0-24-16,3 10-55 16,5 13-161-16</inkml:trace>
  <inkml:trace contextRef="#ctx0" brushRef="#br0" timeOffset="134246.66">9791 9521 378 0,'0'-8'82'16,"-21"-3"-20"-16,6 1-27 0,15 1-28 15,0-2-4-15,0-3-3 16,0 0 2-16,4 6 4 16,1 1 24-16,-5 3 16 15,0 1 7-15,0 3-9 16,0 0-7-16,0 0-1 15,0 0-9-15,0 0-11 16,-16 0-8-16,-9 0-5 16,-5 20-1-16,-2 3 0 15,2 0-1-15,4-1-2 16,5-1 2-16,8-5-2 16,6-1 1-16,4 2-1 15,3-3-1-15,0 5 0 0,14 1 1 16,9 1 0-16,5 2 2 15,4-2-1-15,-2 1-1 16,-3-3 2-16,-6 0-2 16,-2-1 3-16,-10 1-3 15,-5 2 4-15,-4 3 2 16,0 1 2-16,0 1 2 16,-13 0-2-16,-8-2-3 15,0-4-1-15,-2-4-1 16,0-7-1-16,2-9-5 15,1 0-23-15,6 0-16 16,5-15-15-16,4-18-54 16,5-11-56-16,7-6-70 0</inkml:trace>
  <inkml:trace contextRef="#ctx0" brushRef="#br0" timeOffset="134746.71">9961 9603 225 0,'-27'-8'256'16,"4"3"-181"-16,2 0 8 0,19-1-54 15,2 6-14-15,0 0 0 16,0-3-11-16,0-1-3 16,0 0-1-16,9 0 4 15,5-2-1-15,4 2 1 16,3-3 2-16,0 3-4 16,-1 4 2-16,-3 0 0 15,-2 0 0-15,-3 0-1 16,-3 0 1-16,-2 0-2 15,-2 0 2-15,-5 0 1 16,0 0 7-16,0 0 2 16,0 0-2-16,0 0 5 0,0 7-8 15,-3 7-3-15,-12 7-5 16,-6 7 1-16,-3 12-2 16,4 10 0-16,1 12 0 15,6 4-2-15,3-4 1 16,10-6 0-16,0-15 0 15,0-12-5-15,23-14-16 16,3-11-4-16,4-4-12 16,2-25-27-16,2-25-62 15,3-12-75-15</inkml:trace>
  <inkml:trace contextRef="#ctx0" brushRef="#br0" timeOffset="134909.14">10185 9287 431 0,'-14'-9'156'0,"0"9"-76"16,4 0-19-16,10 0-47 15,0 0-15-15,0 0 2 16,0 12-23-16,0 3-48 16,4 8-69-16,9 10-116 15</inkml:trace>
  <inkml:trace contextRef="#ctx0" brushRef="#br0" timeOffset="135330.82">10295 9545 82 0,'-5'0'488'0,"-6"0"-442"16,-5 0 14-16,16 11-34 15,0 9-19-15,0 10-4 16,0 13 0-16,-2 9-2 15,-7 10 1-15,-2 0-3 16,-2-6 2-16,7-11 0 16,3-18-2-16,3-14 0 15,0-11 0-15,0-2-1 16,0-6 2-16,0-25 2 16,0-13-2-16,14-4 1 15,0-4-1-15,4 3 1 16,5 1-1-16,5-2-1 0,0 7 3 15,-1 6-2-15,-1 8 0 16,-4 11 0-16,-5 9 1 16,-6 5 3-16,-1 4 8 15,-4 0 7-15,-1 10-1 16,-1 19 4-16,-4 11-12 16,0 13-2-16,0 9-6 15,0 7-1-15,-9-1-7 16,5-6-27-16,-1-10-21 15,5-11-78-15,5-8-78 16</inkml:trace>
  <inkml:trace contextRef="#ctx0" brushRef="#br0" timeOffset="136479.41">10965 9371 449 0,'-5'-11'105'0,"-9"-2"-34"0,7 4 8 15,5 1-55-15,2-4 0 16,0-1 4-1,0 1-4-15,0 1 0 0,0 3 6 16,0 2 1-16,-2 4-2 16,0 2 0-16,-7 0-9 15,-6 0-9-15,-8 29-9 16,-4 27-2-16,-5 22 3 16,4 21-3-16,7 12 0 15,8 3-2-15,10-5 1 16,3-8-3-16,3-17-12 15,22-20-23-15,2-19-40 16,-1-18-41-16,20-8-147 0</inkml:trace>
  <inkml:trace contextRef="#ctx0" brushRef="#br0" timeOffset="137129.39">11117 9587 217 0,'-19'-13'297'15,"3"5"-195"-15,-3 4-21 16,19 0-39-16,0 4-33 16,0-2-1-16,13 0-2 0,11 2-1 15,4 0-3-15,4 0 0 16,-4 0 0-16,-5 0-2 16,-2 0 3-16,-8 4 4 15,-4 8 2-15,-3 3 1 16,-6 3 0-16,0 10 0 15,0 1-3-15,0 3-2 16,-12 4 1-16,-12 1-2 16,-6 3-1-16,1-6-2 15,-1-2 2-15,-2-8-2 16,5-3 0-16,1-6 2 16,12-6-3-16,7-4 6 0,7-5 6 15,0 0-2-15,0 0-7 16,0 0-6-16,7 0 3 15,18 0 3-15,10 0-4 16,1 0 2-16,4 0-15 16,-10 0-49-16,-10 0-54 15,8 0-117-15</inkml:trace>
  <inkml:trace contextRef="#ctx0" brushRef="#br0" timeOffset="137695.95">11179 9396 247 0,'-7'-12'283'0,"-7"8"-191"16,-4-2-3-16,18 6-56 16,0 0-23-16,0 0 7 15,0 0 4-15,-2 0 4 16,-4 0 4-16,-5 0-11 15,-7 10-2-15,-7 11-5 16,-1 12-3-16,1 8 0 16,-1 13-5-16,11 16-1 0,-4 9-2 15,12 10-2 1,3 0 1-16,4-10-4 0,0-15-11 16,2-14-9-16,16-17-21 15,7-11-17-15,3-11-72 16,16-9-67-16</inkml:trace>
  <inkml:trace contextRef="#ctx0" brushRef="#br0" timeOffset="138146.35">11519 9410 569 0,'-15'-16'73'15,"-4"6"29"-15,19 10-47 0,-5 0-42 16,5 0-4-16,0 0-1 16,0 0 0-16,0 0 9 15,0 10-1-15,0 18-5 16,0 13-1-16,-4 13-1 15,-8 10-6-15,-2 8-4 16,0 13 3-16,-2 5-15 16,4-8-41-16,6-14-16 15,6-18-55-15,0-20-86 16,21-17-90-16</inkml:trace>
  <inkml:trace contextRef="#ctx0" brushRef="#br0" timeOffset="138462.56">11744 9574 422 0,'0'-20'144'0,"-4"13"-48"15,-12 7-14-15,16 0-60 16,0 0-9-16,0 0 11 16,-2 0-6-16,-8 4-2 15,-1 13-12-15,-8 10-3 16,-8 6-1-16,-3 4-3 15,-5-10-2-15,-1-2 3 16,6-4 2-16,0-9 1 16,12-1-2-16,8-5 1 0,6-6-1 15,4 0-1 1,0 0 1-16,0 2-2 0,6 4 5 16,20 2-1-16,6 9 1 15,0 4-1-15,0 6-6 16,-6 1-45-16,-3 2-90 15,11 4-155-15</inkml:trace>
  <inkml:trace contextRef="#ctx0" brushRef="#br0" timeOffset="138982.21">11853 9697 503 0,'-23'-17'130'0,"7"13"-41"15,8 4-11-15,8 0-65 16,0 0-13-16,0 0 1 0,26 0 3 16,8 0 4-1,11 0 2-15,2 0-5 0,4 4-4 16,-5 6-1-16,-6 3-17 15,-10-3-42-15,-10 2-49 16,-8-3-32-16,-1-3 0 16,-2-4-110-16</inkml:trace>
  <inkml:trace contextRef="#ctx0" brushRef="#br0" timeOffset="139214.38">12074 9574 244 0,'-11'-24'233'15,"3"7"-151"-15,-10 2 7 16,18 11-37-16,0 4-26 16,0-1-4-16,0 1-6 15,0 0-1-15,0 0 16 0,0 24-13 16,4 13-7-16,-1 15-5 16,-3 6-4-16,0 8-2 15,0 3-13-15,0-3-24 16,0-2-29-16,0-14-71 15,0-13-40-15,4-10-97 16</inkml:trace>
  <inkml:trace contextRef="#ctx0" brushRef="#br0" timeOffset="139441.18">12384 9518 400 0,'0'-16'271'0,"-18"8"-231"16,2 6 51-16,14 2-64 16,2 0-24-16,0 0 11 15,0 21-6-15,0 17 0 16,0 14-1-16,0 19-2 16,-12 12-4-16,-2 2-14 15,3-3-40-15,1-7-37 16,10-16-67-16,0-12-148 15</inkml:trace>
  <inkml:trace contextRef="#ctx0" brushRef="#br0" timeOffset="139796.46">12617 9365 201 0,'0'-31'361'0,"-10"2"-308"15,-1 9 52-15,11 11-61 16,0 5-29-16,0 0 2 16,0 4-12-16,9 0 6 15,7 14 3-15,4 23-5 0,4 20-3 16,-3 9-3-16,0 9 0 15,-6 7-4-15,-3 7 3 16,-5 1 0-16,-7-8-1 16,0-2 6-16,-2-7-3 15,-19-6-1-15,0-10-2 16,-1-11-19-16,-2-17-35 16,-1-15-47-16,18-5-192 15</inkml:trace>
  <inkml:trace contextRef="#ctx0" brushRef="#br0" timeOffset="140331.15">12999 9620 549 0,'-19'-13'153'16,"8"5"-100"-16,6 8 20 15,3 0-62-15,2 0-12 16,0 0 7-16,0 7-5 16,0 13 2-16,-2 22-2 0,-5 9 1 15,-3 13-2-15,8 3 3 16,2-13 1-16,0-7-4 15,0-9 1-15,21-14-2 16,7-13 1-16,4-11-4 16,4-2 2-16,1-34 4 15,2-13-3-15,-4-12 0 16,-3-4 3-16,-4 0-1 16,-10 7-1-16,-6 7 1 15,-8 11 1-15,-4 13 0 16,0 8 1-16,-9 11 0 15,-16 5-5-15,-8 3-6 16,-6 0 1-16,-6 16 4 0,-6 13 3 16,7-1 0-16,12 2 2 15,9-10 4-15,18-7-5 16,5-5-1-16,0-2-1 16,9 5 1-16,19-2 0 15,4-2 1-15,5 0-8 16,-3-7-20-16,-6 0-39 15,6 0-106-15,6-5-166 16</inkml:trace>
  <inkml:trace contextRef="#ctx0" brushRef="#br0" timeOffset="140714.07">13452 9189 429 0,'0'-10'162'0,"-4"6"-85"15,4 4 1-15,0 0-65 16,0 17-6-16,11 5 14 15,12 13-7-15,-1 13 1 16,4 12 6-16,1 8 1 16,-6 7-8-16,-5 10-7 15,-4-5-6-15,-7-1 1 0,-5-2 1 16,0-11-2-16,-9-2 1 16,-15-7 0-16,-3 0-9 15,-5-5-21-15,-12 0-12 16,0 2-34-16,3-7-41 15,20-4-112-15</inkml:trace>
  <inkml:trace contextRef="#ctx0" brushRef="#br0" timeOffset="141043.68">13876 9686 353 0,'-8'-6'434'0,"3"6"-407"15,-1 0 62-15,6 0-55 0,9 4-31 16,31 0 4-16,10-2-4 16,9 0-2-16,1-2-3 15,-7 0-15-15,-5 2-16 16,-13-2-20-16,-12 3-29 16,-11-1-57-16,-10 9-57 15,-2 15-80-15</inkml:trace>
  <inkml:trace contextRef="#ctx0" brushRef="#br0" timeOffset="141214.48">13898 9966 150 0,'-28'0'409'0,"13"-3"-338"16,8-4 49-16,7 0-69 16,0 3-17-16,11-2-8 15,23-2-17-15,11 3-4 0,9 5-2 16,6 0-7-16,-7 17-47 15,0 0-89-15,14 4-261 16</inkml:trace>
  <inkml:trace contextRef="#ctx0" brushRef="#br0" timeOffset="142413.45">14857 9837 456 0,'0'-20'113'0,"-11"3"-57"16,11 17-19-16,0 0-34 15,0 0 1-15,21 0 0 16,5 0-2-16,-2 0-1 16,4 0 2-16,-5 2 2 15,-4 7 11-15,-6 3 1 16,-6-2-1-16,-3 2 0 15,0 7-6-15,-4 2-3 16,0 6-2-16,-6 1-1 16,-12 2-2-16,-7 1 0 15,-3-4 1-15,-2-2 3 16,0-3 1-16,0-5-4 16,5-4 0-16,9-5 7 0,6-6 2 15,8 0 0 1,2-2 0-16,0 0-13 0,0 0-1 15,8 2 2-15,16-2 0 16,12 0 2-16,5 2-1 16,0 0 0-16,-5 3-3 15,-2-1-19-15,-14 1-15 16,-6 0-20-16,-5-3-36 16,-5 2-47-16,5 0-24 15</inkml:trace>
  <inkml:trace contextRef="#ctx0" brushRef="#br0" timeOffset="144830.12">15017 9606 602 0,'-17'-13'46'16,"-2"-1"43"-16,17 11-45 15,2 1-35-15,0-2 0 16,0-2-2-16,0 4-4 0,0 2 6 16,2 0 1-1,-2 0 6-15,0 0 3 0,0 10-2 16,0 25-6-16,0 21-9 15,-2 19-2-15,-11 12-1 16,2 2-3-16,1-13-4 16,3-13 7-16,5-22-1 15,2-20-6-15,0-15 5 16,0-6-7-16,0-4 4 16,0-33 8-16,0-13-1 15,2-14-1-15,7-5 1 16,1 0-1-16,-1 2 1 15,-3 5 0-15,3 8-1 16,1 16 0-16,-3 12 0 0,-3 11 2 16,1 5-4-16,-5 8 4 15,0 2-2-15,0 0-3 16,0 0 2-16,0 18 5 16,0 9-4-16,-9 13 0 15,-10 9 0-15,1 7 0 16,-3 8 2-16,6 1-2 15,-2-3 2-15,8-11-2 16,5-15-1-16,4-16 1 16,0-11-7-16,0-9-3 15,0 0-6-15,0 0 10 16,0-17 7-16,0-16 1 16,0-12-2-16,2-10 0 15,7-9 0-15,0-4 0 0,5-2 0 16,-3 6-2-16,4 10 4 15,-2 10-2-15,-6 15 0 16,-1 13 0-16,-2 9 0 16,-2 7 1-16,-2 0-1 15,0 9 7-15,0 22-6 16,0 18 0-16,-10 20 0 16,-8 5-1-16,-3 5 1 15,2-4 2-15,1-7 9 16,4-10-5-16,5-17-4 15,2-14-4-15,7-17 1 16,0-10-3-16,0 0-8 0,0-1 2 16,0-26 10-16,0-19 1 15,0-10-2-15,14-8 0 16,-2-2 1-16,-1 6-1 16,0 6 0-16,1 14 0 15,-3 14 0-15,-2 9 2 16,1 11-5-16,-8 4 0 15,4 2-1-15,1 0 4 16,-3 25 7-16,0 14-1 16,-2 15-5-16,0 8 3 15,0 4-3-15,-7 2 4 16,-3-7-1-16,4-14-2 0,1-14-1 16,3-14-2-16,2-13 1 15,0-4-3-15,0-2 0 16,0 0-4-16,0-8 7 15,0-19 2-15,0-6-1 16,4-10-3-16,9-3-6 16,0-2 1-16,-2-6-4 15,1 4 5-15,-3 7 3 16,-2 10 1-16,-3 18 3 16,-4 11-1-16,0 4 0 15,4 0 3-15,-4 6 4 16,0 21-1-16,0 15-1 15,0 14-3-15,0 6 0 16,-8 6-1-16,-3-4-1 16,0-3 2-16,-2-7-1 0,7-17 3 15,1-13-3-15,3-11 1 16,2-13-3-16,0 0-6 16,0-4 5-16,0-25 5 15,0-11-2-15,0-9-3 16,7-7 4-16,-1-6-3 15,1 0 2-15,-1-1-3 16,0 9-2-16,-1 17 3 16,-1 15-2-16,-2 13 1 15,-2 9 0-15,3 0-5 16,1 13 10-16,2 20-1 16,-2 11-2-16,-2 3 0 0,0 2 1 15,-2-1-1-15,0-4 1 16,0-7 3-16,0-9 0 15,0-6-3-15,0-10 0 16,0-8 2-16,0-4-1 16,0 0-1-16,0 0-1 15,0-12 1-15,0-15-1 16,0-8 1-16,-2-9-2 16,2-1 2-16,0-7-5 15,0 0-5-15,0 10 3 16,0 12 3-16,0 11 2 15,0 15 1-15,0 4-2 16,0 0 3-16,2 0 8 0,-2 4 4 16,0 13-5-1,0 6-1-15,0 5-2 0,-2 5-1 16,-12 4 0-16,0 3 1 16,-2-3 2-16,5 0-4 15,0-5-1-15,3-5 0 16,6-11-4-16,-1-10 2 15,3-6-10-15,0 0-9 16,0-6 13-16,0-21 6 16,0-12 0-16,3-9 1 15,1-8 1-15,-2-6-3 16,-2 0 3-16,0-2 0 16,0 8-1-16,0 6-2 0,0 17 2 15,0 10-1-15,0 11 0 16,0 12 1-16,0-2 0 15,0 2 3-15,0 0 2 16,0 0 1-16,0 27-4 16,0 10 1-16,0 11 0 15,0 1 0-15,0 3-1 16,0 6-1-16,0-4 1 16,-9-9-2-16,5-7-1 15,0-17-1-15,4-11-2 16,0-8 1-16,0-2-2 15,-3 0-2-15,1-21 6 16,0-18-7-16,0-19-8 16,-1-10-6-16,3-7-7 0,0-1 4 15,0 1-1-15,0 4 9 16,0 22 14-16,0 8 1 16,0 20 2-16,0 14-1 15,0 7 6-15,0 0-5 16,0 36-3-16,0 9-77 15,0 16-188-15</inkml:trace>
  <inkml:trace contextRef="#ctx0" brushRef="#br0" timeOffset="146212.96">16376 9616 521 0,'-40'0'110'0,"20"-13"2"16,18 13-39-16,2-2-40 16,0-6-16-16,0 2 1 15,14-5 0-15,18 5 1 16,12 4 1-16,14 2-2 16,10 0-10-16,6 0-4 15,7 6-5-15,-6 7-1 16,-6-1-26-16,-4 1-28 15,-15-7-35-15,-8 2-65 0,-7-2-70 16</inkml:trace>
  <inkml:trace contextRef="#ctx0" brushRef="#br0" timeOffset="146474.12">16218 9753 654 0,'-38'0'50'0,"8"0"40"15,30 0-26-15,0 2-57 16,44-2 2-16,27 0 10 16,26 0-7-16,16 0-4 0,5-13-4 15,-1 5-2-15,-5 4-3 16,-20 4-12-16,-13 0-27 15,-21 0-30-15,-22 14-36 16,-8 0-55-16,-13-1-89 16</inkml:trace>
  <inkml:trace contextRef="#ctx0" brushRef="#br0" timeOffset="146867.24">16657 9289 440 0,'-37'-15'177'0,"10"1"-112"0,17 14 18 16,7 0-66-16,3-2-14 15,6 2 2-15,24 0 10 16,11 6 1-16,12 15 4 15,4 4-1-15,5 5-9 16,3-1-3-16,-3 2-3 16,0 1-1-16,-12-3-3 15,-8-2 2-15,-12-5-1 16,-14-1 0-16,-7-5 2 16,-7-1 7-16,-2-5 2 0,0 3-1 15,-20-5-6-15,-12 5-1 16,-8 5-3-16,-6 3-2 15,0 2 1-15,7 1-15 16,5 1-25-16,6-4-38 16,15 2-76-16,13 2-208 15</inkml:trace>
  <inkml:trace contextRef="#ctx0" brushRef="#br0" timeOffset="148345.34">18438 9438 478 0,'0'-27'80'16,"-15"0"-11"-16,11 17-9 16,4 1-35-16,0-3 1 15,0 2 8-15,0 4 2 16,0-3 6-16,0 9-6 15,0 0-3-15,0 0-9 16,0 0-4-16,-11 0-8 16,-8 19-6-16,-2 10-4 15,-6 14 0-15,-6 10-2 16,6 14 2-16,2 7-4 16,8 7 2-16,8 7-2 15,9-6 0-15,0-1-11 0,16-13-15 16,14-12-21-16,5-17-35 15,4-15-57-15,17-16-93 16</inkml:trace>
  <inkml:trace contextRef="#ctx0" brushRef="#br0" timeOffset="148730.94">18633 9622 623 0,'-25'-21'34'16,"7"7"52"-16,18 14-53 15,0-4-27-15,15 2-3 16,13 2 0-16,2 0-1 16,-5 0 2-16,-1 14-3 15,-11 7 1-15,-4 6 1 16,-5-1 1-16,-4 6 2 15,0 3 3-15,0 0-3 16,-15 5-1-16,-6-1-5 16,-1-2 1-16,-2-4 1 15,-1-8-2-15,2-8 1 16,7-9 1-16,2-4 2 16,7-4 1-16,2 0 12 0,5 0-5 15,0 0-8 1,5 0-3-16,23 0-2 0,6-4 1 15,13 0-5-15,0 4-29 16,2 0-48-16,-3-3-101 16,9 3-86-16</inkml:trace>
  <inkml:trace contextRef="#ctx0" brushRef="#br0" timeOffset="149045.37">19063 9417 118 0,'-6'-25'337'0,"-9"9"-257"16,2 3-1-16,13 1-30 15,0 10-18-15,0 0 3 16,2 2-9-16,0 0-1 15,1 0 5-15,-3 18-2 16,0 20-9-16,0 9-8 16,-3 16 0-16,-8 9-7 15,-3 6-2-15,1 8-1 16,3-7-1-16,5-10-27 16,5-13-36-16,0-16-64 15,0-9-89-15</inkml:trace>
  <inkml:trace contextRef="#ctx0" brushRef="#br0" timeOffset="149379.81">19342 9504 518 0,'0'-16'109'0,"0"3"-14"15,0 13-39-15,0 0-29 16,0 0-9-16,0 0-3 15,-7 13-7-15,-10 7-6 16,-8 12-1-16,-5 4-1 0,-2 4 0 16,-7-5-8-16,2-2 3 15,-2-7 2-15,7-6 1 16,9-8 1-16,9-8 3 16,7 0-4-16,7-4 2 15,0 0-1-15,0 0-3 16,0 7 2-16,7 3 2 15,14 9 2-15,2 6-1 16,0 6 0-16,2 3-1 16,-2 6-7-16,-2-5-62 15,7 0-104-15,11 1-165 16</inkml:trace>
  <inkml:trace contextRef="#ctx0" brushRef="#br0" timeOffset="149655.51">19507 9676 564 0,'-37'-19'76'15,"7"2"0"-15,26 14-21 16,4-6-42-16,0-3-5 15,23 2 3-15,7 1-4 16,2 7-2-16,5 2 1 16,0 0-5-16,-3 0 2 0,-4 2-6 15,-5 7-25-15,-6 1-32 16,-8-4-44-16,-2 3-53 16,-1-3-28-16</inkml:trace>
  <inkml:trace contextRef="#ctx0" brushRef="#br0" timeOffset="149895.12">19645 9485 157 0,'-14'-29'242'15,"1"6"-128"-15,4 9 4 16,9 8-53-16,0 4-26 16,0 2-9-16,0 0-10 15,0 2 3-15,0 23-5 0,0 8 1 16,0 13 0-16,0 7-4 15,-2 9-7-15,-8 11-7 16,-1 1 2-16,4 1-6 16,7-6-18-16,0-20-33 15,0-14-30-15,2-18-93 16,26-9-94-16</inkml:trace>
  <inkml:trace contextRef="#ctx0" brushRef="#br0" timeOffset="150262.89">19945 9570 22 0,'-2'-20'446'15,"-10"9"-371"-15,-2-3 19 16,14 6-44-16,0 8-27 16,0-7-4-16,0 7-1 15,2 0-4-15,3 0 1 16,-1 0-2-16,-1 0 0 0,1 0 1 16,-2 0 5-16,-2 7 5 15,2 5-5-15,-2 10-4 16,0 10-7-16,0 7-3 15,0 11-2-15,-2 3-3 16,-9 8-1-16,2-5-11 16,-1-1-22-16,4-7-21 15,-1-11-25-15,7-11-86 16,0-4-103-16</inkml:trace>
  <inkml:trace contextRef="#ctx0" brushRef="#br0" timeOffset="150628.79">20264 9311 396 0,'-19'-18'201'16,"4"6"-134"-16,4 9 23 16,11 3-70-16,0 0-17 15,0 3 4-15,20 19-1 0,5 12 2 16,-4 5 1-16,-1 7-1 16,-1 4 5-16,-12 6 8 15,0-3-12-15,-7 3-3 16,0 8-2-16,0 6-3 15,-18 7-1-15,-10-2-9 16,0-9-15-16,3-13-10 16,2-15-33-16,0-15-43 15,9-9-86-15</inkml:trace>
  <inkml:trace contextRef="#ctx0" brushRef="#br0" timeOffset="151147.23">20697 9554 606 0,'-30'-17'21'0,"2"8"78"16,19 9-58-16,-3 0-29 15,3 0-3-15,0 3-5 16,-5 28-4-16,3 10 3 16,0 9 4-16,1 7 2 15,8-2-1-15,2-3-1 16,0-5-3-16,21-11-4 0,6-10 1 16,8-3 0-16,1-10-3 15,1-7-5-15,-2-6 1 16,0 0-1-16,-8-28-1 15,0-12 4-15,-1-10-2 16,-10-4 3-16,-2-6 2 16,-12 2-2-16,-2 4 2 15,0 4 0-15,-14 11 0 16,-9 8 2-16,-2 6-2 16,-3 13 4-16,-2 8-1 15,-2 4-2-15,0 4 0 16,7 23 0-16,2 8 2 15,4 2-3-15,10-2 5 0,7-1-3 16,2-12 1 0,0-1 0-16,7-7-2 0,16-7-3 15,2-7-20-15,8 0-41 16,8 0-110-16,14-11-189 16</inkml:trace>
  <inkml:trace contextRef="#ctx0" brushRef="#br0" timeOffset="151461.62">21262 9540 363 0,'-17'-9'336'0,"2"7"-297"15,4 1 67-15,11 1-77 16,5 0-26-16,22 0 3 16,10 1-4-16,5 5 0 15,3-1-6-15,0 5-9 16,-2-2-19-16,-4-2-12 15,0 0-35-15,-6 0-46 16,8 7-59-16</inkml:trace>
  <inkml:trace contextRef="#ctx0" brushRef="#br0" timeOffset="151648.04">21313 9697 508 0,'-6'-9'205'0,"1"-1"-172"16,5 8 34-16,5 2-52 15,40-4-15-15,13-3-6 16,-1 2-43-16,-6 0-78 0,7 5-132 16</inkml:trace>
  <inkml:trace contextRef="#ctx0" brushRef="#br0" timeOffset="152828.72">22227 9794 181 0,'0'-21'449'15,"-14"5"-406"-15,3 8 26 16,11 8-54-16,17 0-11 15,17 0 1-15,4 0-2 16,-5 0-3-16,-3 4 1 16,-9 10-1-16,-8 5 10 0,-11 1 2 15,-2 5 2-15,0 2 1 16,-4 2 3-16,-20 2-3 16,-8-2-6-16,-2 0 2 15,-5-2 0-15,-1 0-7 16,6-2-1-16,2-5 3 15,4-3-6-15,12-6 2 16,10-6-2-16,3-2-1 16,3-3 0-16,0 4-2 15,9-2 4-15,19 2-4 16,4-2 8-16,7-2-5 16,4 0-1-16,-3 0-22 0,-5 0-20 15,-8 0-24-15,-11 0-59 16,3 0-60-16,2 0-147 15</inkml:trace>
  <inkml:trace contextRef="#ctx0" brushRef="#br0" timeOffset="153179.76">22036 9660 365 0,'-14'-13'112'16,"3"5"7"-16,3 6-29 15,8 2-34-15,0 0-26 16,0 0 3-16,10 0 11 15,18 0-13-15,4 3-14 16,13 4-9-16,9-3-3 16,6 0-4-16,11 1 1 15,5-4-3-15,-7 1 2 16,-7-2-8-16,-11 0-24 0,-15 2-7 16,-10 5-20-1,-8 1-34-15,-12-2-60 0,9 5-80 16</inkml:trace>
  <inkml:trace contextRef="#ctx0" brushRef="#br0" timeOffset="153473.71">22215 9290 359 0,'-16'-24'120'0,"7"3"-53"0,4 9 21 15,5 5-45-15,17 3-9 16,17 0-8-16,3 4-10 16,7 0-5-16,1 0-4 15,2 0-5-15,-4 8-2 16,-2 1-7-16,-9-4-35 15,-8 2-44-15,-5-1-50 16,-6 1 3-16,-3-3-92 16</inkml:trace>
  <inkml:trace contextRef="#ctx0" brushRef="#br0" timeOffset="153701.91">22501 9270 90 0,'-19'0'180'0,"-2"-2"-78"15,3-8 7-15,6 3-25 16,6 5-29-16,1 0-3 15,3 2-10-15,-3 0-11 16,1 0-7-16,-4 0-4 16,-1 17-9-16,-4 4-5 15,-6 8 1-15,-4 8-4 16,1 2-1-16,-6 7-2 16,2-3-6-16,3-5-13 15,2-12-10-15,8-9-16 16,4-13-34-16,9 0-31 15,0-4-41-15,4 0-84 0</inkml:trace>
  <inkml:trace contextRef="#ctx0" brushRef="#br0" timeOffset="153921.79">22429 9351 369 0,'0'-13'96'15,"0"5"23"-15,0 4-38 16,0 4-32-16,0 0-12 15,0 0-4-15,0 0-6 16,0 12-3-16,0 13-1 16,-2 8-7-16,2 4-6 15,0-1-5-15,0-1-3 16,2-4-2-16,23-4-5 16,5 0-22-16,5-6-29 15,1-5-83-15,20 5-177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0:48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0 224,'-18'0'13861,"-1"0"-4014,19 4-9233,-5 77 686,-3 1 0,-36 150 0,25-147-2491,4 1-1,-7 114 1,23-112-6598,4-68 1404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0:49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15 6342,'-7'-13'13497,"5"12"-12787,2 1-594,-1 0 0,1 0 0,0-1 0,-1 1 0,1 0 0,0 0 0,0 0 0,-1 0-1,1 0 1,0 0 0,-1 0 0,1 0 0,0 0 0,-1 0 0,1 0 0,0 1 0,-1-1 0,1 0 0,0 0-1,0 0 1,-1 0 0,1 0 0,0 1 0,-1-1 0,1 0 0,0 0 0,0 0 0,0 1 0,-1-1 0,1 0 0,0 0-1,0 1 1,0-1 0,-1 0 0,1 0 0,0 1 0,0-1 0,0 0 0,0 1 0,0-1 0,0 0 0,0 1 0,0-1-1,0 0 1,0 0 0,0 1 0,0-1 0,0 0 0,0 1 0,0-1 0,0 0 0,0 1 0,0-1 0,0 0-1,0 1 1,1-1 0,0 8-84,0 0 0,0 0-1,1 0 1,0-1 0,1 1-1,-1 0 1,1-1 0,1 0-1,0 0 1,0 0 0,0 0 0,1-1-1,0 1 1,6 5 0,15 16-10,53 41 1,-38-34 12,-31-27 123,-1 1 0,-1 0 1,1 0-1,-2 0 0,9 14 1,-55-6 1410,26-8-1540,1 0 0,1 1 0,0 0 0,0 1 0,1 1 0,1-1 0,0 2 0,-9 15 0,-3 1-60,-87 139-1409,46-52-2491,46-76-1172,14-13-2969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0:49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9257,'-19'0'8936,"10"0"-6437,0 0 2850,34 0-5221,8 6 128,13-4-192,6 1 128,1 0-288,-7 0-448,-7-1-994,-11 4-1569,-3-6-2946,-1 8-3973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21:30:50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11 18930,'-6'6'5765,"42"-9"-4804,13-8-769,10 8-127,-1 3-130,-9 0-895,-9 0-2083,6 0-3844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E310E-D62A-48BE-B595-AD093F69FCCE}" type="datetimeFigureOut">
              <a:rPr lang="en-CA" smtClean="0"/>
              <a:t>2021-07-25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E94C2-43B9-43A9-9999-D728DDDCAB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5619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EEA-7110-4928-98C7-5A41C83E4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9EB68-60C5-46C8-A4D6-FDE3BCDB1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CA61F-A607-4ECE-BFA8-7E093228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2021-07-25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861BF-C5B9-4CCB-8CEF-1420EFB2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B4838-002A-4BCF-A7B1-94ABB311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62BF-6FC2-4428-9314-2B9068CB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43C9E-7BD6-420D-844A-A55D07E43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6EB43-3D20-495F-BD97-95110B65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2021-07-25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7BA0B-D5D2-4EEB-9FA8-4B782A15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639F6-6617-40E2-9040-2323EE21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076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F4C27-1408-4756-A4F5-6C32839FC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71D8E-37BF-4DCF-AA8B-3FAEAD049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7BBEF-CD85-4FCB-B4E8-BEE7B4E7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2021-07-25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BF4F5-2740-4C66-83E5-86C7EEC9F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FED97-6F33-4C87-A391-8CAC262F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86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20DF-3410-4592-9416-CD05A55E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992CC-328C-4C17-A453-73DA5AC53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2DC7B-E962-4E2B-8611-902C5518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2021-07-25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C98BB-AB28-44C0-BECF-73552C5B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BD381-D774-4838-B6E0-05656966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90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6EA8-5D77-477A-8CEC-B18D774F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DB623-1634-4DB1-B428-3DCCEBBC1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718C8-2446-45C9-BA8D-75BF67DB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2021-07-25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787B-E8CB-4E8A-A0A5-F265E84F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E85CF-7928-4056-922E-7297E099A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077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F0BC-DB84-4EF6-B239-69B23494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97A2B-EEDA-40F5-A834-2D5F7D070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5F1CD-4825-434F-ABD9-F05C279D8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8E251-BAAD-4BB4-B36A-EB7159B4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2021-07-25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8284-6A4A-49C4-A377-AF7E7B14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4D562-4C5F-486C-A966-04D2A042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051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CD5F-BF94-41C9-9CEA-2ED3ABAC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99A67-1AF5-49C1-A2EF-A49174FEF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27E3B-E41B-42BD-B991-1A86DD52B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33EC78-EEAB-4F83-9CCD-1A22C4FEE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33FD7-79A7-40B1-9F1D-037110954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5A26F0-BC91-483F-86A2-92E3A676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2021-07-25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8B1BE-5378-49EC-9198-4E3FFE2E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F42D7-4FEA-4523-ABC5-B2099B76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114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8676-55FF-499C-8573-BA7E6E69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45FF0-F056-4AE4-86B9-E208CB5B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2021-07-25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21D87-04B5-4C60-BE73-EFA09DA9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49DEB-6DE8-447E-B7A3-083ACBD3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37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91AB0F-5821-496A-99CC-D183266AC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2021-07-25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35BEB-7E9B-4B00-92D4-E0DAF68C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98D97-449F-46E7-A7B2-9759577A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68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39DA-9442-4853-85F0-0B674E94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929E9-F5C0-4A79-9975-F5BD1A936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1F185-C47D-4D2B-91CF-24EE618A4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F5B35-2CC0-4EF5-9AAC-65C27FD8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2021-07-25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90D4C-A465-41D9-A1A1-AB0A6260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B63D0-BECA-44E2-8243-7816E1CC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92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3E9F-57D1-4F9A-9572-26D8BDA1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4291D-69C5-45F3-B714-E6E9EF7E4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D86F6-9188-4479-83E2-BF704C0C8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1B61E-E3EF-4683-9C78-044558E7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2021-07-25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CCA82-82CD-4994-8979-FF9552D2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4ED23-EE0A-4443-8292-10917433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36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B86762-F64A-4BF9-8D2A-A999194B2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897DC-C0FF-4B62-936A-484892249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35DFE-19BB-4AC5-9583-4096A7FC1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5275B-2097-48DE-B656-43971ABD0F10}" type="datetimeFigureOut">
              <a:rPr lang="en-CA" smtClean="0"/>
              <a:t>2021-07-25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48660-F27C-410E-82B4-CE926C720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11B4C-77B3-4C16-ACB6-AF2F4659E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82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8.png"/><Relationship Id="rId42" Type="http://schemas.openxmlformats.org/officeDocument/2006/relationships/customXml" Target="../ink/ink21.xml"/><Relationship Id="rId47" Type="http://schemas.openxmlformats.org/officeDocument/2006/relationships/image" Target="../media/image31.png"/><Relationship Id="rId63" Type="http://schemas.openxmlformats.org/officeDocument/2006/relationships/image" Target="../media/image39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52.png"/><Relationship Id="rId16" Type="http://schemas.openxmlformats.org/officeDocument/2006/relationships/customXml" Target="../ink/ink8.xml"/><Relationship Id="rId107" Type="http://schemas.openxmlformats.org/officeDocument/2006/relationships/image" Target="../media/image61.png"/><Relationship Id="rId11" Type="http://schemas.openxmlformats.org/officeDocument/2006/relationships/image" Target="../media/image13.png"/><Relationship Id="rId32" Type="http://schemas.openxmlformats.org/officeDocument/2006/relationships/customXml" Target="../ink/ink16.xml"/><Relationship Id="rId37" Type="http://schemas.openxmlformats.org/officeDocument/2006/relationships/image" Target="../media/image26.png"/><Relationship Id="rId53" Type="http://schemas.openxmlformats.org/officeDocument/2006/relationships/image" Target="../media/image34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7.png"/><Relationship Id="rId102" Type="http://schemas.openxmlformats.org/officeDocument/2006/relationships/customXml" Target="../ink/ink51.xml"/><Relationship Id="rId5" Type="http://schemas.openxmlformats.org/officeDocument/2006/relationships/image" Target="../media/image10.png"/><Relationship Id="rId90" Type="http://schemas.openxmlformats.org/officeDocument/2006/relationships/customXml" Target="../ink/ink45.xml"/><Relationship Id="rId95" Type="http://schemas.openxmlformats.org/officeDocument/2006/relationships/image" Target="../media/image55.png"/><Relationship Id="rId22" Type="http://schemas.openxmlformats.org/officeDocument/2006/relationships/customXml" Target="../ink/ink11.xml"/><Relationship Id="rId27" Type="http://schemas.openxmlformats.org/officeDocument/2006/relationships/image" Target="../media/image21.png"/><Relationship Id="rId43" Type="http://schemas.openxmlformats.org/officeDocument/2006/relationships/image" Target="../media/image29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42.png"/><Relationship Id="rId80" Type="http://schemas.openxmlformats.org/officeDocument/2006/relationships/customXml" Target="../ink/ink40.xml"/><Relationship Id="rId85" Type="http://schemas.openxmlformats.org/officeDocument/2006/relationships/image" Target="../media/image50.png"/><Relationship Id="rId12" Type="http://schemas.openxmlformats.org/officeDocument/2006/relationships/customXml" Target="../ink/ink6.xml"/><Relationship Id="rId17" Type="http://schemas.openxmlformats.org/officeDocument/2006/relationships/image" Target="../media/image16.png"/><Relationship Id="rId33" Type="http://schemas.openxmlformats.org/officeDocument/2006/relationships/image" Target="../media/image24.png"/><Relationship Id="rId38" Type="http://schemas.openxmlformats.org/officeDocument/2006/relationships/customXml" Target="../ink/ink19.xml"/><Relationship Id="rId59" Type="http://schemas.openxmlformats.org/officeDocument/2006/relationships/image" Target="../media/image37.png"/><Relationship Id="rId103" Type="http://schemas.openxmlformats.org/officeDocument/2006/relationships/image" Target="../media/image59.png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45.png"/><Relationship Id="rId91" Type="http://schemas.openxmlformats.org/officeDocument/2006/relationships/image" Target="../media/image53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32.png"/><Relationship Id="rId57" Type="http://schemas.openxmlformats.org/officeDocument/2006/relationships/image" Target="../media/image36.png"/><Relationship Id="rId106" Type="http://schemas.openxmlformats.org/officeDocument/2006/relationships/customXml" Target="../ink/ink53.xml"/><Relationship Id="rId10" Type="http://schemas.openxmlformats.org/officeDocument/2006/relationships/customXml" Target="../ink/ink5.xml"/><Relationship Id="rId31" Type="http://schemas.openxmlformats.org/officeDocument/2006/relationships/image" Target="../media/image23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40.png"/><Relationship Id="rId73" Type="http://schemas.openxmlformats.org/officeDocument/2006/relationships/image" Target="../media/image44.png"/><Relationship Id="rId78" Type="http://schemas.openxmlformats.org/officeDocument/2006/relationships/customXml" Target="../ink/ink39.xml"/><Relationship Id="rId81" Type="http://schemas.openxmlformats.org/officeDocument/2006/relationships/image" Target="../media/image48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57.png"/><Relationship Id="rId101" Type="http://schemas.openxmlformats.org/officeDocument/2006/relationships/image" Target="../media/image58.png"/><Relationship Id="rId4" Type="http://schemas.openxmlformats.org/officeDocument/2006/relationships/customXml" Target="../ink/ink2.xml"/><Relationship Id="rId9" Type="http://schemas.openxmlformats.org/officeDocument/2006/relationships/image" Target="../media/image12.png"/><Relationship Id="rId13" Type="http://schemas.openxmlformats.org/officeDocument/2006/relationships/image" Target="../media/image14.png"/><Relationship Id="rId18" Type="http://schemas.openxmlformats.org/officeDocument/2006/relationships/customXml" Target="../ink/ink9.xml"/><Relationship Id="rId39" Type="http://schemas.openxmlformats.org/officeDocument/2006/relationships/image" Target="../media/image27.png"/><Relationship Id="rId109" Type="http://schemas.openxmlformats.org/officeDocument/2006/relationships/image" Target="../media/image62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35.png"/><Relationship Id="rId76" Type="http://schemas.openxmlformats.org/officeDocument/2006/relationships/customXml" Target="../ink/ink38.xml"/><Relationship Id="rId97" Type="http://schemas.openxmlformats.org/officeDocument/2006/relationships/image" Target="../media/image56.png"/><Relationship Id="rId104" Type="http://schemas.openxmlformats.org/officeDocument/2006/relationships/customXml" Target="../ink/ink52.xml"/><Relationship Id="rId7" Type="http://schemas.openxmlformats.org/officeDocument/2006/relationships/image" Target="../media/image11.png"/><Relationship Id="rId71" Type="http://schemas.openxmlformats.org/officeDocument/2006/relationships/image" Target="../media/image43.png"/><Relationship Id="rId92" Type="http://schemas.openxmlformats.org/officeDocument/2006/relationships/customXml" Target="../ink/ink46.xml"/><Relationship Id="rId2" Type="http://schemas.openxmlformats.org/officeDocument/2006/relationships/image" Target="../media/image8.png"/><Relationship Id="rId29" Type="http://schemas.openxmlformats.org/officeDocument/2006/relationships/image" Target="../media/image22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30.png"/><Relationship Id="rId66" Type="http://schemas.openxmlformats.org/officeDocument/2006/relationships/customXml" Target="../ink/ink33.xml"/><Relationship Id="rId87" Type="http://schemas.openxmlformats.org/officeDocument/2006/relationships/image" Target="../media/image51.png"/><Relationship Id="rId61" Type="http://schemas.openxmlformats.org/officeDocument/2006/relationships/image" Target="../media/image38.png"/><Relationship Id="rId82" Type="http://schemas.openxmlformats.org/officeDocument/2006/relationships/customXml" Target="../ink/ink41.xml"/><Relationship Id="rId19" Type="http://schemas.openxmlformats.org/officeDocument/2006/relationships/image" Target="../media/image17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25.png"/><Relationship Id="rId56" Type="http://schemas.openxmlformats.org/officeDocument/2006/relationships/customXml" Target="../ink/ink28.xml"/><Relationship Id="rId77" Type="http://schemas.openxmlformats.org/officeDocument/2006/relationships/image" Target="../media/image46.png"/><Relationship Id="rId100" Type="http://schemas.openxmlformats.org/officeDocument/2006/relationships/customXml" Target="../ink/ink50.xml"/><Relationship Id="rId105" Type="http://schemas.openxmlformats.org/officeDocument/2006/relationships/image" Target="../media/image60.png"/><Relationship Id="rId8" Type="http://schemas.openxmlformats.org/officeDocument/2006/relationships/customXml" Target="../ink/ink4.xml"/><Relationship Id="rId51" Type="http://schemas.openxmlformats.org/officeDocument/2006/relationships/image" Target="../media/image33.png"/><Relationship Id="rId72" Type="http://schemas.openxmlformats.org/officeDocument/2006/relationships/customXml" Target="../ink/ink36.xml"/><Relationship Id="rId93" Type="http://schemas.openxmlformats.org/officeDocument/2006/relationships/image" Target="../media/image54.png"/><Relationship Id="rId98" Type="http://schemas.openxmlformats.org/officeDocument/2006/relationships/customXml" Target="../ink/ink49.xml"/><Relationship Id="rId3" Type="http://schemas.openxmlformats.org/officeDocument/2006/relationships/image" Target="../media/image9.png"/><Relationship Id="rId25" Type="http://schemas.openxmlformats.org/officeDocument/2006/relationships/image" Target="../media/image20.png"/><Relationship Id="rId46" Type="http://schemas.openxmlformats.org/officeDocument/2006/relationships/customXml" Target="../ink/ink23.xml"/><Relationship Id="rId67" Type="http://schemas.openxmlformats.org/officeDocument/2006/relationships/image" Target="../media/image41.png"/><Relationship Id="rId20" Type="http://schemas.openxmlformats.org/officeDocument/2006/relationships/customXml" Target="../ink/ink10.xml"/><Relationship Id="rId41" Type="http://schemas.openxmlformats.org/officeDocument/2006/relationships/image" Target="../media/image28.png"/><Relationship Id="rId62" Type="http://schemas.openxmlformats.org/officeDocument/2006/relationships/customXml" Target="../ink/ink31.xml"/><Relationship Id="rId83" Type="http://schemas.openxmlformats.org/officeDocument/2006/relationships/image" Target="../media/image49.png"/><Relationship Id="rId88" Type="http://schemas.openxmlformats.org/officeDocument/2006/relationships/customXml" Target="../ink/ink4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5.xml"/><Relationship Id="rId3" Type="http://schemas.openxmlformats.org/officeDocument/2006/relationships/image" Target="../media/image620.png"/><Relationship Id="rId7" Type="http://schemas.openxmlformats.org/officeDocument/2006/relationships/image" Target="../media/image6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.xml"/><Relationship Id="rId3" Type="http://schemas.openxmlformats.org/officeDocument/2006/relationships/image" Target="../media/image670.png"/><Relationship Id="rId7" Type="http://schemas.openxmlformats.org/officeDocument/2006/relationships/image" Target="../media/image7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3.png"/><Relationship Id="rId5" Type="http://schemas.openxmlformats.org/officeDocument/2006/relationships/image" Target="../media/image69.png"/><Relationship Id="rId10" Type="http://schemas.openxmlformats.org/officeDocument/2006/relationships/customXml" Target="../ink/ink57.xml"/><Relationship Id="rId4" Type="http://schemas.openxmlformats.org/officeDocument/2006/relationships/image" Target="../media/image68.png"/><Relationship Id="rId9" Type="http://schemas.openxmlformats.org/officeDocument/2006/relationships/image" Target="../media/image7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8.xml"/><Relationship Id="rId3" Type="http://schemas.openxmlformats.org/officeDocument/2006/relationships/image" Target="../media/image730.png"/><Relationship Id="rId7" Type="http://schemas.openxmlformats.org/officeDocument/2006/relationships/image" Target="../media/image7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79.png"/><Relationship Id="rId5" Type="http://schemas.openxmlformats.org/officeDocument/2006/relationships/image" Target="../media/image75.png"/><Relationship Id="rId10" Type="http://schemas.openxmlformats.org/officeDocument/2006/relationships/customXml" Target="../ink/ink59.xml"/><Relationship Id="rId4" Type="http://schemas.openxmlformats.org/officeDocument/2006/relationships/image" Target="../media/image74.png"/><Relationship Id="rId9" Type="http://schemas.openxmlformats.org/officeDocument/2006/relationships/image" Target="../media/image7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1A2F2-AA17-4F46-A308-BE0981306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altLang="zh-CN" sz="7400" dirty="0">
                <a:solidFill>
                  <a:srgbClr val="FFFFFF"/>
                </a:solidFill>
              </a:rPr>
              <a:t>Grover’s Algorithm</a:t>
            </a:r>
            <a:endParaRPr lang="en-CA" sz="7400" dirty="0">
              <a:solidFill>
                <a:srgbClr val="FFFFFF"/>
              </a:solidFill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2330F-6836-4A2E-A70F-6F4CA57CB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069" y="4377267"/>
            <a:ext cx="7734540" cy="1280582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rgbClr val="FEFFFF"/>
                </a:solidFill>
              </a:rPr>
              <a:t>Quantum search algorithm</a:t>
            </a:r>
            <a:endParaRPr lang="en-CA" sz="3200" dirty="0">
              <a:solidFill>
                <a:srgbClr val="FEFFFF"/>
              </a:solidFill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45191-0D81-41FE-91C7-9B599EDA9DBD}"/>
              </a:ext>
            </a:extLst>
          </p:cNvPr>
          <p:cNvSpPr txBox="1"/>
          <p:nvPr/>
        </p:nvSpPr>
        <p:spPr>
          <a:xfrm>
            <a:off x="9269097" y="5164732"/>
            <a:ext cx="280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不正经讲师：理科宅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Hunt</a:t>
            </a:r>
            <a:endParaRPr lang="en-CA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44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Classical search algorithm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A913949-B00D-4E3D-A29C-7E9F17443D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22645" y="2268506"/>
                <a:ext cx="9883910" cy="45894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Problem: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en-US" b="0" dirty="0"/>
                  <a:t>, we want to find a bit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0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. The existence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b="0" dirty="0"/>
                  <a:t> is guaranteed.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Classical algo: The sequence of input has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0" dirty="0"/>
                  <a:t>, we loop through this sequence and 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dirty="0"/>
                  <a:t> one by one until we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0" dirty="0"/>
                  <a:t>The time complexity of c</a:t>
                </a:r>
                <a:r>
                  <a:rPr lang="en-US" dirty="0"/>
                  <a:t>lassical algorithm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r>
                  <a:rPr lang="en-US" b="0" dirty="0"/>
                  <a:t>In quantum computing, Grover’s algorithm provides </a:t>
                </a:r>
                <a:r>
                  <a:rPr lang="en-US" dirty="0">
                    <a:solidFill>
                      <a:srgbClr val="FF0000"/>
                    </a:solidFill>
                  </a:rPr>
                  <a:t>quadratic</a:t>
                </a:r>
                <a:r>
                  <a:rPr lang="en-US" dirty="0"/>
                  <a:t> speed up! Which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</m:oMath>
                </a14:m>
                <a:r>
                  <a:rPr lang="en-US" b="0" dirty="0"/>
                  <a:t>.</a:t>
                </a:r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A913949-B00D-4E3D-A29C-7E9F17443D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2645" y="2268506"/>
                <a:ext cx="9883910" cy="4589494"/>
              </a:xfrm>
              <a:blipFill>
                <a:blip r:embed="rId2"/>
                <a:stretch>
                  <a:fillRect l="-1295" t="-21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73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Grover’s iterate</a:t>
            </a:r>
            <a:endParaRPr lang="en-CA" sz="4000" dirty="0">
              <a:solidFill>
                <a:srgbClr val="FFFFFF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4CA8057-880B-4B7A-AC60-E8A27433B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002" y="2289867"/>
            <a:ext cx="4761254" cy="20955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D25A46-CDF2-4F9B-A76C-5F0C24BBD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945" y="4385368"/>
            <a:ext cx="3553321" cy="134321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5CBBB7F-5059-470F-AC2E-21211651D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4570" y="4799763"/>
            <a:ext cx="3143689" cy="5144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837581-204C-460E-8A4E-2E00F25FBEB4}"/>
                  </a:ext>
                </a:extLst>
              </p:cNvPr>
              <p:cNvSpPr txBox="1"/>
              <p:nvPr/>
            </p:nvSpPr>
            <p:spPr>
              <a:xfrm>
                <a:off x="2369641" y="5521969"/>
                <a:ext cx="3313545" cy="94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same 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CA" dirty="0"/>
                  <a:t>. Need to make it reversible so that we can put it in quantum circuit.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837581-204C-460E-8A4E-2E00F25FB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641" y="5521969"/>
                <a:ext cx="3313545" cy="945580"/>
              </a:xfrm>
              <a:prstGeom prst="rect">
                <a:avLst/>
              </a:prstGeom>
              <a:blipFill>
                <a:blip r:embed="rId5"/>
                <a:stretch>
                  <a:fillRect l="-1657" t="-3226" r="-2947" b="-96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19E2F09-14F3-483E-8B88-4CDAEC4CF2F7}"/>
                  </a:ext>
                </a:extLst>
              </p:cNvPr>
              <p:cNvSpPr txBox="1"/>
              <p:nvPr/>
            </p:nvSpPr>
            <p:spPr>
              <a:xfrm>
                <a:off x="7467600" y="5639392"/>
                <a:ext cx="3202666" cy="653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CA" dirty="0"/>
                  <a:t> adds a phase shift -1 to all states that are different from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19E2F09-14F3-483E-8B88-4CDAEC4CF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5639392"/>
                <a:ext cx="3202666" cy="653897"/>
              </a:xfrm>
              <a:prstGeom prst="rect">
                <a:avLst/>
              </a:prstGeom>
              <a:blipFill>
                <a:blip r:embed="rId6"/>
                <a:stretch>
                  <a:fillRect l="-1524" t="-3738" b="-1401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6683FCA-DEBB-47D8-921B-A20EDDCA13E3}"/>
                  </a:ext>
                </a:extLst>
              </p14:cNvPr>
              <p14:cNvContentPartPr/>
              <p14:nvPr/>
            </p14:nvContentPartPr>
            <p14:xfrm>
              <a:off x="2188080" y="210240"/>
              <a:ext cx="9108720" cy="5451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6683FCA-DEBB-47D8-921B-A20EDDCA13E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78720" y="200880"/>
                <a:ext cx="9127440" cy="547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616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Exercise – Phase kick-back revisit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CF3769-5085-4F4D-ACB6-6F44D9226F30}"/>
                  </a:ext>
                </a:extLst>
              </p:cNvPr>
              <p:cNvSpPr txBox="1"/>
              <p:nvPr/>
            </p:nvSpPr>
            <p:spPr>
              <a:xfrm>
                <a:off x="1222645" y="2520292"/>
                <a:ext cx="10169438" cy="3205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Find</a:t>
                </a:r>
                <a:r>
                  <a:rPr lang="en-CA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|1⟩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800" dirty="0"/>
                  <a:t> where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CA" sz="2800" dirty="0"/>
                  <a:t> is an arbitrary bit-string.</a:t>
                </a:r>
              </a:p>
              <a:p>
                <a:endParaRPr lang="en-CA" sz="2800" dirty="0"/>
              </a:p>
              <a:p>
                <a:r>
                  <a:rPr lang="en-CA" sz="2800" dirty="0"/>
                  <a:t>Solution: If you still remember phase kick-back, it is just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⟩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|1⟩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⟩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|1⟩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So, in some textbook, they will ignore the second register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en-US" sz="2800" dirty="0"/>
                  <a:t>, just like the Fig.8.2 earlier.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CF3769-5085-4F4D-ACB6-6F44D9226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645" y="2520292"/>
                <a:ext cx="10169438" cy="3205365"/>
              </a:xfrm>
              <a:prstGeom prst="rect">
                <a:avLst/>
              </a:prstGeom>
              <a:blipFill>
                <a:blip r:embed="rId2"/>
                <a:stretch>
                  <a:fillRect l="-1259" t="-1711" b="-437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13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Grover’s Algorithm</a:t>
            </a:r>
            <a:endParaRPr lang="en-CA" sz="40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475CA9-27B7-4370-B0D8-9BEEA769C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451" y="4787741"/>
            <a:ext cx="4730153" cy="19633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EAECE3-3F07-4B04-869C-A2EB73601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099" y="2383678"/>
            <a:ext cx="7906327" cy="22971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37F0E18-1C82-4B01-95EE-69CF2319FAF8}"/>
                  </a:ext>
                </a:extLst>
              </p14:cNvPr>
              <p14:cNvContentPartPr/>
              <p14:nvPr/>
            </p14:nvContentPartPr>
            <p14:xfrm>
              <a:off x="9132613" y="3177973"/>
              <a:ext cx="855360" cy="214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37F0E18-1C82-4B01-95EE-69CF2319FA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23973" y="3169333"/>
                <a:ext cx="8730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D50C2DA-5E64-4FCA-9BCA-D68547EB0337}"/>
                  </a:ext>
                </a:extLst>
              </p14:cNvPr>
              <p14:cNvContentPartPr/>
              <p14:nvPr/>
            </p14:nvContentPartPr>
            <p14:xfrm>
              <a:off x="2718853" y="3521773"/>
              <a:ext cx="1081800" cy="197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D50C2DA-5E64-4FCA-9BCA-D68547EB033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9853" y="3513133"/>
                <a:ext cx="1099440" cy="21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01D76946-61C9-4B5F-8F6F-F13136F07CD4}"/>
              </a:ext>
            </a:extLst>
          </p:cNvPr>
          <p:cNvGrpSpPr/>
          <p:nvPr/>
        </p:nvGrpSpPr>
        <p:grpSpPr>
          <a:xfrm>
            <a:off x="8868733" y="2482093"/>
            <a:ext cx="2062440" cy="758160"/>
            <a:chOff x="8868733" y="2482093"/>
            <a:chExt cx="2062440" cy="75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0DBC242-F63C-425A-B487-4E89268CC849}"/>
                    </a:ext>
                  </a:extLst>
                </p14:cNvPr>
                <p14:cNvContentPartPr/>
                <p14:nvPr/>
              </p14:nvContentPartPr>
              <p14:xfrm>
                <a:off x="8868733" y="2697733"/>
                <a:ext cx="30960" cy="297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0DBC242-F63C-425A-B487-4E89268CC84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59733" y="2689093"/>
                  <a:ext cx="486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6A24895-33D5-4B5B-AE4E-8D29148F5ADA}"/>
                    </a:ext>
                  </a:extLst>
                </p14:cNvPr>
                <p14:cNvContentPartPr/>
                <p14:nvPr/>
              </p14:nvContentPartPr>
              <p14:xfrm>
                <a:off x="8973133" y="2716093"/>
                <a:ext cx="117720" cy="114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6A24895-33D5-4B5B-AE4E-8D29148F5AD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64133" y="2707093"/>
                  <a:ext cx="1353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5D0031E-78D9-40EA-BD81-94D03D84D7C8}"/>
                    </a:ext>
                  </a:extLst>
                </p14:cNvPr>
                <p14:cNvContentPartPr/>
                <p14:nvPr/>
              </p14:nvContentPartPr>
              <p14:xfrm>
                <a:off x="8985733" y="2665333"/>
                <a:ext cx="54360" cy="316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5D0031E-78D9-40EA-BD81-94D03D84D7C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76733" y="2656333"/>
                  <a:ext cx="720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24DA307-A360-447E-8389-54AB3B220BB8}"/>
                    </a:ext>
                  </a:extLst>
                </p14:cNvPr>
                <p14:cNvContentPartPr/>
                <p14:nvPr/>
              </p14:nvContentPartPr>
              <p14:xfrm>
                <a:off x="9115693" y="2692693"/>
                <a:ext cx="127440" cy="300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24DA307-A360-447E-8389-54AB3B220BB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07053" y="2683693"/>
                  <a:ext cx="1450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A63D8D8-4825-4E9C-86BF-4939DFF971DE}"/>
                    </a:ext>
                  </a:extLst>
                </p14:cNvPr>
                <p14:cNvContentPartPr/>
                <p14:nvPr/>
              </p14:nvContentPartPr>
              <p14:xfrm>
                <a:off x="9367693" y="2786653"/>
                <a:ext cx="133920" cy="12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A63D8D8-4825-4E9C-86BF-4939DFF971D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358693" y="2777653"/>
                  <a:ext cx="1515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F45ECFB-BA17-49A4-8332-49B34AD31617}"/>
                    </a:ext>
                  </a:extLst>
                </p14:cNvPr>
                <p14:cNvContentPartPr/>
                <p14:nvPr/>
              </p14:nvContentPartPr>
              <p14:xfrm>
                <a:off x="9360853" y="2848213"/>
                <a:ext cx="121680" cy="6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F45ECFB-BA17-49A4-8332-49B34AD3161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352213" y="2839213"/>
                  <a:ext cx="1393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F3FF126-F6D3-4AE2-95A5-CD0736CFDECB}"/>
                    </a:ext>
                  </a:extLst>
                </p14:cNvPr>
                <p14:cNvContentPartPr/>
                <p14:nvPr/>
              </p14:nvContentPartPr>
              <p14:xfrm>
                <a:off x="9687013" y="2824093"/>
                <a:ext cx="186480" cy="9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F3FF126-F6D3-4AE2-95A5-CD0736CFDEC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78373" y="2815453"/>
                  <a:ext cx="2041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A25FBE7-6E48-450F-88F3-D9E070F61CC1}"/>
                    </a:ext>
                  </a:extLst>
                </p14:cNvPr>
                <p14:cNvContentPartPr/>
                <p14:nvPr/>
              </p14:nvContentPartPr>
              <p14:xfrm>
                <a:off x="9584053" y="2834533"/>
                <a:ext cx="104040" cy="249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A25FBE7-6E48-450F-88F3-D9E070F61CC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575053" y="2825893"/>
                  <a:ext cx="1216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7D394D8-E617-44CE-8BE8-38967CE40C54}"/>
                    </a:ext>
                  </a:extLst>
                </p14:cNvPr>
                <p14:cNvContentPartPr/>
                <p14:nvPr/>
              </p14:nvContentPartPr>
              <p14:xfrm>
                <a:off x="9702133" y="2879533"/>
                <a:ext cx="50400" cy="162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7D394D8-E617-44CE-8BE8-38967CE40C5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693493" y="2870893"/>
                  <a:ext cx="680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BF18FEA-303E-43B4-8F11-FB5E6970ED24}"/>
                    </a:ext>
                  </a:extLst>
                </p14:cNvPr>
                <p14:cNvContentPartPr/>
                <p14:nvPr/>
              </p14:nvContentPartPr>
              <p14:xfrm>
                <a:off x="9745333" y="2847133"/>
                <a:ext cx="102960" cy="221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BF18FEA-303E-43B4-8F11-FB5E6970ED2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36333" y="2838133"/>
                  <a:ext cx="1206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AF2F3B9-A85B-44D3-99B0-EDC553E3B67E}"/>
                    </a:ext>
                  </a:extLst>
                </p14:cNvPr>
                <p14:cNvContentPartPr/>
                <p14:nvPr/>
              </p14:nvContentPartPr>
              <p14:xfrm>
                <a:off x="9620413" y="2732293"/>
                <a:ext cx="302040" cy="19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AF2F3B9-A85B-44D3-99B0-EDC553E3B67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11413" y="2723293"/>
                  <a:ext cx="319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F1344C2-FB35-4203-AB3D-FAA537C91CE3}"/>
                    </a:ext>
                  </a:extLst>
                </p14:cNvPr>
                <p14:cNvContentPartPr/>
                <p14:nvPr/>
              </p14:nvContentPartPr>
              <p14:xfrm>
                <a:off x="9772693" y="2482093"/>
                <a:ext cx="40320" cy="262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F1344C2-FB35-4203-AB3D-FAA537C91CE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64053" y="2473453"/>
                  <a:ext cx="579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CD969D1-139F-4FC4-BECD-B57286664BDE}"/>
                    </a:ext>
                  </a:extLst>
                </p14:cNvPr>
                <p14:cNvContentPartPr/>
                <p14:nvPr/>
              </p14:nvContentPartPr>
              <p14:xfrm>
                <a:off x="10028653" y="2651653"/>
                <a:ext cx="252360" cy="110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CD969D1-139F-4FC4-BECD-B57286664BD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020013" y="2642653"/>
                  <a:ext cx="2700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60221EB-AD9C-4FAC-B523-901792BE6DC0}"/>
                    </a:ext>
                  </a:extLst>
                </p14:cNvPr>
                <p14:cNvContentPartPr/>
                <p14:nvPr/>
              </p14:nvContentPartPr>
              <p14:xfrm>
                <a:off x="10023253" y="2636533"/>
                <a:ext cx="272160" cy="330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60221EB-AD9C-4FAC-B523-901792BE6DC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014613" y="2627533"/>
                  <a:ext cx="2898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1CB8BE8-7711-4279-AF6A-628545FDE8BF}"/>
                    </a:ext>
                  </a:extLst>
                </p14:cNvPr>
                <p14:cNvContentPartPr/>
                <p14:nvPr/>
              </p14:nvContentPartPr>
              <p14:xfrm>
                <a:off x="9991573" y="3045133"/>
                <a:ext cx="66240" cy="115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1CB8BE8-7711-4279-AF6A-628545FDE8B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82933" y="3036493"/>
                  <a:ext cx="838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D28136-CEBF-44FB-BC98-F178BFC78397}"/>
                    </a:ext>
                  </a:extLst>
                </p14:cNvPr>
                <p14:cNvContentPartPr/>
                <p14:nvPr/>
              </p14:nvContentPartPr>
              <p14:xfrm>
                <a:off x="9961693" y="3045133"/>
                <a:ext cx="126360" cy="114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D28136-CEBF-44FB-BC98-F178BFC7839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952693" y="3036493"/>
                  <a:ext cx="1440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4A28398-521E-4596-9DA7-7014C64D6EB3}"/>
                    </a:ext>
                  </a:extLst>
                </p14:cNvPr>
                <p14:cNvContentPartPr/>
                <p14:nvPr/>
              </p14:nvContentPartPr>
              <p14:xfrm>
                <a:off x="10115053" y="3050173"/>
                <a:ext cx="96480" cy="119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4A28398-521E-4596-9DA7-7014C64D6EB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106413" y="3041173"/>
                  <a:ext cx="1141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6DB0889-DABB-49CC-8562-F5BAB62B4710}"/>
                    </a:ext>
                  </a:extLst>
                </p14:cNvPr>
                <p14:cNvContentPartPr/>
                <p14:nvPr/>
              </p14:nvContentPartPr>
              <p14:xfrm>
                <a:off x="10117213" y="3093733"/>
                <a:ext cx="95400" cy="7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6DB0889-DABB-49CC-8562-F5BAB62B471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08573" y="3084733"/>
                  <a:ext cx="1130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14AD3A1-A94F-465F-81FC-224E0A5C1424}"/>
                    </a:ext>
                  </a:extLst>
                </p14:cNvPr>
                <p14:cNvContentPartPr/>
                <p14:nvPr/>
              </p14:nvContentPartPr>
              <p14:xfrm>
                <a:off x="10243213" y="3041893"/>
                <a:ext cx="91800" cy="136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14AD3A1-A94F-465F-81FC-224E0A5C142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234573" y="3033253"/>
                  <a:ext cx="1094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F530834-9780-4620-AAD9-A78A9FBCFD38}"/>
                    </a:ext>
                  </a:extLst>
                </p14:cNvPr>
                <p14:cNvContentPartPr/>
                <p14:nvPr/>
              </p14:nvContentPartPr>
              <p14:xfrm>
                <a:off x="10351933" y="3106333"/>
                <a:ext cx="60840" cy="69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F530834-9780-4620-AAD9-A78A9FBCFD3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343293" y="3097693"/>
                  <a:ext cx="784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230E7E1-E6D0-425F-875E-CCCBA1C55FE4}"/>
                    </a:ext>
                  </a:extLst>
                </p14:cNvPr>
                <p14:cNvContentPartPr/>
                <p14:nvPr/>
              </p14:nvContentPartPr>
              <p14:xfrm>
                <a:off x="10435453" y="3169693"/>
                <a:ext cx="34920" cy="39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230E7E1-E6D0-425F-875E-CCCBA1C55FE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426453" y="3160693"/>
                  <a:ext cx="525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3536E74-9257-40FB-9CAB-AA2C9758E1C4}"/>
                    </a:ext>
                  </a:extLst>
                </p14:cNvPr>
                <p14:cNvContentPartPr/>
                <p14:nvPr/>
              </p14:nvContentPartPr>
              <p14:xfrm>
                <a:off x="10522573" y="3071773"/>
                <a:ext cx="18000" cy="159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3536E74-9257-40FB-9CAB-AA2C9758E1C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513933" y="3062773"/>
                  <a:ext cx="356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CABB9B8-888E-4A31-A891-5895558689BA}"/>
                    </a:ext>
                  </a:extLst>
                </p14:cNvPr>
                <p14:cNvContentPartPr/>
                <p14:nvPr/>
              </p14:nvContentPartPr>
              <p14:xfrm>
                <a:off x="10575493" y="3035413"/>
                <a:ext cx="47880" cy="20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CABB9B8-888E-4A31-A891-5895558689B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566853" y="3026773"/>
                  <a:ext cx="655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FE802C5-E431-4507-8AA5-2DFD0C51B3A1}"/>
                    </a:ext>
                  </a:extLst>
                </p14:cNvPr>
                <p14:cNvContentPartPr/>
                <p14:nvPr/>
              </p14:nvContentPartPr>
              <p14:xfrm>
                <a:off x="10679893" y="3009853"/>
                <a:ext cx="64800" cy="104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FE802C5-E431-4507-8AA5-2DFD0C51B3A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670893" y="3001213"/>
                  <a:ext cx="824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8216DF1-E9DA-459E-9709-4D968874E147}"/>
                    </a:ext>
                  </a:extLst>
                </p14:cNvPr>
                <p14:cNvContentPartPr/>
                <p14:nvPr/>
              </p14:nvContentPartPr>
              <p14:xfrm>
                <a:off x="10539133" y="2665333"/>
                <a:ext cx="27720" cy="293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8216DF1-E9DA-459E-9709-4D968874E14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530493" y="2656333"/>
                  <a:ext cx="453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749029A-11E1-4957-8E6B-75BDF05D4164}"/>
                    </a:ext>
                  </a:extLst>
                </p14:cNvPr>
                <p14:cNvContentPartPr/>
                <p14:nvPr/>
              </p14:nvContentPartPr>
              <p14:xfrm>
                <a:off x="10623013" y="2756413"/>
                <a:ext cx="79200" cy="149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749029A-11E1-4957-8E6B-75BDF05D416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614373" y="2747413"/>
                  <a:ext cx="968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73921E4-412C-464D-A7BD-0CC73EAC1430}"/>
                    </a:ext>
                  </a:extLst>
                </p14:cNvPr>
                <p14:cNvContentPartPr/>
                <p14:nvPr/>
              </p14:nvContentPartPr>
              <p14:xfrm>
                <a:off x="10627333" y="2722933"/>
                <a:ext cx="124200" cy="189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73921E4-412C-464D-A7BD-0CC73EAC143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618693" y="2713933"/>
                  <a:ext cx="1418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691ECF7-F048-475E-B3DA-0B68A4C1193D}"/>
                    </a:ext>
                  </a:extLst>
                </p14:cNvPr>
                <p14:cNvContentPartPr/>
                <p14:nvPr/>
              </p14:nvContentPartPr>
              <p14:xfrm>
                <a:off x="10813093" y="2679013"/>
                <a:ext cx="118080" cy="285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691ECF7-F048-475E-B3DA-0B68A4C1193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804093" y="2670373"/>
                  <a:ext cx="135720" cy="30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128DFC1-96E7-41DC-91B4-206FC817C477}"/>
                  </a:ext>
                </a:extLst>
              </p14:cNvPr>
              <p14:cNvContentPartPr/>
              <p14:nvPr/>
            </p14:nvContentPartPr>
            <p14:xfrm>
              <a:off x="6483013" y="3925333"/>
              <a:ext cx="855360" cy="3344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128DFC1-96E7-41DC-91B4-206FC817C47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474013" y="3916693"/>
                <a:ext cx="873000" cy="35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53A434D5-4314-46B5-9A37-CE8536FCBC95}"/>
              </a:ext>
            </a:extLst>
          </p:cNvPr>
          <p:cNvGrpSpPr/>
          <p:nvPr/>
        </p:nvGrpSpPr>
        <p:grpSpPr>
          <a:xfrm>
            <a:off x="6814213" y="3440413"/>
            <a:ext cx="784440" cy="384120"/>
            <a:chOff x="6814213" y="3440413"/>
            <a:chExt cx="784440" cy="38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1E3A80D-84A4-4FA6-83D7-4668E8536049}"/>
                    </a:ext>
                  </a:extLst>
                </p14:cNvPr>
                <p14:cNvContentPartPr/>
                <p14:nvPr/>
              </p14:nvContentPartPr>
              <p14:xfrm>
                <a:off x="6814213" y="3471733"/>
                <a:ext cx="132840" cy="313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1E3A80D-84A4-4FA6-83D7-4668E853604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805573" y="3462733"/>
                  <a:ext cx="1504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C1A3C16-60DD-455E-99BB-4910075912CC}"/>
                    </a:ext>
                  </a:extLst>
                </p14:cNvPr>
                <p14:cNvContentPartPr/>
                <p14:nvPr/>
              </p14:nvContentPartPr>
              <p14:xfrm>
                <a:off x="7005733" y="3585493"/>
                <a:ext cx="137880" cy="116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C1A3C16-60DD-455E-99BB-4910075912C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997093" y="3576853"/>
                  <a:ext cx="1555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C1EFFDB-A5E1-4DBD-844F-85DA8921BE43}"/>
                    </a:ext>
                  </a:extLst>
                </p14:cNvPr>
                <p14:cNvContentPartPr/>
                <p14:nvPr/>
              </p14:nvContentPartPr>
              <p14:xfrm>
                <a:off x="7076293" y="3621133"/>
                <a:ext cx="14760" cy="136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C1EFFDB-A5E1-4DBD-844F-85DA8921BE4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067293" y="3612493"/>
                  <a:ext cx="324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80D4FD4-9AE7-4EB0-9993-6812E03AC679}"/>
                    </a:ext>
                  </a:extLst>
                </p14:cNvPr>
                <p14:cNvContentPartPr/>
                <p14:nvPr/>
              </p14:nvContentPartPr>
              <p14:xfrm>
                <a:off x="6931573" y="3616453"/>
                <a:ext cx="288720" cy="10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80D4FD4-9AE7-4EB0-9993-6812E03AC67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922573" y="3607453"/>
                  <a:ext cx="3063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535377F-E45A-49E3-8171-ABFEEB530C2A}"/>
                    </a:ext>
                  </a:extLst>
                </p14:cNvPr>
                <p14:cNvContentPartPr/>
                <p14:nvPr/>
              </p14:nvContentPartPr>
              <p14:xfrm>
                <a:off x="6994573" y="3440413"/>
                <a:ext cx="130680" cy="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535377F-E45A-49E3-8171-ABFEEB530C2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985573" y="3431413"/>
                  <a:ext cx="1483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C237085-4674-49FC-9924-EC02D3A1EFA3}"/>
                    </a:ext>
                  </a:extLst>
                </p14:cNvPr>
                <p14:cNvContentPartPr/>
                <p14:nvPr/>
              </p14:nvContentPartPr>
              <p14:xfrm>
                <a:off x="7007533" y="3474253"/>
                <a:ext cx="63360" cy="121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C237085-4674-49FC-9924-EC02D3A1EFA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998893" y="3465253"/>
                  <a:ext cx="810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A24FDB5-89F2-43CA-B23B-C114E68B01DA}"/>
                    </a:ext>
                  </a:extLst>
                </p14:cNvPr>
                <p14:cNvContentPartPr/>
                <p14:nvPr/>
              </p14:nvContentPartPr>
              <p14:xfrm>
                <a:off x="7104733" y="3446533"/>
                <a:ext cx="89640" cy="140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A24FDB5-89F2-43CA-B23B-C114E68B01D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96093" y="3437533"/>
                  <a:ext cx="1072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A4D9B32-7053-4AC8-9C28-A29D58F9B230}"/>
                    </a:ext>
                  </a:extLst>
                </p14:cNvPr>
                <p14:cNvContentPartPr/>
                <p14:nvPr/>
              </p14:nvContentPartPr>
              <p14:xfrm>
                <a:off x="7309213" y="3515653"/>
                <a:ext cx="200520" cy="13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A4D9B32-7053-4AC8-9C28-A29D58F9B23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00213" y="3506653"/>
                  <a:ext cx="2181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AF4EC22-AE33-4321-8945-2E3BDAE4914E}"/>
                    </a:ext>
                  </a:extLst>
                </p14:cNvPr>
                <p14:cNvContentPartPr/>
                <p14:nvPr/>
              </p14:nvContentPartPr>
              <p14:xfrm>
                <a:off x="7240813" y="3516013"/>
                <a:ext cx="110880" cy="249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AF4EC22-AE33-4321-8945-2E3BDAE4914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231813" y="3507373"/>
                  <a:ext cx="1285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22E834C-C96C-4A8C-BBB8-7B4FE7944559}"/>
                    </a:ext>
                  </a:extLst>
                </p14:cNvPr>
                <p14:cNvContentPartPr/>
                <p14:nvPr/>
              </p14:nvContentPartPr>
              <p14:xfrm>
                <a:off x="7362133" y="3555613"/>
                <a:ext cx="117360" cy="182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22E834C-C96C-4A8C-BBB8-7B4FE794455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353493" y="3546613"/>
                  <a:ext cx="1350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4483ECE-A758-4D67-AD24-2FFB0C91BBA2}"/>
                    </a:ext>
                  </a:extLst>
                </p14:cNvPr>
                <p14:cNvContentPartPr/>
                <p14:nvPr/>
              </p14:nvContentPartPr>
              <p14:xfrm>
                <a:off x="7494613" y="3455893"/>
                <a:ext cx="104040" cy="368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4483ECE-A758-4D67-AD24-2FFB0C91BBA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485973" y="3446893"/>
                  <a:ext cx="12168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897D0C9-F0E3-46C8-A757-8A1CA4B33865}"/>
                    </a:ext>
                  </a:extLst>
                </p14:cNvPr>
                <p14:cNvContentPartPr/>
                <p14:nvPr/>
              </p14:nvContentPartPr>
              <p14:xfrm>
                <a:off x="7101133" y="3449053"/>
                <a:ext cx="65160" cy="9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897D0C9-F0E3-46C8-A757-8A1CA4B3386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092493" y="3440413"/>
                  <a:ext cx="8280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D1D9B41-E58A-4C04-8162-6DA26A9AD2D7}"/>
              </a:ext>
            </a:extLst>
          </p:cNvPr>
          <p:cNvGrpSpPr/>
          <p:nvPr/>
        </p:nvGrpSpPr>
        <p:grpSpPr>
          <a:xfrm>
            <a:off x="5567533" y="4608253"/>
            <a:ext cx="268920" cy="1024560"/>
            <a:chOff x="5567533" y="4608253"/>
            <a:chExt cx="268920" cy="102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5815BC6-B664-4FE7-B29F-4086E954E482}"/>
                    </a:ext>
                  </a:extLst>
                </p14:cNvPr>
                <p14:cNvContentPartPr/>
                <p14:nvPr/>
              </p14:nvContentPartPr>
              <p14:xfrm>
                <a:off x="5674813" y="4921453"/>
                <a:ext cx="19080" cy="74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5815BC6-B664-4FE7-B29F-4086E954E48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666173" y="4912813"/>
                  <a:ext cx="367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E3093F9-C930-4F2F-B3F0-E075E71ADDA1}"/>
                    </a:ext>
                  </a:extLst>
                </p14:cNvPr>
                <p14:cNvContentPartPr/>
                <p14:nvPr/>
              </p14:nvContentPartPr>
              <p14:xfrm>
                <a:off x="5674813" y="5040613"/>
                <a:ext cx="25920" cy="122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E3093F9-C930-4F2F-B3F0-E075E71ADDA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666173" y="5031613"/>
                  <a:ext cx="435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3A996B3-700E-442E-8090-B426E60C4E16}"/>
                    </a:ext>
                  </a:extLst>
                </p14:cNvPr>
                <p14:cNvContentPartPr/>
                <p14:nvPr/>
              </p14:nvContentPartPr>
              <p14:xfrm>
                <a:off x="5687053" y="5226373"/>
                <a:ext cx="3600" cy="381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3A996B3-700E-442E-8090-B426E60C4E1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78053" y="5217373"/>
                  <a:ext cx="21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3C9D4D1-0BA7-47DC-817C-984DF19FE9D5}"/>
                    </a:ext>
                  </a:extLst>
                </p14:cNvPr>
                <p14:cNvContentPartPr/>
                <p14:nvPr/>
              </p14:nvContentPartPr>
              <p14:xfrm>
                <a:off x="5690293" y="5345533"/>
                <a:ext cx="6840" cy="166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3C9D4D1-0BA7-47DC-817C-984DF19FE9D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681293" y="5336893"/>
                  <a:ext cx="244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3AF0C31-0FEB-4975-B3E1-1993B6F22B47}"/>
                    </a:ext>
                  </a:extLst>
                </p14:cNvPr>
                <p14:cNvContentPartPr/>
                <p14:nvPr/>
              </p14:nvContentPartPr>
              <p14:xfrm>
                <a:off x="5691373" y="5570173"/>
                <a:ext cx="5760" cy="626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3AF0C31-0FEB-4975-B3E1-1993B6F22B4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682733" y="5561173"/>
                  <a:ext cx="234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E9368A5-1A4F-43E6-A729-DC7BA317A764}"/>
                    </a:ext>
                  </a:extLst>
                </p14:cNvPr>
                <p14:cNvContentPartPr/>
                <p14:nvPr/>
              </p14:nvContentPartPr>
              <p14:xfrm>
                <a:off x="5567533" y="4635973"/>
                <a:ext cx="9360" cy="229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E9368A5-1A4F-43E6-A729-DC7BA317A76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558533" y="4627333"/>
                  <a:ext cx="270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E4AB70D-F9DC-429B-8A65-4FDD68807590}"/>
                    </a:ext>
                  </a:extLst>
                </p14:cNvPr>
                <p14:cNvContentPartPr/>
                <p14:nvPr/>
              </p14:nvContentPartPr>
              <p14:xfrm>
                <a:off x="5618653" y="4643173"/>
                <a:ext cx="85320" cy="748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E4AB70D-F9DC-429B-8A65-4FDD6880759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09653" y="4634173"/>
                  <a:ext cx="1029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243CF6B-1966-4441-B8C3-362858F782A6}"/>
                    </a:ext>
                  </a:extLst>
                </p14:cNvPr>
                <p14:cNvContentPartPr/>
                <p14:nvPr/>
              </p14:nvContentPartPr>
              <p14:xfrm>
                <a:off x="5667253" y="4608253"/>
                <a:ext cx="1440" cy="222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243CF6B-1966-4441-B8C3-362858F782A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658253" y="4599253"/>
                  <a:ext cx="190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9ED701-E290-4358-B3F4-A60FD9DF1D1C}"/>
                    </a:ext>
                  </a:extLst>
                </p14:cNvPr>
                <p14:cNvContentPartPr/>
                <p14:nvPr/>
              </p14:nvContentPartPr>
              <p14:xfrm>
                <a:off x="5723413" y="4628413"/>
                <a:ext cx="113040" cy="2336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9ED701-E290-4358-B3F4-A60FD9DF1D1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714773" y="4619413"/>
                  <a:ext cx="130680" cy="25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B67CC58-70DE-4061-98D5-DFA14D9AE7EA}"/>
                  </a:ext>
                </a:extLst>
              </p14:cNvPr>
              <p14:cNvContentPartPr/>
              <p14:nvPr/>
            </p14:nvContentPartPr>
            <p14:xfrm>
              <a:off x="3303000" y="3835080"/>
              <a:ext cx="6869880" cy="2472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B67CC58-70DE-4061-98D5-DFA14D9AE7E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293640" y="3825720"/>
                <a:ext cx="6888600" cy="249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51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Example – Step 1 and 2 (Prepare states)</a:t>
            </a:r>
            <a:endParaRPr lang="en-CA" sz="4000" dirty="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AFA41E-E5FF-43CF-B5BE-9A4AC9F04345}"/>
              </a:ext>
            </a:extLst>
          </p:cNvPr>
          <p:cNvGrpSpPr/>
          <p:nvPr/>
        </p:nvGrpSpPr>
        <p:grpSpPr>
          <a:xfrm>
            <a:off x="1208300" y="3363220"/>
            <a:ext cx="4730153" cy="1537403"/>
            <a:chOff x="1119322" y="2382664"/>
            <a:chExt cx="4730153" cy="1537403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2B6CB7A-1740-4DB7-A824-F68419C52C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6113"/>
            <a:stretch/>
          </p:blipFill>
          <p:spPr>
            <a:xfrm>
              <a:off x="1119322" y="2812888"/>
              <a:ext cx="4730153" cy="861646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D6FDC8D-DFE2-4276-90B8-FBABB2948888}"/>
                </a:ext>
              </a:extLst>
            </p:cNvPr>
            <p:cNvCxnSpPr/>
            <p:nvPr/>
          </p:nvCxnSpPr>
          <p:spPr>
            <a:xfrm>
              <a:off x="3191933" y="2812887"/>
              <a:ext cx="0" cy="1107180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80D3D87-5EFF-480F-A517-E50A7F975684}"/>
                    </a:ext>
                  </a:extLst>
                </p:cNvPr>
                <p:cNvSpPr txBox="1"/>
                <p:nvPr/>
              </p:nvSpPr>
              <p:spPr>
                <a:xfrm>
                  <a:off x="2925599" y="2389718"/>
                  <a:ext cx="5587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80D3D87-5EFF-480F-A517-E50A7F975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5599" y="2389718"/>
                  <a:ext cx="558799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D4DDA9F-8E11-4E7A-8DD4-A398BDA1CFBF}"/>
                    </a:ext>
                  </a:extLst>
                </p:cNvPr>
                <p:cNvSpPr txBox="1"/>
                <p:nvPr/>
              </p:nvSpPr>
              <p:spPr>
                <a:xfrm>
                  <a:off x="3560599" y="2389718"/>
                  <a:ext cx="5587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D4DDA9F-8E11-4E7A-8DD4-A398BDA1CF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0599" y="2389718"/>
                  <a:ext cx="55879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D2476C8-FF42-4CF1-8A00-2CFC5E034E93}"/>
                    </a:ext>
                  </a:extLst>
                </p:cNvPr>
                <p:cNvSpPr txBox="1"/>
                <p:nvPr/>
              </p:nvSpPr>
              <p:spPr>
                <a:xfrm>
                  <a:off x="4195599" y="2389718"/>
                  <a:ext cx="5587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D2476C8-FF42-4CF1-8A00-2CFC5E034E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5599" y="2389718"/>
                  <a:ext cx="558799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5DDC778-3DCD-4471-8E20-CEC397480ED8}"/>
                    </a:ext>
                  </a:extLst>
                </p:cNvPr>
                <p:cNvSpPr txBox="1"/>
                <p:nvPr/>
              </p:nvSpPr>
              <p:spPr>
                <a:xfrm>
                  <a:off x="5208281" y="2382664"/>
                  <a:ext cx="5587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5DDC778-3DCD-4471-8E20-CEC397480E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281" y="2382664"/>
                  <a:ext cx="558799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50130A2-044A-49A9-8945-F9AF71ADD7FD}"/>
                </a:ext>
              </a:extLst>
            </p:cNvPr>
            <p:cNvCxnSpPr/>
            <p:nvPr/>
          </p:nvCxnSpPr>
          <p:spPr>
            <a:xfrm>
              <a:off x="3823064" y="2812887"/>
              <a:ext cx="0" cy="1107180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075E017-7005-40A4-9925-B2ECC9591D97}"/>
                </a:ext>
              </a:extLst>
            </p:cNvPr>
            <p:cNvCxnSpPr/>
            <p:nvPr/>
          </p:nvCxnSpPr>
          <p:spPr>
            <a:xfrm>
              <a:off x="4474998" y="2812887"/>
              <a:ext cx="0" cy="1107180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89EF73-5BC6-41B5-81DD-1D603A3933F7}"/>
                </a:ext>
              </a:extLst>
            </p:cNvPr>
            <p:cNvCxnSpPr/>
            <p:nvPr/>
          </p:nvCxnSpPr>
          <p:spPr>
            <a:xfrm>
              <a:off x="5530013" y="2759050"/>
              <a:ext cx="0" cy="1107180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A39AEEA-0AFF-41B5-8F22-A1F94368ED27}"/>
                  </a:ext>
                </a:extLst>
              </p:cNvPr>
              <p:cNvSpPr txBox="1"/>
              <p:nvPr/>
            </p:nvSpPr>
            <p:spPr>
              <a:xfrm>
                <a:off x="7325940" y="3916324"/>
                <a:ext cx="2887133" cy="764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A39AEEA-0AFF-41B5-8F22-A1F94368E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940" y="3916324"/>
                <a:ext cx="2887133" cy="7645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7C38091-9B74-41E2-95F6-E7984632FEE3}"/>
                  </a:ext>
                </a:extLst>
              </p14:cNvPr>
              <p14:cNvContentPartPr/>
              <p14:nvPr/>
            </p14:nvContentPartPr>
            <p14:xfrm>
              <a:off x="2448360" y="2116080"/>
              <a:ext cx="6817680" cy="3094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7C38091-9B74-41E2-95F6-E7984632FE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39000" y="2106720"/>
                <a:ext cx="6836400" cy="311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953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Example – Step 3 (first iteration)</a:t>
            </a:r>
            <a:endParaRPr lang="en-CA" sz="4000" dirty="0">
              <a:solidFill>
                <a:srgbClr val="FFFFFF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6B97C7-FE63-4914-B179-B048590834F0}"/>
              </a:ext>
            </a:extLst>
          </p:cNvPr>
          <p:cNvGrpSpPr/>
          <p:nvPr/>
        </p:nvGrpSpPr>
        <p:grpSpPr>
          <a:xfrm>
            <a:off x="3728646" y="5240867"/>
            <a:ext cx="4145354" cy="1472480"/>
            <a:chOff x="1119322" y="2382664"/>
            <a:chExt cx="4730153" cy="1537403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5E47325-D085-4A08-B6E4-C7659F6F7C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6113"/>
            <a:stretch/>
          </p:blipFill>
          <p:spPr>
            <a:xfrm>
              <a:off x="1119322" y="2812888"/>
              <a:ext cx="4730153" cy="861646"/>
            </a:xfrm>
            <a:prstGeom prst="rect">
              <a:avLst/>
            </a:prstGeom>
          </p:spPr>
        </p:pic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88E2BB6-D0A8-4035-92C5-8FEDFA1DF449}"/>
                </a:ext>
              </a:extLst>
            </p:cNvPr>
            <p:cNvCxnSpPr/>
            <p:nvPr/>
          </p:nvCxnSpPr>
          <p:spPr>
            <a:xfrm>
              <a:off x="3191933" y="2812887"/>
              <a:ext cx="0" cy="1107180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59F627E-D5B7-43BE-BEFA-8259C188654D}"/>
                    </a:ext>
                  </a:extLst>
                </p:cNvPr>
                <p:cNvSpPr txBox="1"/>
                <p:nvPr/>
              </p:nvSpPr>
              <p:spPr>
                <a:xfrm>
                  <a:off x="2925599" y="2389718"/>
                  <a:ext cx="5587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59F627E-D5B7-43BE-BEFA-8259C18865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5599" y="2389718"/>
                  <a:ext cx="558799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C12846E-A5D0-476A-802F-52347BB3D20F}"/>
                    </a:ext>
                  </a:extLst>
                </p:cNvPr>
                <p:cNvSpPr txBox="1"/>
                <p:nvPr/>
              </p:nvSpPr>
              <p:spPr>
                <a:xfrm>
                  <a:off x="3560599" y="2389718"/>
                  <a:ext cx="5587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C12846E-A5D0-476A-802F-52347BB3D2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0599" y="2389718"/>
                  <a:ext cx="55879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2500" b="-1724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AC99D2B-F7A9-42E7-9841-F52DB2DB9689}"/>
                    </a:ext>
                  </a:extLst>
                </p:cNvPr>
                <p:cNvSpPr txBox="1"/>
                <p:nvPr/>
              </p:nvSpPr>
              <p:spPr>
                <a:xfrm>
                  <a:off x="4195599" y="2389718"/>
                  <a:ext cx="5587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AC99D2B-F7A9-42E7-9841-F52DB2DB96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5599" y="2389718"/>
                  <a:ext cx="55879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000" b="-1724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7DDAAE6-11BF-4B16-A18E-AA2BB0B862EF}"/>
                    </a:ext>
                  </a:extLst>
                </p:cNvPr>
                <p:cNvSpPr txBox="1"/>
                <p:nvPr/>
              </p:nvSpPr>
              <p:spPr>
                <a:xfrm>
                  <a:off x="5208281" y="2382664"/>
                  <a:ext cx="5587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7DDAAE6-11BF-4B16-A18E-AA2BB0B862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281" y="2382664"/>
                  <a:ext cx="55879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4938" b="-1724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F80F5D2-AB5A-4665-B74C-46E9CEAF971C}"/>
                </a:ext>
              </a:extLst>
            </p:cNvPr>
            <p:cNvCxnSpPr/>
            <p:nvPr/>
          </p:nvCxnSpPr>
          <p:spPr>
            <a:xfrm>
              <a:off x="3823064" y="2812887"/>
              <a:ext cx="0" cy="1107180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B9A49D-8F7E-4B7C-B47A-B96D02B74312}"/>
                </a:ext>
              </a:extLst>
            </p:cNvPr>
            <p:cNvCxnSpPr/>
            <p:nvPr/>
          </p:nvCxnSpPr>
          <p:spPr>
            <a:xfrm>
              <a:off x="4474998" y="2812887"/>
              <a:ext cx="0" cy="1107180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E7EAF79-091B-4BFF-B9F8-FBB023A264F2}"/>
                </a:ext>
              </a:extLst>
            </p:cNvPr>
            <p:cNvCxnSpPr/>
            <p:nvPr/>
          </p:nvCxnSpPr>
          <p:spPr>
            <a:xfrm>
              <a:off x="5530013" y="2759050"/>
              <a:ext cx="0" cy="1107180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91A5C7-B488-41BA-910A-038E64878BEB}"/>
                  </a:ext>
                </a:extLst>
              </p:cNvPr>
              <p:cNvSpPr txBox="1"/>
              <p:nvPr/>
            </p:nvSpPr>
            <p:spPr>
              <a:xfrm>
                <a:off x="1355510" y="2464431"/>
                <a:ext cx="9631504" cy="2859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For simplicity, there is only one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CA" sz="2000" dirty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A" sz="2000" dirty="0"/>
                  <a:t>. Let the collection of the other bit-strings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𝑏𝑎𝑑</m:t>
                        </m:r>
                      </m:sub>
                    </m:sSub>
                  </m:oMath>
                </a14:m>
                <a:r>
                  <a:rPr lang="en-CA" sz="2000" dirty="0"/>
                  <a:t>. Then we can write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  <m:d>
                        <m:dPr>
                          <m:begChr m:val="|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CA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000" dirty="0"/>
                  <a:t>Let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r>
                  <a:rPr lang="en-CA" sz="20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rad>
                      </m:e>
                    </m:func>
                  </m:oMath>
                </a14:m>
                <a:r>
                  <a:rPr lang="en-CA" sz="2000" dirty="0"/>
                  <a:t>. Then after applying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CA" sz="2000" dirty="0"/>
                  <a:t>,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(3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d>
                        <m:dPr>
                          <m:begChr m:val="|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(3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CA" sz="2000" dirty="0"/>
              </a:p>
              <a:p>
                <a:endParaRPr lang="en-CA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91A5C7-B488-41BA-910A-038E64878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510" y="2464431"/>
                <a:ext cx="9631504" cy="2859116"/>
              </a:xfrm>
              <a:prstGeom prst="rect">
                <a:avLst/>
              </a:prstGeom>
              <a:blipFill>
                <a:blip r:embed="rId7"/>
                <a:stretch>
                  <a:fillRect l="-570" t="-1066" r="-6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79D9FB8-DF1D-4348-9B37-25C7ED531DB9}"/>
                  </a:ext>
                </a:extLst>
              </p14:cNvPr>
              <p14:cNvContentPartPr/>
              <p14:nvPr/>
            </p14:nvContentPartPr>
            <p14:xfrm>
              <a:off x="564840" y="4572000"/>
              <a:ext cx="1550880" cy="9982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79D9FB8-DF1D-4348-9B37-25C7ED531DB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5480" y="4562640"/>
                <a:ext cx="1569600" cy="10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D7696B8-2CCF-46A7-8873-F18C5FA53CE1}"/>
                  </a:ext>
                </a:extLst>
              </p14:cNvPr>
              <p14:cNvContentPartPr/>
              <p14:nvPr/>
            </p14:nvContentPartPr>
            <p14:xfrm>
              <a:off x="8831880" y="3163680"/>
              <a:ext cx="3237840" cy="400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D7696B8-2CCF-46A7-8873-F18C5FA53CE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22520" y="3154320"/>
                <a:ext cx="3256560" cy="41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2761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Example – Step 3 (k-</a:t>
            </a:r>
            <a:r>
              <a:rPr lang="en-US" sz="4000" dirty="0" err="1">
                <a:solidFill>
                  <a:srgbClr val="FFFFFF"/>
                </a:solidFill>
              </a:rPr>
              <a:t>th</a:t>
            </a:r>
            <a:r>
              <a:rPr lang="en-US" sz="4000" dirty="0">
                <a:solidFill>
                  <a:srgbClr val="FFFFFF"/>
                </a:solidFill>
              </a:rPr>
              <a:t> iteration)</a:t>
            </a:r>
            <a:endParaRPr lang="en-CA" sz="4000" dirty="0">
              <a:solidFill>
                <a:srgbClr val="FFFFFF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6B97C7-FE63-4914-B179-B048590834F0}"/>
              </a:ext>
            </a:extLst>
          </p:cNvPr>
          <p:cNvGrpSpPr/>
          <p:nvPr/>
        </p:nvGrpSpPr>
        <p:grpSpPr>
          <a:xfrm>
            <a:off x="3770979" y="5405991"/>
            <a:ext cx="4128422" cy="1393711"/>
            <a:chOff x="1119322" y="2382664"/>
            <a:chExt cx="4730153" cy="1537403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5E47325-D085-4A08-B6E4-C7659F6F7C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6113"/>
            <a:stretch/>
          </p:blipFill>
          <p:spPr>
            <a:xfrm>
              <a:off x="1119322" y="2812888"/>
              <a:ext cx="4730153" cy="861646"/>
            </a:xfrm>
            <a:prstGeom prst="rect">
              <a:avLst/>
            </a:prstGeom>
          </p:spPr>
        </p:pic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88E2BB6-D0A8-4035-92C5-8FEDFA1DF449}"/>
                </a:ext>
              </a:extLst>
            </p:cNvPr>
            <p:cNvCxnSpPr/>
            <p:nvPr/>
          </p:nvCxnSpPr>
          <p:spPr>
            <a:xfrm>
              <a:off x="3191933" y="2812887"/>
              <a:ext cx="0" cy="1107180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59F627E-D5B7-43BE-BEFA-8259C188654D}"/>
                    </a:ext>
                  </a:extLst>
                </p:cNvPr>
                <p:cNvSpPr txBox="1"/>
                <p:nvPr/>
              </p:nvSpPr>
              <p:spPr>
                <a:xfrm>
                  <a:off x="2925599" y="2389718"/>
                  <a:ext cx="5587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59F627E-D5B7-43BE-BEFA-8259C18865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5599" y="2389718"/>
                  <a:ext cx="558799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2363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C12846E-A5D0-476A-802F-52347BB3D20F}"/>
                    </a:ext>
                  </a:extLst>
                </p:cNvPr>
                <p:cNvSpPr txBox="1"/>
                <p:nvPr/>
              </p:nvSpPr>
              <p:spPr>
                <a:xfrm>
                  <a:off x="3560599" y="2389718"/>
                  <a:ext cx="5587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C12846E-A5D0-476A-802F-52347BB3D2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0599" y="2389718"/>
                  <a:ext cx="55879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3750" b="-2363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AC99D2B-F7A9-42E7-9841-F52DB2DB9689}"/>
                    </a:ext>
                  </a:extLst>
                </p:cNvPr>
                <p:cNvSpPr txBox="1"/>
                <p:nvPr/>
              </p:nvSpPr>
              <p:spPr>
                <a:xfrm>
                  <a:off x="4195599" y="2389718"/>
                  <a:ext cx="5587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AC99D2B-F7A9-42E7-9841-F52DB2DB96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5599" y="2389718"/>
                  <a:ext cx="55879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000" b="-2363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7DDAAE6-11BF-4B16-A18E-AA2BB0B862EF}"/>
                    </a:ext>
                  </a:extLst>
                </p:cNvPr>
                <p:cNvSpPr txBox="1"/>
                <p:nvPr/>
              </p:nvSpPr>
              <p:spPr>
                <a:xfrm>
                  <a:off x="5208281" y="2382664"/>
                  <a:ext cx="5587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7DDAAE6-11BF-4B16-A18E-AA2BB0B862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281" y="2382664"/>
                  <a:ext cx="55879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6250" b="-2363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F80F5D2-AB5A-4665-B74C-46E9CEAF971C}"/>
                </a:ext>
              </a:extLst>
            </p:cNvPr>
            <p:cNvCxnSpPr/>
            <p:nvPr/>
          </p:nvCxnSpPr>
          <p:spPr>
            <a:xfrm>
              <a:off x="3823064" y="2812887"/>
              <a:ext cx="0" cy="1107180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B9A49D-8F7E-4B7C-B47A-B96D02B74312}"/>
                </a:ext>
              </a:extLst>
            </p:cNvPr>
            <p:cNvCxnSpPr/>
            <p:nvPr/>
          </p:nvCxnSpPr>
          <p:spPr>
            <a:xfrm>
              <a:off x="4474998" y="2812887"/>
              <a:ext cx="0" cy="1107180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E7EAF79-091B-4BFF-B9F8-FBB023A264F2}"/>
                </a:ext>
              </a:extLst>
            </p:cNvPr>
            <p:cNvCxnSpPr/>
            <p:nvPr/>
          </p:nvCxnSpPr>
          <p:spPr>
            <a:xfrm>
              <a:off x="5530013" y="2759050"/>
              <a:ext cx="0" cy="1107180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91A5C7-B488-41BA-910A-038E64878BEB}"/>
                  </a:ext>
                </a:extLst>
              </p:cNvPr>
              <p:cNvSpPr txBox="1"/>
              <p:nvPr/>
            </p:nvSpPr>
            <p:spPr>
              <a:xfrm>
                <a:off x="1119322" y="2369242"/>
                <a:ext cx="10103882" cy="2855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000" dirty="0"/>
                  <a:t>If we keep applying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CA" sz="2000" dirty="0"/>
                  <a:t>, we will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begChr m:val="|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((2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d>
                        <m:dPr>
                          <m:begChr m:val="|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((2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CA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000" dirty="0"/>
                  <a:t>We see that the amplitude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CA" sz="2000" dirty="0"/>
                  <a:t> increases and the amplitude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𝑏𝑎𝑑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CA" sz="2000" dirty="0"/>
                  <a:t> decreases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A" sz="2000" dirty="0"/>
                  <a:t> increments.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000" dirty="0"/>
                  <a:t>When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CA" sz="2000" dirty="0"/>
                  <a:t>, the amplitude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CA" sz="2000" dirty="0"/>
                  <a:t> is maximized. In order to maximize the probability of measuring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CA" sz="2000" dirty="0"/>
                  <a:t>, we should let 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91A5C7-B488-41BA-910A-038E64878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322" y="2369242"/>
                <a:ext cx="10103882" cy="2855205"/>
              </a:xfrm>
              <a:prstGeom prst="rect">
                <a:avLst/>
              </a:prstGeom>
              <a:blipFill>
                <a:blip r:embed="rId7"/>
                <a:stretch>
                  <a:fillRect l="-543" t="-128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43D5A5-C86B-4798-9812-E336CCCEC1A2}"/>
                  </a:ext>
                </a:extLst>
              </p14:cNvPr>
              <p14:cNvContentPartPr/>
              <p14:nvPr/>
            </p14:nvContentPartPr>
            <p14:xfrm>
              <a:off x="730440" y="2246040"/>
              <a:ext cx="9648000" cy="3605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43D5A5-C86B-4798-9812-E336CCCEC1A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1080" y="2236680"/>
                <a:ext cx="9666720" cy="36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7A2C55-062F-401A-81B3-4B377336265C}"/>
                  </a:ext>
                </a:extLst>
              </p14:cNvPr>
              <p14:cNvContentPartPr/>
              <p14:nvPr/>
            </p14:nvContentPartPr>
            <p14:xfrm>
              <a:off x="3441960" y="194040"/>
              <a:ext cx="8642520" cy="351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7A2C55-062F-401A-81B3-4B377336265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32600" y="184680"/>
                <a:ext cx="8661240" cy="353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2444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Summary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8EF717D-BDA4-4880-9B3D-A9EFFEFAC1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22645" y="2543175"/>
                <a:ext cx="9854987" cy="4147344"/>
              </a:xfrm>
            </p:spPr>
            <p:txBody>
              <a:bodyPr anchor="t"/>
              <a:lstStyle/>
              <a:p>
                <a:pPr marL="971550" lvl="1" indent="-514350">
                  <a:buAutoNum type="arabicPeriod"/>
                </a:pPr>
                <a:r>
                  <a:rPr lang="en-US" dirty="0"/>
                  <a:t>Classical search algorithm has 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for a sequence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.</a:t>
                </a:r>
              </a:p>
              <a:p>
                <a:pPr marL="971550" lvl="1" indent="-514350">
                  <a:buAutoNum type="arabicPeriod"/>
                </a:pPr>
                <a:r>
                  <a:rPr lang="en-CA" dirty="0"/>
                  <a:t>Grover’s algorithm has 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</m:oMath>
                </a14:m>
                <a:r>
                  <a:rPr lang="en-CA" dirty="0"/>
                  <a:t> for a sequence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, quadratic speed up.</a:t>
                </a:r>
              </a:p>
              <a:p>
                <a:pPr marL="971550" lvl="1" indent="-514350">
                  <a:buAutoNum type="arabicPeriod"/>
                </a:pPr>
                <a:r>
                  <a:rPr lang="en-CA" dirty="0"/>
                  <a:t>Grover’s algorithm utilizes the amplification of probability amplitudes.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8EF717D-BDA4-4880-9B3D-A9EFFEFAC1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2645" y="2543175"/>
                <a:ext cx="9854987" cy="4147344"/>
              </a:xfrm>
              <a:blipFill>
                <a:blip r:embed="rId2"/>
                <a:stretch>
                  <a:fillRect t="-2203" r="-1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6724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</TotalTime>
  <Words>462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Grover’s Algorithm</vt:lpstr>
      <vt:lpstr>Classical search algorithm</vt:lpstr>
      <vt:lpstr>Grover’s iterate</vt:lpstr>
      <vt:lpstr>Exercise – Phase kick-back revisit</vt:lpstr>
      <vt:lpstr>Grover’s Algorithm</vt:lpstr>
      <vt:lpstr>Example – Step 1 and 2 (Prepare states)</vt:lpstr>
      <vt:lpstr>Example – Step 3 (first iteration)</vt:lpstr>
      <vt:lpstr>Example – Step 3 (k-th iteration)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  and  Dirac Notation</dc:title>
  <dc:creator>HUNT FENG</dc:creator>
  <cp:lastModifiedBy>HUNT FENG</cp:lastModifiedBy>
  <cp:revision>130</cp:revision>
  <dcterms:created xsi:type="dcterms:W3CDTF">2021-05-30T18:16:27Z</dcterms:created>
  <dcterms:modified xsi:type="dcterms:W3CDTF">2021-07-25T17:43:06Z</dcterms:modified>
</cp:coreProperties>
</file>