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5" r:id="rId3"/>
    <p:sldId id="301" r:id="rId4"/>
    <p:sldId id="296" r:id="rId5"/>
    <p:sldId id="302" r:id="rId6"/>
    <p:sldId id="303" r:id="rId7"/>
    <p:sldId id="3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8-01T17:06:39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10254 5350 88 0,'2'9'376'0,"-2"-3"-336"16,0-6 45-16,0 0-8 0,0 0-44 16,0 0-5-16,0-6 5 15,2-5-3-15,3 5 5 16,-3 4 0-16,2-1-8 15,0 3 0-15,-4 0-7 16,0 0-6-16,0 10 2 16,-6 24-15-16,-16 26 1 15,-1 13-3-15,8 4-1 16,13-1 0-16,2-14 1 16,6-9-1-16,18-13 0 15,8-9 0-15,6-14-2 16,3-11-5-16,8-6 4 0,-2-15 3 15,4-26-4 1,-5-19 2-16,-7-16-1 0,-4-9 2 16,-15 2 0-16,-8 8 2 15,-12 11 1-15,0 8 0 16,-2 17 4-16,-17 10-1 16,-6 10 6-16,-3 13-3 15,-11 6 2-15,-10 0-5 16,-7 31-5-16,-10 17 1 15,8 15-4-15,9-2-17 16,14-1-23-16,14-2-46 16,10-12-36-16,11-7-110 15</inkml:trace>
  <inkml:trace contextRef="#ctx0" brushRef="#br0" timeOffset="195.98">10498 5576 702 0,'0'6'33'0,"0"-4"19"15,0 2 23-15,4 7-59 16,17 10-15-16,5 6 0 16,1 3-4-16,0 8-30 15,1 7-58-15,0 0-73 16,8 5-157-16</inkml:trace>
  <inkml:trace contextRef="#ctx0" brushRef="#br0" timeOffset="510.59">10882 5299 639 0,'-7'0'30'15,"7"-4"44"-15,0-5 8 16,0 5-63-16,4 2-5 0,15-2 12 16,7 2 1-1,12-1-3-15,8 3-1 0,3 0-10 16,4 0-8-16,-5 0-4 15,-4 0-3-15,-14 0-2 16,-8 0-19-16,-7 0-25 16,-13 0-39-16,-2 0-56 15,0 0-79-15,0 3-75 16</inkml:trace>
  <inkml:trace contextRef="#ctx0" brushRef="#br0" timeOffset="746.49">10937 5304 172 0,'-16'0'353'0,"9"0"-286"16,7 0 27-16,0 0-16 15,0 0-50-15,0 0-6 16,0 3-2-16,2 24-2 16,1 10-7-16,-1 17-5 15,-2 14-5-15,0 5-1 16,0 8-2-16,0 6-13 15,-7-1-39-15,2-6-21 16,1-10-31-16,4-27-95 16,0-10-152-16</inkml:trace>
  <inkml:trace contextRef="#ctx0" brushRef="#br0" timeOffset="912.99">10990 5690 609 0,'-14'-2'113'0,"14"2"-60"16,0-2 33-16,0-5-67 16,12 5-25-16,20-4 8 15,11-2 1-15,8-2-19 16,5-3-37-16,-13 1-78 16,8 0-171-16</inkml:trace>
  <inkml:trace contextRef="#ctx0" brushRef="#br0" timeOffset="1197.27">11510 5274 615 0,'-21'0'199'0,"12"0"-182"16,9 0 47-16,14-3-40 16,28-1-19-16,12-2 4 15,20 0-8-15,4 3 4 0,-6 0-9 16,-3 3-9-16,-14 0-21 16,-16 0-34-16,-11 10-62 15,-17 7-74-15,-9 2-31 16</inkml:trace>
  <inkml:trace contextRef="#ctx0" brushRef="#br0" timeOffset="1388.76">11754 5317 333 0,'-2'0'155'0,"2"0"-66"16,0 0 20-16,0 0-36 15,0 0-36-15,4 0 2 16,1 12-7-16,-3 20-8 15,-2 15-10-15,0 11-8 0,0 0-7 16,-11 4-1-16,-3 2-23 16,0 1-37-16,2-3-46 15,10-4-97-15,2 2-196 16</inkml:trace>
  <inkml:trace contextRef="#ctx0" brushRef="#br0" timeOffset="2347.91">12258 5845 245 0,'-2'-6'312'0,"-3"6"-227"15,1 0 11-15,4-7-38 16,0 3-45-16,0 4-8 0,2 0-11 15,11 0 3-15,8 0 12 16,7 0-1-16,0 0-5 16,-1 7 2-16,-2 7-2 15,-9 3 1-15,-4-1 4 16,-6 9 2-16,-6 4-2 16,0 6 0-16,-6 5-3 15,-20 3 0-15,-1 1 2 16,-6-7-2-16,-1-4 3 15,4-2 1-15,0-6-1 16,5-6 2-16,11-9 2 16,7-4-1-16,7-4-2 0,0-2-2 15,0 0-6 1,0 0 0-16,7 0-4 0,16 0 3 16,7 0 0-16,5 0-3 15,-1 0-10-15,-2 0-25 16,-2 0-33-16,-2 0-64 15,2 0-114-15,-2 21-192 16</inkml:trace>
  <inkml:trace contextRef="#ctx0" brushRef="#br0" timeOffset="2900.94">12585 5771 422 0,'0'0'82'0,"0"0"-6"0,0-4-14 16,0 0-42-16,0 4-1 15,0 0 1-15,2 0-2 16,-2 0-3-16,0 0-1 16,0 0-2-16,0 2-1 15,0 12-5-15,0 3-2 0,0-3-2 16,0-2-1-16,0-3-1 16,0-2 1-16,0-6 2 15,0-1-4-15,0 0-7 16,0 0-1-16,0 0 4 15,0-11 9-15,5-9-1 16,10-7-2-16,2-4-1 16,-2 1 0-16,2 2 0 15,-4 9 1-15,-3 9 3 16,-3 4 1-16,-3 3 2 16,1 3 1-16,1 0 6 15,4 0 3-15,-1 9 7 16,0 18-7-16,-1 3-5 15,-4 4-6-15,1 1-3 0,-3-4-3 16,0-4 0-16,0-8-2 16,-2-7-9-16,0-8-26 15,0-4-38-15,0 0-84 16,0 0-164-16</inkml:trace>
  <inkml:trace contextRef="#ctx0" brushRef="#br0" timeOffset="7562.08">13431 5166 476 0,'0'0'37'0,"-13"0"44"0,-8 0-25 15,21 0-40-15,0 0-12 16,0-4 0-16,2-10 1 15,7-5 12-15,5 2 19 16,-5 3 11-16,-5 5 6 0,1 5-4 16,-3 1-6-16,-2 3-7 15,0 0-13-15,0 0-7 16,0 10-9-16,0 3-2 16,-2 11-2-16,-3 9 2 15,3 12-1-15,-4 15-4 16,-8 15 0-16,-2 15 0 15,-3 21 0-15,1 16-2 16,1 0 4-16,11-6-2 16,4-12 0-16,2-19 0 15,0-19 0-15,8-18-4 16,-1-18-15-16,3-20-21 16,-6-15-31-16,1 0-34 0,2-42-37 15,14-12-124-15</inkml:trace>
  <inkml:trace contextRef="#ctx0" brushRef="#br0" timeOffset="8214.65">13872 5584 183 0,'-22'0'413'0,"3"0"-342"15,4-6 35-15,9 4-46 0,6 0-35 16,0 2-12-16,0 0-1 15,0 0 0-15,0 0 2 16,0 0 5-16,0 6-15 16,-11 25-5-16,0 19 2 15,-3 9 2-15,11 6-5 16,3-3 1-16,0-4 2 16,5-6-2-16,16-15 0 15,4-11-1-15,5-12 0 16,5-14 1-16,1 0-1 0,-1-21 3 15,-3-21 0 1,-4-7 1-16,-5-12 0 0,-14 4 0 16,-7 5 3-16,-2 6-1 15,-13 11 3-15,-13 6 0 16,-4 7 0-16,3 5-2 16,1 5-4-16,-2 5 1 15,2 7-8-15,-4 0-4 16,4 0-22-16,5 19-31 15,6-2-60-15,15 1-137 16</inkml:trace>
  <inkml:trace contextRef="#ctx0" brushRef="#br0" timeOffset="8661.9">13780 5348 346 0,'-32'11'248'0,"8"-5"-176"0,3-6 45 15,16 0-46-15,5 0-37 16,0 0-9-16,0 0-3 16,0 0-5-16,0 0-6 15,9 0 1-15,17 6 5 16,15-2-2-16,14 0-6 15,9 1-6-15,3-2-2 16,-3-1-1-16,-4 1-4 16,-11-3-10-16,-10 0-26 15,-7 0-23-15,-15-8-42 16,-15-3-66-16,0 8-104 16</inkml:trace>
  <inkml:trace contextRef="#ctx0" brushRef="#br0" timeOffset="8961.92">13951 5168 683 0,'-21'10'28'0,"5"-10"61"16,16 0-30-16,0 0-55 15,12 8-6-15,18 3 5 16,8 8-3-16,7 1 1 0,-6 1-2 15,-3 0 2 1,-8-4 0-16,-3-1 0 0,-8-2-1 16,-6-2 1-16,-7 3 2 15,-4-2 0-15,0 3 0 16,-6 3-3-16,-20 4-1 16,-4 4-9-16,-2-3-11 15,0 0-22-15,2-4-18 16,5-7-48-16,16-5-134 15</inkml:trace>
  <inkml:trace contextRef="#ctx0" brushRef="#br0" timeOffset="9562.03">14506 5079 287 0,'-21'0'304'0,"5"-4"-224"16,-1 2 43 0,13 0-56-16,4 2-39 0,0 0-12 15,0 0-10-15,0 0-5 16,25 14 2-16,10 17-1 16,8 13 2-16,6 6 0 15,2-1-2-15,-1 1 1 16,-4 0-2-16,-2-11 4 15,-10 0-5-15,-6-8 1 16,-12-6 1-16,-5-4-1 16,-6-11 0-16,-3-6 0 15,-2-4 3-15,0 0-1 16,0 0 0-16,0 0 2 16,0 0 1-16,0 3-2 0,0-3 2 15,-9 0 0-15,5 0 0 16,-3 1-1-16,-1 3-1 15,-1 3 1-15,-6 3-2 16,-6 13 0-16,-7 10 0 16,-6 12-1-16,-1 21-3 15,-3 5 2-15,2 8-2 16,9-2 1-16,4-7-14 16,7-8-23-16,7-10-37 15,4-21-88-15,5-8-176 16</inkml:trace>
  <inkml:trace contextRef="#ctx0" brushRef="#br0" timeOffset="9876.02">15463 5466 672 0,'-33'0'140'16,"10"0"-85"-16,16 2 33 0,7-2-67 16,7 2-25-16,28-2 5 15,22 0 6-15,15 0-7 16,4 0 0-16,-8 0 0 15,-8 0-7-15,-6 11-27 16,-11 6-35-16,-11 1-46 16,-2 5-122-16,-7 2-202 15</inkml:trace>
  <inkml:trace contextRef="#ctx0" brushRef="#br0" timeOffset="10053.51">15433 5765 719 0,'-9'2'61'16,"9"-2"-10"-16,0 0 14 0,30 0-33 15,25 0-18-15,16-7-12 16,5-7-4-16,-4 3-12 16,-13 3-36-16,-13 8-102 15,3 8-206-15</inkml:trace>
  <inkml:trace contextRef="#ctx0" brushRef="#br0" timeOffset="10992.08">17133 5607 488 0,'-16'0'86'0,"4"6"-9"16,12-6 7-16,14 0-48 15,27 0 6-15,24 0 3 16,20-8-14-16,14 2-4 0,12 2-11 16,-2 4-9-16,2 0-2 15,-14 0-3-15,-12 0-4 16,-23 0-15-16,-21 8-27 15,-20 6-45-15,-18-1-53 16,-3-7-91-16,0 0-153 16</inkml:trace>
  <inkml:trace contextRef="#ctx0" brushRef="#br0" timeOffset="11418.12">17218 5611 22 0,'-13'0'291'0,"1"0"-254"16,-2-4 23-16,10-4 3 16,4-3-45-16,0 3 11 15,0 0 23-15,0 4 5 16,0 4-4-16,0 0 6 15,0 0-23-15,0 6-24 16,-8 25-5-16,-3 17 0 16,-5 20 6-16,-2 16-4 15,-4 18 5-15,-3 18 5 16,-5 11-6-16,-2-1 3 16,7-8-3-16,7-20-4 15,9-30-6-15,6-26 0 0,3-19 0 16,-2-19-2-16,2-8 4 15,0 0 0-15,-7-4 3 16,-7-21-5-16,-9-11-3 16,-7-11-1-16,0-7-7 15,5-2-14-15,5 1-16 16,7 1-36-16,9 4-40 16,4-4-73-16,7 5-153 15</inkml:trace>
  <inkml:trace contextRef="#ctx0" brushRef="#br0" timeOffset="11832.97">17451 5839 71 0,'-17'10'581'0,"4"-2"-572"0,11-5 37 15,2-2-12-15,6 6-28 16,18 3-4-16,2 5 3 16,8-1 1-16,-8 2 7 15,0 6-6-15,-7 0 1 0,-6 3 4 16,-9 0-1 0,-4 2 0-16,0 2-3 0,0 2-1 15,-15 3 0-15,-11-2-2 16,-4 1-1-16,-4-6 1 15,2-1-1-15,0-2 1 16,4-8 2-16,7 1-3 16,7-7 7-16,8-5-1 15,6-1-6-15,0-2-2 16,15 2 2-16,20 0-2 16,11-4-2-16,10 0-4 15,0 0-7-15,0 0-35 16,-5-6-38-16,-12-1-50 15,-5 1-123-15</inkml:trace>
  <inkml:trace contextRef="#ctx0" brushRef="#br0" timeOffset="12260.87">17830 5804 388 0,'0'-2'208'16,"0"2"-156"-16,0 0 39 16,0-5-48-16,0 5-37 15,0 0 2-15,0 11-5 16,0 16-1-16,-9 4 1 0,-10 3 0 16,1-2-1-1,2-3-3-15,5-4 3 0,1-11-2 16,6-5 2-16,1-9-3 15,3 0-2-15,0 0-10 16,0 0 8-16,11-15 2 16,15-9 1-16,2-4 4 15,-1 4-1-15,-1 3 0 16,-5 5 4-16,-8 9 1 16,-2 3-2-16,-3 2 3 15,-3 2-1-15,1 0-1 16,-4 0-1-16,3 0-2 0,2 2 0 15,-2 14-1 1,-3 9-2-16,-2 9-6 0,0 3-18 16,0 4-46-16,0-5-89 15,0 3-159-15</inkml:trace>
  <inkml:trace contextRef="#ctx0" brushRef="#br0" timeOffset="12645.6">16678 5350 594 0,'-38'0'60'0,"14"0"34"16,24 0-3-16,0 0-65 15,36 0-12-15,31 0 18 16,27 0-8-16,30 0 4 16,28 0-8-16,20 0-1 15,16 0-13-15,2 0-5 16,-15-3-2-16,-24 3 1 15,-24 0-9-15,-32 0-13 0,-33 18-21 16,-30-2-11-16,-27 1-23 16,-5-9-48-16,-21 1-142 15,-2-6-69-15</inkml:trace>
  <inkml:trace contextRef="#ctx0" brushRef="#br0" timeOffset="12862.35">17749 4652 431 0,'-27'-28'189'16,"6"-1"-151"-16,7 0 70 15,14 4-47-15,0 4-27 16,0 8-8-16,0 9-4 0,0 4-5 16,0 0 7-16,0 3-3 15,0 43-10-15,0 30-5 16,-9 28-2-16,-2 16-4 15,1-11-26-15,10-14-54 16,0-19-129-16,40-3-444 16</inkml:trace>
  <inkml:trace contextRef="#ctx0" brushRef="#br0" timeOffset="13513.33">19234 4611 697 0,'-28'0'96'0,"18"0"-54"0,10 0 14 16,21 0-32-16,37 0-6 16,22 0-3-16,24 0-12 15,6 0 0-15,1 0 0 16,-6 0-5-16,-5 3 4 15,-16 0-2-15,-14-1-2 0,-18 0 0 16,-16 2 0-16,-23 1 1 16,-8-1 2-16,-5-4 2 15,0 0 0-15,0 0-3 16,0 0-3-16,0 0 1 16,-5 2-1-16,3 4 1 15,-5 7-2-15,3 7 3 16,0 7 1-16,2 6-2 15,2 2-5-15,0 5-10 16,0 2-16-16,0-3-32 16,0-2-46-16,0-4-118 15,0 3-216-15</inkml:trace>
  <inkml:trace contextRef="#ctx0" brushRef="#br0" timeOffset="14280.63">19288 4642 512 0,'-29'-8'45'0,"13"2"-30"15,11-8 46-15,5 0-41 16,0 9-12-16,3 2 12 0,6 3 19 15,0 0 8-15,7 3-5 16,2 26-3-16,3 11-17 16,2 9-11-16,0 2-9 15,2-1 1-15,3 0-3 16,-3-5 1-16,3 0-2 16,-3-1 0-16,-1-2 1 15,-2-3-1 1,-3-2 1-16,-1-4 1 0,-2-4 1 15,-7-5-4-15,1-12 2 16,-8-2 2-16,0-8-1 16,-2 0-1-16,0 2 3 15,0-4 1-15,0 6 3 0,-2 5-2 16,-17 10 0 0,-4 8-2-16,-7 9 1 0,-4 4-1 15,-1 8 1-15,3 3 0 16,2 1-2-16,5-2 1 15,2-2 0-15,5-2 0 16,2-5 3-16,2 0-5 16,3-3 5-16,1-5-2 15,3-6 1-15,3 0-3 16,1-11 1-16,3-3-2 16,0-6 1-16,0-6 0 15,0-3-1-15,0 0 2 16,0 0 0-16,11 0 1 15,8 0 2-15,5 0-1 0,10 0 2 16,9-8-4 0,13 4 1-16,12 2-2 0,11 2 0 15,6 0-3-15,0 0 3 16,-4 0-3-16,-6 0 2 16,-7 0-2-16,-14 5 1 15,-10 3-1-15,-11-2 1 16,-10-4 0-16,-14-2-1 15,-5 0 0-15,-4 0-4 16,0-23 1-16,0-11-2 16,-2-17-9-16,-7-10-22 15,-3-7-33-15,1-10-61 16,11 4-163-16</inkml:trace>
  <inkml:trace contextRef="#ctx0" brushRef="#br0" timeOffset="16863.71">19277 6309 357 0,'-34'19'72'0,"6"6"-10"16,3-11 20-16,18-13-41 15,7-1-19-15,0 0 11 16,0 0 6-16,0 0-5 16,0-3 6-16,7-12-2 15,4-1-10-15,3-1-12 16,2 0-10-16,0-1-3 15,5 2-2-15,4-3 1 0,3 0-5 16,-3 5 0 0,-4-1 2-16,-8 7-3 0,-5 5 3 15,-6 3-2-15,1 0 5 16,-3 0 2-16,0 0-3 16,0 5 1-16,0 18-2 15,0 6 0-15,-8-1-3 16,1 6 2-16,1-7-1 15,3-2 1-15,3-9-1 16,0-3 1-16,0-5-1 16,0-4-4-16,16-2 3 15,5-2-1-15,7 0-5 0,4 0-2 16,4-16-1 0,-1-5-2-16,-3 0-3 0,-4-3 3 15,-5-1 0-15,-9 2 1 16,-7 0 3-16,-5 4-1 15,-2 0 4-15,0 5 7 16,0 0 0-16,0 3 3 16,-2 3 1-16,-2 2 0 15,1 3 2-15,3 3-2 16,0 0 0-16,0 0 0 16,0 0-1-16,0 0-3 15,-3 7 2-15,3 19-2 16,-4 4 1-16,-5 11 4 0,-2 21 3 15,-8 19-3 1,-4 16 5-16,-5 15 1 0,0-2-1 16,4-9-7-16,7-16-3 15,10-27 1-15,3-19 0 16,4-19-1-16,0-19 2 16,-5-1 3-16,-2-4-4 15,-9-21-3-15,-9-12 2 16,-10-7-5-16,1-7-5 15,6-9-15-15,12 2-17 16,11 0-43-16,5 4-71 16,0 3-86-16</inkml:trace>
  <inkml:trace contextRef="#ctx0" brushRef="#br0" timeOffset="17066.56">19843 6288 700 0,'-9'11'20'0,"2"-10"30"15,7 8-17-15,35-5-21 16,16 3-8-16,5-4-4 16,2 2-9-16,-3-1-35 15,-6 0-46-15,-17 4-61 16,-9 7-35-16</inkml:trace>
  <inkml:trace contextRef="#ctx0" brushRef="#br0" timeOffset="17229.84">19751 6576 204 0,'-28'4'286'0,"17"-4"-242"15,7 0 35-15,4 0-60 16,13 0-14-16,25 0-3 15,7 0-3-15,6-2-23 16,-1-4-64-16,5-5-70 16</inkml:trace>
  <inkml:trace contextRef="#ctx0" brushRef="#br0" timeOffset="17562.02">20161 6441 440 0,'-25'5'171'0,"6"5"-114"0,10-8 18 16,9 5-56-16,0 5-17 15,0 10-1-15,0 12-1 16,0 5 0-16,7 2 1 16,5-1 1-16,1-9-3 15,10-6 2-15,3-11-1 16,1-10 2-16,8-4-2 0,-8 0-1 15,-2-23-2-15,3-11 0 16,-9-10 3-16,-6-4 0 16,-6 1 0-16,-7 7 3 15,0 7 4-15,-20 8 0 16,-20 10 3-16,-6 10-5 16,-5 5-11-16,1 0-22 15,-3 0-70-15,17 14-165 16</inkml:trace>
  <inkml:trace contextRef="#ctx0" brushRef="#br0" timeOffset="18362.24">19224 4176 422 0,'-23'-16'108'0,"14"5"-32"16,7 3-16-16,2 8-33 16,4-2-11-16,28 0-4 15,5 2-5-15,3 0-1 16,-4 0-2-16,-1 0-3 16,-12 9 3-16,-10 5 1 15,-6 5 0-15,-7 4 4 0,0 1 3 16,-9 7-1-16,-19 4 1 15,-4 4-7 1,-7 3-3-16,-2 1 0 16,2-5 0-16,6-5 1 0,13-13 1 15,6-5 0-15,10-8 2 16,1-6-3-16,3 1-5 16,0 0-2-16,9-2 8 15,21 0-3-15,7 0 2 16,7 0-3-16,2 0-5 15,-4 0-37-15,-6 0-45 16,1-4-122-16,2 4-150 16</inkml:trace>
  <inkml:trace contextRef="#ctx0" brushRef="#br0" timeOffset="18863.43">19547 3814 363 0,'0'-21'85'15,"-10"-2"-4"-15,5 4-10 16,5 11-41-16,0 2-18 15,0 6-5-15,0-2-1 0,0 2 0 16,0 0-5-16,0 0 4 16,0 8-2-16,0 17 5 15,-2 8-7-15,-13 3 0 16,-4-5 0-16,3-3-1 16,9-11 1-16,2-6-3 15,5-11-1-15,0 0-8 16,0 0 5-16,0-7 9 15,2-18 1-15,15-8-1 16,1-8-3-16,0 0 1 16,6 1-1-16,-2 5 1 15,1 6-3-15,-2 8 2 0,0 7-1 16,-5 8 0 0,-7 4-2-16,1 2 2 0,-6 0 1 15,1 2 4-15,-3 18 0 16,-2 9 5-16,0 7-4 15,0 3-1-15,0 4-4 16,-5 4-19-16,-7 3-74 16,10 3-97-16</inkml:trace>
  <inkml:trace contextRef="#ctx0" brushRef="#br0" timeOffset="19213.46">19800 4269 588 0,'-21'0'72'15,"1"0"33"-15,10 0-47 16,10 0-35-16,0 0-17 0,0 0-5 16,6 0-2-16,15 0 1 15,7 0-2-15,6 0-32 16,5 0-49-16,10 0-99 15,15 0-213-15</inkml:trace>
  <inkml:trace contextRef="#ctx0" brushRef="#br0" timeOffset="19461.78">20255 4077 518 0,'-2'-4'89'0,"2"2"-15"0,0-2-3 16,0 1-48-16,0 3-2 15,0 0-3-15,0 0 9 16,0 25 3-16,0 21-10 16,0 22-15-16,-23 17-4 15,-9 14-3-15,2 5-35 16,11-7-57-16,19-4-127 15</inkml:trace>
  <inkml:trace contextRef="#ctx0" brushRef="#br0" timeOffset="34528.76">21116 4810 479 0,'-8'0'76'0,"-5"0"-6"16,8-8-8-16,5 1-34 15,0 1 1-15,0-2-2 16,3 2 4-16,-1 1 3 0,0 5-1 16,-2 0-2-16,0 0-7 15,0 0-8-15,0 0 1 16,0 9-8-16,0 5-2 16,0 16-2-16,-2 17 1 15,-9 24-3-15,-13 17 1 16,-3 15-2-16,-3 18 0 15,-7 7 1-15,5 5-3 16,4-9-3-16,10-24 1 16,9-20-7-16,4-24-15 15,5-19-17-15,0-20-36 16,0-17-63-16,32-28-123 16</inkml:trace>
  <inkml:trace contextRef="#ctx0" brushRef="#br0" timeOffset="35547.51">21371 5236 13 0,'-30'0'535'0,"13"0"-465"16,-3 0 24-16,20 0-33 15,0 0-39-15,0 0-17 0,0-4-1 16,14-8 0-16,7-6 3 15,2-6 5-15,2 4 5 16,0-1-7-16,-2 0-5 16,5 5-1-16,-2 1 0 15,-1 3-1-15,2 3-4 16,-6 1 3-16,-2 4-1 16,-4 2 1-16,-5 2 0 15,-1 0 0-15,-7 0 3 16,0 0-1-16,1 4-3 15,-3 15 3-15,0 6 0 16,0 8-3-16,-14 4 1 0,0-2-3 16,3 0 3-16,4-10-3 15,7-6 2-15,0-6-3 16,0-8-1-16,0-2-3 16,18-3-2-16,7 0 5 15,3-13-1-15,2-14 0 16,0-6-3-16,0-2-3 15,-5 0 2-15,-2 4 1 16,-7 4 2-16,-5 6 1 16,-4 7 2-16,-4 1 0 15,-3 5-2-15,0 2 0 16,0-3 3-16,0 7-1 16,0 0 1-16,0 2 1 15,0 0 0-15,0 0 0 16,0 0 3-16,0 0 0 0,0 0-1 15,0 0-1-15,0 0 2 16,0 2-3-16,0 19 1 16,0 8 1-16,-12 12 2 15,1 11-1-15,-3 10 2 16,0 8 0-16,-4 5-1 16,2 0 0-16,-1-3-2 15,4-3 1-15,-1-10-2 16,3-11-2-16,2-11 1 15,1-16 0-15,-1-10 2 16,0-7 0-16,-5-4-4 16,-4 0 0-16,-3-23 0 0,-5-14 1 15,-1-7-6-15,2-10-12 16,4-4-18-16,2-2-47 16,10-8-81-16,9 4-73 15</inkml:trace>
  <inkml:trace contextRef="#ctx0" brushRef="#br0" timeOffset="35868.94">21693 4718 622 0,'-16'0'67'0,"-3"0"37"16,15 0-49-16,4 0-33 15,0 0-12-15,0 0-5 16,0 0-2-16,9 0 10 16,12 0 4-16,9 0-6 15,6 0-1-15,6 0-5 16,2 3-3-16,-1-1-6 15,-3 0-12-15,-6-2-25 16,-6 0-42-16,-6 0-51 0,-5 0-88 16,-1 0-103-16</inkml:trace>
  <inkml:trace contextRef="#ctx0" brushRef="#br0" timeOffset="36177.79">21825 4595 501 0,'-13'0'100'0,"2"0"-4"0,11 0-28 15,0 0-50-15,0 0-16 16,9 0-3-16,17 0 2 0,10 5 4 16,1 8-5-1,3-2-1-15,-6 1 2 0,-2-4 1 16,-6 3-1-16,-8-3-1 15,-6 2 7-15,-8 2 2 16,-4-1 7-16,0 3-5 16,-2 3-5-16,-21 4-3 15,-5 1-2-15,-2-1-10 16,-4 0-15-16,1-1-20 16,6-3-35-16,3 0-60 15,18-1-96-15</inkml:trace>
  <inkml:trace contextRef="#ctx0" brushRef="#br0" timeOffset="36745.26">22199 4950 247 0,'-14'0'292'0,"3"0"-206"0,-8 0 16 15,15 0-48-15,4 3-32 16,0-3-4-16,0 4-5 15,0 3-3-15,14 15 9 16,11 6-1-16,4 12-7 16,11 8-5-16,1-1-3 15,4-1-2-15,0-3 0 16,-2-3 1-16,-1-5-2 16,-3-4 1-16,-9-2-1 15,-9-6 1-15,-7-9-1 16,-12-6 0-16,-2-3 1 15,0-5 0-15,0 0 3 16,0 0-2-16,0 0 4 0,0 0 5 16,0 0 0-16,0 0-3 15,0 0-2-15,-11 4 1 16,-13 6 1-16,-1 13-1 16,-7 5 1-16,-7 10-2 15,-10 12-2-15,-7 10-3 16,-2 6 0-16,3-1-1 15,8-5-11-15,8-5-40 16,7-5-36-16,28-12-111 16,4-4-454-16</inkml:trace>
  <inkml:trace contextRef="#ctx0" brushRef="#br0" timeOffset="44377.32">23796 5377 141 0,'-14'7'502'0,"-23"-7"-452"0,10 0 60 16,22-3-40-16,3 3-40 16,2 0-9-16,0 0-2 15,0 0-2-15,0 0-8 16,0 0-1-16,11 4 3 16,19 7 4-16,14 3-7 15,8-1-7-15,11 1 3 16,6 1-6-16,0-5 1 0,2-4-11 15,-4-6-29-15,-3 0-23 16,-6 0-54-16,-14-8-53 16,-12 8-56-16</inkml:trace>
  <inkml:trace contextRef="#ctx0" brushRef="#br0" timeOffset="44641.33">23775 5717 611 0,'-16'0'32'16,"2"0"62"-16,14 0-50 0,0 0-32 15,26 0 1-15,15-2 9 16,12 0-1-16,9-1-3 15,5 3-13-15,-3 0-3 16,-2 0-5-16,-9 7-29 16,-7 7-52-16,-4-3-81 15,1 5-200-15</inkml:trace>
  <inkml:trace contextRef="#ctx0" brushRef="#br0" timeOffset="45377.16">25880 5205 427 0,'0'-14'175'0,"-11"5"-93"15,2 1 10-15,9 2-45 16,0 0-23-16,0-3-2 16,0 5-4-16,7 0-2 15,-3 4 2-15,-4 0 0 16,0 0-2-16,0 8-6 16,0 20-2-16,0 17 4 0,0 19-7 15,0 25-4-15,-13 20 1 16,-4 10-3-16,2 3-5 15,5-10-10-15,10-19-22 16,0-24-28-16,2-28-41 16,19-20-79-16,16-15-145 15</inkml:trace>
  <inkml:trace contextRef="#ctx0" brushRef="#br0" timeOffset="45712.13">26513 5081 573 0,'0'-4'101'0,"-2"-2"-34"0,-7 2 17 16,6 0-50-16,3 1-21 15,0 3-1-15,0 0 7 16,0 0 2-16,0 0-8 16,0 13 1-16,-7 26 0 15,-6 21-2-15,-4 23-3 16,-3 16-1-16,1 13-2 0,3 17-6 16,2 5-3-1,8-10-1-15,6-18-15 0,0-27-34 16,0-24-55-16,15-23-75 15,17-12-237-15</inkml:trace>
  <inkml:trace contextRef="#ctx0" brushRef="#br0" timeOffset="45996.71">25905 5512 646 0,'-32'0'75'0,"11"0"-12"16,10 0 17-16,11 0-63 15,11 0-14-15,27 0 4 16,14 0-5-16,16 4-3 15,5-2 2-15,2-2-1 16,2 0-30-16,-4 0-73 16,1-19-111-16,4 8-240 15</inkml:trace>
  <inkml:trace contextRef="#ctx0" brushRef="#br0" timeOffset="46885.69">26902 5007 565 0,'-21'0'37'0,"-6"0"59"0,12-5-28 16,15 3-47-16,0 2-9 15,0 0 2-15,0 0 1 16,0 0-4-16,0 23-1 16,-6 18 3-16,-1 13 5 15,5 6-6-15,2-4 1 16,0-4-4-16,30-9-5 15,6-9-7-15,13-13 3 16,5-18 3-16,0-3-12 16,-3-10-1-16,-6-23 2 15,-3-7-6-15,-10-1 1 16,-12-4 8-16,-10 4 6 0,-10-1 0 16,0 7 0-16,-12 3 4 15,-16 1 2-15,-2 5-3 16,-2 2 0-16,0 8 1 15,-2 6-5-15,-10 6-11 16,-4 4-16-16,0 0-41 16,-1 13-46-16,10 9-121 15,12 7-103-15</inkml:trace>
  <inkml:trace contextRef="#ctx0" brushRef="#br0" timeOffset="47168.11">26902 5007 215 0,'7'22'412'0,"-21"-22"-385"15,0-2 76-15,14 2-51 16,0 0-39-16,0 0-9 15,5 0 0-15,14 0 11 16,1 19-1-16,5 10-2 0,-4 6-7 16,-3 3-3-1,1-1-2-15,0-4-23 0,-4-8-43 16,4-11-47-16,-1-10-88 16,3-4-85-16</inkml:trace>
  <inkml:trace contextRef="#ctx0" brushRef="#br0" timeOffset="47477.57">27119 5035 198 0,'-19'0'427'0,"0"0"-401"15,3-8 62-15,14 6-37 16,2 0-41-16,0 2-7 16,0-2-2-16,0 2 3 15,0 0 0-15,0 0 9 16,0 0 3-16,0 0-6 16,-10 14-5-16,-8 19-3 15,-5 9-9-15,-2 3-15 16,-3 5-20-16,0 0-31 15,4-5-33-15,5-5-59 16,12-9-57-16</inkml:trace>
  <inkml:trace contextRef="#ctx0" brushRef="#br0" timeOffset="48047.74">27493 4936 445 0,'0'-6'48'0,"0"-8"16"15,5 7-11-15,-1 3-36 16,1 2-5-16,1 2-3 15,0 0 4-15,-4 0 1 0,0 0 10 16,-2 0-5-16,0 4-6 16,0 15 1-16,0 8 0 15,0 4-5-15,-14 6-5 16,1 1-3-16,-6 3 0 16,3-4 1-16,2-4-1 15,5-10-1-15,7-11 0 16,0-3-1-16,-1-9-7 15,3 0-11-15,0 0 18 16,0-17 4-16,9-10 0 16,10-8 0-16,1 0 0 15,6-5 0-15,1 0 0 0,3-1-2 16,5 3 0-16,-3 4-1 16,-5 9 2-16,-3 9 3 15,-11 7 1-15,-3 7 12 16,-8 2 8-16,-2 0 10 15,0 6-6-15,0 17-5 16,0 9-2-16,0 6-11 16,0 6-9-16,0 4-3 15,-5-1-8-15,0-1-31 16,1-4-35-16,4-13-90 16,0-1-196-16</inkml:trace>
  <inkml:trace contextRef="#ctx0" brushRef="#br0" timeOffset="48894.25">28363 5280 562 0,'0'-13'82'0,"0"7"-10"0,-5 4 21 16,5-4-48-16,0 5-18 15,0 1-2-15,0-3-5 16,0 3 0-16,0 0-5 16,0 0 0-16,0 0-5 15,-6 27-6-15,-13 26-1 16,-7 31-2-16,-10 31 0 0,-7 22-4 15,3 3 1 1,3-9-5-16,12-15-19 0,13-25-29 16,12-18-38-16,0-21-66 15,21-20-153-15</inkml:trace>
  <inkml:trace contextRef="#ctx0" brushRef="#br0" timeOffset="49296.41">28697 5657 457 0,'0'0'86'0,"-3"0"-4"0,-1 0-14 16,-1 2-46-16,-9 25-8 15,-5 14 6-15,4 7 11 16,0-1-1-16,6-1-1 16,7-5-10-16,2-8-8 15,7-5-6-15,25-12-2 16,8-10 2-16,5-6-3 16,6-2 0-16,-3-27-1 15,1-9-3-15,-10-11-4 16,-7-5-4-16,-7-6 4 15,-13 6 5-15,-12 5 2 0,0 8 6 16,-12 7 8 0,-18 7 7-16,-13 8 3 0,-8 19-8 15,-9 0-16-15,3 14-3 16,9 14-19-16,16-7-34 16,15-9-97-16,17-6-197 15</inkml:trace>
  <inkml:trace contextRef="#ctx0" brushRef="#br0" timeOffset="49634.6">28786 5266 466 0,'-14'0'148'0,"7"0"-83"0,3 0 30 15,4 0-59-15,0 0-23 16,0 0 1-16,13 0 2 16,13 0 10-16,10-5-3 15,6-1-5-15,2 3-6 16,2-2-11-16,0 3 0 0,-2 2-3 15,-5-2-16-15,-11 2-13 16,-8 0-32-16,-8 0-43 16,-8-2-49-16,1-3-12 15,-5 5-100-15</inkml:trace>
  <inkml:trace contextRef="#ctx0" brushRef="#br0" timeOffset="49912.35">29042 5143 149 0,'-7'-14'248'0,"5"3"-127"0,-8 3-12 16,8 6-21-16,2 2-41 16,0 0-24-16,0 0-6 15,0 0-13-15,9 0 5 16,14 4-3-16,9 11-1 0,0 1-3 16,6 1 0-16,-6 0-3 15,-2-1 1-15,-6-4 1 16,-7 5-1-16,-6-5 1 15,-9 3-1-15,-2 2 4 16,0-3 0-16,-7 5 1 16,-20-1-5-16,-8 2-4 15,-6 4-6-15,-5-4-25 16,0 3-39-16,7-6-83 16,12 3-192-16</inkml:trace>
  <inkml:trace contextRef="#ctx0" brushRef="#br0" timeOffset="50494.7">29455 5392 375 0,'-18'0'288'16,"6"0"-217"-16,3 0 45 0,9 0-60 15,0 0-36-15,0 0-7 16,0 10-8-16,7 11 1 15,16 11 3-15,12 12 1 16,5 6-3-16,3 0-2 16,0-2-1-16,-1-7-2 15,-1-2-1-15,-9-1 1 16,-4-6-2-16,-2-1 0 16,-11-7 0-16,-3-6 0 15,-5-6 1-15,-3-3-1 0,-4-5 0 16,0-2 1-16,0-2 0 15,0 0 0-15,0 0 0 16,0 0 2-16,0 0 0 16,0 0 0-16,-6 0 2 15,-1 2 2-15,-1-2 0 16,0 4-7-16,-4 0 0 16,-6 5 0-16,-12 5 0 15,-11 13 0-15,-10 10 0 16,-9 11 0-16,-2 10 0 15,9 0-16-15,11-5-34 16,10 2-58-16,19-12-114 16,13 2-249-16</inkml:trace>
  <inkml:trace contextRef="#ctx0" brushRef="#br0" timeOffset="50753.52">30380 6656 893 0,'0'9'31'0,"-13"-3"-37"0,10-6 8 16,3 0 14-16,0 0-31 16,0 0-77-16,0 0-104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3:5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12684,'-38'9'3675,"34"-9"-3374,-1 1-1,1 0 1,0 0-1,-1 0 1,1 0-1,0 0 1,0 1-1,0 0 1,0 0-1,0 0 1,-7 5 0,10-5 94,44-2 5447,6 0-4223,2 0-4567,0 0-4913,-23 0 649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3:5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13357,'0'-4'12774,"0"262"-11844,0-146-10252,0-96 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3:5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 12075,'-20'-9'4260,"4"9"-992,-11 0 3042,34 0-6054,16 0-96,7 0-64,0 0-96,0-6-192,-4 0-737,-3 3-1281,1-3-2403,15 6-3778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3:53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57 12780,'-10'-16'4558,"8"13"-4015,0 1 0,0-1 0,1 1 0,-1-1 0,1 0 0,0 0 0,0 0 0,0 0 0,0 0 0,0 0 0,0 0-1,1-4 1000,1 12-1332,0 0 0,-1-1 0,1 1 0,-1 0 0,0 0 0,0 0 0,0 0 0,-2 7 0,1 7-45,-1 93 10,0 37-1115,7-53-2886,6-50-1160,10-6-1933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3:5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10 14990,'-60'-4'6659,"54"5"-4886,40-1-1546,10-1-90,-16 0-37,-1 1-1,54 7 1,-74-6-86,0 0-1,0 1 1,0 0 0,0 0 0,-1 1 0,1 0 0,-1 0 0,1 1 0,-1-1 0,0 1 0,0 1 0,-1-1 0,1 1 0,-1 0 0,0 0 0,5 7 0,-8-8 1,0 1 1,0-1-1,0 1 1,-1 0 0,0 0-1,0-1 1,0 1 0,0 0-1,-1 0 1,0 0-1,0 0 1,0 0 0,0 0-1,-1 0 1,0-1-1,0 1 1,0 0 0,-1 0-1,1-1 1,-1 1-1,0-1 1,-1 1 0,1-1-1,-1 0 1,-5 7-1,-8 3-69,-1-1 0,0-1-1,-1 0 1,0-1 0,-1-1-1,0-1 1,-27 9 0,32-14-668,0 0 0,0-1 1,0-1-1,0 0 0,0 0 0,-1-2 1,-16 0-1,29-1 544,0 0-1,0 0 1,1 1 0,-1-1-1,1 0 1,-1 0 0,0-1-1,1 1 1,0 0 0,-1 0-1,1-1 1,0 1 0,0-1-1,0 1 1,0-1 0,0 1-1,0-1 1,0 0 0,0 1-1,1-1 1,-1 0 0,0 0 0,1 0-1,0 0 1,-1 1 0,1-1-1,0 0 1,0-3 0,-1-68-1657,2 54 1399,-1 9 392,0 0 0,1 0-1,0 0 1,1 0 0,0 1 0,0-1 0,1 0-1,0 1 1,5-10 0,-4 13 433,-1 1 0,1-1 1,0 1-1,0 0 0,0 0 1,1 0-1,0 1 0,0-1 1,0 1-1,0 0 0,1 1 0,-1-1 1,1 1-1,12-4 0,-17 6-235,0 1-1,-1-1 1,1 1-1,0-1 1,0 1-1,-1 0 1,1-1-1,0 1 1,0 0-1,0 0 1,-1-1-1,1 1 1,0 0-1,0 0 1,0 0-1,0 0 1,-1 0-1,1 0 1,0 1-1,0-1 1,0 0-1,0 0 1,-1 0-1,1 1 1,0-1-1,0 1 1,-1-1-1,1 0 1,0 1-1,-1-1 1,1 1-1,0-1 1,-1 1-1,2 1 1,1 29 2607,-3-19-3239,-1 5 562,-1 0 1,0 0 0,-1-1-1,-1 1 1,-8 24 0,-39 81-19,14-35-53,25-58-672,-34 105 1161,37-89-3449,5 1-3889,5-59 6532,1 0 0,0 1 1,1-1-1,0 1 0,0 0 0,2-1 1,-1 2-1,8-13 0,56-93 888,-55 96-468,-5 9 638,0 0 0,1 0 1,19-19-1,-26 29-480,1 0-1,-1 0 1,1 0 0,-1 0-1,1 0 1,0 1 0,-1 0-1,1-1 1,0 1-1,0 0 1,4-1 0,-5 2-115,-1 0 0,1 0 0,-1 0 0,1 0 0,-1 1 0,1-1 0,-1 0 0,1 1 0,-1-1 0,1 1 0,-1-1 0,0 1 0,1 0 0,-1-1 0,0 1 0,0 0 0,1 0 0,-1 0 0,0 0 0,0 0 0,0 0 0,0 1 0,0-1 0,1 2 0,9 17 138,0 0-1,-2 0 1,13 39 0,4 11-208,-13-41-267,21 45-1395,-6-27-5650,-6-23-1340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3:5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 13677,'-26'-2'5803,"17"0"-3886,17 0-1085,69-1 76,-77 31 351,0-17-1232,-1-1-1,-1 1 0,1 0 1,-2-1-1,0 0 1,0 1-1,-7 14 0,7-19-13,0 0-1,0 0 1,0-1 0,-1 1-1,1-1 1,-1 0 0,-1 0-1,1 0 1,-1-1 0,0 1-1,0-1 1,0 0 0,0-1-1,-7 4 1,11-7 94,20 0-54,50-10-751,-43 5-2327,1 0-3865,1 4-2137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3:5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51 14574,'0'3'6758,"-13"-3"-4644,13-9-1249,0 6-256,3 0-65,21-3-448,9-6-32,0 3-64,-3 4-352,-7-1-705,-3 6-961,-7 0-2402,10 0-2275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3:5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40 16464,'-17'-39'7847,"17"39"-7724,4 16 1441,-4 278 398,0-99-3631,0-101-637,1-27-2525,8-12-3176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3:5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79 13837,'-18'-23'6824,"18"23"-6667,-1-1 0,1 0 0,0 0 1,0 0-1,0 0 0,-1 1 1,1-1-1,0 0 0,0 0 0,0 0 1,0 0-1,1 0 0,-1 1 0,0-1 1,0 0-1,0 0 0,1 0 1,-1 0-1,1 0 0,1-2-96,0 1 1,0 0-1,0 0 0,1 0 0,-1 0 0,1 0 1,0 1-1,-1-1 0,1 1 0,0-1 1,0 1-1,0 0 0,5-1 0,17-3-20,-1 1-1,1 2 0,0 0 0,0 1 1,39 5-1,-45-3-25,-16-1-11,0 0 0,1 1 0,-1 0 1,0-1-1,0 1 0,0 1 0,0-1 1,0 0-1,0 1 0,0-1 0,0 1 0,0 0 1,-1 0-1,1 0 0,-1 0 0,1 1 1,-1-1-1,0 1 0,0-1 0,0 1 1,0 0-1,-1-1 0,1 1 0,-1 0 1,1 0-1,-1 1 0,0-1 0,1 4 1,-1-2 6,0 0 0,0 0 0,-1 1 0,1-1 1,-1 0-1,-1 0 0,1 0 0,0 1 1,-1-1-1,0 0 0,0 0 0,-1 0 1,0 0-1,0 0 0,0-1 0,0 1 0,0 0 1,-4 4-1,-5 3-112,0 0 1,0-1-1,-1 0 0,-1 0 1,0-2-1,0 1 0,-1-2 1,0 0-1,-29 13 0,22-13-798,0-1-1,0-1 1,-1-1-1,1 0 1,-1-2-1,-40 1 1,61-4 774,0 0 0,0-1 1,1 1-1,-1 0 0,0-1 0,0 1 1,1 0-1,-1-1 0,0 1 0,1-1 1,-1 1-1,0-1 0,1 0 0,-1 1 1,1-1-1,-1 0 0,1 1 0,-1-1 1,1 0-1,-1 1 0,1-1 0,0 0 1,0 0-1,-1 0 0,1 1 0,0-1 0,0 0 1,0 0-1,0 0 0,0 0 0,0 1 1,0-2-1,0-36-1062,0 25 806,0 4 323,1 0 0,-1 0 0,1 0-1,1 0 1,0 0 0,0 0 0,1 0 0,0 0 0,0 1 0,9-16 0,-9 19 285,1 0 1,0 0-1,0 1 0,0-1 0,0 1 0,1 0 0,-1 0 0,1 1 1,0 0-1,0-1 0,9-2 0,-13 5-87,-1 0 1,1 1-1,0-1 1,0 0-1,0 1 1,0-1-1,0 1 1,0 0-1,0-1 0,0 1 1,0 0-1,0-1 1,0 1-1,1 0 1,-1 0-1,0 0 1,0 0-1,0 0 1,0 0-1,0 0 0,0 1 1,0-1-1,0 0 1,0 0-1,0 1 1,0-1-1,0 1 1,0-1-1,0 1 1,0-1-1,0 1 0,0 0 1,0-1-1,-1 1 1,1 0-1,0 0 1,0 0-1,-1 0 1,1-1-1,0 3 1,1 3 234,-1-1 0,0 1-1,-1-1 1,1 1 0,-1-1 0,-1 11 0,1-1-489,-2 22 399,-1-1-1,-1 1 1,-2 0-1,-20 60 1,-60 137-1506,52-150-716,31-77 2393,-3 1-3941,6-19-4093,4-2 6294,0 1 1,1-1-1,13-21 0,29-39-450,7-16 1310,-46 74 970,-1-1 0,-1 0-1,-1 0 1,0 0 0,3-24-1,-3-42 8753,-5 78-6858,25 4 1393,-22 1-3754,0 0 0,0 0-1,0 0 1,0 0 0,0 0 0,0 1-1,0-1 1,0 1 0,0 0 0,-1 0-1,1 0 1,-1 0 0,0 0 0,1 0-1,2 5 1,37 47 63,-33-40-92,14 18-304,36 70 0,-35-40-5169,-15-42 5,9 3-2099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3:5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68 132 12268,'-1'0'432,"-1"0"0,1 0 0,-1 0 1,1 0-1,-1 0 0,1 0 0,-1 0 1,1 1-1,0-1 0,-1 0 0,1 1 1,-1-1-1,1 1 0,0 0 0,0-1 0,-1 1 1,1 0-1,0 0 0,0 0 0,-1 1 1,-3 24 1936,2 4-2546,-1-16 188,0 0-1,0-1 1,-1 1 0,-8 13-1,13-52-1526,7-2 1385,1 1-1,2-1 1,0 2-1,2-1 1,1 2-1,0 0 1,20-26 0,-31 48 217,0-1 1,0 1 0,0 0 0,1 0 0,-1 0 0,0 0 0,1 0 0,-1 0 0,1 0 0,5-1 0,-8 2-46,1 1 1,0 0-1,-1 0 1,1 0-1,0 0 1,0 0-1,0 0 1,-1 0-1,1 0 1,0 0-1,0 0 1,-1 0-1,1 1 1,0-1-1,0 0 0,-1 0 1,1 1-1,0-1 1,-1 1-1,1-1 1,-1 0-1,1 1 1,0-1-1,-1 1 1,1-1-1,-1 1 1,1 0-1,-1-1 1,1 1-1,-1 0 1,0-1-1,1 1 1,-1 0-1,0-1 1,1 1-1,-1 0 1,0-1-1,0 1 0,0 0 1,0 0-1,0 0 1,0-1-1,0 2 1,5 31 137,-2 1 1,-2-1 0,-3 52-1,-1-7-6876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3:44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9 1345,'-23'0'-796,"-11"0"23548,63 0-19404,237-9-3097,-265 9-236,0 0 0,0 0 0,0 0 0,0 1 0,0-1 0,0 0 0,0 0 0,0 1 0,0-1 0,0 0 0,0 1-1,0-1 1,0 1 0,0-1 0,-1 1 0,1-1 0,0 1 0,0 0 0,0-1 0,-1 1 0,1 0 0,0 0 0,-1 0 0,1-1 0,-1 1 0,1 0 0,-1 0 0,1 1 0,0 2 16,0-1 1,-1 0 0,1 0-1,-1 1 1,0-1-1,0 0 1,0 1 0,0-1-1,-2 4 1,1 2-9,-1-1-1,-1 1 1,1-1-1,-1 0 1,-1 0-1,-6 11 1,-4-3-3,0-1 0,-2-1 1,1 0-1,-2-1 0,0-1 1,-1-1-1,0 0 0,-33 14 1,-36 23 20,82-45-101,0 0 1,-1 0-1,1-1 1,-1 1-1,0-1 1,0-1-1,0 1 1,0-1-1,0 0 1,0 0 0,0-1-1,0 0 1,-12-1-1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4:0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 17136,'-13'0'2146,"-14"0"2755,47 0-4773,13 0-192,3-3 64,1 3-256,-1-3-1346,-3 0-2882,14 3-4517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4:0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33 16656,'0'-15'2947,"0"-3"1761,0 24-4420,0 24 65,0 15-1,0 9-288,-3 5-32,-7 10-576,0 2-1474,3-5-2627,7 8-5765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4:02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41 10858,'-20'9'6526,"15"-7"-5521,-1-1 1,1 1 0,-1-1-1,1 0 1,-1 0-1,-10 0 1,19-9-531,1 3-441,1 1 1,0 0-1,0 0 0,0 0 0,1 0 0,-1 1 0,1 0 0,0 0 1,0 0-1,0 1 0,0 0 0,1 0 0,-1 1 0,0 0 0,9-1 1,17-1 38,60 3 1,-52 1-63,-32-1-10,-1 0 0,0 1 0,1-1 0,-1 2 1,0-1-1,0 1 0,0 0 0,0 0 0,0 1 0,-1 0 0,12 7 1,-15-7 2,1-1 1,-1 1-1,0 0 0,0 0 1,0 0-1,-1 0 1,1 1-1,-1-1 1,1 1-1,-1 0 1,0 0-1,-1-1 1,1 1-1,-1 0 1,1 1-1,-1-1 1,-1 0-1,1 0 1,0 0-1,-1 1 1,0 3-1,0-4-1,0 0 1,0 0-1,0 0 0,-1 0 1,0 0-1,0 0 0,0 0 1,0 0-1,0 0 0,-1-1 1,0 1-1,0 0 0,-3 5 1,-2-2-6,1 0 0,-1-1 0,-1 0 0,-13 9 1,17-11 0,-25 16-235,-2-1-1,1-2 0,-2 0 1,0-3-1,-67 22 0,98-36 155,0 1-1,-1 0 0,1-1 1,0 1-1,0-1 0,-1 0 1,1 1-1,0-1 1,-1 0-1,1 0 0,0 0 1,-1 0-1,1 0 0,0 0 1,-1 0-1,1-1 0,0 1 1,0 0-1,-1-1 0,1 1 1,0-1-1,0 1 0,0-1 1,-1 1-1,1-1 0,0 0 1,0 0-1,0 0 1,0 0-1,0 1 0,0-1 1,0 0-1,1-1 0,-1 1 1,-1-2-1,1-2-351,0 0 1,0-1-1,0 1 0,1 0 0,0-1 1,0 1-1,1-8 0,0-9 132,-1-8-312,1-47-453,-1 71 1231,1 1-1,0-1 1,0 1 0,1-1-1,0 1 1,0 0-1,0 0 1,0 0 0,1 0-1,-1 0 1,5-5 0,-7 10-98,0 0 0,1-1 0,-1 1 0,0 0 0,0-1 0,0 1 0,0 0 0,1-1 0,-1 1 0,0 0 0,1-1 0,-1 1 0,0 0 0,0 0 0,1-1 0,-1 1 0,0 0 0,1 0 0,-1 0 0,0-1 0,1 1 0,-1 0 0,1 0 0,-1 0 0,0 0 0,1 0 0,-1 0 0,0 0 0,1 0 0,-1 0 0,1 0 0,-1 0 0,0 0 0,1 0 0,-1 0 0,1 0 1,-1 0-1,0 1 0,1-1 0,-1 0 0,0 0 0,1 0 0,-1 0 0,0 1 0,1-1 0,-1 0 0,0 0 0,0 1 0,1-1 0,-1 0 0,0 1 0,0-1 0,1 0 0,-1 1 0,0-1 0,0 0 0,0 1 0,0-1 0,0 1 0,1-1 0,-1 0 0,0 1 0,0-1 0,0 0 0,0 1 0,0 0 0,3 26 844,-3 11-262,1 14-199,-2 0 0,-2 0 0,-18 90 1,-67 152-3082,88-294 2373,0 1 0,0-1 0,0 1-1,0 0 1,0-1 0,0 1 0,0-1 0,0 1 0,-1-1 0,1 1 0,0-1 0,0 1 0,0-1 0,-1 1 0,1-1 0,0 1 0,-1-1 0,1 1-1,0-1 1,-1 0 0,1 1 0,-1-1 0,1 1 0,-1-1 0,1 0 0,-1 0 0,1 1 0,-1-1 0,1 0 0,-2 1 0,0-20-1766,8-37 2013,6 2 147,2 0 1,2 1-1,43-93 0,7 26 3749,-66 120-3812,0 1-1,0-1 0,0 1 1,0-1-1,0 1 1,0-1-1,0 0 1,1 1-1,-1-1 0,0 1 1,0-1-1,0 1 1,1-1-1,-1 0 1,0 1-1,0-1 0,1 0 1,-1 1-1,1-1 1,-1 0-1,0 1 1,1-1-1,-1 0 0,0 0 1,1 1-1,-1-1 1,1 0-1,-1 0 1,1 0-1,-1 0 0,1 0 1,-1 1-1,0-1 1,1 0-1,-1 0 0,1 0 1,-1 0-1,1 0 1,-1-1-1,1 1 1,-1 0-1,1 0 0,-1 0 1,1 0-1,-1 0 1,0-1-1,1 1 1,-1 0-1,1 0 0,-1-1 1,0 1-1,1 0 1,-1 0-1,0-1 1,1 1-1,-1-1 0,0 1 1,1 0-1,-1-1 1,0 1-1,0 0 1,0-1-1,1 1 0,-1-1 1,0 1-1,0-1 1,0 1-1,0-1 1,0 0-1,8 42 836,-7-35-835,16 84 322,6 52-3740,-18-99-2206,6 1-3497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4:0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 12428,'0'-2'367,"0"1"0,0-1 0,0 1 0,0-1 0,0 0-1,0 1 1,0-1 0,1 1 0,-1-1 0,0 1 0,1-1 0,-1 1 0,1-1 0,0 1 0,-1-1 0,1 1 0,0 0 0,0-1 0,0 1 0,0 0 0,0 0 0,0-1 0,0 1 0,2-1 0,1 1-106,0 0 0,0 0 0,0 0 0,0 0 0,0 1 0,0 0 0,0 0 0,6 0 1,-4 0-570,15-1 616,-13 1-249,-1-1-1,0 1 0,1 0 1,-1 1-1,11 2 1,-16-3-20,-1 1 1,1-1 0,-1 1-1,0-1 1,1 1 0,-1 0 0,0 0-1,1 0 1,-1-1 0,0 1-1,0 1 1,0-1 0,0 0-1,0 0 1,0 0 0,0 0 0,0 1-1,0-1 1,-1 0 0,1 1-1,0-1 1,-1 1 0,1-1 0,-1 1-1,0-1 1,1 1 0,-1-1-1,0 1 1,0-1 0,0 4-1,0-2-21,-1 0-1,0 0 1,0-1-1,0 1 1,0 0-1,0 0 0,0-1 1,0 1-1,-1-1 1,0 1-1,1-1 0,-1 1 1,0-1-1,0 0 1,0 0-1,-4 3 0,-50 35 120,24-17-14,30-22-116,-35 33 113,35-32-85,1 0-1,-1 0 1,1 0 0,0 0-1,-1 0 1,1 0-1,0 1 1,1-1 0,-1 0-1,0 0 1,0 1-1,1-1 1,0 1-1,-1-1 1,1 0 0,0 1-1,0-1 1,1 4-1,-1-5-16,1 0-1,0 0 1,0 0-1,0 0 1,0 0-1,0 0 0,0-1 1,0 1-1,0 0 1,0 0-1,0-1 1,0 1-1,0-1 0,1 1 1,-1-1-1,0 1 1,0-1-1,1 0 1,-1 1-1,0-1 1,3 0-1,39 4 54,-31-3-50,49 3-457,-40-4-2434,2 1-4074,-5-1-1315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4:0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13068,'-10'0'4036,"0"0"-865,-7 0-256,14 0-513,3 3-1569,0 0-321,0 0 33,0 3-33,17-3-95,9 6-257,7 0-64,4 3-32,-1-6-384,4 0-801,-7-6-1217,-3 0-2019,6 0-3330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4:0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16015,'0'-3'9417,"0"9"-9129,0 18 225,0 8 127,0 13-159,0 9-289,0 5 0,0 10-160,0 6 0,0 8-512,0 4-1282,-3-10-2146,3-2-4195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3:4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27 6342,'-2'-6'4852,"-4"0"-3003,-3-9 7994,9 47-8637,-2 71-636,-5-1-1,-24 123 0,14-155-533,11-51-4,1 0-1,1 0 0,1 1 0,-1 23 1,3-42-27,-1-1-16,2 0 17,-7 62-188,-2-61-2607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3:4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5381,'1'0'6936,"-12"0"-5112,-6 0-249,5 0 7976,30 23-8708,4 3-749,-1 0 0,-1 2 0,-2 0 0,-1 2 0,-1-1 1,-1 2-1,13 40 0,-16-42-56,2 7-298,-10-18-6757,-4-53 846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3:4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9129,'-24'3'13557,"38"-3"-13021,-10 0-438,8-1 90,1 1 1,-1 1-1,0 0 0,0 1 1,20 5-1,-29-6-169,0 0 1,0 1-1,0-1 0,0 1 1,0 0-1,0 0 0,0 0 0,-1 0 1,1 0-1,-1 0 0,0 1 1,0 0-1,0-1 0,0 1 0,0 0 1,0 0-1,-1 0 0,1 0 1,-1 0-1,0 0 0,0 0 0,0 0 1,0 1-1,-1-1 0,1 6 1,0-3 39,0-1 0,-1 0 1,0 1-1,0-1 0,0 1 1,-1-1-1,1 0 0,-1 1 1,-1-1-1,1 0 0,-1 0 1,0 0-1,0 0 0,-3 5 1,0-3 23,-1-1 1,1 1 0,-1-1 0,-1 0 0,1-1-1,-1 0 1,0 0 0,-9 5 0,12-8 1,0 0 1,0 0-1,1 1 0,0-1 1,-1 1-1,1 0 1,0 0-1,0 0 1,0 0-1,1 0 0,-1 1 1,1-1-1,0 1 1,0 0-1,0 0 0,-2 4 1,41-8 581,27 3-315,-30-1-2496,2-1-5662,-11-1 316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3:4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66 15983,'-26'12'10456,"33"-12"-8008,3 0-2657,8-1 266,0-1 0,1 0-1,-1-2 1,0 0 0,21-8 0,5-1-1119,-43 13 862,0-1 0,0 1 0,0 0 0,0-1 0,0 1 1,0 0-1,0-1 0,0 1 0,-1-1 0,1 0 0,0 1 0,0-1 0,0 0 0,-1 1 0,1-1 0,0 0 0,0 0 0,-1 0 1,1 0-1,-1 0 0,1 0 0,-1 1 0,1-1 0,-1-2 0,7-9-3973,4 2-2570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3:4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 7751,'-2'0'7934,"-16"-6"1963,29 17-5749,2 12-3914,-6-3-36,0-1 0,-1 1-1,-1 1 1,-1-1 0,2 27-1,-1 109-8,-2-47-213,0-36-684,-3-24-3485,3-34-2683,14-10-7473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3:5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54 11435,'-2'0'350,"-28"-11"4002,22 9-3778,0 0 0,-1 0 0,1 0 0,0 1 0,-17 0 0,24-22-205,2 17 5252,83 4-5113,-22 0-463,62 7 0,-121-5-37,1 1 1,-1-1-1,0 1 1,0 0 0,1 1-1,-1-1 1,0 0-1,0 1 1,0 0 0,0-1-1,-1 1 1,1 1-1,0-1 1,-1 0-1,0 0 1,1 1 0,-1 0-1,0-1 1,0 1-1,0 0 1,-1 0 0,1 0-1,-1 0 1,1 0-1,-1 0 1,0 0-1,0 1 1,0 4 0,0-2 7,0-1 0,-1 0 0,1 1 0,-1-1 0,-1 0 0,1 1 1,-1-1-1,0 0 0,0 0 0,0 1 0,-1-1 0,1 0 0,-1 0 0,-1-1 1,1 1-1,-1 0 0,-4 6 0,-10 9 14,-1-2 1,-1 0-1,0-1 0,-42 29 1,49-39-337,0 0 0,-1 0 0,0-1 0,1-1 0,-2 0 0,1-1 0,-1 0 0,1-1 0,-1-1 0,-25 2 0,37-5 188,1 0 1,0 1-1,-1-1 0,1 0 0,0 0 1,0 0-1,-1 0 0,1 0 0,0 0 1,0 0-1,0 0 0,0-1 0,1 1 1,-1 0-1,0 0 0,0-1 0,1 1 1,-1-1-1,1 1 0,-1-1 0,1 1 0,0 0 1,0-1-1,-1 1 0,1-4 0,-5-42-2665,5 47 2777,-2-26-1759,0-62-3178,2 82 4718,1-1 0,-1 0 0,1 1 0,1-1 0,-1 1 0,1-1 0,0 1 0,0-1 0,7-9 1,-2 3-172,8-7 4038,-14 19-3038,0 0-1,0-1 1,0 1-1,1 0 0,-1 0 1,0 0-1,1 0 1,-1 1-1,1-1 1,-1 0-1,1 1 1,-1-1-1,1 1 1,0-1-1,-1 1 1,1 0-1,0 0 1,3 0-1,-5 26 945,-1 1-1375,-1 0 1,-1-1-1,-2 1 0,0 0 0,-2-1 0,-14 36 0,-12 28-1072,-35 154-1,85-271-14926,16-8 8998,33-36 7499,-63 66-366,1 0 0,0 0 1,-1 0-1,0-1 0,0 1 0,-1-1 0,0 0 0,0 0 0,0 0 0,-1 0 0,1 0 0,-1-9 0,-1 13-61,0 0 1,0 0-1,0 0 1,0 0-1,-1 0 1,1 0-1,-1 0 1,1 0-1,-1 0 1,0 0-1,0 0 1,0 0-1,0 1 1,0-1-1,0 0 1,0 1-1,0-1 1,-1 1-1,1-1 1,-1 1-1,-2-2 1,2 1 46,0 0 1,0 1-1,1-1 0,-1 0 1,0 0-1,1 0 1,-1 0-1,1 0 0,0 0 1,-2-4-1,3 5-152,0 1 0,0-1-1,0 0 1,1 1 0,-1-1 0,0 0-1,0 1 1,1-1 0,-1 1 0,0-1-1,0 0 1,1 1 0,-1-1 0,1 1-1,-1-1 1,1 1 0,-1-1 0,1 1-1,-1-1 1,1 1 0,-1 0-1,1-1 1,-1 1 0,1 0 0,0-1-1,-1 1 1,1 0 0,-1 0 0,1-1-1,0 1 1,-1 0 0,1 0 0,0 0-1,-1 0 1,1 0 0,0 0 0,-1 0-1,1 0 1,0 0 0,-1 0 0,1 1-1,0-1 1,0 0 0,37 5 1598,-32-2-1517,0 0 0,0 1-1,-1-1 1,1 1 0,-1 0 0,0 1-1,0-1 1,0 1 0,0 0 0,3 6-1,43 64 697,-22-29-768,-26-42-279,38 49-1006,-7-23-7946,-6-15-1082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05:23:51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 6790,'-8'-6'11967,"8"6"-11754,-1 0 2,1 1 0,-1-1 0,0 1 0,1-1 0,-1 1 0,1-1-1,-1 1 1,1 0 0,-1-1 0,1 1 0,0-1 0,-1 1-1,1 0 1,0 0 0,-1-1 0,1 1 0,0 0 0,0-1 0,0 1-1,0 0 1,0 1 0,-2 19 149,-1 0 1,0 0-1,-1 0 1,-12 33-1,-9 45-366,18-37-286,7-60 11,0-6 26,2-14 239,0 0 1,1 0-1,1 0 0,1 0 1,1 1-1,0 0 1,1 0-1,1 0 1,1 1-1,0 0 0,22-28 1,-30 43 12,1 0 0,-1 0 0,0 0 1,0 0-1,1 0 0,-1 0 0,1 0 0,-1 0 0,1 1 1,-1-1-1,1 1 0,0-1 0,-1 1 0,1-1 1,0 1-1,-1 0 0,1 0 0,0 0 0,-1 0 0,1 0 1,0 0-1,-1 1 0,1-1 0,0 0 0,-1 1 0,1-1 1,-1 1-1,1 0 0,-1-1 0,1 1 0,-1 0 0,1 0 1,-1 0-1,0 0 0,1 0 0,-1 0 0,0 1 1,0-1-1,0 0 0,0 1 0,0-1 0,0 0 0,0 1 1,-1-1-1,1 1 0,0 0 0,-1-1 0,1 1 0,-1 2 1,4 21 39,-1 1 0,-1 39 0,0 2-1126,8-2-3537,-2-49-872,7-4-2732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E310E-D62A-48BE-B595-AD093F69FCCE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E94C2-43B9-43A9-9999-D728DDDCA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61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EEA-7110-4928-98C7-5A41C83E4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9EB68-60C5-46C8-A4D6-FDE3BCDB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A61F-A607-4ECE-BFA8-7E093228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61BF-C5B9-4CCB-8CEF-1420EFB2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4838-002A-4BCF-A7B1-94ABB311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62BF-6FC2-4428-9314-2B9068CB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43C9E-7BD6-420D-844A-A55D07E4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EB43-3D20-495F-BD97-95110B65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BA0B-D5D2-4EEB-9FA8-4B782A15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39F6-6617-40E2-9040-2323EE21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7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F4C27-1408-4756-A4F5-6C32839F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71D8E-37BF-4DCF-AA8B-3FAEAD049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BBEF-CD85-4FCB-B4E8-BEE7B4E7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F4F5-2740-4C66-83E5-86C7EEC9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ED97-6F33-4C87-A391-8CAC262F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86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20DF-3410-4592-9416-CD05A55E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92CC-328C-4C17-A453-73DA5AC5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DC7B-E962-4E2B-8611-902C5518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98BB-AB28-44C0-BECF-73552C5B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D381-D774-4838-B6E0-05656966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6EA8-5D77-477A-8CEC-B18D774F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DB623-1634-4DB1-B428-3DCCEBBC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18C8-2446-45C9-BA8D-75BF67DB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87B-E8CB-4E8A-A0A5-F265E84F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85CF-7928-4056-922E-7297E099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77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F0BC-DB84-4EF6-B239-69B23494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7A2B-EEDA-40F5-A834-2D5F7D070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5F1CD-4825-434F-ABD9-F05C279D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E251-BAAD-4BB4-B36A-EB7159B4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8284-6A4A-49C4-A377-AF7E7B14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4D562-4C5F-486C-A966-04D2A042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D5F-BF94-41C9-9CEA-2ED3ABAC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99A67-1AF5-49C1-A2EF-A49174FE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27E3B-E41B-42BD-B991-1A86DD52B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3EC78-EEAB-4F83-9CCD-1A22C4FEE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33FD7-79A7-40B1-9F1D-037110954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A26F0-BC91-483F-86A2-92E3A676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8B1BE-5378-49EC-9198-4E3FFE2E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F42D7-4FEA-4523-ABC5-B2099B76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1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8676-55FF-499C-8573-BA7E6E69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45FF0-F056-4AE4-86B9-E208CB5B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21D87-04B5-4C60-BE73-EFA09DA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49DEB-6DE8-447E-B7A3-083ACBD3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3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1AB0F-5821-496A-99CC-D183266A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35BEB-7E9B-4B00-92D4-E0DAF68C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8D97-449F-46E7-A7B2-9759577A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8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39DA-9442-4853-85F0-0B674E94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29E9-F5C0-4A79-9975-F5BD1A93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1F185-C47D-4D2B-91CF-24EE618A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5B35-2CC0-4EF5-9AAC-65C27FD8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0D4C-A465-41D9-A1A1-AB0A6260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63D0-BECA-44E2-8243-7816E1C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2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3E9F-57D1-4F9A-9572-26D8BDA1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4291D-69C5-45F3-B714-E6E9EF7E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86F6-9188-4479-83E2-BF704C0C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B61E-E3EF-4683-9C78-044558E7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CA82-82CD-4994-8979-FF9552D2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ED23-EE0A-4443-8292-10917433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36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86762-F64A-4BF9-8D2A-A999194B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97DC-C0FF-4B62-936A-48489224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5DFE-19BB-4AC5-9583-4096A7FC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5275B-2097-48DE-B656-43971ABD0F10}" type="datetimeFigureOut">
              <a:rPr lang="en-CA" smtClean="0"/>
              <a:t>2021-08-01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8660-F27C-410E-82B4-CE926C720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1B4C-77B3-4C16-ACB6-AF2F4659E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8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30.png"/><Relationship Id="rId50" Type="http://schemas.openxmlformats.org/officeDocument/2006/relationships/customXml" Target="../ink/ink25.xml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6" Type="http://schemas.openxmlformats.org/officeDocument/2006/relationships/customXml" Target="../ink/ink8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5.png"/><Relationship Id="rId40" Type="http://schemas.openxmlformats.org/officeDocument/2006/relationships/customXml" Target="../ink/ink20.xml"/><Relationship Id="rId45" Type="http://schemas.openxmlformats.org/officeDocument/2006/relationships/image" Target="../media/image29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1.png"/><Relationship Id="rId10" Type="http://schemas.openxmlformats.org/officeDocument/2006/relationships/customXml" Target="../ink/ink5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0.png"/><Relationship Id="rId30" Type="http://schemas.openxmlformats.org/officeDocument/2006/relationships/customXml" Target="../ink/ink15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32.png"/><Relationship Id="rId3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1A2F2-AA17-4F46-A308-BE0981306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1" y="637953"/>
            <a:ext cx="10846325" cy="3189507"/>
          </a:xfrm>
        </p:spPr>
        <p:txBody>
          <a:bodyPr>
            <a:normAutofit/>
          </a:bodyPr>
          <a:lstStyle/>
          <a:p>
            <a:pPr algn="l"/>
            <a:r>
              <a:rPr lang="en-US" altLang="zh-CN" sz="7400" dirty="0">
                <a:solidFill>
                  <a:srgbClr val="FFFFFF"/>
                </a:solidFill>
              </a:rPr>
              <a:t>Quantum Fourier Transform</a:t>
            </a:r>
            <a:endParaRPr lang="en-CA" sz="7400" dirty="0">
              <a:solidFill>
                <a:srgbClr val="FFFFFF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2330F-6836-4A2E-A70F-6F4CA57CB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Discrete Fourier Transform, but in quantum…</a:t>
            </a:r>
            <a:endParaRPr lang="en-CA" sz="3200" dirty="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45191-0D81-41FE-91C7-9B599EDA9DBD}"/>
              </a:ext>
            </a:extLst>
          </p:cNvPr>
          <p:cNvSpPr txBox="1"/>
          <p:nvPr/>
        </p:nvSpPr>
        <p:spPr>
          <a:xfrm>
            <a:off x="9269097" y="5164732"/>
            <a:ext cx="280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不正经讲师：理科宅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Hunt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Hadamard gate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482448"/>
                <a:ext cx="10280198" cy="43755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Hadamard gate is to </a:t>
                </a:r>
                <a:r>
                  <a:rPr lang="en-US" dirty="0">
                    <a:solidFill>
                      <a:srgbClr val="FF0000"/>
                    </a:solidFill>
                  </a:rPr>
                  <a:t>encode/decode(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编码</a:t>
                </a:r>
                <a:r>
                  <a:rPr lang="en-CA" altLang="zh-CN" dirty="0">
                    <a:solidFill>
                      <a:srgbClr val="FF0000"/>
                    </a:solidFill>
                  </a:rPr>
                  <a:t>/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解码</a:t>
                </a:r>
                <a:r>
                  <a:rPr lang="en-US" dirty="0">
                    <a:solidFill>
                      <a:srgbClr val="FF0000"/>
                    </a:solidFill>
                  </a:rPr>
                  <a:t>) </a:t>
                </a:r>
                <a:r>
                  <a:rPr lang="en-US" dirty="0"/>
                  <a:t>the information to a phase</a:t>
                </a:r>
              </a:p>
              <a:p>
                <a:endParaRPr lang="en-US" dirty="0"/>
              </a:p>
              <a:p>
                <a:r>
                  <a:rPr lang="en-CA" dirty="0"/>
                  <a:t>Encode: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endParaRPr lang="en-CA" dirty="0"/>
              </a:p>
              <a:p>
                <a:r>
                  <a:rPr lang="en-CA" dirty="0"/>
                  <a:t>Decode: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Hadamard gate is good, but what if we want to encode/decode more complicated information to/from the phase??</a:t>
                </a:r>
              </a:p>
              <a:p>
                <a:r>
                  <a:rPr lang="en-CA" dirty="0"/>
                  <a:t>We want to change the phase to a more general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en-CA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482448"/>
                <a:ext cx="10280198" cy="4375551"/>
              </a:xfrm>
              <a:blipFill>
                <a:blip r:embed="rId2"/>
                <a:stretch>
                  <a:fillRect l="-1068" t="-3203" r="-830" b="-1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73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 useful notation and identity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7311" y="2477555"/>
                <a:ext cx="10115892" cy="134629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400" dirty="0"/>
                  <a:t> is a binary number,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0.0⋯0</m:t>
                              </m:r>
                            </m:e>
                          </m:groupCh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lim>
                      </m:limLow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One useful identity,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7311" y="2477555"/>
                <a:ext cx="10115892" cy="1346299"/>
              </a:xfrm>
              <a:blipFill>
                <a:blip r:embed="rId2"/>
                <a:stretch>
                  <a:fillRect l="-723" t="-4977" b="-85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4CEF241-053B-49E1-AF43-BB6FF17DA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088" y="3793970"/>
            <a:ext cx="8370893" cy="30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Quantum Fourier Transform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7311" y="2477556"/>
                <a:ext cx="10280198" cy="43042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7311" y="2477556"/>
                <a:ext cx="10280198" cy="4304243"/>
              </a:xfrm>
              <a:blipFill>
                <a:blip r:embed="rId2"/>
                <a:stretch>
                  <a:fillRect t="-1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7C0771C-17CB-48A9-ABF9-504D7B2CA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4896"/>
            <a:ext cx="12127017" cy="27150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0D1E43-1B99-4A3B-9F37-5FD401738348}"/>
                  </a:ext>
                </a:extLst>
              </p14:cNvPr>
              <p14:cNvContentPartPr/>
              <p14:nvPr/>
            </p14:nvContentPartPr>
            <p14:xfrm>
              <a:off x="3667320" y="1306800"/>
              <a:ext cx="7269840" cy="1222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0D1E43-1B99-4A3B-9F37-5FD4017383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7960" y="1297440"/>
                <a:ext cx="7288560" cy="12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03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8654C3-0CE7-419C-B8B9-BF325F9A0DD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58506" y="800392"/>
                <a:ext cx="10264697" cy="1212102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>
                    <a:solidFill>
                      <a:srgbClr val="FFFFFF"/>
                    </a:solidFill>
                  </a:rPr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CA" sz="4000" dirty="0">
                    <a:solidFill>
                      <a:srgbClr val="FFFFFF"/>
                    </a:solidFill>
                  </a:rPr>
                  <a:t>??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48654C3-0CE7-419C-B8B9-BF325F9A0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58506" y="800392"/>
                <a:ext cx="10264697" cy="1212102"/>
              </a:xfrm>
              <a:blipFill>
                <a:blip r:embed="rId2"/>
                <a:stretch>
                  <a:fillRect l="-20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7311" y="2477556"/>
                <a:ext cx="10280198" cy="43042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a rotation matrix,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limLow>
                                      <m:limLow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0.0⋯0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lim>
                                    </m:limLow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action of it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0.0⋯0</m:t>
                                            </m:r>
                                          </m:e>
                                        </m:groupCh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lim>
                                    </m:limLow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0.0⋯0</m:t>
                                      </m:r>
                                    </m:e>
                                  </m:groupCh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lim>
                              </m:limLow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puts 1 into k-</a:t>
                </a:r>
                <a:r>
                  <a:rPr lang="en-US" dirty="0" err="1">
                    <a:solidFill>
                      <a:srgbClr val="FF0000"/>
                    </a:solidFill>
                  </a:rPr>
                  <a:t>th</a:t>
                </a:r>
                <a:r>
                  <a:rPr lang="en-US" dirty="0">
                    <a:solidFill>
                      <a:srgbClr val="FF0000"/>
                    </a:solidFill>
                  </a:rPr>
                  <a:t> “decimal” place </a:t>
                </a:r>
                <a:r>
                  <a:rPr lang="en-US" dirty="0"/>
                  <a:t>(keep in mind these numbers are binary).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7311" y="2477556"/>
                <a:ext cx="10280198" cy="4304243"/>
              </a:xfrm>
              <a:blipFill>
                <a:blip r:embed="rId3"/>
                <a:stretch>
                  <a:fillRect l="-1246" t="-22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66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Inverse Quantum Fourier Transform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7311" y="2477556"/>
                <a:ext cx="10280198" cy="43042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𝑄𝐹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5A73821-4F75-405A-A6EA-15AF1A824F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7311" y="2477556"/>
                <a:ext cx="10280198" cy="4304243"/>
              </a:xfrm>
              <a:blipFill>
                <a:blip r:embed="rId2"/>
                <a:stretch>
                  <a:fillRect t="-1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52E7ED9E-092A-4736-B373-9F6D4D517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7" y="4162896"/>
            <a:ext cx="12127017" cy="2715004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F56A78A-8062-4F39-BD7E-E4520632E84A}"/>
              </a:ext>
            </a:extLst>
          </p:cNvPr>
          <p:cNvGrpSpPr/>
          <p:nvPr/>
        </p:nvGrpSpPr>
        <p:grpSpPr>
          <a:xfrm>
            <a:off x="4058280" y="5291856"/>
            <a:ext cx="369360" cy="372960"/>
            <a:chOff x="4058280" y="5291856"/>
            <a:chExt cx="36936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987C8A0-B93F-4B91-A295-4BC56CE6A491}"/>
                    </a:ext>
                  </a:extLst>
                </p14:cNvPr>
                <p14:cNvContentPartPr/>
                <p14:nvPr/>
              </p14:nvContentPartPr>
              <p14:xfrm>
                <a:off x="4061520" y="5393736"/>
                <a:ext cx="139680" cy="116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987C8A0-B93F-4B91-A295-4BC56CE6A4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52520" y="5384736"/>
                  <a:ext cx="157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859574-4A61-40CC-AEAF-04B67ABE1411}"/>
                    </a:ext>
                  </a:extLst>
                </p14:cNvPr>
                <p14:cNvContentPartPr/>
                <p14:nvPr/>
              </p14:nvContentPartPr>
              <p14:xfrm>
                <a:off x="4058280" y="5406696"/>
                <a:ext cx="41760" cy="258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859574-4A61-40CC-AEAF-04B67ABE1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9280" y="5397696"/>
                  <a:ext cx="59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86B69C8-9620-47E5-8790-5F1408D51162}"/>
                    </a:ext>
                  </a:extLst>
                </p14:cNvPr>
                <p14:cNvContentPartPr/>
                <p14:nvPr/>
              </p14:nvContentPartPr>
              <p14:xfrm>
                <a:off x="4091040" y="5529096"/>
                <a:ext cx="74160" cy="135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86B69C8-9620-47E5-8790-5F1408D511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82400" y="5520096"/>
                  <a:ext cx="91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813EDF1-F749-4EFA-B49F-85CCCD838E6A}"/>
                    </a:ext>
                  </a:extLst>
                </p14:cNvPr>
                <p14:cNvContentPartPr/>
                <p14:nvPr/>
              </p14:nvContentPartPr>
              <p14:xfrm>
                <a:off x="4211280" y="5548176"/>
                <a:ext cx="82800" cy="10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813EDF1-F749-4EFA-B49F-85CCCD838E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02640" y="5539536"/>
                  <a:ext cx="10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09B676-ADF8-44EA-8A14-A3AD1F7477DD}"/>
                    </a:ext>
                  </a:extLst>
                </p14:cNvPr>
                <p14:cNvContentPartPr/>
                <p14:nvPr/>
              </p14:nvContentPartPr>
              <p14:xfrm>
                <a:off x="4277520" y="5332536"/>
                <a:ext cx="82440" cy="28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09B676-ADF8-44EA-8A14-A3AD1F7477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68520" y="5323536"/>
                  <a:ext cx="100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8EF35A-C5B8-4C63-951B-EFF6A2FA317A}"/>
                    </a:ext>
                  </a:extLst>
                </p14:cNvPr>
                <p14:cNvContentPartPr/>
                <p14:nvPr/>
              </p14:nvContentPartPr>
              <p14:xfrm>
                <a:off x="4395240" y="5291856"/>
                <a:ext cx="32400" cy="211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8EF35A-C5B8-4C63-951B-EFF6A2FA31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86240" y="5282856"/>
                  <a:ext cx="5004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EF2D5C-166C-44B8-9BE4-94C029D0C60C}"/>
              </a:ext>
            </a:extLst>
          </p:cNvPr>
          <p:cNvGrpSpPr/>
          <p:nvPr/>
        </p:nvGrpSpPr>
        <p:grpSpPr>
          <a:xfrm>
            <a:off x="6091560" y="4369896"/>
            <a:ext cx="429120" cy="473400"/>
            <a:chOff x="6091560" y="4369896"/>
            <a:chExt cx="42912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E61DD79-8B59-4BCA-AD76-E0DC0CFCD824}"/>
                    </a:ext>
                  </a:extLst>
                </p14:cNvPr>
                <p14:cNvContentPartPr/>
                <p14:nvPr/>
              </p14:nvContentPartPr>
              <p14:xfrm>
                <a:off x="6091560" y="4570416"/>
                <a:ext cx="155160" cy="219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E61DD79-8B59-4BCA-AD76-E0DC0CFCD8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82560" y="4561416"/>
                  <a:ext cx="1728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78F76D-1A90-4F8E-8EB1-F49342494A99}"/>
                    </a:ext>
                  </a:extLst>
                </p14:cNvPr>
                <p14:cNvContentPartPr/>
                <p14:nvPr/>
              </p14:nvContentPartPr>
              <p14:xfrm>
                <a:off x="6268680" y="4689576"/>
                <a:ext cx="73080" cy="135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78F76D-1A90-4F8E-8EB1-F49342494A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60040" y="4680936"/>
                  <a:ext cx="90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9D4A9DF-A96A-4B99-A39F-8BFBF163953A}"/>
                    </a:ext>
                  </a:extLst>
                </p14:cNvPr>
                <p14:cNvContentPartPr/>
                <p14:nvPr/>
              </p14:nvContentPartPr>
              <p14:xfrm>
                <a:off x="6374880" y="4747536"/>
                <a:ext cx="80280" cy="1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9D4A9DF-A96A-4B99-A39F-8BFBF163953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66240" y="4738896"/>
                  <a:ext cx="97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0B556A-41A8-440A-A248-10F2C563E443}"/>
                    </a:ext>
                  </a:extLst>
                </p14:cNvPr>
                <p14:cNvContentPartPr/>
                <p14:nvPr/>
              </p14:nvContentPartPr>
              <p14:xfrm>
                <a:off x="6520320" y="4703976"/>
                <a:ext cx="360" cy="139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0B556A-41A8-440A-A248-10F2C563E4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11680" y="4695336"/>
                  <a:ext cx="18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97F5449-C465-4172-942C-9E1C50C0E9DF}"/>
                    </a:ext>
                  </a:extLst>
                </p14:cNvPr>
                <p14:cNvContentPartPr/>
                <p14:nvPr/>
              </p14:nvContentPartPr>
              <p14:xfrm>
                <a:off x="6301080" y="4437216"/>
                <a:ext cx="83880" cy="11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97F5449-C465-4172-942C-9E1C50C0E9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92080" y="4428576"/>
                  <a:ext cx="101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DE17DFD-BB28-4B70-98C7-7C2E2044C45A}"/>
                    </a:ext>
                  </a:extLst>
                </p14:cNvPr>
                <p14:cNvContentPartPr/>
                <p14:nvPr/>
              </p14:nvContentPartPr>
              <p14:xfrm>
                <a:off x="6445440" y="4369896"/>
                <a:ext cx="13680" cy="185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DE17DFD-BB28-4B70-98C7-7C2E2044C4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36440" y="4360896"/>
                  <a:ext cx="3132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525897-DD93-47EA-89A0-EB2E5092B79A}"/>
              </a:ext>
            </a:extLst>
          </p:cNvPr>
          <p:cNvGrpSpPr/>
          <p:nvPr/>
        </p:nvGrpSpPr>
        <p:grpSpPr>
          <a:xfrm>
            <a:off x="7479360" y="4437216"/>
            <a:ext cx="345240" cy="411840"/>
            <a:chOff x="7479360" y="4437216"/>
            <a:chExt cx="34524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F8E82FF-1885-4F56-AA0C-4A1D1A5E203E}"/>
                    </a:ext>
                  </a:extLst>
                </p14:cNvPr>
                <p14:cNvContentPartPr/>
                <p14:nvPr/>
              </p14:nvContentPartPr>
              <p14:xfrm>
                <a:off x="7479360" y="4606776"/>
                <a:ext cx="149400" cy="242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F8E82FF-1885-4F56-AA0C-4A1D1A5E20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70360" y="4597776"/>
                  <a:ext cx="1670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C25147B-59D5-411D-9E9D-7569DA1A13D8}"/>
                    </a:ext>
                  </a:extLst>
                </p14:cNvPr>
                <p14:cNvContentPartPr/>
                <p14:nvPr/>
              </p14:nvContentPartPr>
              <p14:xfrm>
                <a:off x="7658280" y="4756176"/>
                <a:ext cx="61200" cy="7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C25147B-59D5-411D-9E9D-7569DA1A13D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49280" y="4747176"/>
                  <a:ext cx="78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4F477FD-FFE3-42D4-A4AE-A1E5BFB94C99}"/>
                    </a:ext>
                  </a:extLst>
                </p14:cNvPr>
                <p14:cNvContentPartPr/>
                <p14:nvPr/>
              </p14:nvContentPartPr>
              <p14:xfrm>
                <a:off x="7676280" y="4520016"/>
                <a:ext cx="73080" cy="19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4F477FD-FFE3-42D4-A4AE-A1E5BFB94C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67280" y="4511376"/>
                  <a:ext cx="90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B948287-9DFC-454B-BDC0-86A13CEC9872}"/>
                    </a:ext>
                  </a:extLst>
                </p14:cNvPr>
                <p14:cNvContentPartPr/>
                <p14:nvPr/>
              </p14:nvContentPartPr>
              <p14:xfrm>
                <a:off x="7818120" y="4437216"/>
                <a:ext cx="6480" cy="260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B948287-9DFC-454B-BDC0-86A13CEC98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09120" y="4428576"/>
                  <a:ext cx="2412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F9CF8C1-FB76-450F-95E6-C4D1F969020A}"/>
              </a:ext>
            </a:extLst>
          </p:cNvPr>
          <p:cNvGrpSpPr/>
          <p:nvPr/>
        </p:nvGrpSpPr>
        <p:grpSpPr>
          <a:xfrm>
            <a:off x="8750160" y="3835296"/>
            <a:ext cx="382680" cy="392040"/>
            <a:chOff x="8750160" y="3835296"/>
            <a:chExt cx="38268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6323D6E-0E4A-4359-8729-C3F8921AD8D2}"/>
                    </a:ext>
                  </a:extLst>
                </p14:cNvPr>
                <p14:cNvContentPartPr/>
                <p14:nvPr/>
              </p14:nvContentPartPr>
              <p14:xfrm>
                <a:off x="8750160" y="3964896"/>
                <a:ext cx="155880" cy="262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6323D6E-0E4A-4359-8729-C3F8921AD8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41520" y="3955896"/>
                  <a:ext cx="173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9F2F8C-A295-4BA5-B043-91698690F91B}"/>
                    </a:ext>
                  </a:extLst>
                </p14:cNvPr>
                <p14:cNvContentPartPr/>
                <p14:nvPr/>
              </p14:nvContentPartPr>
              <p14:xfrm>
                <a:off x="8929080" y="4087296"/>
                <a:ext cx="61200" cy="101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9F2F8C-A295-4BA5-B043-91698690F9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20440" y="4078656"/>
                  <a:ext cx="788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8BD36A-C6EA-45FA-B8CD-3CBAC03E5898}"/>
                    </a:ext>
                  </a:extLst>
                </p14:cNvPr>
                <p14:cNvContentPartPr/>
                <p14:nvPr/>
              </p14:nvContentPartPr>
              <p14:xfrm>
                <a:off x="8976240" y="3914856"/>
                <a:ext cx="87480" cy="3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8BD36A-C6EA-45FA-B8CD-3CBAC03E58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67240" y="3905856"/>
                  <a:ext cx="105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C8E4F3B-1727-4043-AA57-7B2131785EF2}"/>
                    </a:ext>
                  </a:extLst>
                </p14:cNvPr>
                <p14:cNvContentPartPr/>
                <p14:nvPr/>
              </p14:nvContentPartPr>
              <p14:xfrm>
                <a:off x="9121680" y="3835296"/>
                <a:ext cx="11160" cy="17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C8E4F3B-1727-4043-AA57-7B2131785E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12680" y="3826296"/>
                  <a:ext cx="2880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BC3884-DC27-479B-8533-CE0E8F4443DA}"/>
              </a:ext>
            </a:extLst>
          </p:cNvPr>
          <p:cNvGrpSpPr/>
          <p:nvPr/>
        </p:nvGrpSpPr>
        <p:grpSpPr>
          <a:xfrm>
            <a:off x="10100520" y="3752496"/>
            <a:ext cx="354600" cy="386280"/>
            <a:chOff x="10100520" y="3752496"/>
            <a:chExt cx="35460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940A590-22D8-457E-8BEB-B3A174D147DF}"/>
                    </a:ext>
                  </a:extLst>
                </p14:cNvPr>
                <p14:cNvContentPartPr/>
                <p14:nvPr/>
              </p14:nvContentPartPr>
              <p14:xfrm>
                <a:off x="10100520" y="3866976"/>
                <a:ext cx="160560" cy="271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940A590-22D8-457E-8BEB-B3A174D147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91520" y="3858336"/>
                  <a:ext cx="1782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9D0EF9-4A19-4322-8C0A-BC958F4034C0}"/>
                    </a:ext>
                  </a:extLst>
                </p14:cNvPr>
                <p14:cNvContentPartPr/>
                <p14:nvPr/>
              </p14:nvContentPartPr>
              <p14:xfrm>
                <a:off x="10253520" y="4023576"/>
                <a:ext cx="74160" cy="92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9D0EF9-4A19-4322-8C0A-BC958F4034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44520" y="4014576"/>
                  <a:ext cx="91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B85FD8-7AA9-432F-9669-D954D61710FA}"/>
                    </a:ext>
                  </a:extLst>
                </p14:cNvPr>
                <p14:cNvContentPartPr/>
                <p14:nvPr/>
              </p14:nvContentPartPr>
              <p14:xfrm>
                <a:off x="10307160" y="3830976"/>
                <a:ext cx="104040" cy="21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B85FD8-7AA9-432F-9669-D954D61710F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298160" y="3821976"/>
                  <a:ext cx="121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3E579D-325B-4700-8C2D-C911A87B0527}"/>
                    </a:ext>
                  </a:extLst>
                </p14:cNvPr>
                <p14:cNvContentPartPr/>
                <p14:nvPr/>
              </p14:nvContentPartPr>
              <p14:xfrm>
                <a:off x="10453680" y="3752496"/>
                <a:ext cx="1440" cy="247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3E579D-325B-4700-8C2D-C911A87B05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45040" y="3743856"/>
                  <a:ext cx="19080" cy="26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021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73821-4F75-405A-A6EA-15AF1A82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311" y="2477556"/>
            <a:ext cx="10280198" cy="4304243"/>
          </a:xfrm>
        </p:spPr>
        <p:txBody>
          <a:bodyPr>
            <a:normAutofit/>
          </a:bodyPr>
          <a:lstStyle/>
          <a:p>
            <a:r>
              <a:rPr lang="en-US" dirty="0"/>
              <a:t>QFT is to encode information to the phase</a:t>
            </a:r>
          </a:p>
          <a:p>
            <a:r>
              <a:rPr lang="en-US" dirty="0"/>
              <a:t>Inverse </a:t>
            </a:r>
            <a:r>
              <a:rPr lang="en-US" altLang="zh-CN" dirty="0"/>
              <a:t>QFT decodes information from the phase</a:t>
            </a:r>
          </a:p>
          <a:p>
            <a:r>
              <a:rPr lang="en-US" dirty="0"/>
              <a:t>We’ll use QFT in Shor’s algorithm</a:t>
            </a:r>
          </a:p>
        </p:txBody>
      </p:sp>
    </p:spTree>
    <p:extLst>
      <p:ext uri="{BB962C8B-B14F-4D97-AF65-F5344CB8AC3E}">
        <p14:creationId xmlns:p14="http://schemas.microsoft.com/office/powerpoint/2010/main" val="409722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209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Quantum Fourier Transform</vt:lpstr>
      <vt:lpstr>Hadamard gate</vt:lpstr>
      <vt:lpstr>A useful notation and identity</vt:lpstr>
      <vt:lpstr>Quantum Fourier Transform</vt:lpstr>
      <vt:lpstr>What is R_k??</vt:lpstr>
      <vt:lpstr>Inverse Quantum Fourier Transform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 and  Dirac Notation</dc:title>
  <dc:creator>HUNT FENG</dc:creator>
  <cp:lastModifiedBy>HUNT FENG</cp:lastModifiedBy>
  <cp:revision>126</cp:revision>
  <dcterms:created xsi:type="dcterms:W3CDTF">2021-05-30T18:16:27Z</dcterms:created>
  <dcterms:modified xsi:type="dcterms:W3CDTF">2021-08-01T18:10:01Z</dcterms:modified>
</cp:coreProperties>
</file>