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20" r:id="rId3"/>
    <p:sldId id="313" r:id="rId4"/>
    <p:sldId id="295" r:id="rId5"/>
    <p:sldId id="322" r:id="rId6"/>
    <p:sldId id="323" r:id="rId7"/>
    <p:sldId id="324" r:id="rId8"/>
    <p:sldId id="325" r:id="rId9"/>
    <p:sldId id="314" r:id="rId10"/>
    <p:sldId id="321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10:41.36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322 51 11115,'-1'1'71,"-1"1"1,0-1-1,0 0 1,0 0 0,0 0-1,0 0 1,0 0 0,0-1-1,0 1 1,0-1 0,-4 1-1,-10 2-1240,27-9 10404,-8-2-3977,-16-14-2857,-18 0-4721,12 16 3734,9 6-1117,5 0-214,0 0 0,0 0-1,0 0 1,0 1 0,0-1-1,0 1 1,-8 3 0,10-3-80,0 1 0,1 0 1,-1 0-1,0 1 0,1-1 0,0 0 0,-1 1 1,1-1-1,0 1 0,0 0 0,1 0 1,-1 0-1,-2 5 0,-5 15 1,0 0-1,2 0 1,0 1-1,2 0 1,0 0-1,2 1 1,1-1-1,0 30 1,3-49 3,-5 15 2,-20-18 71,18 1-85,1-1 0,0 2 0,0-1 0,0 0 0,1 1 1,-1 0-1,1 0 0,0 0 0,0 1 0,0-1 0,1 1 0,-5 7 0,8-12-22,28 20-1350,-20-10 1471,-1 0 0,-1 0 0,0 1 0,0 0 0,-1 0 0,-1 1-1,0-1 1,0 1 0,-1 0 0,2 15 0,-2 9 124,-1 0 0,-3 40 0,0-33-151,5 48-1,-4-89-97,1 0 0,-1-1 0,1 1-1,-1 0 1,1-1 0,0 1-1,0-1 1,0 1 0,0-1 0,0 1-1,0-1 1,0 1 0,0-1 0,1 0-1,-1 0 1,0 0 0,1 1-1,-1-1 1,1-1 0,0 1 0,-1 0-1,1 0 1,0-1 0,-1 1-1,1 0 1,0-1 0,-1 0 0,1 1-1,3-1 1,2 1-750,0-1-1,-1 0 0,1 0 1,0-1-1,-1 1 1,1-1-1,12-4 1,40-20-7110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8-08T17:17:37.4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8109 15121 29 0,'-13'0'112'16,"11"0"-83"-16,-3 5-16 0,5-5 35 15,0 0-34-15,0 0-2 16,0 0 16-16,0 0-2 15,0 0-7-15,0 0 11 16,0 0-1-16,-2 2 1 16,2-2 3-16,0 2 3 15,0-2 6-15,0 0-10 16,0 0 2-16,0 0-10 16,0 0-3-16,0 0-4 15,0 2-2-15,0-2-3 0,0 0 1 16,0 0 3-16,11 0 3 15,2 0 0-15,8 0-2 16,7 0-1-16,4 0 3 16,7 0-7-16,8 0-2 15,-2 0 4-15,8 0-6 16,-2 0 0-16,-1 0-2 16,1 0-2-16,-10 0 0 15,1 0 0-15,-9 0-2 16,-3 0-1-16,-3 0 1 15,-7 0 0-15,1 0-1 16,-3 0 0-16,-1-4-1 16,-4 2 3-16,-1-3-2 15,-5-1 0-15,-3 4-1 16,-4 2 3-16,0 0-1 0,0-2 2 16,0 2 0-16,0 0-2 15,0 0 1-15,0 0-1 16,0 0 0-16,0 0-2 15,0 0-5-15,0 0-9 16,0 0-38-16,-15-4-75 16,13 4-163-16</inkml:trace>
  <inkml:trace contextRef="#ctx0" brushRef="#br0" timeOffset="14513.93">12223 14577 271 0,'-6'-8'-9'15,"-13"-7"-3"-15,0-3 16 16,19 14-48-16,8 1-26 15,12 1 1-15,5 0 41 16,-1 0 37-16,-13 0 38 16,-11 2 19-16,0 0 30 15,-20 0-23-15,3 0-23 16,8 0-3-16,9 0 10 16,0 8-14-16,0 3 4 15,0 7-10-15,-4 11-9 0,-1 4 3 16,-2 9-7-16,0 8-2 15,0 6-1-15,-2 14-3 16,2 0-7-16,-2 11 3 16,0 8-1-16,-1 10-4 15,-1 19-2-15,-3 11-1 16,0 8 0-16,-2 3-4 16,2 3 2-16,5-17 3 15,5-12 0-15,2-18-3 16,2-11-1-16,0-10-1 15,0-14 0-15,0-5-2 16,0-8 2-16,8-11-2 0,-1-4 2 16,-2-8-1-16,-1-13 1 15,1-5-3-15,-5-7 3 16,3 0-3-16,-3 0 2 16,0 0 1-16,0 0-1 15,0 0 2-15,0 0-1 16,0 0 1-16,0 0-1 15,0 0 1-15,0 8-1 16,0 2 0-16,0 5-2 16,0 3 1-16,0-3 0 15,2-3-2-15,0-2 2 16,0-3 0-16,3-3-2 16,-1 0 2-16,-2-4 1 0,3 0 0 15,3 0-2-15,1 0 2 16,2 0 1-16,3 0 1 15,9 0 0-15,7 0-2 16,11 0 2-16,17 0-1 16,15-4-1-16,15 4 0 15,13 0 0-15,5 0-3 16,-5 4 2-16,-7 11 0 16,-8 3 0-16,-13 1 0 15,-13-5-1-15,-11 0 0 16,-15-5 2-16,-14-4-6 15,-10-3-12-15,-8-2-23 0,-2 0-36 16,0-16-29 0,-17-16-71-16,-3-12-153 0</inkml:trace>
  <inkml:trace contextRef="#ctx0" brushRef="#br0" timeOffset="15414.6">12226 14613 644 0,'-26'7'19'16,"5"-7"34"-16,21 0 13 15,0 0-43-15,0 0-19 16,0 0 0-16,0 0-5 15,0 0 1-15,5-7 1 16,11 0 1-16,7-5 3 16,7 1 0-16,7 3 4 15,6 2 4-15,10-2-5 16,9 5-2-16,5 3 7 0,3 0-1 16,1 0-5-16,-2 0 2 15,-7 0-3 1,-9 0-2-16,-8 0-3 0,-7 0 0 15,-8 0 0-15,-3 0 0 16,-8 0-1-16,-8 0 2 16,-1 0-2-16,-6 0 1 15,-2 0 1-15,0 0-2 16,-2 0 1-16,0 0 1 16,0 0-1-16,0 0 2 15,0 0-1-15,0 0 0 16,0 0 1-16,0 0 1 15,0 0 0-15,0 11 3 0,0 7-3 16,-4 20 0 0,-7 16-3-16,-1 15 1 0,-4 17 1 15,2 11-1-15,0 13 0 16,-2 14 1-16,3 11 0 16,0 3-1-16,2 10 4 15,7-8-5-15,4-3-2 16,0-5 1-16,0-18 0 15,0-6-2-15,0-13 3 16,4-6-2-16,5-4-5 16,-1-8-5-16,-1-7-11 15,-3-18-20-15,-4-15-58 0,13-10-107 16,13-17-303 0</inkml:trace>
  <inkml:trace contextRef="#ctx0" brushRef="#br0" timeOffset="19298.15">10912 13915 565 0,'-7'0'213'0,"-21"0"-197"16,19 10 59-16,9 2-44 0,0-10-28 16,0 0-3-16,0 3-2 15,0-3 2-15,0 8 1 16,0 11 1-16,0 5 1 15,-14 17 2-15,-6 7 5 16,-8 7 1-16,-4 6-7 16,0-1-3-16,0-5-4 15,2-3-26-15,0-9-30 16,6-12-41-16,11-12-58 16,13-4-106-16</inkml:trace>
  <inkml:trace contextRef="#ctx0" brushRef="#br0" timeOffset="19597.14">10615 14339 315 0,'-2'-33'58'16,"-8"0"-5"-16,-3 8-11 15,13 4-21-15,0 2-10 16,0 5-2-16,0 4-2 16,0 8 7-16,2 2 5 15,3 0 19-15,-5 0 0 16,0 10-3-16,0 17-11 15,0 8-4-15,0 6-1 16,0 3 7-16,0-2-4 16,0-5 0-16,0-11-2 15,6-1-7-15,2-10-1 0,3-5-5 16,5-6-4-16,5-4 1 16,9-4-5-16,2-25-8 15,9-10-28-15,-1-6-36 16,10-3-75-16,12 4-175 15</inkml:trace>
  <inkml:trace contextRef="#ctx0" brushRef="#br0" timeOffset="20331.25">11333 13552 600 0,'-30'-8'102'0,"13"1"-30"15,15 7 19-15,2 0-57 16,0 0-25-16,0 0 0 16,0 0-6-16,12 0-1 15,6 0 1-15,8 0-1 16,3-4-1-16,-3-4 1 0,-1-5-2 15,-7 3-1-15,-1 0-6 16,-4-2-1-16,-3 0 2 16,-8 3 0-16,1 1 1 15,-3 0-1-15,0-1-2 16,0 1 5-16,-3 1-1 16,-11 3 2-16,-4 3-3 15,-3 1 4-15,-4 0 0 16,-1 4 1-16,-4 18 2 15,4 7-1-15,7 2 2 16,4 2 3-16,13-3-1 16,2-4-2-16,0-1-2 15,2 0-1-15,19-4 0 0,7-2-2 16,0-9-11 0,4-4-19-16,2-6-29 0,1 0-28 15,5-12-73-15,10-11-65 16</inkml:trace>
  <inkml:trace contextRef="#ctx0" brushRef="#br0" timeOffset="20747.12">11733 13401 79 0,'0'-21'425'0,"0"15"-305"16,-6 0-18-16,3 6-26 15,1 6-39-15,2 0-16 0,-2 9-8 16,-6 9-3-1,-3 8-5-15,-2 9 0 0,-4-4-2 16,-2 5 0-16,4-3 0 16,-4-2-2-16,8-4-1 15,2-8 2-15,1-10-2 16,8-7 0-16,-2-8 0 16,2 0-3-16,0 0-6 15,0-21 4-15,10-10 3 16,14-8-4-16,12-9-3 15,-2-4 1-15,3 7 3 16,-5 8 2-16,-2 10 1 16,-7 10 1-16,-7 13 1 15,-10 4-3-15,0 0 0 16,-6 4 4-16,0 21 2 0,0 7 0 16,0 11 3-16,-3-2-2 15,-6 7 3-15,2 2-8 16,5-7 1-16,2 0-15 15,0-10-46-15,0-7-84 16,21-8-116-16</inkml:trace>
  <inkml:trace contextRef="#ctx0" brushRef="#br0" timeOffset="21130.9">12288 13447 690 0,'0'-7'24'0,"-7"-3"54"16,5 10-12-16,2 0-54 16,0 0-12-16,0-6 0 15,0-7 1-15,0 3 1 16,-5 2 0-16,-5 4 2 15,-3-3 6-15,-1 5 3 16,-6 2 0-16,-4 0-6 16,-6 0-5-16,-4 23-2 15,-3 12-2-15,5 11 2 0,9 2 2 16,9 0-2-16,9 2-2 16,5-4 1-16,0-10 1 15,17-5 0-15,11-10-6 16,-1-7-12-16,0-10-18 15,1-4-29-15,-3 0-30 16,12-14-116-16,5-1-165 16</inkml:trace>
  <inkml:trace contextRef="#ctx0" brushRef="#br0" timeOffset="21514.76">12401 13591 529 0,'0'0'154'0,"0"-2"-83"16,-2 2 10-16,-2 0-54 16,4 2-24-16,-2 5-2 15,0 5 0-15,0 3 2 16,-3 11-1-16,1 3 10 16,1 0 2-16,3-4-3 15,0-4-6-15,0-7-2 16,3-3-2-16,12-7-2 15,6-4-4-15,3 0 1 16,3-16-3-16,3-20-6 16,-4-7-2-16,-6-3 1 15,-4 1 9-15,-7 8 4 16,-7 1 2-16,-2 7 0 0,0 10 6 16,-11 10 8-1,-10 3 3-15,-2 6-9 0,-5 3-4 16,-4 28-3-16,-4 8-2 15,1 9-3-15,7-9-25 16,8-6-26-16,11-8-42 16,6-10-65-16,3-3-45 15</inkml:trace>
  <inkml:trace contextRef="#ctx0" brushRef="#br0" timeOffset="21931.49">12761 13672 231 0,'0'-22'180'15,"0"5"-69"-15,0 0 7 16,0 7-47-16,0 0-34 15,0-1-9-15,0 1-2 16,0-2-8-16,0 3 6 16,0 1-5-16,0 4-3 15,-2-1 0-15,-5 3-6 0,1 2-3 16,-3 0 3-16,-3 0-7 16,-2 11-2-16,0 12-2 15,1 8 0-15,4 8 2 16,5 5-1-16,4 1 0 15,0-1-1-15,0-7-2 16,13-10-7-16,12-13-6 16,7-10-6-16,5-4 7 15,-3-24-20-15,1-28-27 16,-8-17-26-16,-1-10-42 16,-1-1-11-16,-2-1-77 15</inkml:trace>
  <inkml:trace contextRef="#ctx0" brushRef="#br0" timeOffset="22148.34">13028 13105 224 0,'7'-10'140'16,"-2"8"0"-16,-3 2-12 16,-2 0-62-16,0 0-10 15,0 5-9-15,0 12-14 16,0 10 4-16,-7 6-6 16,-11 13-13-16,-5 10-1 15,-5 12-3-15,1 11-7 16,1 6-3-16,4-3-5 15,8-5-14-15,7-17-13 16,5-15-10-16,2-11-29 16,0-14-30-16,0-11-58 15,6-5-15-15,13-4-217 0</inkml:trace>
  <inkml:trace contextRef="#ctx0" brushRef="#br0" timeOffset="22531.4">13001 13461 359 0,'0'-16'178'0,"4"9"-84"16,-4 5 11-16,0 2-48 15,0 0-43-15,5 0-3 16,7 2-4-16,3 3-2 16,2-3-3-16,4 0 0 0,-1-1-2 15,-1 2 1 1,-4-3-1-16,0 0 2 0,-9 1-1 15,-1-1 0-15,-1 0 1 16,-4 0 1-16,0 0 0 16,0 0 1-16,0 0 0 15,0 7-3-15,-11 10 1 16,-12 9 0-16,-3 12-3 16,2 7 4-16,7 5-2 15,8-2 2-15,7-3 0 16,2-8-4-16,0-7 3 15,0-12-4-15,2-12-6 16,10-2-7-16,2-4-5 16,4 0-11-16,1-18-30 0,-4-22-39 15,4-9-81-15,-3-3-72 16</inkml:trace>
  <inkml:trace contextRef="#ctx0" brushRef="#br0" timeOffset="22670.59">13236 13212 536 0,'0'-14'131'16,"0"6"-45"-16,0 8-1 16,0 0-60-16,0 0-25 15,0 0-14-15,0 8-46 16,0 13-59-16,-2 13-103 16,-1 19-121-16</inkml:trace>
  <inkml:trace contextRef="#ctx0" brushRef="#br0" timeOffset="23082.39">13284 13580 576 0,'2'0'71'16,"-2"0"10"-16,2 0 0 16,3 5-60-16,-2 16-14 15,-1 3 5-15,-2 12-7 16,0 1-3-16,0 7 0 15,-10-5-2-15,1-7 0 16,2-10 2-16,3-14-1 0,2-4 2 16,2-4 4-1,0 0-3-15,0 0-3 0,0-20 0 16,0-15-4-16,4-11-6 16,14-4-6-16,5-1-5 15,3 7 4-15,-1 9 3 16,-4 8 8-16,-1 8 4 15,-5 6 1-15,-9 13 7 16,-1 0 7-16,-5 0 10 16,0 13 0-16,2 10-8 15,-2 14-4-15,0 7-5 16,0 10-3-16,0-1-2 16,-4 6-3-16,-1-8-3 15,3-1-28-15,2-10-39 16,0-12-74-16,11-6-129 0</inkml:trace>
  <inkml:trace contextRef="#ctx0" brushRef="#br0" timeOffset="23764.76">13739 13724 431 0,'9'-29'136'0,"3"-4"-48"16,-7 6-5-16,-1 2-34 15,-2 0-25-15,-2 1-5 16,0-5 3-16,0 6-5 16,-8 6-4-16,-7 7 8 0,2 8-5 15,-4 2 1-15,-3 0-5 16,-5 4-8-16,-3 19-2 16,0 10-2-16,5 0 0 15,10 4-2-15,4-4 2 16,9-4-1-16,0-4-3 15,0-6-5-15,0-7 1 16,9-4-4-16,6-5-7 16,0-2-2-16,0 2 3 15,4-3 2-15,0 0-6 16,-1 0-1-16,-2 0-1 16,-2-13-3-16,-5-1 1 15,0-5-7-15,-2-2 10 0,-2 5 8 16,-3-1 14-1,-2 9 3-15,0 2 9 0,0 2 3 16,0 4 7-16,0-3 0 16,0 3-7-16,0 0-3 15,0 0-8-15,0 0-2 16,0 0 1-16,2 0 1 16,-2 0 1-16,0 0 3 15,0 3 5-15,0 18 0 16,0 9 7-16,-2 12 2 15,-9 12-3-15,-4 10-2 16,6 13-4-16,-2-3-6 0,7 3-3 16,-2-5-2-1,2-8 1-15,2-10-2 0,-5-8-1 16,-2-13-2-16,-1-15-3 16,-5-7-4-16,-9-7-6 15,-1-4-2-15,-10 0 11 16,-6-7 4-16,3-15-3 15,-11-5-17-15,-4-3-40 16,0-2-34-16,5 2-89 16,7 2-117-16</inkml:trace>
  <inkml:trace contextRef="#ctx0" brushRef="#br0" timeOffset="36236.94">21636 15575 242 0,'-12'-14'214'0,"-11"-1"-147"0,-4 5 14 16,27 10-31-16,0 0-30 16,0 0 7-16,0 0 1 15,0 0 0-15,0 0 7 16,0-2 2-16,0 2 5 16,0 0-4-16,0 0-6 15,0 0-4-15,0 0-10 16,0 0-1-16,0 0-5 15,0 0-5-15,0 0-7 16,2 0 0-16,7 0 0 0,7 0 0 16,5 2 0-1,6 4 0-15,10-2 0 0,7 0 0 16,4 0 0-16,1-1 0 16,-4 5 0-16,-6-8 0 15,-4 4 0-15,-8 2 0 16,-4-2 0-16,-4 0 0 15,-8-4 0-15,-1 0 0 16,-5 0 0-16,-5 0 0 16,0 0 0-16,0 0 0 15,0 0 0-15,0 0 0 16,0 0 0-16,-2 0 0 16,-6 0 0-16,1 0 0 15,-2 0 0-15,3 0 0 16,-4 0 0-16,1 0-10 0,-2 0-44 15,3 0-39-15,8 0-97 16,0-4-311-16</inkml:trace>
  <inkml:trace contextRef="#ctx0" brushRef="#br0" timeOffset="37213.68">24737 15572 462 0,'-11'0'200'0,"6"0"-140"15,1 0 23-15,4 0-13 16,0 7-49-16,0-3-1 0,9-4 8 15,12 3 4-15,3-3-5 16,6 3-7-16,2 6-20 16,15-3 0-16,8 2 0 15,12-4 0-15,13-1 0 16,14-3 0-16,8 0 0 16,1 0 0-16,-4-7 0 15,-5 3 0-15,-9 0 0 16,-6 2 0-16,-10 2 0 15,-9 0 0-15,-13 0 0 16,-7 2 0-16,-10 6 0 16,-8-1 0-16,-5-6 0 0,-8-1 0 15,-5 3 0-15,-4-3 0 16,0 0 0-16,0 0 0 16,-2 0 0-16,-11 0-22 15,-6 0-74-15,6 0-78 16,6 0-219-16</inkml:trace>
  <inkml:trace contextRef="#ctx0" brushRef="#br0" timeOffset="38513.32">21631 16741 599 0,'-23'-15'41'16,"-7"7"15"-16,5 8 25 16,20 0-36-16,3 0-19 15,2 0 2-15,0 0 1 16,0 0-3-16,0 0 1 16,9 0-6-16,7 0 2 15,7 0-5-15,5 0-15 16,6 0-3-16,0 0 0 0,11 0 0 15,-4 0 0-15,0 0 0 16,-1 0 0-16,-6-6-45 16,-8-16-71-16,15-8-127 15</inkml:trace>
  <inkml:trace contextRef="#ctx0" brushRef="#br0" timeOffset="39380.11">24689 16534 691 0,'7'-11'73'0,"-7"7"-21"15,0 4 38-15,0 0-37 16,0 0-34-16,6 0-5 0,13 0 0 15,9-4 0-15,15-2-11 16,13 2-3-16,19-4 0 16,13 1 0-16,12-1 0 15,7 1 0-15,-6 4 0 16,0-1 0-16,-9 4 0 16,-5-7 0-16,-10-2 0 15,-13 6 0-15,-8-8 0 16,-15 1 0-16,-16-2 0 15,-11 1 0-15,-12 7-2 16,-2-6-50-16,-9 2-58 16,-8-3-133-16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29.50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13 0 15182,'-4'14'513,"-4"0"992,8 0-1056,0-6-385,0 3-353,0 0 65,0 1 0,0 4 64,0-2 64,0 0-224,0 3 31,0 1-800,0-1 0,1 5 609,1-5-641,2 2-577,-3 1-576,1-1-3652</inkml:trace>
  <inkml:trace contextRef="#ctx0" brushRef="#br0" timeOffset="1">16 443 6566,'2'17'192,"1"-3"833,3-2-993,-1-1-64,2 1 32,-2-4 193,-2 6 63,-1 0 865,-2 0-384,0 0-385,2 5-288,-2-2-641,0 2-351,1 1-1859,1-2-672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29.854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7 1 10314,'0'11'6662,"0"-4"-4388,0 4-256,0 0-1634,0 6-287,0 2-33,-1 4 0,1 2-32,-2 0-64,2-3 64,-2-5-192,0-7-321,2-2-896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31.184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9 3 9097,'0'-3'18865,"0"13"-19089,-2 8-993,-5 12-2851,7 9-4900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31.560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56 1 4292,'-11'9'18161,"1"-6"-17328,1-3 2915,9 11-4101,0 7-383,-1 9-321,-4 7-385,-1 3-928,-1 4-225,4-1-1633,0-1 577,3 0-2243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31.90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18 1 12204,'0'6'6021,"0"0"-3234,0-1-321,0-2-1569,0 3-769,0 7-128,0 2 32,0 5-32,0 8-480,0 0-769,-2 5-353,-3 1-256,2 3-928,-1 4-33,1-1 577,3 2-3299</inkml:trace>
  <inkml:trace contextRef="#ctx0" brushRef="#br0" timeOffset="1">34 595 12332,'0'8'4196,"0"-3"-769,0-2-865,0 0-1313,0 2-928,0 1-257,0 5-64,0 1-64,0 5-865,0 0-384,0 4-449,0 2-192,0-1-704,0 1 351,0 0 482,0 2-1763,0 1-1344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32.24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 0 2659,'6'22'4324,"0"-5"-577,-3-1-992,-1-6-1,0-2-576,-2 2-512,0-4-545,1 2-576,-1 2-353,0 1-128,0 3-192,0 0-609,0 3-929,0 2-1857,0-2-1057,0 0-2531</inkml:trace>
  <inkml:trace contextRef="#ctx0" brushRef="#br0" timeOffset="1">49 479 15727,'0'10'1185,"0"-3"1409,0-4-1184,0 4-1154,0 1-256,0 3-160,0 2-641,0 2-961,0 5-832,0 0-737,0 2-865,0 1-1281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32.58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0 1 15567,'0'6'2210,"0"0"96,0-3-1249,0 3-929,0 2-160,0 1-288,0 4-513,0 2-416,0 1-577,0 3-929,0-2 545,2 1-993,-2 1-672,0 1 95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32.930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19 0 2018,'0'18'14849,"0"-1"-8658,0 63-5525,0-52-571,0 21-4487,-1-1-5474,-1-22 5686</inkml:trace>
  <inkml:trace contextRef="#ctx0" brushRef="#br0" timeOffset="1">9 386 2338,'0'47'14848,"0"1"-9377,0-3-5844,0 80-11655,0-71 9860,0-15 6</inkml:trace>
  <inkml:trace contextRef="#ctx0" brushRef="#br0" timeOffset="2">0 853 1313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33.28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26 1 1377,'1'26'-1272,"1"18"8668,0 7 3720,-2-15-8887,0 50-2903,0-28-6109,0-38 1434</inkml:trace>
  <inkml:trace contextRef="#ctx0" brushRef="#br0" timeOffset="1">19 607 4036,'-8'13'11595,"3"-6"-10762,1-6 1409,4 2-3684,0 0 1282,0 5-32,0 0-353,0 4-127,0 4-641,0 4-257,0-1 193,-2 1-1442,2 2-1761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33.632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8 0 13677,'-2'10'663,"0"-1"0,1 0 0,0 0 0,0 1 0,1-1 0,0 1 0,1-1 0,0 0 0,0 1-1,1-1 1,5 17 0,4 30-1630,-8 8-1434,-3-21-3742,0-30 3252,0-2-1438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8-08T17:20:09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15207 12322 468 0,'-23'0'81'0,"8"-4"10"16,15-2-8-16,0 2-46 15,0 1-19-15,0 2-3 16,0 1-5-16,0 0-6 16,0-3 3-16,15 2 9 15,13-2 0-15,6 0-1 16,5 2-7-16,3 1-2 16,-3 0-1-16,-5 0-2 0,-4 0-1 15,-6 1 4-15,-9 10-1 16,-3 2-1-16,-5 6 4 15,-5 4-2-15,-2 3 0 16,0 5-2-16,-9 0-4 16,-12 0-2-16,-6-1 1 15,-6-4-6-15,1-1-3 16,-2-3-5-16,-3-4-13 16,1-4-10-16,0-6-23 15,6-5-25-15,8-3-61 16,8 0-23-16,12-21-152 15</inkml:trace>
  <inkml:trace contextRef="#ctx0" brushRef="#br0" timeOffset="232.26">15253 12003 340 0,'8'-18'113'0,"-6"13"-1"15,-2 1-17-15,4 4-39 16,-1 0-21-16,1 0-5 15,-2 3-4-15,0 15-6 16,1 13 2-16,-3 19-10 16,0 10-5-16,-3 14-3 15,-10 7-4-15,-1 0-1 16,7-7-14-16,3-11-38 0,4-20-68 16,4-15-82-1,28-10-113-15</inkml:trace>
  <inkml:trace contextRef="#ctx0" brushRef="#br0" timeOffset="717.17">15670 12446 498 0,'-12'9'90'0,"10"-7"-33"0,2-2-6 15,0 0-43-15,2 0-5 16,10 0-3-16,-1 0 0 16,8 0-4-16,-4 0 3 15,2-6 1-15,-4-5-1 16,-3 1 2-16,-1-1 0 15,-4-1-1-15,-3-1 0 16,0 1-2-16,-2-3-1 16,0 5 0-16,0 3 3 15,0-2 0-15,-11 5 2 16,-3 2 5-16,-4 2 1 16,-1 0 2-16,3 0-3 0,-2 6 3 15,2 13 0-15,2 7-5 16,5 10 2-16,7 1-3 15,2-2-1-15,0-4 0 16,0-6-4-16,13-4 2 16,10-5-1-16,3-6-11 15,1-3-11-15,0-7-18 16,1 0-31-16,2-7-43 16,7-15-26-16,2 1-170 15</inkml:trace>
  <inkml:trace contextRef="#ctx0" brushRef="#br0" timeOffset="1150.31">16001 12372 383 0,'-9'0'146'0,"6"0"-68"16,1 0 1-16,2 0-48 15,0 0-28-15,0 4 3 16,0 10-3-16,0 8 0 15,0 8 1-15,-4 1 6 16,-5 7 0-16,-3-8 1 16,0 0-5-16,8-8-4 15,-3-9-2-15,7-7 1 16,-3-6-4-16,3 0-8 0,0 0 4 16,0-15 3-16,0-16 3 15,12-8-6-15,4-4-2 16,0 3 4-16,2 7 2 15,1 7 1-15,-2 5 4 16,-4 8-2-16,0 5-2 16,2 8 6-16,-6 0 0 15,1 0 3-15,-4 0 3 16,-4 1 2-16,3 19-5 16,-3 5-2-16,0 5-3 15,-2 8-1-15,3-1-3 16,-3-2-20-16,0-4-24 15,6-9-55-15,9-13-68 16,6-4-105-16</inkml:trace>
  <inkml:trace contextRef="#ctx0" brushRef="#br0" timeOffset="1482.27">16509 12428 305 0,'-2'-5'261'0,"-7"-6"-204"15,-3 0 31-15,12-8-44 16,0 4-32-16,0 1-2 16,0 4-2-16,0 0 2 0,-4 4 2 15,-5 1 6-15,0 5 4 16,-5 0-5-16,-4 0-2 15,-3 11-10-15,0 13-2 16,1 9-1-16,5 3 0 16,9 0-1-16,6 0-1 15,0-5-8-15,15-1-20 16,17-4-29-16,15-5-36 16,8-6-35-16,16-11 24 15,12-4-340-15</inkml:trace>
  <inkml:trace contextRef="#ctx0" brushRef="#br0" timeOffset="5302.71">16878 14595 767 0,'0'0'3'0,"-30"0"62"16,30 0-13-16,0 0-39 16,0 0-14-16,0 11 0 15,4 3 3-15,6 7 0 16,1 10-1-16,-2 9 1 16,3 7 4-16,-5 7 0 15,-3 4-3-15,-1-6-2 16,-3-11 2-16,0-8-2 15,0-12-6-15,0-6-11 16,0-7-27-16,0-8-42 16,-9 0-55-16,-1-7-84 0,5-13-102 15</inkml:trace>
  <inkml:trace contextRef="#ctx0" brushRef="#br0" timeOffset="5682.75">16864 14598 491 0,'-7'-4'79'0,"-5"4"22"15,12-4-24-15,0 4-44 16,0 0-8-16,0 0-6 16,0 5-12-16,-6 20-1 15,-13 11 3-15,-4 9-6 0,-2 2-2 16,0-2-2-16,4-12-12 15,0-7-23-15,7-15-34 16,1-3-9-16,7-8-27 16,6 0-6-16,0-10 57 15,0-17 35-15,17-2 9 16,2-5 12-16,-1 8 7 16,7 1 14-16,1 10 6 15,1 5 30-15,3 8 11 16,0 2-9-16,0 0-9 15,5 19-14-15,-1 10-5 16,-2 1-25-16,0 4-5 0,-2-12-27 16,-7-3-65-16,10-2-171 15</inkml:trace>
  <inkml:trace contextRef="#ctx0" brushRef="#br0" timeOffset="9500.01">15936 15745 573 0,'-24'0'67'16,"21"0"-23"-16,3 0 7 0,0-4-43 15,7 1-7-15,19-1 8 16,8 1-3-16,7-2 2 16,0 5-4-16,-3 0-1 15,-6 0 1-15,-10 0 5 16,-5 5 4-16,-11 5 3 15,-3 4 15-15,-3 5-10 16,0 8-6-16,0-6-11 16,-14 6 0-16,-7-4-4 15,-4 1 0-15,-3-1-5 16,0-9-8-16,2 1-12 16,-2-11-16-16,0 0-13 0,0-4-35 15,1 0-44-15,10-31-18 16,13-17-73-16</inkml:trace>
  <inkml:trace contextRef="#ctx0" brushRef="#br0" timeOffset="9724.43">16015 15325 359 0,'0'0'199'15,"0"0"-102"-15,0 0-14 16,0 0-34-16,0 0-31 15,0 0-4-15,0 22-10 0,0 22 1 16,0 12-3-16,0 10 1 16,-5 4-2-16,-7 11 0 15,3 0-9-15,3-11-20 16,6-4-33-16,0-18-36 16,6-15-108-16,24-11-75 15</inkml:trace>
  <inkml:trace contextRef="#ctx0" brushRef="#br0" timeOffset="10141.24">16346 15772 517 0,'-12'0'122'0,"10"0"-68"16,2 0-10-16,0 0-30 15,17 0-9-15,8 0-6 16,7-2 5-16,-4-5-6 16,-4-1-4-16,-3 7-2 15,-2-8 2-15,-5 2 2 16,-5 0-3-16,-6-4 2 16,-3-4-2-16,0-1-1 15,0 2-4-15,-8-1 5 16,-7 0 7-16,-2 7 0 0,-1 2 2 15,-1 2 2-15,-2 4 2 16,1 0 5-16,-3 4-5 16,2 15-1-16,3 1 5 15,6 11 3-15,5-6 3 16,7 3-13-16,0-4-2 16,0 3 0-16,7 2-2 15,14-11 1-15,2 3-14 16,1-8-21-16,-2-13-34 15,6 0-72-15,6-9-38 16</inkml:trace>
  <inkml:trace contextRef="#ctx0" brushRef="#br0" timeOffset="10649.74">16751 15634 140 0,'-9'0'241'16,"7"0"-184"-16,-1 0 5 15,3 0-19-15,0 0-24 16,0 0 16-16,0 0 7 15,0 0-2-15,0 5-7 16,0 16-9-16,0 6-9 0,0 6-3 16,-5 6-4-1,-8 3-3-15,-1 6-3 0,2-9-1 16,4-5 0-16,1-15 0 16,4-8-3-16,0-11-8 15,3 0-7-15,0 0 8 16,0-23 16-16,15-10-4 15,6-14-5-15,-1 2-2 16,5 0-4-16,-1 6-1 16,-2 8 3-16,-1 6 4 15,-4 6-1-15,-9 11 1 16,-1 5-4-16,-5 3 15 0,1 0 3 16,-1 7-6-16,-2 20-1 15,0 10-5-15,0 12 1 16,0-6-6-16,0 4-15 15,3-5-36-15,8-9-105 16,15-15-117-16</inkml:trace>
  <inkml:trace contextRef="#ctx0" brushRef="#br0" timeOffset="10949.18">17160 15770 511 0,'-15'-11'45'16,"0"1"31"-16,9-13-45 16,1 4-21-16,-1 9 0 15,-2-3 7-15,-1 8 5 16,0 5 12-16,0 0-3 16,-5 0-8-16,-2 8-11 15,0 21-5-15,0 9 3 16,4 1 3-16,8 4-7 15,4-2-3-15,0 1-3 16,8-13-1-16,18-2-11 16,4-18-23-16,6-9-27 15,9-14-26-15,5-37-75 0,14-16-49 16</inkml:trace>
  <inkml:trace contextRef="#ctx0" brushRef="#br0" timeOffset="11733.04">17764 15612 653 0,'-7'0'49'16,"1"0"34"-1,6 0-16-15,0 0-54 0,0 0-13 16,0 0 8-16,13 11-2 15,-5 22-6-15,-1 8-1 16,-5 11 2-16,-2 6-1 16,0 7-1-16,0-4-1 15,0-10 4-15,0-10-2 16,0-19 1-16,0-12-3 16,0-10-7-16,0 0-8 15,0-18 11-15,8-21 3 16,5-9 2-16,6-4 0 0,-3-4 1 15,3 9 0-15,1-1 1 16,-2 6 2-16,4 7-3 16,-5 8-2-16,2 9 1 15,-3 7-4-15,-4 7 0 16,1 4 3-16,-8 0 5 16,-3 7 4-16,-2 26-1 15,0 8-2-15,0 7 3 16,0 8 2-16,-7-4 1 15,3-9-4-15,4-10 1 16,0-10-4-16,0-19-3 16,2-4 1-16,10 0-2 15,4 0 2-15,0-27-4 16,0-9-9-16,5-9-13 16,-1-13-23-16,-4 3-48 0,1-6-63 15,-4 10-56-15</inkml:trace>
  <inkml:trace contextRef="#ctx0" brushRef="#br0" timeOffset="12134.92">18166 15679 489 0,'-9'0'57'16,"4"0"18"-16,3 0-28 15,2 0-39-15,0 0-6 0,0 0-2 16,4-9 1-16,13 3 3 16,-4 2 6-16,1 4-1 15,0 0 1-15,0 0-1 16,-3 0-1-16,1 0-4 16,-1 8-3-16,-4 3 2 15,-2-3-1-15,-3 6-2 16,-2 1-1-16,0 0 4 15,0 3-2-15,0 3-1 16,-7 6 1-16,-4-1-1 16,1 6 4-16,3-1 1 15,7-2 7-15,0-5-2 16,0-1-8-16,5-4-3 0,11-11 1 16,3-2-11-1,3-6-15-15,4 0-15 0,-1-28-19 16,-1-10-63-16,-4-10-14 15,-1-3-164-15</inkml:trace>
  <inkml:trace contextRef="#ctx0" brushRef="#br0" timeOffset="12277.76">18350 15395 281 0,'-4'0'206'0,"4"0"-125"16,-15 0-32-16,11 18-39 0,4 1-10 15,-2 10-28 1,2 4-85-16,0 0-111 0</inkml:trace>
  <inkml:trace contextRef="#ctx0" brushRef="#br0" timeOffset="12667.9">18421 15731 610 0,'-11'14'40'0,"7"-4"33"16,4 3-21-16,0-3-40 16,0 16-10-16,0 4-1 15,0 8 1-15,0 5 2 16,0-6 1-16,0 0 0 16,0-12 6-16,0-10-1 0,0-11-3 15,0-4-3-15,0 0-5 16,0-23 3-16,0-17-7 15,11-7-8-15,5-4-2 16,0 1 2-16,1 10-5 16,0-1 4-16,2 12 8 15,-3 10 3-15,-4 10 3 16,-3 8-2-16,0 1 6 16,-5 0 5-16,2 18 0 15,-4 15-5-15,-2 15-3 16,0 6 1-16,0-1-3 15,0-3-5-15,0-8-19 0,0-13-51 16,0-17-116-16,6-9-98 16</inkml:trace>
  <inkml:trace contextRef="#ctx0" brushRef="#br0" timeOffset="12917.41">18716 15768 697 0,'-16'0'13'0,"9"0"65"15,7 0-40-15,0 0-34 16,19 0-6-16,1 0 3 0,10 0 0 16,2 0-3-16,-2 0-4 15,-5 0-3-15,-4 0-3 16,-12 0-8-16,-7 0-11 15,-2 0-19-15,0 0-6 16,-2 0-57-16,-17-9 0 16,4-1-62-16</inkml:trace>
  <inkml:trace contextRef="#ctx0" brushRef="#br0" timeOffset="13439">18357 15707 427 0,'-11'9'157'16,"1"-9"-85"-16,10 0 23 16,0 0-49-16,0 0-30 15,0 0-7-15,19 0 11 16,8-4 4-16,8-3-12 15,4 3-11-15,5-4 3 0,1 2-4 16,0 3-8 0,-6 2-20-16,-9 1-39 0,-9 0-57 15,-10 0-79-15,0-4-85 16</inkml:trace>
  <inkml:trace contextRef="#ctx0" brushRef="#br0" timeOffset="13782.97">18603 15538 294 0,'-13'-22'124'16,"5"5"-49"-16,-1-2 18 15,9 4-38-15,0 4-30 16,0 4-4-16,0 7 11 0,0 0 2 16,0 0 7-16,0 0-5 15,0 14-8-15,0 19-12 16,0 5-5-16,-11 9-1 15,-6 5-1-15,0 4-4 16,-2 6 5-16,-2 11-5 16,7 1 1-16,6-3 2 15,8-5 0-15,0-19-6 16,0-14 0-16,13-10-3 16,3-16-7-16,7-7 0 15,2 0-6-15,5-25-5 16,2-13-18-16,0-9-23 15,-2-5-43-15,-4 8-81 16,-1-4-101-16</inkml:trace>
  <inkml:trace contextRef="#ctx0" brushRef="#br0" timeOffset="14537.98">18879 15536 160 0,'-2'-9'71'0,"2"-2"-3"15,0 4-12-15,0-3-24 16,0-1-1-16,0 3 21 16,2-3-8-16,5 3-2 15,-5 4-12-15,0-4-6 16,-2 6-5-16,3-2-4 0,0 4 4 16,-3 0-5-16,2 0 3 15,-2 0 4-15,0 0-9 16,0 0-4-16,0 0 3 15,0 0-3-15,0 0-2 16,0 0 2-16,2 0-3 16,-2 0-2-16,0 0-1 15,0 0 1-15,0 0-4 16,0 0 2-16,0 0-3 16,0 0-2-16,0 0-5 15,0 0-3-15,0 4 0 16,0 3-9-16,0 0-9 15,0-3-11-15,-7 0-41 16,4-1-24-16,1-3-2 0,2 0-97 16</inkml:trace>
  <inkml:trace contextRef="#ctx0" brushRef="#br0" timeOffset="15200.62">18879 15536 309 0,'67'-118'170'15,"-69"118"-108"-15,-5 0 20 16,7 0-41-16,0 0-36 0,0 0 5 16,0 2 4-16,0 12 2 15,0 9-5-15,0 10 6 16,-11 4-1-16,-4 11 5 15,-3 0 6-15,-2 8-11 16,-6 10-6-16,-2 4 3 16,-2 4-5-16,5 4-5 15,3-12 0-15,5-6-2 16,8-17-1-16,7-18 0 16,2-10-3-16,0-11-4 15,0-4 0-15,0-4 7 16,0-25 3-16,11-16-2 15,6-10-2-15,-2-1-3 0,2 2 1 16,-2 6 0-16,0 8 2 16,-2 10 0-16,-2 12 1 15,-1 3 0-15,-3 7-1 16,-1 4 1-16,1 2-1 16,3 0 2-16,-1 2 1 15,0 0 2-15,1 0-2 16,-4 0 3-16,3 0 0 15,-2 0-3-15,-2 0 0 16,2 0-1-16,-2 0 0 16,1 0 0-16,1 0-1 15,3 0 0-15,-3 0 3 16,-1 8 6-16,1 4 3 0,-3 9-3 16,-1 4-3-16,-3 11 3 15,0-4-1-15,0 5 1 16,0 3 4-16,5-7-3 15,4-4-2-15,4-2-6 16,4-6-3-16,6-10-2 16,2-6-17-16,12-5-22 15,2-5-35-15,12-27-83 16,11-9-156-16</inkml:trace>
  <inkml:trace contextRef="#ctx0" brushRef="#br0" timeOffset="16101.54">19832 15830 481 0,'-7'19'179'16,"7"-1"-153"-16,0-4 67 0,11 1-58 15,21-7-26-15,3 3-1 16,9-11-4-16,6 0-6 15,-1-11-6-15,-6-16 2 16,-5-10-7-16,-18 1 0 16,-6 2 10-16,-9 9 2 15,-5 0 4-15,0 9-2 16,-10 5 1-16,-13 1 2 16,0 10-1-16,-7 0 1 15,0 0-1-15,-4 6 2 16,-1 27-3-16,3 19 4 0,0 12 1 15,9 9 5 1,14-3 1-16,9-8-8 0,0-10-3 16,20-11-1-16,14-18-5 15,13-13-14-15,4-10-6 16,6-18-37-16,2-31-53 16,7-10-133-16</inkml:trace>
  <inkml:trace contextRef="#ctx0" brushRef="#br0" timeOffset="16449.59">20448 15734 255 0,'-16'0'455'0,"5"4"-430"16,4 7 68-16,7-6-54 15,0 9-32-15,0 15-3 16,0 8-3-16,0 10 0 15,0 9 0-15,-2 7 0 16,-10 3 2-16,3-4-5 16,0-2 3-16,2-21 1 15,5-16 0-15,2-15-3 16,0-8-6-16,0-8-2 16,4-36 14-16,24-26-4 15,9-27-3-15,4-9 2 16,3 3-3-16,-1 4 2 15,-4 28 0-15,-4 13 0 0,-5 22-4 16,-7 20-9 0,0 16-11-16,-10 0-12 0,-3 36-25 15,-5 12-57-15,-1 2-96 16</inkml:trace>
  <inkml:trace contextRef="#ctx0" brushRef="#br0" timeOffset="16866.59">20821 15859 620 0,'-7'0'64'0,"7"0"5"16,0 0-2-16,0 4-57 15,0 14-6-15,0 12-4 16,0 7 0-16,0 6 2 15,0 3 1-15,0-3 6 16,0-1 1-16,0-17-2 16,-2-7 0-16,2-14-1 15,-2-4-5-15,2 0 0 16,0 0-2-16,0-22 2 16,0-7-3-16,0-9 1 15,9-9 3-15,12-11-5 16,3-2 1-16,6-6 0 0,8-1-6 15,1 1-3-15,2 10 0 16,-1 8 1-16,-4 15-12 16,-4 8 6-16,-4 17 5 15,-6 8-19-15,-5 0-4 16,-10 33 9-16,-5 7-15 16,-2 11-9-16,0 1-27 15,0 0-30-15,-7-11-37 16,-2-7-87-16</inkml:trace>
  <inkml:trace contextRef="#ctx0" brushRef="#br0" timeOffset="17168.25">21170 15906 157 0,'0'13'171'16,"0"1"-73"-16,0-6 11 15,0 3-23-15,6-1-30 16,0 3-5-16,6 1-14 0,2 3-10 16,4 6-6-16,5-5-6 15,0 1-5-15,5-5-2 16,0-3 2-16,-2-9-6 15,2-2-1-15,-2-9 0 16,-5-28-2-16,-4-15-6 16,-4-6-2-16,-7-6 3 15,-4 6-1-15,-2 2 6 16,0 15 1-16,-8 10 5 16,-9 14 6-16,-3 15 6 15,-8 2-1-15,-9 15-16 16,-2 28-2-16,-2 9-1 0,4 6-15 15,9-5-31-15,10-9-24 16,9-19-49-16,9-16-77 16,0-9-91-16</inkml:trace>
  <inkml:trace contextRef="#ctx0" brushRef="#br0" timeOffset="17499.59">21656 15689 691 0,'-7'15'48'0,"-4"7"53"15,1 11-50-15,1 5-33 0,-2 14-12 16,6 3-2 0,0-1-2-16,3 6-4 0,2-4 3 15,0-8 0-15,0-11 5 16,0-8-1-16,0-18 4 15,0-8-2-15,0-3-7 16,10-22 4-16,10-36 1 16,10-25-5-16,7-17-4 15,0-5-1-15,7 9-8 16,-3 14 0-16,3 24 4 16,-1 26 5-16,-1 23-5 15,-1 9-13-15,-6 29-39 0,-8 22-44 16,1 9-144-1</inkml:trace>
  <inkml:trace contextRef="#ctx0" brushRef="#br0" timeOffset="43398.67">26589 12800 394 0,'0'0'132'16,"-5"0"-94"-16,-15 0 38 15,17 0-38-15,3 0-29 16,0-2 4-16,0 0 2 16,0-2 0-16,0 0 15 15,0 0 11-15,0 2-1 16,0 0-8-16,-7 0-5 15,-4 2-7-15,-8 0-7 16,-3 0-8-16,-1 10-4 16,-5 14 1-16,5 10-4 0,5 5 3 15,6 3-1-15,10 2 0 16,2-3-1-16,0-3 2 16,0-6-1-16,6-3-2 15,13-8-14-15,4-7-19 16,7-10-37-16,5-4-39 15,15-15-116-15,17-17-187 16</inkml:trace>
  <inkml:trace contextRef="#ctx0" brushRef="#br0" timeOffset="43932.75">26824 12778 128 0,'0'0'392'0,"0"-2"-326"16,-7-1 2-16,7 3-14 16,0-1-46-16,0 1-5 15,0 0 5-15,0 0 0 16,0 1 8-16,0 18-3 16,0 14 1-16,0 8 2 15,-4 14-6-15,-11 7-3 0,0 6-3 16,-2 3-4-16,8-14 0 15,2-11-10-15,5-19-33 16,2-19-29-16,0-8-50 16,0 0-6-16,0-25-63 15</inkml:trace>
  <inkml:trace contextRef="#ctx0" brushRef="#br0" timeOffset="44249.99">26817 12958 49 0,'2'-42'139'15,"7"11"-33"-15,-2 7-19 16,-3 5-18-16,2 6-9 15,-6 3-22-15,4 2-8 16,1 2-7-16,1 1-3 16,1 1-1-16,3 2-5 0,-1 2 0 15,-3 0-1-15,4 0 6 16,-5 17-8-16,-1 7-3 16,-2 12-3-16,1 3 4 15,-3 2 1-15,0 5 6 16,0 2 1-16,0 2-3 15,0-7 1-15,0-8-2 16,4-12-8-16,5-8-3 16,3-11-2-16,2-4-2 15,0 0 12-15,4-21-6 16,3-23-5-16,2-9-6 16,-3-7-11-16,1-2-21 0,-2-3-29 15,-10 8-28 1,6 4-72-16,4 10-74 0</inkml:trace>
  <inkml:trace contextRef="#ctx0" brushRef="#br0" timeOffset="45265.31">27804 12866 411 0,'0'0'80'15,"0"0"-18"-15,0-4 22 16,0-4-60-16,0 0-14 16,0-3 2-16,0 4 5 15,0 0 2-15,0 3 7 16,0 2 3-16,-2-1-2 15,-8 3-8-15,-8 0-2 16,-5 7-12-16,-9 22-2 16,-5 13-3-16,5 5 2 15,9 0-2-15,11-3-1 16,12-11 2-16,0-4 0 0,3-8-1 16,17-2-6-16,5-9-8 15,5-5-12-15,0-5-25 16,0 0-53-16,7-10-102 15</inkml:trace>
  <inkml:trace contextRef="#ctx0" brushRef="#br0" timeOffset="45849.86">28008 12762 476 0,'-2'0'144'0,"-3"0"-128"16,1 0 41-16,4-5-28 16,0 1-30-16,0 4 4 15,0 0 4-15,0 0 5 16,0 16 5-16,-7 22 1 16,-14 12 11-16,-6 7-7 15,-6 8-7-15,3-1-10 16,0 0-4-16,8-9 0 15,6-9-1-15,9-17-11 16,2-14-6-16,5-9-5 0,0-6-26 16,0 0 26-16,9-25 7 15,15-16-7-15,-2-17-5 16,3-8 8-16,3-2 15 16,0 0 5-16,0 5 4 15,-5 11 9-15,-5 11 3 16,-6 16 4-16,-6 8 4 15,1 7-5-15,-5 8-5 16,-2 2 0-16,3 0-2 16,-3 0-4-16,4 10 10 15,1 17-5-15,0 12-5 16,-3 11-1-16,-2 10 4 16,0 3-3-16,0-2 1 0,0-7-3 15,2-8 1 1,3-10-2-16,1-14-6 0,4-10 1 15,-1-6 0-15,5-3-1 16,2-3 4-16,4-11 0 16,4-27-2-16,3-13-4 15,1-10-12-15,4-9-23 16,-2 0-8-16,-2 4-18 16,-5 2-55-16,9 6-117 15</inkml:trace>
  <inkml:trace contextRef="#ctx0" brushRef="#br0" timeOffset="46699.21">28896 12664 391 0,'-11'0'127'0,"9"0"-47"15,-3 0 12-15,5 0-32 16,0 0-39-16,21 0 19 15,11-2-7-15,12 2-17 16,4 0-3-16,0 0-9 16,-2 0-2-16,-2 0-3 15,-9 0-12-15,-10 6-23 16,-11 4-32-16,-5 1-13 16,-9 0-41-16,0 0-10 0,-9-2 7 15,-17-3 25 1,2 0 72-16,-2-6 26 0,5 0 41 15,3 0 50-15,4 0-10 16,5 0-22-16,2 0 22 16,2 0-9-16,0-4-17 15,5 2-11-15,0 2 1 16,0 0-6-16,0 0-6 16,0 0-2-16,0 18-15 15,-9 20-2-15,-2 12 8 16,-5 12-8-16,-5 8-9 15,1 9-1-15,-1 6-18 16,2-5-24-16,5-11 6 16,8-24-28-16,6-20-6 0,0-17-59 15,2-8 15-15,21-5-60 16</inkml:trace>
  <inkml:trace contextRef="#ctx0" brushRef="#br0" timeOffset="47156.26">29175 12979 79 0,'-5'8'35'0,"3"2"32"15,2-2 33-15,0 1-33 0,0-3-27 16,0-4 12-16,0 3 11 15,0-4-15-15,0 1-1 16,0 0-8-16,0-2-3 16,0 2-3-16,0-2-2 15,0 5-3-15,0 1-9 16,0 6-7-16,0 9-3 16,0 2-5-16,0 2 2 15,0-1-3-15,0-3-1 16,2-4-1-16,17-5-1 15,-1-5 2-15,7-7-2 16,1 0-4-16,-1-9-2 0,3-18-4 16,-3-6 2-1,-7 0 1-15,-9 0 7 0,-1 4-1 16,-8 8 4-16,0 7 3 16,0 3 1-16,-8 7 6 15,-14 4-4-15,-8 0-8 16,-7 11 0-16,-2 12-15 15,0-5-23-15,9-6-52 16,25-5-122-16,5-7-215 16</inkml:trace>
  <inkml:trace contextRef="#ctx0" brushRef="#br0" timeOffset="47867.49">29964 12700 71 0,'2'-13'91'16,"10"6"-5"-16,-3 1 10 15,-2-2-20-15,-2 0-1 16,-1-3-14-16,-2-1 6 16,0-1-15-16,-2 3-6 0,0 0-10 15,0 1-11-15,0-1-3 16,0 2-7-16,0-3-5 16,-4 1-4-16,-3 2-1 15,1-1 1-15,-4 1 0 16,3 2-3-16,3 2 0 15,-3 2 3-15,-2 0 3 16,-1 2-1-16,-5 0-4 16,-2 0-4-16,1 10 0 15,0 11 0-15,0 6 0 16,0 12 0-16,-2 13 0 16,-3 8 1-16,-2 12-3 15,-3 9 3-15,-4 6 0 0,6-1-3 16,0-8 3-16,6-12 0 15,9-10-2-15,0-13 2 16,3-11-2-16,2-12 2 16,2-10-1-16,2-7-5 15,-3-3-2-15,3 0-4 16,-4 0-1-16,-3 0-3 16,1-15 0-16,-7-10 2 15,2-8-6-15,-3-6-6 16,-2 1 12-16,0 3 11 15,0 7 3-15,2 6 1 16,5 8 5-16,7 2 6 0,2 1-1 16,0 3 2-1,2 0 1-15,19-3 4 0,11 2-2 16,5-4-12-16,6 3-4 16,10-3-6-16,3-1-20 15,1-6-50-15,8 2-123 16,-1-3-229-16</inkml:trace>
  <inkml:trace contextRef="#ctx0" brushRef="#br0" timeOffset="48366.49">30335 12701 515 0,'0'-4'37'0,"-5"-4"-14"16,5-7 40-16,0-4-44 16,0 3-14-16,0-1 1 15,0 3 4-15,0 2 6 16,-7-1 5-16,0 5-9 16,-2-1 3-16,-2 2-5 15,-4 2-3-15,2 5-7 16,-8 0-4-16,-2 0-4 15,0 19-4-15,0 10 0 16,2 8 5-16,1 13 1 16,-3 4 2-16,2 12 4 0,-5 8-2 15,6 7 5-15,-1 2-3 16,0-2 2-16,6-7-1 16,-2-8 2-16,6-14 0 15,4-10-1-15,3-11 3 16,4-13-2-16,0-5-3 15,-3-7 1-15,3-4 1 16,-3-2-5-16,1 0 1 16,0-10-2-16,0-15 0 15,-5-6-2-15,-2 2-5 16,-3 4 2-16,-6 0-11 16,-1 6-18-16,-4 3-44 0,-5-1-28 15,8 1-129-15</inkml:trace>
  <inkml:trace contextRef="#ctx0" brushRef="#br0" timeOffset="48558.16">29787 13050 571 0,'0'0'46'0,"0"0"-10"15,0 0 32-15,14 0-47 16,14-5-18-16,13 1-1 15,4 2 1-15,4 0-4 16,2 2-3-16,-3 0-4 0,-4 0-15 16,-3 0-41-1,-2 0-96-15,3 0-83 0</inkml:trace>
  <inkml:trace contextRef="#ctx0" brushRef="#br0" timeOffset="49132.13">30254 13142 33 0,'-14'0'394'15,"5"0"-296"-15,-1 0-24 16,10 0-11-16,0 0-38 15,0 0-18-15,0 3 2 16,0 5 2-16,-4 1-4 16,0 11 10-16,-3 2 13 0,2 4-4 15,5 4-6-15,0-3-6 16,0-6-6-16,0-7-5 16,9-6-3-16,12-5-6 15,4-3-4-15,0 0 0 16,1-27-6-16,2-8 3 15,-5-6 6-15,-3 3 1 16,-4-4 4-16,-9 4 3 16,-7 8-2-16,0 5 3 15,0 9 2-15,-9 7 4 16,-16 9 3-16,-5 0-6 16,-5 0-5-16,-3 19-7 0,5 4-20 15,3-4-56 1,16-7-86-16,14-2-95 0</inkml:trace>
  <inkml:trace contextRef="#ctx0" brushRef="#br0" timeOffset="49666.59">30772 12616 289 0,'12'-6'99'16,"-6"2"12"-16,3-2-1 15,2-3-42-15,-3 1-17 16,-1-2-11-16,-1 1-3 15,-3 1-10-15,-1 4-3 16,-2 2-4-16,0 2-4 16,0 0-1-16,0 0 2 15,0 0-6-15,0 2-3 16,0 6-8-16,-2 1-1 0,-7 1 1 16,4 0-2-1,-1 1 1-15,0 1 0 0,-1 5 1 16,-4 9 0-16,-5 6 1 15,-2 7-2-15,-5 13 1 16,-5 10 1-16,0 4 0 16,5-1-1-16,3-6 1 15,10-11 2-15,6-8 0 16,4-10 0-16,0-7-3 16,0-6 1-16,9-3-5 15,5-8-6-15,-1 1-9 16,2-6-2-16,-7 2-13 15,5-3-21-15,0 0-17 16,6-17-27-16,5-14-83 16,8-10-123-16</inkml:trace>
  <inkml:trace contextRef="#ctx0" brushRef="#br0" timeOffset="50165.68">30846 12919 375 0,'-10'6'114'0,"5"-2"-24"15,1-1 9-15,4-3-41 16,0 0-31-16,0 0-3 15,0 0-6-15,7 0-7 16,7 0 0-16,6 0-2 16,1 0-4-16,0 0-2 15,-3 0-3-15,1 0 1 16,-6 0 0-16,-5 0-1 16,-4 0-6-16,-2 0 3 15,-2 0 0-15,0 0 1 16,0 0-1-16,0 0 4 15,0 1-1-15,0 7 2 16,0 9-1-16,-10 5 5 0,-3 6 2 16,0 3-2-1,1 2 4-15,1-2 3 0,4-2-1 16,1 0-4-16,4-5-1 16,2-2 0-16,0-6-5 15,0-6 0-15,2-3-5 16,11-6-13-16,0-1-21 15,6-4-27-15,-2-26-43 16,5-12-116-16,1-11-100 16</inkml:trace>
  <inkml:trace contextRef="#ctx0" brushRef="#br0" timeOffset="50300.52">31073 12559 181 0,'0'-9'297'0,"0"7"-208"0,-11 2 9 15,9 0-16-15,2 0-70 16,-3 12-16-16,-2 13-35 16,5 6-111-16,0 8-302 15</inkml:trace>
  <inkml:trace contextRef="#ctx0" brushRef="#br0" timeOffset="50515.18">31324 13017 574 0,'-5'15'143'16,"5"3"-95"-16,0-11 57 15,0 0-60-15,0-3-36 16,0-2-15-16,0-2-41 15,0 0-103-15,0 0-236 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33.99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 0 4100,'0'25'10121,"0"0"-9800,-3-3 992,3-2-1185,0 2-96,0-5-64,0-3-96,7-7-417,-2 1-544,-2-5-96,1-3-993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8:34.58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47 1 5733,'-4'3'16026,"-1"7"-8287,0 3-5833,-7 26-6698,9-28 6126,-4 36-5053,-3 66-11191,9-44 13419,4-52 10446,0-7-5232,-2 1-3642,-1 10 395,0 22-1903,-2-14-4669,1-9-43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8:34.930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47 0 9065,'0'11'2562,"0"-5"-640,0 1 128,0-1-1249,-2 0-225,2 0-320,0 2-160,-4 0-64,1 3-128,-2 1-1121,1 0-1698,4 6-3170</inkml:trace>
  <inkml:trace contextRef="#ctx0" brushRef="#br0" timeOffset="1">26 280 11883,'-5'9'2403,"1"-1"-161,-1 0-289,5 2-1472,-2 1-385,1 5-192,-5-4-1858,5 2-2018,-1 3-4227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8:35.30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43 0 7399,'-10'14'10218,"-4"2"-8937,1-9 1089,9 6-1345,2-4-865,2 0-128,0-1-256,0 3-673,0 1-608,0 1-1378,0-1-768,0 2-2916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8:35.64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19 1 11179,'-5'8'6694,"0"-2"-5061,-4 0 706,9-4-1475,0 1-799,0 3-65,0 2-65,0 3-927,0 1-482,0 3-1377,0 4-576,0 3-192,0 3-2211</inkml:trace>
  <inkml:trace contextRef="#ctx0" brushRef="#br0" timeOffset="1">18 419 5605,'0'14'7239,"0"-1"-5541,-6-2 864,6 0-1697,0-1-705,0-1-96,0 0-32,0 2-32,0 1 0,0 4-384,0 1-609,-1 3-288,-4 0-865,1 1-353,4 0-3106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8:35.99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57 1 5285,'0'12'5926,"0"0"-3908,-8-2 512,8 1-1313,0-2-704,0 2-321,0 0-96,0 1-32,-2 2-64,0 2-417,-1 1-896,1 0-1025,0 1-256,-1-1-1955,1 2 161</inkml:trace>
  <inkml:trace contextRef="#ctx0" brushRef="#br0" timeOffset="1">24 442 12908,'0'6'2659,"-3"0"-866,1-3-832,2 0-929,0 2-192,0 3-544,0 2-193,0 1-288,0 5-225,0-4 289,-3 4 64,-1 1-160,1-2-1281,-2 6 608,1-6-865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8:36.354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 1 10314,'0'9'2050,"0"0"480,0 1-992,0-1-994,0 2-384,0 0-96,0-2-32,0 0-32,0 1-64,0-1-416,0 2-161,0 0-576,0 0-96,1 1 96,-1-1-513,2 1-2146,0 2 1250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8:36.69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0 0 1185,'4'14'4484,"-1"-3"-1120,-3 0-1122,4-3-545,-2-2-255,1-2-353,-1 3-321,1-1-255,-1 0-161,1 2-352,-1 1-192,0 1-481,-2 2-416,0 2-864,0 0-866,0 5-2947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8:37.072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46 1 3844,'0'78'7050,"-1"39"-10142,0-1 1833,1-38 11233,-1-69-10307,0-1 0,-1 1 1,0-1-1,0 0 0,-1 1 0,0-1 0,-1 0 0,-7 12 1,4-6-2289,0 0-2354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8:37.41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0 0 12716,'0'8'4100,"0"-3"-3043,0-4 256,0 2-1345,0 3-32,0 2 0,0 1-32,0 2-417,0-1-544,0-1-448,0 0-801,0-3 416,0 2-1569,0 3 672,0 0 1250,0 3 287,0 0-960</inkml:trace>
  <inkml:trace contextRef="#ctx0" brushRef="#br0" timeOffset="1">7 185 320,'1'10'2170,"0"0"0,0 0-1,1 0 1,4 10 0,0 5-499,-2 0-4267,1 5-4263,-3-20 3762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35:10.88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96 137 11659,'-8'-2'350,"0"1"-1,0-2 1,1 1 0,-1-1-1,0 0 1,1 0 0,0-1-1,-1 0 1,-9-8 0,16 10-310,0 1 1,0-1 0,0 0 0,0 0-1,0-1 1,0 1 0,1 0 0,-1 0-1,1 0 1,-1-1 0,1 1-1,0 0 1,0 0 0,0-1 0,0 1-1,1-3 1,5-32 260,3 14 3310,-4 38 1159,-4 49 212,-1-57-5966,12 397 1961,-12-400-1085,5 106 64,5-69-4267,18-40-8592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8:37.772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 0 3812,'0'35'7339,"1"-1"-5264,-1 1-4780,1-1-4298,-1-29 4606</inkml:trace>
  <inkml:trace contextRef="#ctx0" brushRef="#br0" timeOffset="1">2 157 8392,'0'5'5701,"0"-2"-3683,0 0-1217,0 3-224,0 1 95,0 0-127,0 1-193,0 0-224,0 1-96,0 2-32,0 0-256,0 3-737,0-3-641,0-2-1761,-2 0-769,2-1-2562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8:38.11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0 0 3555,'0'24'7513,"0"1"-3614,1 24-3519,0 50-9070,-1-94 5236</inkml:trace>
  <inkml:trace contextRef="#ctx0" brushRef="#br0" timeOffset="1">2 224 4516,'0'6'3876,"0"-1"-2082,0-2-481,0 0-961,2-2-288,-1 3 32,1-1-64,0 0 0,-2 1 0,0 1-32,0 0-64,0-1-352,0 3-193,0-4-704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8:38.48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 1 6694,'20'73'3139,"-12"-31"4195,-8-15-10065,-1-7-3729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23.266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23 91 8680,'-16'-13'5170,"15"11"-4920,0 0 0,0 0 0,0 0 0,0 0 0,1-1 0,-1 1 1,1 0-1,0 0 0,-1-1 0,1 1 0,0 0 0,1-4 0,-1 4-12,0-1 0,0 1-1,1-1 1,-1 1-1,1 0 1,0-1-1,0 1 1,0 0-1,0-1 1,0 1 0,0 0-1,1 0 1,-1 0-1,1 0 1,-1 0-1,1 1 1,0-1 0,-1 0-1,1 1 1,4-3-1,-2 15 4897,-3 22-5254,-1-30 530,-9 205 520,3-104-1729,4-1-3854,6-82-1075,16-5-3721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32.61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63 19 12011,'-4'0'799,"3"1"-643,1-1-1,-1 0 1,0 0 0,1 0 0,-1 1-1,0-1 1,1 0 0,-1 0-1,0 0 1,0 0 0,1 0 0,-1 0-1,0 0 1,0 0 0,1-1 0,-1 1-1,0 0 1,1 0 0,-1-1 0,0 1-1,1 0 1,-1-1 0,1 1-1,-1 0 1,0-1 0,1 1 0,-1-1-1,1 1 1,-1-1 0,1 1 0,-1-1-1,1 0 1,0 1 0,-1-1-1,1 1 1,0-1 0,-1 0 0,1 1-1,0-1 1,0 0 0,0 1 0,-1-1-1,1 0 1,0 0 0,0 1-1,0-1 1,0 0 0,0-1 1740,2 4-1762,-1 0 0,0 0 0,0 1 0,0-1 0,0 1 0,0-1 0,-1 1 0,1-1 0,-1 1 0,0-1 0,1 1-1,-1 0 1,-1-1 0,1 1 0,0-1 0,0 1 0,-1-1 0,-1 5 0,-17 58-2024,12-43 584,3-9-531,1 1 1,0 0-1,1 0 1,0 21 0,2 22-5836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32.98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15 22 4612,'6'0'2595,"-6"-9"448,-1 1-1378,-10 5-191,3 2 2690,8 7-3844,0 5-192,0 1-64,0 2-32,0 3-32,0 2-480,0 1-1346,0 0-1025,0 3-2402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33.334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59 1 10858,'-5'8'2050,"-3"1"705,-6-1-449,5 3-1249,6 3-545,3 0-383,0-2-129,0 2 64,0 1-96,0 3-737,1-1-1153,3 0-897,-1 1-352,4 9-2786</inkml:trace>
  <inkml:trace contextRef="#ctx0" brushRef="#br0" timeOffset="1">27 473 5733,'-7'3'3107,"-4"0"-608,3-1-674,8 5-383,0 3-673,0-2-289,0 2-416,0 1-32,0 0-1313,0 2-1314,0 4-3234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33.676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87 1 8456,'-8'8'2594,"-4"1"-928,-1-3-417,8 2-832,5 6-289,0 0-64,0 0-96,0 1-865,0 1-737,0 1-1024,0 5-545,0-1 672</inkml:trace>
  <inkml:trace contextRef="#ctx0" brushRef="#br0" timeOffset="1">22 434 3331,'0'3'6086,"0"0"-3396,-11-1-768,3 3-929,6 2-769,2 3-127,0-1-482,0-1-1697,0 3-2338,7 4-2370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34.036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11 0 10602,'-1'13'1537,"-3"-2"-287,-1-4-706,5 1-512,0 1-256,0 1-609,3-1-320,1 2-1057,-1 0-993,-1 1 352</inkml:trace>
  <inkml:trace contextRef="#ctx0" brushRef="#br0" timeOffset="1">17 218 3331,'0'12'1698,"0"0"-65,0-1 385,0 0-1057,0 0-448,1-2 159,4 1 129,-1 1-160,-1 1-193,-3 0 161,0 4-33,0-1-448,0 3-128,0-3-1121,-3 2-1121,-1 2-2210,3-2 800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34.36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 0 641,'20'35'10538,"-3"-9"-4031,-11-3-5728,-5 37-1642,-12 28-6110,7-48 1298,1-21 2290</inkml:trace>
  <inkml:trace contextRef="#ctx0" brushRef="#br0" timeOffset="1">25 440 5797,'0'8'3524,"0"-4"-962,0 2-159,2-2-738,-1-1-640,1 3-256,1 2-417,-1-1-320,2 3-96,-3 4-673,-1 0-640,0 4-833,0 2 288,0 4-2818,0-3-289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35:11.841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90 104 2178,'-29'1'10270,"-29"-3"-3377,55-26-5445,3 16-154,1 22 2370,-1 220-3504,0-229-163,0 1 0,0 0 0,1 0 0,-1 0 0,1-1-1,-1 1 1,1 0 0,0-1 0,-1 1 0,1 0 0,0-1 0,0 1 0,0-1-1,0 0 1,0 1 0,1-1 0,-1 0 0,0 1 0,1-1 0,-1 0-1,1 0 1,-1 0 0,1 0 0,-1-1 0,1 1 0,0 0 0,-1-1 0,1 1-1,0-1 1,0 1 0,3-1 0,-2 1 2,1-1 0,-1 0 0,0 1 0,1-2 0,-1 1 0,1 0 0,-1-1 0,1 1 0,-1-1 0,1 0 0,-1 0 0,0 0 0,0-1 0,0 1 0,1-1 0,4-3 0,8-12 7,0-1 1,-2 0-1,0-2 1,-1 1-1,-1-1 1,0-1-1,-2 0 1,14-40-1,-22 54 56,0 0 0,0 0-1,-1 0 1,0 0-1,0 0 1,-1-9 0,0 14-42,0 0 0,0 0 0,0 1 1,0-1-1,0 0 0,-1 0 0,1 0 1,-1 1-1,1-1 0,-1 0 0,0 1 1,0-1-1,0 1 0,0-1 0,0 1 1,0-1-1,0 1 0,0-1 0,0 1 1,-1 0-1,1 0 0,-1 0 0,1 0 1,-1 0-1,1 0 0,-1 0 0,-3-1 1,-3-1 61,-1 0 0,-1 1 0,1 0 0,0 1 0,0 0 0,-1 0 0,1 1 0,-17 2 0,21-1-142,0 1 0,0-1-1,0 1 1,0 0-1,0 0 1,0 1 0,1 0-1,-1 0 1,1 0-1,-1 0 1,1 0 0,0 1-1,1 0 1,-1 0-1,1 0 1,-6 7-1,4-3-675,1-1 0,-1 1 0,1 0 1,-5 12-1,2 17-5487,7-6-3354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34.721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 0 6726,'0'57'9021,"0"0"-7457,0 115-14791,0-143 11577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35.06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 1 1634,'0'17'450,"2"31"3074,8-17 3952,-1 2 525,-10 27-7577,0-34-46,1 111-741,0-92-3269,0 1-5035,0-31 2613</inkml:trace>
  <inkml:trace contextRef="#ctx0" brushRef="#br0" timeOffset="1">56 647 7591,'0'40'7287,"0"0"-6562,0 80-14326,0-106 11599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35.470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14 1 769,'1'32'9671,"1"1"-4630,0 18-3471,-2-35-2538,0 0 1,-1 0 0,0-1 0,-1 1 0,-7 22 0,5-21-3731,3-8 1896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35.814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3 1 5317,'-1'53'12447,"-1"9"-10178,2-46-4054,1-1 0,0 0-1,7 28 1,-7-42 1825,-1-1 0,1 1 0,-1-1 0,0 0 0,1 1 0,-1-1-1,1 0 1,-1 1 0,1-1 0,-1 0 0,1 0 0,-1 0 0,1 1 0,-1-1-1,1 0 1,0 0 0,-1 0 0,1 0 0,-1 0 0,1 0 0,-1 0 0,1 0 0,0 0-1,-1 0 1,1-1 0,2 1-2326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20:20.44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43 67 11371,'0'0'113,"0"-1"0,0 1-1,0-1 1,0 1 0,0-1 0,-1 1 0,1-1 0,0 1 0,0-1 0,0 1 0,-1-1-1,1 1 1,0-1 0,-1 1 0,1 0 0,-1-1 0,1 1 0,0-1 0,-1 1 0,1 0 0,-1 0-1,1-1 1,-1 1 0,1 0 0,-1 0 0,1-1 0,-1 1 0,1 0 0,-1 0 0,1 0-1,-1 0 1,0 0 0,0 0-75,1 0-1,-1-1 0,0 1 1,1 0-1,-1 0 1,0 0-1,1-1 0,-1 1 1,0 0-1,1-1 1,-1 1-1,0 0 0,1-1 1,-1 1-1,1-1 0,-1 1 1,1-1-1,-1 1 1,1-1-1,-1 1 0,1-1 1,0 0-1,-1 1 1,1-1-1,0 1 0,0-1 1,-1 0-1,1 1 1,0-1-1,0 0 0,0 0 1,0 1-1,0-2 0,8-12 6402,-2 10-1770,-3-2-4619,4-8 680,-3 27 473,-4 28-526,-15 46-866,-8 52 339,17-45-6293,8-86 970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20:21.50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56 55 11883,'-8'-4'1697,"6"-7"5035,-1 16-2749,-2 10-3970,0 0 1,1 0-1,0 0 0,1 0 1,1 1-1,1-1 0,0 29 1,2-42-11,0-1 1,-1 1 0,1-1 0,0 1-1,0-1 1,0 0 0,0 1-1,0-1 1,1 0 0,-1 0-1,0 0 1,0 1 0,1-1 0,-1-1-1,1 1 1,-1 0 0,1 0-1,-1-1 1,1 1 0,0 0 0,-1-1-1,1 0 1,0 1 0,-1-1-1,1 0 1,0 0 0,-1 0-1,1 0 1,0 0 0,2-1 0,0 2 9,1-1 0,0-1 1,-1 1-1,1-1 0,-1 1 1,1-1-1,-1-1 0,1 1 1,-1 0-1,6-4 0,-6 1-14,0 0 0,0-1 0,-1 1 0,0-1-1,0 0 1,0 0 0,0 0 0,-1-1-1,1 1 1,-2 0 0,1-1 0,0 0 0,-1 1-1,0-1 1,-1 0 0,1 0 0,-1 1 0,0-1-1,-1-8 1,1 10 34,0 0 0,-1 0 0,1-1 1,-1 1-1,0 0 0,0 0 0,0 0 0,-1 1 0,1-1 0,-1 0 0,0 0 0,0 1 0,-1-1 0,1 1 0,0 0 1,-1 0-1,0 0 0,0 0 0,0 0 0,0 0 0,0 1 0,-1 0 0,1-1 0,-1 1 0,0 0 0,1 1 0,-8-3 1,8 3-156,0 0 0,0 1 0,0-1 1,0 1-1,0 0 0,0 0 0,0 0 1,0 0-1,0 1 0,0-1 0,0 1 1,0 0-1,0 0 0,0 0 0,0 0 1,0 0-1,1 1 0,-1-1 1,0 1-1,1 0 0,-1-1 0,-1 4 1,1-3-606,1 1 0,0 0 0,1 0 0,-1 0 0,0 0 0,1 0 0,0 0 0,0 0 0,0 0 0,0 0 0,0 1 0,0-1 0,1 4 0,-1 21-10292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20:22.211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44 27 7783,'-17'-6'5406,"-9"-15"6960,44 53-12127,2-1 0,1-1 0,41 45-1,-53-67-228,1 0 0,0 0 0,0-1 0,0-1 0,1 1 0,0-2 0,24 9 0,-35-14 4,0 0-1,1 0 0,-1 1 1,0-1-1,1 0 0,-1 0 0,0 0 1,1 0-1,-1 0 0,0 1 0,1-1 1,-1 0-1,0 0 0,0 1 0,1-1 1,-1 0-1,0 0 0,0 1 0,0-1 1,1 0-1,-1 1 0,0-1 1,0 0-1,0 1 0,0-1 0,0 0 1,0 1-1,0-1 0,0 0 0,0 1 1,0-1-1,0 0 0,0 1 0,0-1 1,0 0-1,0 1 0,0-1 0,0 0 1,0 1-1,0-1 0,0 0 1,0 1-1,-1-1 0,1 0 0,0 1 1,0-1-1,0 0 0,-1 0 0,1 1 1,0-1-1,0 0 0,-1 1 0,-18 17 986,14-14-880,-22 26-905,1 1 0,2 1 0,-40 68 0,43-61-3789,13-3-3433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5:47.69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341 29 11883,'-1'-2'235,"1"1"-1,-1-1 0,0 1 1,1-1-1,-1 1 0,0-1 0,0 1 1,0 0-1,0-1 0,0 1 1,0 0-1,0 0 0,-1 0 1,1 0-1,0 0 0,-1 0 1,1 0-1,-1 0 0,1 0 1,-1 1-1,1-1 0,-1 1 1,-9-2 8602,7 16-7833,-1-3-862,-15 39 157,-2-1 1,-3-1-1,-37 56 1,54-95-264,0 1 1,0-2-1,-1 1 1,0-1-1,-18 12 0,22-16-77,1-1 0,-1 0 0,0-1-1,-1 1 1,1-1 0,0 0-1,-1 0 1,1-1 0,-1 1 0,1-1-1,-1 0 1,0-1 0,0 0 0,-7 0-1,13 0 21,-1-1 1,0 1-1,1 0 0,-1-1 0,1 1 0,-1-1 0,1 0 1,-1 1-1,1-1 0,-1 1 0,1-1 0,0 0 0,-1 1 1,1-1-1,0 0 0,-1 1 0,1-1 0,0 0 0,0 0 1,0 1-1,-1-1 0,1 0 0,0 0 0,0 1 0,0-2 1,0-27-178,1 20 120,-1-5 27,0 0-1,1 0 1,1 0-1,0 0 0,1 0 1,0 1-1,1-1 1,1 1-1,0 0 0,1 0 1,13-20-1,-18 32 54,0 0-1,0 1 1,0-1 0,0 1-1,0-1 1,0 1 0,0-1-1,0 1 1,0-1 0,1 1-1,-1 0 1,0 0 0,0 0-1,1 0 1,-1 0 0,0 0-1,0 0 1,0 0 0,1 0-1,-1 0 1,0 1-1,0-1 1,0 1 0,0-1-1,1 1 1,-1-1 0,0 1-1,0-1 1,0 1 0,0 0-1,0 0 1,0-1 0,1 3-1,32 27 71,-28-23-26,-1 0 0,0 1 1,-1-1-1,0 1 0,0 0 0,-1 0 0,0 1 0,0-1 0,-1 1 0,0-1 0,0 1 0,-1 0 0,0 13 0,9 40-71,-9-58-189,0 0 1,0 0-1,1-1 1,-1 1 0,1 0-1,0-1 1,0 0-1,0 1 1,0-1 0,1 0-1,3 4 1,-3-5-586,0 0 0,0 1-1,0-1 1,0 0 0,0-1 0,0 1 0,1 0 0,-1-1 0,1 0 0,-1 0 0,8 1-1,14 1-4869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5:48.151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37 102 11115,'-1'-1'404,"-1"0"143,0-1 0,-1 1 0,1 0 0,0-1 0,0 1 0,-1 0 1,1 0-1,-1 1 0,1-1 0,0 0 0,-1 1 0,-4-1 0,7 42 2218,0-26-2181,-1-10-460,1 0 1,0 0 0,0-1-1,1 1 1,-1 0 0,1-1-1,3 9 1,-4-11-117,1-1 0,0 1 0,0-1 0,0 0-1,1 0 1,-1 1 0,0-1 0,0 0 0,1 0 0,-1 0 0,1 0 0,-1-1-1,1 1 1,-1 0 0,1 0 0,-1-1 0,1 1 0,0-1 0,-1 0 0,1 1 0,0-1-1,-1 0 1,1 0 0,0 0 0,-1 0 0,3-1 0,-2 1 10,1 0 0,-1 0 0,1 0 0,-1-1 0,0 1-1,1-1 1,-1 0 0,0 1 0,1-1 0,-1 0 0,0-1 0,0 1 0,0 0 0,0-1 0,0 1 0,0-1 0,0 1 0,-1-1-1,3-3 1,-1 1-28,1-1-1,-1 0 0,-1-1 0,1 1 0,-1 0 0,0-1 1,0 1-1,0-7 0,2-12 417,-1 0 0,-1 0-1,-1-25 1,-1 41 43,-4 7-298,1 0 1,0 0-1,-1 1 1,1-1-1,-1 1 1,1 0 0,-1 0-1,1 0 1,-1 0-1,1 1 1,-1 0-1,-5 1 1,4 2-99,-1-1 1,1 2-1,0-1 1,0 0-1,1 1 1,-1 0-1,-4 7 1,-7 18-2551,15-29 1921,1 1 0,-1-1 0,1 1 0,0-1 0,0 1 0,-1-1 0,1 0 0,0 1-1,0-1 1,1 1 0,-1-1 0,0 1 0,0-1 0,1 1 0,-1-1 0,1 3 0,10 7-8809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5:49.03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74 50 4068,'-1'-4'1021,"-1"1"-1,0-1 1,0 1 0,0-1 0,-1 1 0,1 0-1,-1 0 1,0 0 0,1 0 0,-2 1-1,1-1 1,0 1 0,-8-8 7078,-4 222-6625,4-105-2509,6 0-3925,8-82-608,13-8-2926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35:12.91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116 51 9993,'-6'0'1921,"-21"-2"1004,18-3 359,7-5 4692,-5 43-7913,-1-2-21,1 1 0,2 0-1,-1 48 1,6-75-42,-1 5-1,2 0 1,-1 0-1,1 0 1,0 0-1,5 14 1,-6-22-1,1 1 1,0-1-1,0 0 1,0 0-1,1 0 0,-1 0 1,0 0-1,1 0 0,-1 0 1,1 0-1,-1-1 1,1 1-1,0-1 0,0 1 1,0-1-1,0 0 1,0 1-1,0-1 0,0 0 1,0 0-1,1-1 0,-1 1 1,0 0-1,1-1 1,-1 1-1,0-1 0,1 0 1,-1 0-1,3 0 1,1 0 5,0 0 0,1 0 0,-1 0 0,0-1 0,0 0 0,0-1 1,0 1-1,-1-1 0,1 0 0,0 0 0,-1-1 0,1 0 1,-1 0-1,0 0 0,0 0 0,0-1 0,0 0 0,-1 0 0,1 0 1,-1-1-1,0 0 0,0 1 0,-1-1 0,0-1 0,1 1 1,-2 0-1,1-1 0,2-8 0,1-2 27,-1 0 0,0 0 0,-1-1 0,-1 1 0,-1-1 0,-1 0 0,0 1 0,-1-1 0,0 0 0,-5-24 0,4 38 7,1 0 0,-1 0 0,0 1-1,0-1 1,0 0 0,0 1 0,-1-1 0,1 0-1,-1 1 1,0 0 0,1-1 0,-1 1 0,0 0-1,0 0 1,0 0 0,-1 0 0,1 0-1,0 1 1,-1-1 0,1 1 0,-1-1 0,0 1-1,1 0 1,-1 0 0,0 0 0,0 1-1,1-1 1,-1 0 0,-5 1 0,2-1 37,0 1 1,1 0-1,-1 1 1,1-1 0,-1 1-1,1 0 1,0 0-1,-1 1 1,1 0-1,0 0 1,0 0-1,0 0 1,0 1-1,-8 6 1,-54 52 5,61-55-133,1 0 0,0 1 1,1-1-1,-1 1 1,1 0-1,1 1 0,-1-1 1,-4 16-1,8-22-694,-4 12 235,3-9-2562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5:49.72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51 96 8232,'-3'-3'1058,"1"0"-465,0 1 1,0-1 0,-1 1-1,1-1 1,-1 1 0,0 0 0,0 0-1,0 0 1,0 0 0,0 0 0,0 1-1,-7 1 6090,10 15-5437,-1 3-1593,-1 12 407,1-13-8,0 0 0,1 1 0,1-1 0,3 25 0,-3-41-49,0 1 0,0 0 0,0 0-1,0-1 1,0 1 0,0 0 0,0-1-1,1 1 1,-1-1 0,1 0 0,-1 1-1,1-1 1,-1 0 0,1 0 0,0 0-1,-1 0 1,1 0 0,0 0 0,0-1-1,0 1 1,0-1 0,0 1 0,0-1 0,-1 1-1,1-1 1,0 0 0,3 0 0,-1 0 2,-1 0 0,1 0 0,0 0 0,-1-1 0,1 1 1,0-1-1,-1 0 0,1 0 0,-1 0 0,1 0 0,-1-1 0,1 0 1,5-3-1,0-4 17,-1-1 0,0 0 0,0 0 0,-1-1 0,0 0 0,-1 0 0,0-1 0,-1 0 0,0 1 0,-1-2 0,-1 1 0,0 0 0,0-1 0,-1 0 0,0-22 0,-2 32 29,0 1 0,-1 0 0,1 0 0,-1-1-1,0 1 1,1 0 0,-1 0 0,0 0 0,-1 0 0,1 0-1,0 0 1,0 0 0,-1 1 0,1-1 0,-1 0 0,0 1-1,1-1 1,-1 1 0,0-1 0,0 1 0,0 0 0,0 0-1,0 0 1,0 0 0,0 0 0,0 0 0,0 1 0,-1-1 0,1 1-1,0 0 1,-3-1 0,1 0 33,0 1-1,0-1 1,0 1 0,0 0 0,0 0-1,0 0 1,0 1 0,0-1-1,0 1 1,0 0 0,1 0 0,-1 1-1,0-1 1,1 1 0,-1-1-1,0 1 1,-4 3 0,-18 29-1910,23-29 1133,1 1 0,-1-1 0,1 1 0,0 0 0,1 0 0,-1 0 0,1 0 0,0 0 1,0 0-1,1 0 0,0 0 0,0 0 0,1 1 0,1 7 0,6 12-6583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5:50.18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84 52 2434,'-14'-13'9258,"11"11"-8482,1 1 0,0-1-1,0 0 1,0 0 0,0 0 0,0 0-1,0 0 1,0-1 0,1 1 0,-1 0 0,1-1-1,0 1 1,0-1 0,-2-5 2696,1 48-1342,-13 54-2097,-5 54-2263,16-49-9256,5-73 2811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5:50.634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66 107 6630,'-19'-19'10052,"-1"5"-6010,18 13-2121,1 37-1482,2-27-258,-3 19 180,1-18-260,1-1 0,0 0 0,0 1-1,1-1 1,1 10 0,-1-18-100,-1 0-1,1 0 1,-1 0 0,1-1 0,-1 1 0,1 0-1,-1 0 1,1-1 0,0 1 0,-1 0-1,1-1 1,0 1 0,0-1 0,-1 1 0,1-1-1,0 1 1,0-1 0,0 1 0,0-1-1,-1 0 1,1 0 0,0 1 0,0-1 0,0 0-1,0 0 1,0 0 0,0 0 0,0 0-1,0 0 1,0 0 0,0 0 0,0-1 0,-1 1-1,1 0 1,0 0 0,0-1 0,0 1-1,0-1 1,1 0 0,1 0 7,0-1 0,0 1 0,0-1 0,0 1 1,0-1-1,0 0 0,0-1 0,-1 1 0,4-4 0,3-8 0,-1 0 0,0-1 1,-1 1-1,5-18 0,-9 24 119,-1 0 0,0 0 1,0 0-1,-1 0 0,0-1 0,0 1 1,-1 0-1,0-1 0,-3-15 0,2 23-72,1 0 0,-1 0 1,0 0-1,1 1 0,-1-1 0,0 0 0,0 0 0,0 1 0,0-1 0,0 0 0,0 1 0,0-1 0,0 1 1,0-1-1,0 1 0,0 0 0,0 0 0,-1-1 0,1 1 0,0 0 0,0 0 0,0 0 0,0 0 1,0 0-1,-1 0 0,1 0 0,0 1 0,0-1 0,0 0 0,0 1 0,-2 0 0,-1 0-58,-1 0-1,1 0 1,0 0-1,0 1 1,0 0-1,0 0 1,-5 3-1,-1 5-650,1-1-1,0 2 1,1-1-1,-8 13 1,4 2-3441,6-1-3677,5-4-4480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5:51.25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33 32 12364,'-6'-8'1882,"-9"-7"1365,3 7 1735,15 43-2948,8-11-1816,1 1 1,1-2 0,2 1 0,16 21 0,-9-14-187,-12-16 59,0-2-1,0 1 1,19 16 0,-29-29 19,0-1 0,0 0 0,0 1 0,1-1 0,-1 1 1,0-1-1,0 0 0,0 1 0,0-1 0,0 1 0,0-1 0,0 0 0,0 1 0,0-1 0,0 1 1,0-1-1,0 0 0,0 1 0,0-1 0,0 0 0,-1 1 0,1-1 0,0 1 0,0-1 0,0 0 0,-1 1 1,1-1-1,0 0 0,-1 1 0,-17 20-289,13-16 482,-24 30-418,-44 66 0,41-38-4924,28-44-1890,3 0-5109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5:54.10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45 38 3748,'-14'-18'9129,"-11"-2"2769,26 169-9272,-1 27-1721,-3 1-4195,1-153-47,0 15-6816,2-18-252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5:55.05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78 77 8040,'-17'-11'7975,"-14"4"-1905,22 36-5771,5-1 197,1 0 1,2 0-1,1 29 1,0-56-497,1 0 0,-1 1 0,0-1 0,1 0 0,-1 1 0,1-1 0,-1 0 0,1 0 0,0 1 0,0-1 0,-1 0 0,1 0 0,0 0 0,0 0 0,0 0 0,0 0 0,0 0 0,1 0 0,-1-1 0,0 1 0,0 0 0,0-1 0,1 1 0,-1 0 0,0-1 0,1 0 0,-1 1 0,0-1 0,1 0 0,-1 0 0,1 0 0,-1 0 0,3 0 0,-1 0-4,0 0-1,0 0 0,0 0 0,0 0 1,0-1-1,0 1 0,-1-1 1,1 0-1,0 0 0,0 0 1,0 0-1,-1-1 0,1 1 0,-1-1 1,4-2-1,1-5-16,0 0 0,0-1 0,-1 0 0,0 0 0,-1 0 0,0-1 0,-1 1 0,0-1-1,-1 0 1,0-1 0,0 1 0,-1 0 0,-1-1 0,0 0 0,-1 1 0,0-1 0,-3-20 0,3 30 54,-1 1 1,0-1-1,0 0 0,0 1 0,0-1 1,-1 1-1,1-1 0,0 1 1,-1 0-1,1-1 0,-1 1 1,1 0-1,-1 0 0,1 0 1,-1 0-1,0 0 0,0 1 0,1-1 1,-1 0-1,0 1 0,0-1 1,0 1-1,0 0 0,1 0 1,-1 0-1,0 0 0,0 0 1,0 0-1,0 0 0,0 0 0,0 1 1,-2 0-1,-1-1-39,0 1 0,0 0-1,0 1 1,0-1 0,0 1 0,0 0-1,0 0 1,0 1 0,1-1 0,-7 6-1,6-3-396,0 0 0,0 0-1,1 1 1,0-1 0,0 1-1,-4 7 1,7-9-647,-1-1-1,1 1 0,0 0 1,0-1-1,0 1 1,1 0-1,-1-1 1,1 6-1,0 8-8286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5:55.590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43 14 13645,'-8'-4'2595,"6"2"-2182,0 1 0,0 0 0,0 0 0,0 0 0,-1 0-1,1 1 1,0-1 0,0 0 0,-1 1 0,1-1 0,0 1 0,-1 0 0,-3 0 0,6 3-346,0-1 0,1 1 0,-1-1 1,0 1-1,1 0 0,0-1 0,-1 1 0,1-1 0,0 0 1,0 1-1,2 2 0,12 21 107,2-1 0,0-1 0,1-1 0,1 0 0,38 33 0,-36-35-134,-21-20 48,1 0 0,0 0 1,0 0-1,-1 0 0,1 0 1,-1 0-1,1 0 1,-1 1-1,1-1 0,-1 0 1,0 0-1,0 0 0,1 1 1,-1-1-1,0 0 1,0 0-1,0 1 0,0-1 1,0 0-1,-1 0 0,1 1 1,0-1-1,-1 0 0,1 0 1,0 0-1,-1 0 1,0 1-1,1-1 0,-1 0 1,0 0-1,1 0 0,-1 0 1,-1 1-1,-39 39 528,20-22-414,7-4-333,-4 4-735,-26 37 0,40-50-308,1 0 1,-1 1-1,1-1 0,1 0 0,-1 1 1,-2 11-1,3 8-6967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5:56.88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69 73 11275,'-17'-12'1741,"-22"-15"920,26 7 7257,47 18-9392,65-3-823,-56-2-8583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5:57.246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45 23 7175,'-1'-1'501,"1"0"-1,-1 0 1,0-1 0,0 1 0,0 0 0,-1 0-1,1 0 1,0 0 0,0 0 0,0 0 0,-1 0-1,1 1 1,-1-1 0,1 0 0,0 1 0,-1-1-1,1 1 1,-3-1 0,-12-5 4579,16 51-2534,-2 77-1618,1 13-2416,3-44-5730,0-55 1634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5:58.026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317 27 12844,'0'-1'226,"0"0"0,0 0 0,0-1 0,0 1 0,0 0 0,-1 0 0,1 0 0,0 0 0,-1 0 0,1 0 0,0 0 0,-1 0 0,1 0 0,-1 0 0,0 0 0,1 1 0,-1-1 0,0 0 0,0 0 0,1 0 0,-1 1 0,0-1 0,0 0 0,0 1 0,0-1 0,0 1 0,0-1 0,0 1 0,0 0 0,-4-2 4306,-17 21-2658,-69 120-1747,-47 64 18,137-202-186,1 0 1,-1 0-1,0 0 0,1 0 1,-1 0-1,0-1 0,0 1 0,0 0 1,0 0-1,1-1 0,-1 1 0,0-1 1,0 1-1,0-1 0,-1 1 0,1-1 1,0 1-1,-1-1 0,1 0 15,1 0-1,-1 0 0,0-1 1,1 1-1,-1 0 1,1 0-1,-1-1 1,1 1-1,-1 0 0,1-1 1,0 1-1,-1-1 1,1 1-1,-1 0 1,1-1-1,0 1 0,-1-1 1,1 1-1,0-1 1,-1 0-1,1 1 0,0-1 1,0 1-1,0-2 1,-7-46-697,7 38 728,-3-12-155,0-14-82,1-49 0,2 77 233,0 0 0,1 1 0,0-1-1,1 0 1,-1 0 0,1 1 0,1-1-1,0 1 1,0 0 0,0 0 0,1 0-1,6-9 1,-9 15 24,-1-1-1,1 1 0,0 0 1,0 0-1,0 0 1,0 0-1,0 0 1,0 0-1,1 0 0,-1 0 1,0 0-1,0 0 1,1 1-1,-1-1 0,0 0 1,1 1-1,-1-1 1,1 1-1,-1 0 1,1 0-1,-1-1 0,1 1 1,-1 0-1,1 0 1,-1 0-1,1 0 0,-1 1 1,1-1-1,-1 0 1,1 1-1,-1-1 0,0 1 1,1-1-1,-1 1 1,0-1-1,1 1 1,-1 0-1,0 0 0,0 0 1,1 0-1,-1 0 1,0 0-1,0 0 0,0 0 1,0 0-1,-1 0 1,1 1-1,1 1 1,4 7 148,0-1 0,-1 1 1,0 0-1,-1 1 1,4 11-1,8 37-31,14 42 541,-26-91-1516,0-1 0,0 0 0,0 0-1,1-1 1,1 1 0,0-1 0,12 14 0,-1-11-4975,5-4-2526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35:19.83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56 65 1634,'0'-64'25221,"0"105"-24215,-5 74 303,-24 130 0,13-125-1066,15-107-888,-3 30-5356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5:58.86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55 36 6278,'-1'-2'714,"0"0"1,0-1-1,0 1 0,0 0 1,0 0-1,-1 0 1,1 0-1,-1 0 0,1 1 1,-1-1-1,0 0 0,0 1 1,0-1-1,0 1 1,0 0-1,0 0 0,0 0 1,0 0-1,-1 0 0,1 0 1,-4-1 3191,6 5-3675,1 0 0,-1 0 0,0 0 0,0 0 0,0 0 0,0 0 0,0 0 0,-1 0 0,-1 6-1,1 0-40,0 0-329,-7 92 663,6-34-5521,3-59-256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5:59.696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75 75 8616,'-6'-56'5064,"2"37"-319,2 38 2951,-1 28-6841,-2 0 1,-18 81 0,-3 10-1596,23-113-1169,2 1 0,0-1 0,4 39 1,2-36-6105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6:01.71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40 35 9065,'0'-1'409,"0"0"1,0 0 0,0 0 0,0-1 0,0 1-1,0 0 1,0 0 0,0 0 0,-1-1-1,1 1 1,0 0 0,-1 0 0,1 0 0,-1 0-1,0 0 1,1 0 0,-1 0 0,-1-1 0,-4-8 1941,6 10-2176,0 0 0,0 0-1,0 0 1,1 0 0,-1 0 0,0 0-1,0 0 1,1 0 0,3-2 3320,-4 2-3321,1 46 218,-2 1-1,-2-1 0,-18 88 0,17-108-2142,1 0 0,1 32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6:02.276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66 90 8552,'-2'-2'672,"1"1"0,-1 0 0,0-1 0,1 1 0,-1 0 0,0 0 0,0 0-1,1 0 1,-1 0 0,0 0 0,0 0 0,-4 0 0,6 1-487,-1 0-1,0 0 1,1 0-1,-1 0 1,1 0-1,-1 1 1,1-1-1,-1 0 1,0 0-1,1 0 1,-1 1-1,1-1 1,-1 0-1,1 1 1,-1-1-1,1 0 1,-1 1-1,1-1 1,0 1-1,-1-1 1,1 1-1,0-1 1,-1 1-1,1-1 1,0 1-1,-1-1 1,1 2-1,-2 5 220,1 0-1,0 0 1,0 1-1,0-1 1,2 13-1,-1-9-752,-1-7 351,1 0 0,0 0 1,1 0-1,-1 0 1,1 0-1,-1 0 1,1 0-1,0 0 1,0 0-1,1-1 0,3 8 1,-3-9-4,-1-1 0,1 1 1,0-1-1,-1 0 0,1 0 0,0 0 1,0 0-1,0 0 0,0 0 0,0 0 1,0-1-1,0 1 0,0-1 0,0 1 1,1-1-1,-1 0 0,0 0 0,0 0 1,0 0-1,0 0 0,1 0 0,-1-1 1,0 1-1,3-2 0,-2 1 5,0 0 1,0-1-1,0 0 0,-1 1 0,1-1 0,0 0 0,-1 0 0,0 0 1,1-1-1,-1 1 0,0 0 0,0-1 0,0 0 0,0 1 0,-1-1 1,1 0-1,-1 0 0,3-6 0,-1 0 10,1-1 1,-1 1-1,0-1 1,-1 0-1,1-10 1,-2 13 43,-1 1 0,1-1 1,-1 0-1,0 0 1,-1 1-1,0-1 0,0 0 1,0 1-1,-3-9 0,2 13-1,1 0 0,0 0 0,-1 0-1,1 1 1,-1-1 0,0 0 0,1 1 0,-1-1-1,0 1 1,0 0 0,0-1 0,0 1-1,0 0 1,0 0 0,-1 1 0,1-1-1,0 0 1,0 1 0,-1-1 0,1 1 0,0 0-1,-1-1 1,1 1 0,0 0 0,-1 1-1,1-1 1,0 0 0,0 1 0,-1-1-1,-2 2 1,1-1-125,0 1 0,0-1 0,0 1-1,0 0 1,0 0 0,1 0 0,-1 1 0,1-1-1,-1 1 1,1 0 0,0 0 0,0 0-1,1 0 1,-1 1 0,1-1 0,-1 1 0,1-1-1,-3 8 1,-5 18-3733,9-1-4277,5-9-1851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6:02.85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57 30 10698,'-1'-2'832,"-13"-17"2253,4 11 221,1 7 4050,9 27-5413,-12 149-559,5-87-2534,3 0-4390,6-65-2019,6-3-5835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6:03.79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36 51 11659,'-36'-50'7773,"71"91"-2586,2 9-4078,46 57-1432,-71-96-119,11 16 2313,-23-26-1782,1 0 0,-1 0 0,1 1 0,-1-1 0,0 0 0,0 0 0,0 0 0,1 0-1,-1 0 1,0 0 0,0 0 0,0 0 0,-1 1 0,1-1 0,0 0 0,0 0 0,-1 0 0,1 0 0,0 0-1,-1 0 1,1 0 0,-1 0 0,0 0 0,1 0 0,-1 0 0,0 0 0,0 1 0,-120 161-423,72-93-4201,38-52-157,9-3-2515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6:15.172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53 14 10794,'-47'6'5072,"44"-6"-4213,2 42 8968,-1-22-9620,2 1 0,1 0 0,3 25 1,-4-45-206,1 0 1,-1 0-1,1 0 1,-1 0 0,1 0-1,-1 0 1,1 0-1,0 0 1,0 0 0,0 0-1,-1 0 1,1 0-1,0 0 1,0-1 0,0 1-1,0 0 1,0-1-1,0 1 1,0-1 0,1 1-1,-1-1 1,0 0-1,0 1 1,0-1 0,0 0-1,1 0 1,0 1-1,40-1 47,-27-1-64,-13-2 16,0-1-1,1 0 1,-2 0-1,1 1 1,0-1-1,-1 0 0,1 0 1,-1-1-1,0 1 1,-1 0-1,1-6 1,3-91 592,-4 75 1050,-20 22-1217,-11-1-1654,13 7-6698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6:17.074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76 27 13389,'-3'-8'4367,"3"7"-4110,0 1-1,-1 0 1,1-1-1,0 1 1,-1-1-1,1 1 1,0 0-1,0-1 1,-1 1-1,1-1 1,0 1-1,0-1 1,0 1-1,0-1 1,0 1-1,0-1 1,0 1-1,0-1 1,0 1-1,0-1 1,0 1-1,0-1 1,0 1-1,0-1 1,0 1-1,0-1 1,0 1-1,1-1 1,2-3 3418,-6 84-1570,3-36-2071,-11 63 0,-9 8-20,-6 28-36,12-48-2832,14-92 1461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6:22.71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38 46 12716,'-1'-1'358,"-1"1"-1,0-1 1,1 1-1,-1-1 1,1 0-1,-1 0 1,1 1 0,-1-1-1,1 0 1,0 0-1,-1-1 1,1 1-1,0 0 1,0 0-1,0-1 1,0 1 0,0 0-1,0-1 1,-1-2-1,1 4-275,1-1 0,-1 1 0,1-1 0,0 1 0,0-1 0,-1 1 0,1-1-1,0 1 1,0-1 0,0 0 0,-1 1 0,1-1 0,0 1 0,0-1 0,0 0 0,0 1-1,0-1 1,0 1 0,0-1 0,0 0 0,0 1 0,1-1 0,-1 1 0,0-1 0,0 1-1,1-1 1,-1 0 0,0 1 0,0-1 0,1 1 0,-1-1 0,0 1 0,1 0 0,-1-1 0,1 1-1,-1-1 1,1 1 0,-1 0 0,1-1 0,-1 1 0,1 0 0,-1-1 0,1 1 0,-1 0-1,1 0 1,0 0 0,-1 0 0,1-1 0,-1 1 0,1 0 0,-1 0 0,1 0 0,0 0 0,-1 0-1,1 0 1,0 1 988,-2 10-496,0 0 1,0 0 0,1 1-1,2 20 1,-1 11-320,-13 71 122,3-38-1495,6-26-2454,6-33-1751,10-3-4179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6:23.22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72 9 13613,'-20'-5'5326,"10"3"-559,3 17-2294,-2 13-2072,3-14-176,2 0 0,-1 0 0,2 0-1,0 1 1,1-1 0,0 1 0,1 0-1,2 16 1,-1-30-225,1 1-1,0-1 1,-1 0-1,1 1 1,0-1-1,0 0 1,0 0 0,0 0-1,0 0 1,0 0-1,1 0 1,-1 0-1,0-1 1,0 1 0,1 0-1,-1 0 1,0-1-1,1 1 1,-1-1-1,0 0 1,1 1 0,-1-1-1,1 0 1,-1 0-1,1 0 1,-1 0-1,1 0 1,-1 0 0,1 0-1,-1 0 1,1-1-1,-1 1 1,2-1-1,2 0-1,-1 1 0,0-1 0,0 0 0,1 0 0,-1-1 0,0 1 0,0-1 0,0 0 0,-1 0 0,7-4 0,-4-1 7,-1 0 1,0 0 0,0 0-1,-1 0 1,0-1-1,0 0 1,-1 0 0,0 0-1,0 0 1,-1-1 0,0 1-1,0-1 1,-1 1-1,0-1 1,-1 1 0,1-1-1,-2 0 1,-2-17-1,2 25 26,-1-1-1,1 0 0,-1 1 0,1-1 0,-1 1 0,0 0 0,1 0 0,-1-1 0,0 1 0,0 0 0,0 0 1,0 1-1,0-1 0,0 0 0,0 1 0,0-1 0,0 1 0,0 0 0,0-1 0,0 1 0,-1 0 0,1 0 1,0 1-1,0-1 0,-3 1 0,-29 6-1183,12 5-4050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35:20.99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139 24 6438,'-17'3'14099,"17"-2"-13722,-2 8 2726,1-3-2878,-7 35-128,-3 14 355,2 1-1,-2 78 1,11-125-411,0 0 0,1 0 1,0 0-1,0 0 0,1 0 1,0 0-1,0 0 0,1-1 1,4 9-1,-5-13-34,0-1-1,0 0 1,0 0-1,1 0 1,-1 0-1,1-1 1,0 1-1,0-1 1,0 1-1,0-1 1,0 0-1,0 0 1,1-1-1,-1 1 1,1-1-1,-1 1 1,1-1 0,0 0-1,-1 0 1,1-1-1,0 1 1,0-1-1,-1 0 1,7 0-1,-6 0-7,0 1-1,0-1 1,0 0-1,1 0 1,-1-1-1,0 1 1,0-1-1,0 0 1,0 0-1,0-1 1,0 1 0,0-1-1,0 1 1,-1-1-1,1-1 1,-1 1-1,1 0 1,-1-1-1,0 0 1,0 1-1,0-1 1,0-1-1,0 1 1,-1 0-1,1-1 1,-1 1-1,0-1 1,2-6-1,5-7-35,-1-1 0,-1-1 0,-1 0 0,-1 0 0,0 0 0,-1 0 0,-1-1 0,0-29 0,-3 37 79,0 0 1,0 1-1,-1-1 1,-1 1-1,0-1 1,0 1 0,-1-1-1,-1 1 1,0 0-1,0 0 1,-1 1-1,-1-1 1,1 1-1,-2 0 1,-13-16-1,18 24 30,-1 0-1,0 0 1,0 0-1,1 1 0,-1-1 1,0 1-1,0-1 0,0 1 1,-1 0-1,1 1 0,0-1 1,0 0-1,-1 1 1,1 0-1,0-1 0,0 1 1,-1 1-1,1-1 0,0 0 1,-5 2-1,1-1-49,0 1-1,0 0 1,0 1-1,0-1 1,0 1-1,0 1 1,-9 6-1,-103 95-3250,105-94-519,12-1-2978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6:23.872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57 25 16592,'-7'-2'1294,"3"0"-387,-1 1 0,0-1 1,1 0-1,0-1 0,-1 1 0,1-1 1,-6-4-1,18 16-449,-1 1-1,-1-1 1,0 2 0,0-1 0,5 15 0,2 1-274,65 103-112,-44-75-32,-31-50-49,-3-3 58,0-1 0,0 0-1,0 0 1,1 0 0,-1 1-1,0-1 1,0 0 0,0 0-1,1 0 1,-1 1 0,0-1-1,0 0 1,0 0 0,0 1 0,0-1-1,0 0 1,0 1 0,1-1-1,-1 0 1,0 0 0,0 1-1,0-1 1,0 0 0,0 1-1,0-1 1,0 0 0,-1 0 0,1 1-1,0-1 1,0 0 0,0 0-1,0 1 1,0-1 0,0 0-1,0 1 1,-1-1 0,1 0 0,0 0-1,0 0 1,0 1 0,0-1-1,-1 0 1,1 0 0,0 0-1,0 1 1,-1-1 0,1 0-1,0 0 1,0 0 0,-1 0 0,-6 7-304,-22 25 244,-34 47-1,9-1-3039,35-44-1418,12-3-3565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8:04.084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 46 7847,'-1'-10'5301,"1"8"-4761,0 0 1,-1 0-1,1 1 0,0-1 0,0 0 1,0 0-1,0 1 0,1-1 0,-1 0 1,1 0-1,-1 1 0,1-1 0,0 0 1,-1 1-1,1-1 0,0 1 1,0-1-1,1 0 0,1-1 0,-4 10 2983,2 17-3168,0-3-373,-7 407-115,13-418-785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8:04.63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33 0 9897,'-2'2'11461,"0"3"-5392,1 6-3864,-1 9-4064,0 2 2363,-7 37-580,-5 34-1703,14-31-6113,2-46 1117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8:05.24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24 26 11275,'-9'6'11683,"9"-5"-11294,-5 18 2347,3 26-4780,2-40 3053,0 3-966,0-5-29,0 0 0,-1 1 0,2-1 0,-1 0 0,0 0 0,1 0 0,0 0 0,0 0 0,2 4 0,-2-6-30,0 0 0,0 0 0,0 0 0,1 0 0,-1 0 1,0-1-1,1 1 0,-1 0 0,1-1 0,-1 1 0,1 0 0,-1-1 0,1 0 1,-1 1-1,1-1 0,0 0 0,-1 0 0,1 1 0,0-1 0,-1 0 0,1 0 1,0 0-1,-1-1 0,1 1 0,3-1 0,-2 0-9,0 1 0,0-1 0,0-1-1,-1 1 1,1 0 0,0 0 0,0-1 0,-1 0 0,1 1-1,-1-1 1,0 0 0,1 0 0,-1 0 0,0 0 0,0 0-1,-1 0 1,1 0 0,-1-1 0,1 1 0,-1 0-1,1-4 1,2-2 14,0 1-1,-1-1 0,-1 0 0,0 0 0,2-14 1,-4 19 95,0 0 0,1 0 0,-1 0 0,-1 0 0,1 0 0,-1 0 0,1 0 0,-1 0 0,0 0 0,0 0 0,-1 0 0,-1-3 0,2 5-37,-1 0-1,1 0 1,-1 0-1,1 1 1,-1-1-1,1 0 1,-1 0 0,1 1-1,-1-1 1,0 1-1,1-1 1,-1 1 0,0-1-1,0 1 1,0 0-1,1 0 1,-1 0 0,0 0-1,0 0 1,0 0-1,1 0 1,-1 0 0,0 0-1,0 1 1,0-1-1,1 1 1,-4 0-1,-1 1-175,1 0-1,0 0 0,0 0 0,0 1 0,0 0 0,-8 5 0,-8 13-7433,20-14 1232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8:05.700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46 30 1217,'-1'-5'11067,"-1"-1"-5801,-1-7-1753,3 13-3388,0-1 1,0 1-1,0 0 0,0-1 0,1 1 0,-1 0 1,0-1-1,0 1 0,1 0 0,-1 0 0,0-1 1,1 1-1,-1 0 0,0 0 0,1-1 0,-1 1 1,0 0-1,1 0 0,-1 0 0,1 0 0,-1 0 1,1-1-1,-1 1 0,0 0 0,1 0 0,-1 0 1,1 0-1,-1 0 0,1 0 0,-1 0 0,1 0 1,-1 0-1,1 0 0,1 21 1615,-5 31-1758,-3 0-1,-14 51 0,1-11-1206,14-45-176,5-16-2761,1-24-1480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8:06.26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22 2 5413,'-21'-1'16908,"31"2"-16418,-7 1-406,0 0 1,0 0-1,0 0 1,-1 0-1,1 1 1,-1-1-1,1 1 1,-1 0-1,0-1 1,0 1-1,0 0 1,-1 0-1,1 0 1,0 3-1,5 6 69,20 36-70,14 20-38,-37-62-44,1-1-1,-1 0 1,2 1-1,-1-1 1,1-1-1,0 1 1,0-1-1,1 1 1,7 2-1,-61 45 1885,-21 45-2579,27-32-4927,33-50-326,6-5-2563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8:19.05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13 9 9993,'-12'-9'18479,"18"21"-18348,0 7 22,-2 1 0,0-1 1,-2 1-1,0 0 0,-4 38 0,0-13-47,2 183 6,0-228-192,0-2-941,0 2 868,-1-1 0,1 0 0,0 0 0,0 1 0,0-1 0,0 0 0,0 0-1,0 1 1,1-1 0,-1 0 0,0 0 0,0 1 0,1-1 0,-1 0 0,0 1 0,1-1 0,-1 0 0,1 1 0,0-2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8:19.711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27 13 5830,'0'-13'17612,"-1"29"-12806,0 3-5166,-11 53 226,0-4-2987,12-22-4723,4-24 280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8:20.431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25 44 6854,'-19'3'15548,"16"10"-11129,3-1-5338,-1-12 920,0 10-6,1 0 0,0 0 0,0 0 0,4 15 0,-4-24-3,0 0 1,0 1-1,0-1 1,0 0-1,1 0 0,-1 0 1,1 0-1,-1 0 1,1 0-1,-1 0 0,1 0 1,0 1-1,0-2 0,0 1 1,0 0-1,-1 0 1,1 0-1,1 0 0,-1 0 1,0-1-1,0 1 1,0 0-1,0-1 0,1 1 1,-1-1-1,0 1 1,1-1-1,-1 1 0,1-1 1,-1 0-1,0 1 1,1-1-1,-1 0 0,1 0 1,-1 0-1,1 0 0,-1 0 1,1 0-1,-1 0 1,0-1-1,1 1 0,-1 0 1,1-1-1,-1 1 1,0-1-1,1 1 0,-1-1 1,0 1-1,0-1 1,1 0-1,-1 1 0,2-3 1,2 0 13,1-1 1,-1 0-1,0 0 1,-1 0 0,1 0-1,-1-1 1,0 1-1,0-1 1,3-6-1,1-2 3,-1 0-1,9-21 1,-15 31 30,0 1 0,0 0 0,0 0 0,0-1 0,-1 1 0,0 0 0,1-1 0,-1 1 0,0 0 0,0-1 0,-1 1 0,1 0 0,-1-3 0,0 4-2,0 0-1,0 0 1,0 0 0,0 1 0,-1-1 0,1 0 0,0 0 0,0 1 0,-1-1-1,1 0 1,0 1 0,-1-1 0,1 1 0,-1 0 0,1-1 0,-1 1 0,1 0-1,-1 0 1,1 0 0,-1 0 0,1 0 0,-1 0 0,1 0 0,-3 0 0,-3 0-108,1 1 0,-1-1 1,1 1-1,-1 0 0,1 0 1,-1 1-1,1 0 0,-12 4 1,14-4-849,0 0 1,-1 0 0,1 1 0,0-1 0,0 1 0,1 0 0,-5 4 0,6-1-5451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8:20.996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33 0 13132,'-14'0'7254,"10"5"-3889,15 12-2689,-2-6-546,11 14-104,2 0 1,1-1 0,1-1-1,46 34 1,-70-57 110,0 0 1,0 1-1,0-1 1,0 1-1,0-1 1,0 1-1,0-1 1,0 0-1,0 1 1,0-1-1,0 1 0,-1-1 1,1 0-1,0 1 1,0-1-1,0 0 1,-1 1-1,1-1 1,0 0-1,-1 1 1,1-1-1,0 0 0,-1 1 1,1-1-1,0 0 1,-1 0-1,1 1 1,-1-1-1,0 0 1,-21 16-244,5-4 220,-10 11-320,-32 36 1,23-12-2191,31-39 791,0 0 1,1 1 0,-4 13-1,5 5-6557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35:22.13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37 50 4965,'0'0'3245,"-6"-16"8030,7 4-5547,8-7-5728,-1 16 3032,-9 33-2546,-20 104-403,-6 231 0,27-340 23,0-24-36,0-27-9268,0-6 502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5:15.92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 60 8328,'1'0'420,"1"0"0,0 0 0,0-1 1,0 1-1,0 0 0,0-1 0,-1 1 0,1-1 1,0 1-1,0-1 0,-1 0 0,3-1 0,-3 1-212,1-1-1,-1 1 1,0 0-1,0-1 1,0 1-1,0 0 1,-1-1-1,1 1 1,0-1-1,-1 0 1,1 1-1,0-1 1,-1 1-1,0-1 1,1 0-1,-1 1 1,0-1-1,0 0 1,0 1 0,0-1-1,0 0 1,-1 1-1,1-1 1,0 0-1,-1 1 1,1-1-1,-1 0 1,0 1-1,1-1 1,-1 1-1,0-1 1,-1-1-1,8 16 4652,0 4-3739,10 19-1088,-5-14 176,133 272 1515,-113-222-1610,-4 1-1,22 90 1,6 58-112,22 92 14,17 138 102,-79-373-79,6 116-1,5 236-112,9-228 61,-12-91 2,-3-12 7,9 50 10,-12-35-165,-16-122-6359,-1-3 3999,0 8 973,-1-20-6803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5:16.57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243 76 7111,'2'0'301,"-1"1"0,1-1 1,-1 0-1,1 0 0,-1 0 0,1 0 1,-1-1-1,1 1 0,-1 0 0,0-1 1,1 1-1,-1-1 0,0 1 1,1-1-1,-1 1 0,0-1 0,1 0 1,-1 0-1,0 0 0,0 0 0,0 0 1,0 0-1,0 0 0,0 0 0,1-2 1,-1 0 92,0-1 0,0 1 0,-1-1 1,1 1-1,-1-1 0,0 1 0,0-1 1,-1-5-1,-1-15 7205,-2 32-6865,-1 11-899,-4 105 452,8-92-189,0-1 0,-2 1 0,-2-1 0,0 0 0,-17 49 0,22-79-96,0 0 0,0 0 0,-1 0 0,1-1 0,0 1 0,-1 0-1,1 0 1,-1-1 0,1 1 0,-1 0 0,1-1 0,-1 1 0,0-1-1,1 1 1,-1-1 0,0 1 0,1-1 0,-1 1 0,0-1-1,0 1 1,1-1 0,-1 0 0,0 0 0,0 1 0,0-1 0,1 0-1,-2 0 1,-22-10 119,-19-38 121,36 40-219,-10-12-250,-48-60-950,28 22-6542,24 35 624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2:07.40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49 0 384,'-3'6'26370,"-6"24"-26005,-10 94 218,9-67-1895,2-1-4461,9-44-1744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2:08.41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88 21 10314,'-2'-20'10562,"-5"34"-5920,-5 37-3660,-14 57-359,-3 17-977,18-43-3583,11-70-467,0-5-1981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2:08.931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88 9 11915,'-31'-9'9508,"33"11"-9394,0 0 0,0 0 0,0 0 0,0 0-1,-1 1 1,0-1 0,1 0 0,-1 1 0,0-1 0,0 1 0,0 0 0,0-1 0,-1 1 0,2 3-1,1 6 170,2 1-21,10 30 528,24 47 0,-32-76-748,1-1 0,1 1 0,0-1 0,1-1 0,0 0 0,1 0 0,14 11 0,-13-14-2,-9-8-19,-1 1 0,1 0 0,0 0 1,-1-1-1,1 2 0,-1-1 0,0 0 0,1 0 1,-1 1-1,0-1 0,-1 1 0,1 0 0,2 4 497,-4-5-429,0 0 0,-1 0-1,1 0 1,-1 0 0,1 0 0,-1 0 0,0 0-1,0 0 1,0-1 0,-1 3 0,-66 63 1087,40-42-1075,-38 47-1,3 6-2437,40-50-750,7-1-3943,13-3-4619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4:50.652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98 2 14510,'-20'-2'9724,"23"5"-7693,2 2-1588,2 4-259,0 0-1,-1 1 1,0 0-1,-1 0 1,0 0 0,-1 1-1,0 0 1,0 0 0,3 16-1,-1-6 95,16 57 281,18 117 0,-33-149-404,-3 1-1,-2 0 0,-8 93 0,3-120-123,-1 0 0,-1-1 0,-1 0 0,-1 0 0,-10 21 0,-54 90-19,25-48-130,27-44-166,-14 24-3655,28-56-1292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4:51.60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52 3 17841,'-5'-2'9044,"5"2"-8962,1 0 0,-1 0 0,1 0 0,-1 1 0,1-1 1,-1 0-1,0 1 0,1-1 0,-1 0 0,1 1 0,-1-1 0,0 1 0,1-1 1,-1 0-1,0 1 0,0-1 0,1 1 0,-1-1 0,0 1 0,0-1 0,0 1 0,1-1 1,-1 1-1,0-1 0,0 1 0,0 0 0,0-1 0,0 1 0,0-1 0,0 1 1,0 44 316,-1 0 0,-2 0 0,-2 0 0,-13 48 0,8-41-1870,2 1-1,-1 66 1,12-87-2992,8-16-1959,6-5-3972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4:52.060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26 94 14958,'0'0'191,"0"0"0,0 0 0,-1 0 1,1 0-1,0 0 0,0 0 0,-1 0 0,1 0 0,0 0 0,-1 0 0,1 0 0,0 0 1,0 0-1,-1 0 0,1 0 0,0 0 0,0 0 0,-1 0 0,1 0 0,0 1 0,0-1 1,-1 0-1,1 0 0,0 0 0,0 0 0,0 1 0,-1-1 0,1 0 0,0 0 0,0 0 1,0 1-1,-1-1 0,1 0 0,0 0 0,0 1 0,0-1 0,0 0 0,0 0 0,0 1 1,-4 19 2435,4 33-3020,0-36 1559,0-12-1044,0 1 0,0 0 0,1 0 0,0 0-1,0 0 1,0-1 0,0 1 0,5 9 0,-5-13-117,0 0 0,0 0 0,1-1 0,-1 1 0,1-1 0,-1 1 0,1-1 0,-1 1 0,1-1 0,0 0 1,0 1-1,0-1 0,-1 0 0,1-1 0,0 1 0,0 0 0,1 0 0,-1-1 0,0 1 0,0-1 0,0 0 0,0 0 0,0 1 1,0-1-1,1-1 0,-1 1 0,2 0 0,-1-1-11,0 0 0,0-1 0,-1 1 1,1 0-1,-1-1 0,1 1 0,-1-1 1,1 0-1,-1 0 0,0 0 0,0 0 1,0 0-1,0 0 0,0-1 0,-1 1 0,1 0 1,-1-1-1,1 0 0,-1 1 0,0-1 1,0 0-1,0 0 0,0 1 0,0-6 1,4-11 22,-2 0 1,3-25 0,-5 32 3,3-51 177,-4 60-130,0 0 1,0 0 0,0 0 0,0 0-1,-1 0 1,1 0 0,-1 0 0,0 0-1,0 0 1,0 0 0,0 0 0,0 0-1,-1 1 1,1-1 0,-4-4 0,3 6-65,0 0 1,0 0-1,0 0 1,0 0-1,0 0 1,0 0-1,0 1 1,0-1 0,0 1-1,0-1 1,0 1-1,0 0 1,0 0-1,-1 0 1,1 0-1,0 0 1,0 1-1,0-1 1,0 0 0,0 1-1,0 0 1,0-1-1,0 1 1,0 0-1,0 0 1,0 0-1,1 0 1,-1 1-1,0-1 1,1 0 0,-1 1-1,-2 2 1,-4 4-660,1-1 0,0 2 1,0-1-1,-10 18 1,5 0-3244,8-8-2283,4-1-3994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4:53.16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12 19 12268,'-10'2'15405,"11"8"-16979,-3 21 1864,2 43 689,0-71-943,0 0 0,0 1 0,1-1 0,-1 0 0,1 1 0,0-1-1,0 0 1,1 0 0,-1 0 0,0 0 0,1 0 0,0 0 0,0 0 0,0 0 0,0-1 0,4 5-1,-4-5-34,0-1-1,0 1 0,0-1 0,0 0 0,1 0 1,-1 0-1,0 0 0,0 0 0,1 0 0,-1 0 1,1-1-1,-1 1 0,0-1 0,1 0 0,-1 0 0,1 0 1,-1 0-1,1 0 0,-1 0 0,5-2 0,-3 1-2,-1-1-1,0 1 1,0-1-1,-1 0 0,1 0 1,0 0-1,-1-1 1,1 1-1,-1 0 0,1-1 1,-1 0-1,0 0 1,2-3-1,1-3 19,-1 0 0,1 0 0,-2 0 0,1-1 0,-2 1 0,1-1 0,-1 0 0,0 0 1,0-12-1,-2 19 18,0 1 0,0 0 0,0-1 0,0 1 0,0 0 0,-1-1 0,1 1 0,-1 0 0,1-1 0,-1 1 0,0 0 0,0 0 0,0 0 0,0 0 0,0 0 0,-1 0 0,1 0 0,0 0 0,-1 0 0,0 0 0,1 1 0,-4-3 0,1 2-50,-1 0-1,1 1 0,-1-1 0,0 1 0,1 0 1,-1 0-1,0 0 0,0 1 0,0 0 0,-6 0 0,-25 4-1509,18 3-1903,7 5-6371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4:53.66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16 0 10378,'-8'3'10529,"8"-2"-10245,4 11 4078,20 26-5120,-6-12 2030,5 20-235,-8-14-766,2-1-1,1-1 1,35 45 0,-42-62-154,17 22-208,-26-33 199,-1-1 1,1 1 0,0-1-1,-1 1 1,1-1-1,0 0 1,0 0-1,0 1 1,0-1 0,0 0-1,0-1 1,0 1-1,0 0 1,5 0 0,-35 22 1508,-10 5-1302,-62 61 0,75-63-2939,-27 36 0,44-47-4513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35:25.27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16 25 6246,'-1'0'334,"0"-1"1,0 1-1,0-1 0,0 0 1,0 1-1,0-1 1,0 0-1,1 0 0,-1 1 1,0-1-1,0 0 1,1 0-1,-1 0 0,1 0 1,0-12 10221,-1 23-6659,3 17-2975,0-2-531,-5 151 857,-1-47-3293,5 0-7242,5-83 3036,15 8-2072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6:28.11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204 22 13325,'-14'-22'6880,"14"23"-6775,0-1-1,0 0 0,0 0 1,1 1-1,-1-1 0,0 0 1,0 1-1,0-1 0,0 0 0,0 1 1,0-1-1,0 0 0,0 1 1,0-1-1,0 0 0,0 1 0,0-1 1,0 1-1,0-1 0,0 0 1,-1 0-1,1 1 0,0-1 1,0 0-1,0 1 0,0-1 0,-1 0 1,1 1-1,0-1 0,0 0 1,0 0-1,-1 1 0,1-1 1,0 0-1,0 0 0,-1 0 0,1 1 1,0-1-1,-1 0 0,1 0 1,0 0-1,-1 0 0,1 0 1,0 0-1,-1 0 0,1 0 0,0 0 1,-1 0-1,1 0 0,0 0 1,-1 0-1,1 0 0,0 0 0,-1 0 1,1 0-1,0 0 0,-1 0 1,1 0-1,0 0 0,-1 0 1,1-1-1,0 1 0,-1 0 0,1 0 1,0 0-1,0-1 0,-1 1 1,1-1-1,-3 59 588,-3 0 0,-18 78 0,5-33-585,-81 807 91,80-749-102,16-113-128,4-47-11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6:28.582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47 5 11307,'-11'-1'2831,"-10"-2"-733,7 3 6820,21 28-7070,22 93-1022,-19-70-772,33 90 0,-42-137-59,1-1 1,0 1 0,0 0 0,0-1-1,0 1 1,0-1 0,0 1 0,1-1-1,0 0 1,0 0 0,0 0 0,0-1-1,0 1 1,0-1 0,1 0-1,6 4 1,-7-5 8,-1-1-1,1 0 0,-1 1 1,1-1-1,-1 0 1,1 0-1,-1 0 1,1-1-1,-1 1 0,1-1 1,-1 1-1,1-1 1,-1 0-1,0 0 1,1 0-1,-1 0 0,0 0 1,0-1-1,0 1 1,0 0-1,0-1 1,0 0-1,0 1 0,0-1 1,-1 0-1,1 0 1,-1 0-1,3-4 0,8-14-101,-1 1 0,0-2 0,-2 1 0,0-1 0,9-39 0,-8 28-4124,24-53 0,-15 55-2536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49.38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314 10 14894,'1'-2'8049,"5"-5"-7722,-6 7-218,1 0-1,0 0 1,-1 0-1,1 0 1,-1 0-1,1 0 1,0 0-1,-1 0 1,1 0-1,0 0 1,-1 0-1,1 0 1,-1 0-1,1 0 1,-1 0-1,1 1 1,0-1-1,-1 0 1,1 0-1,-1 0 1,1 1-1,-1-1 1,1 0-1,-1 1 1,0-1-1,1 0 1,-1 1-1,1-1 1,-1 1-1,0-1 1,1 0-1,-1 1 1,0-1-1,0 1 1,1-1-1,-1 1 1,0 0-1,-3 25 639,-23 27-989,4-14 280,-3-1-1,-1-1 1,-3 0-1,-1-2 0,-39 34 1,67-67-84,1-1 0,-1 1 0,0-1 0,0 0 0,1 0 1,-1 0-1,0 0 0,-1 0 0,1 0 0,0 0 0,0 0 0,0-1 1,-1 1-1,1-1 0,0 1 0,-1-1 0,1 0 0,0 0 0,-1 0 1,1 0-1,-1 0 0,1 0 0,0 0 0,-1-1 0,1 1 1,0-1-1,0 1 0,-1-1 0,1 0 0,0 0 0,0 1 0,0-1 1,0-1-1,0 1 0,0 0 0,0 0 0,1 0 0,-1-1 1,0 1-1,1-1 0,-1 1 0,1-1 0,0 0 0,0 1 0,0-1 1,0 0-1,0 0 0,0 1 0,0-1 0,0-4 0,-3-7-17,1 0 0,1 0 0,0 0-1,1-1 1,1 1 0,2-14-1,-1 19 33,0-1-1,0 1 1,2 0-1,-1 0 1,1 0-1,1 0 0,0 0 1,0 0-1,1 1 1,8-12-1,-12 18 65,1-1-1,-1 1 0,0-1 1,1 1-1,-1 0 0,1-1 1,-1 1-1,1 0 0,0 0 1,0 0-1,0 0 0,0 0 1,0 0-1,0 0 0,0 1 1,0-1-1,0 0 0,0 1 1,0-1-1,0 1 0,1 0 1,-1 0-1,0 0 0,0 0 1,1 0-1,-1 0 0,0 0 1,0 0-1,0 1 0,1-1 1,-1 1-1,0-1 0,0 1 1,0 0-1,0 0 0,0 0 1,0 0-1,0 0 0,2 1 1,2 3 101,0-1 1,-1 1 0,1 0 0,-1 0 0,0 1 0,-1-1 0,0 1 0,0 0 0,4 9 0,15 56-70,-20-59-734,0 1 0,1-1 0,1 1 0,0-1 0,1 0 0,10 14 0,-15-24 45,1 0 1,0-1-1,0 1 1,0-1-1,1 1 0,-1-1 1,0 1-1,1-1 1,-1 0-1,1 0 0,-1 0 1,1 0-1,0-1 0,-1 1 1,1 0-1,0-1 1,0 0-1,0 1 0,-1-1 1,1 0-1,5 0 0,17 0-8163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49.931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21 51 9225,'-2'2'8615,"1"3"-3635,2 12-2478,4 14-3177,-4-28 691,0 0 0,0 0-1,0-1 1,0 1 0,1 0-1,0-1 1,-1 1-1,1-1 1,0 1 0,0-1-1,1 0 1,-1 0 0,1 1-1,-1-1 1,1-1 0,5 4-1,-7-4-13,1-1 0,-1 1-1,1-1 1,-1 0 0,1 1-1,-1-1 1,1 0 0,-1 0 0,1 0-1,-1 0 1,1 0 0,-1 0 0,1 0-1,-1 0 1,1 0 0,-1-1-1,1 1 1,-1-1 0,1 1 0,-1-1-1,1 1 1,-1-1 0,0 1-1,1-1 1,-1 0 0,0 0 0,0 1-1,0-1 1,0 0 0,1 0-1,-2 0 1,1 0 0,0 0 0,0 0-1,0 0 1,-1 0 0,1-1-1,0 1 1,-1 0 0,1-2 0,4-8 135,0 0 1,-1 0-1,-1 0 1,0-1 0,-1 1-1,0-1 1,-1 0 0,-2-21-1,1 33-79,0-1 1,-1 1-1,1 0 0,0-1 1,-1 1-1,1 0 0,-1-1 0,1 1 1,-1 0-1,1-1 0,-1 1 1,1 0-1,-1 0 0,1 0 0,-1-1 1,0 1-1,1 0 0,-1 0 1,1 0-1,-1 0 0,0 0 0,1 0 1,-1 0-1,1 0 0,-1 0 1,0 0-1,1 0 0,-1 0 0,1 0 1,-1 0-1,0 0 0,1 1 0,-1-1 1,1 0-1,-1 0 0,-24 7-42,-24 25-197,28-17-1627,-1-2-3372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51.32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 31 6951,'1'-5'7543,"2"-1"-3881,-2 4-3453,0 1 1,0-1-1,1 1 1,-1-1-1,1 1 1,-1-1-1,1 1 1,-1 0-1,1 0 1,2-2-1,6 1 5030,-5 37-3670,-4 245-761,-2-144-911,1-135-132,0-6-1863,0-30-3326,0 8-1660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52.682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36 39 11018,'-8'4'11766,"8"-4"-11464,-4 18 2670,3 23-5173,1-35 3360,0 2-1099,0-2-23,0 0-1,0-1 0,0 1 0,1 0 0,3 9 1,-4-14-33,1 0 1,-1 0 0,1-1 0,-1 1 0,1 0 0,-1 0 0,1 0-1,0-1 1,0 1 0,-1 0 0,1 0 0,0-1 0,0 1-1,0-1 1,0 1 0,0-1 0,0 1 0,0-1 0,0 1 0,0-1-1,0 0 1,0 1 0,0-1 0,0 0 0,0 0 0,1 0-1,-1 1 1,0-1 0,0 0 0,0 0 0,0-1 0,1 1 0,-1 0-1,0 0 1,0 0 0,0-1 0,0 1 0,0 0 0,0-1-1,0 1 1,0-1 0,0 1 0,1-1 0,3-1 35,-2-1 0,1 1 0,0-1 0,-1 0 0,1 0 0,-1 1 0,0-2 0,0 1 0,0 0 0,-1 0 0,5-8 0,-3 4-1,0-1-1,0 0 1,-1 1-1,4-16 0,-6 20 12,0 0-1,-1 0 1,0 0-1,0 0 1,0 0-1,0 0 0,0 0 1,-1 0-1,0 0 1,0 0-1,0 0 1,0 0-1,0 0 0,-1 0 1,0 0-1,1 1 1,-4-4-1,2 4 19,1 0 0,-1 0-1,1 0 1,-1 1 0,0-1-1,0 1 1,0 0 0,0 0-1,0 0 1,0 0 0,0 0 0,-1 0-1,1 0 1,0 1 0,-1 0-1,1-1 1,0 1 0,-1 0 0,1 0-1,-4 1 1,5-1-131,0 1 0,0 0 0,0-1 0,0 1 0,0 0 0,0 0-1,0 0 1,0 0 0,1 0 0,-1 0 0,0 0 0,1 1 0,-1-1 0,1 0 0,0 1 0,-1-1 0,1 1 0,-1 1 0,-17 31-6074,18-22-990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53.14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13 35 11851,'-7'-6'4314,"4"-8"-2397,9 2 567,3 9 2836,-7 35-4172,-18 212-2934,14-231 1159,0 15-3308,2-6-2946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53.75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21 51 7687,'-8'1'9898,"3"7"-4265,3 21-3088,10 10-5173,2-21 3943,-9-17-1317,0 0 1,0 0 0,0 1-1,0-1 1,0 0 0,0 0-1,0-1 1,0 1 0,1 0-1,-1 0 1,0 0 0,1-1-1,-1 1 1,1 0 0,-1-1-1,1 1 1,-1-1 0,1 1-1,-1-1 1,1 0-1,0 0 1,-1 1 0,1-1-1,0 0 1,1 0 0,-1-1-4,0 0 1,-1 0-1,1 0 1,0 0-1,-1 0 1,1 0-1,0 0 0,-1 0 1,0 0-1,1 0 1,-1-1-1,0 1 1,0 0-1,0-1 1,0 1-1,2-4 1,1-4-15,0 0 0,-1 0 1,0 0-1,-1 0 0,2-17 1,-4-32 770,0 57-684,-1 1-1,1-1 0,-1 0 1,0 0-1,1 1 0,-1-1 1,0 1-1,0-1 0,1 0 1,-1 1-1,0-1 0,0 1 1,0 0-1,0-1 0,0 1 1,0 0-1,0-1 0,0 1 0,0 0 1,0 0-1,0-1 0,0 1 1,0 0-1,0 0 0,-1 0 1,1 0-1,0 0 0,0 1 1,0-1-1,-2 0 0,-35 6-1203,6 12-3979,25-9-1574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54.93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0 1 12716,'15'7'10770,"17"22"-9665,-7-6-937,12 6-71,83 50-1,-119-79-6,-1 1 0,0-1 0,0 0 0,0 1 0,1-1 0,-1 1 0,0-1 0,0 0 0,0 1 0,0-1 0,0 1 0,0-1 0,0 0 0,0 1 0,0-1 0,0 1 0,0-1 0,0 0 0,0 1 0,-1-1 0,1 1 0,0-1 0,0 0 0,0 1 0,-1-1 0,1 0 0,0 1 0,-1-1 0,1 0 0,0 1 0,-1-1 0,1 0 0,0 0 0,-1 1 0,1-1 0,-1 0 0,1 0 0,-1 0 0,0 1 0,-26 17 109,9-7 0,-12 14-205,-27 32 0,8 1-3121,49-58 3026,-9 14-3146,7-5-4301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55.51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67 0 11531,'-1'3'10095,"1"3"-5493,0 20-5639,0-18 2271,-4 41-965,-2 0 1,-18 64-1,-6 51-6869,29-141-68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35:26.27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 68 5381,'0'0'5547,"6"-39"1473,9 23-2887,-4 4-842,-11 12-3235,1 0 0,-1 1 0,1-1 0,-1 0 0,0 1 0,1-1 0,-1 0 0,0 1 0,1-1 0,-1 1 0,0-1-1,0 0 1,1 1 0,-1-1 0,0 1 0,0-1 0,0 1 0,1-1 0,-1 1 0,0-1 0,0 1 0,0-1 0,0 1 0,0-1-1,0 1 1,0-1 0,0 1 0,0-1 0,-1 1 0,1-1 0,0 1 0,0-1 0,-1 2 0,-1 48 414,-15 85 1,3-42-1216,8 2-4282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56.41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46 1 7623,'-1'24'11339,"-3"4"-4671,-4 16-3188,-1 2-5197,-12 65-5908,19-90 3537,2-8-1999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56.841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6 33 15727,'0'2'5936,"-2"14"-5925,1-1 29,-1-5 417,2 0 0,0 1 0,2 15 0,-1-25-445,-1 0 0,1 0 1,0 0-1,0 0 0,-1-1 0,1 1 0,0 0 0,0-1 0,0 1 0,0 0 0,0-1 0,0 1 1,0-1-1,0 1 0,1-1 0,-1 0 0,0 1 0,0-1 0,0 0 0,1 0 0,-1 1 0,0-1 1,0 0-1,0 0 0,1 0 0,-1 0 0,0 0 0,0-1 0,1 1 0,1-1 0,1 1-23,1 0 1,-1-1-1,0 0 0,0 0 0,0 0 0,0 0 1,0 0-1,4-3 0,-2 1-2,0-2 0,-1 1 0,0 0 0,0-1 0,0 0 0,0 0 0,-1 0 0,0 0 1,0-1-1,-1 1 0,0-1 0,0 0 0,-1 1 0,0-1 0,0 0 0,0 0 0,-1-1 0,0-11 0,-1 17 76,-1 1 0,1-1 0,-1 0-1,1 1 1,-1-1 0,1 0 0,-1 1 0,0-1-1,1 0 1,-1 1 0,0-1 0,1 1 0,-1-1-1,0 1 1,0-1 0,0 1 0,0 0-1,0-1 1,0 1 0,0 0 0,1 0 0,-1-1-1,0 1 1,0 0 0,0 0 0,0 0 0,0 0-1,0 0 1,0 0 0,-2 0 0,-40 1-111,31-1-836,12 0 792,-16 1-6287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57.33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0 1 17553,'3'0'443,"-1"1"0,1-1 1,-1 1-1,0 0 1,1 0-1,-1 0 1,0 0-1,0 0 0,1 0 1,-1 1-1,0-1 1,-1 0-1,1 1 0,0-1 1,0 1-1,1 2 1,34 40-478,-16-19 591,11 9-461,1-1 0,49 36 0,-82-62 3102,-11 3-3244,9-8 230,-25 19-506,2 1 1,-22 26-1,30-29-3525,-19 30 0,23-25-3183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58.80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37 9 7271,'-33'-1'11897,"29"0"-9325,22-1-1426,84-3 1019,-34 9-5569,-68-4 3382,8 2-3624,-2 0-1761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59.15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30 23 4612,'-19'-15'11650,"16"8"-7468,15 8-886,-11 2-3138,-1 0 0,1-1 0,-1 1 0,1 0 0,-1-1 0,0 1 0,0 0 0,-1 3 0,0 1 27,1 40 18,-10 60-1,8-94-491,-7 56-1830,9-63 819,0 0 0,1 1 1,0-1-1,0 0 0,4 8 0,17 15-9953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8:00.27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310 11 11819,'-9'-11'13245,"7"21"-13224,-1-1 1,0 1 0,0-1-1,-1 0 1,0 0 0,-1 0-1,-11 15 1,-1 2-19,-12 22 38,-2-1 0,-58 63 0,88-109-61,0 0 1,1 0 0,-1 0 0,0 0-1,0 0 1,0 0 0,0 0-1,0 0 1,0-1 0,-1 1 0,1 0-1,0 0 1,0-1 0,-1 1-1,1-1 1,0 1 0,-1-1 0,1 0-1,-1 1 1,1-1 0,-1 0-1,1 0 1,-1 0 0,1 0 0,-1 0-1,-1 0 1,0-1-16,1 1 0,0-1 0,0 0 0,0 0 0,0-1 0,0 1 0,0 0 0,0 0 0,0-1 0,0 1 1,1-1-1,-1 1 0,1-1 0,-2-2 0,-2-3-132,1 0 0,0 1 0,0-1 0,1 0 0,0-1 0,1 1 0,-3-14 0,5 14 146,0-1 0,1 1-1,-1-1 1,2 1 0,-1-1 0,1 1 0,1 0 0,0 0 0,0 0 0,1 0-1,0 0 1,0 0 0,1 1 0,0 0 0,0 0 0,1 0 0,0 0 0,0 0-1,1 1 1,0 0 0,0 0 0,14-7 0,-19 11 132,-1 0 0,1 1 0,0-1 0,0 0 0,0 0 0,0 1 0,0-1 0,0 1 0,0-1 0,0 1 0,1-1 0,-1 1 0,0 0 0,3 0 0,-4 0-43,0 1 0,0-1 1,1 0-1,-1 1 0,0-1 0,0 1 0,0-1 1,0 0-1,0 1 0,-1 0 0,1-1 0,0 1 1,0 0-1,0-1 0,0 1 0,-1 0 1,1-1-1,-1 1 0,2 2 0,1 3 121,-1 0 1,0 1-1,0-1 0,0 1 0,-1 0 0,0 7 0,1 1-261,-1-10-82,1 13 359,1 0-1,1-1 1,11 27 0,-13-39-455,1 0 0,0 0-1,0 0 1,0-1 0,1 1 0,0-1 0,4 5 0,-5-7-338,0 0 0,0 0 0,0 0 0,1 0 0,-1 0 0,0 0 1,1-1-1,0 1 0,-1-1 0,1 0 0,0 0 0,7 1 0,18 1-5519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8:03.142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15 11 9865,'0'0'266,"-1"0"0,1 0-1,-1 0 1,1 0 0,0 0-1,-1 0 1,1 0-1,-1 0 1,1 0 0,0 0-1,-1 0 1,1 0 0,-1 0-1,1 0 1,0 0 0,-1 0-1,1 0 1,-1 0-1,1-1 1,0 1 0,-1 0-1,1 0 1,0 0 0,-1-1-1,1 1 1,0 0 0,-1 0-1,1-1 1,0 1-1,0 0 1,-1 0 0,1-1-1,0 1 1,0 0 0,0-1-1,0 1 1,-1 0 0,1 0-1,0-1 1,0 1 0,0 0-1,0-1 1,0 1-1,0 0 1,0-1 0,0 1-1,0 0 1,0-1 0,4 0 3287,0 11-2303,-9 101-992,0-26-6986,6-75 1678,3-1-2403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8:53.881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256 43 14414,'-7'-9'6043,"6"9"-6003,0-1-1,1 1 0,-1 0 1,0-1-1,1 1 0,-1 0 1,0-1-1,1 1 1,-1-1-1,1 0 0,-1 1 1,1-1-1,-1 1 0,1-1 1,-1 0-1,1 1 1,0-1-1,-1 0 0,1 1 1,0-1-1,-1 0 0,1 1 1,0-1-1,0 0 1,0 0-1,0 1 0,0-1 1,0 0-1,0 0 0,0 0 1,0 1-1,0-1 1,0 0-1,0 0 0,1 1 1,-1-1-1,0 0 0,0 1 1,1-1-1,-1 0 0,1 1 1,-1-1-1,0 0 1,1 1-1,-1-1 0,1 1 1,0-1-1,-1 1 0,1-1 1,-1 1-1,1-1 1,0 0-1,0 1 44,-1 0 0,0 0 0,0 0 0,0 0 0,1 0-1,-1 0 1,0 0 0,0 0 0,0 0 0,1 0 0,-1 0 0,0 0 0,0 0 0,0 0 0,1 0 0,-1 0 0,0 0-1,0 0 1,0 0 0,1 0 0,-1 1 0,0-1 0,0 0 0,0 0 0,0 0 0,1 0 0,-1 0 0,0 0 0,0 1 0,0-1-1,0 0 1,0 0 0,1 0 0,-1 0 0,0 1 0,0-1 0,0 0 0,0 0 0,0 0 0,0 1 0,0-1 0,0 0-1,0 0 1,0 0 0,0 1 0,0-1 0,0 0 0,0 0 0,0 0 0,0 1 0,0-1 0,0 0 0,0 0 0,0 0-1,0 1 1,0-1 0,0 0 0,0 0 0,-1 0 0,1 0 0,0 1 0,0-1 0,0 0 0,0 0 0,0 0 0,-1 1-1,-6 30 842,-15 35-1381,-4-15 544,-1-1 0,-63 83 0,90-132-109,-1 1-1,0-1 0,0 1 0,0-1 0,0 1 1,0-1-1,-1 1 0,1-1 0,0 0 1,-1 0-1,1 0 0,0 0 0,-1 0 1,0 0-1,1 0 0,-1 0 0,1-1 0,-1 1 1,0 0-1,0-1 0,1 0 0,-1 1 1,0-1-1,0 0 0,1 0 0,-1 0 1,0 0-1,0 0 0,0 0 0,1-1 0,-1 1 1,-2-1-1,2-1-13,0 1 0,0-1 0,0 0 0,0 0 0,1 0 0,-1 0 0,1 0 0,-1 0 0,1-1 0,0 1 0,-1 0 0,1-1 0,0 1 0,1-1 0,-1 0 0,0 1 0,1-1 0,-1 1 0,1-1 0,0 0 0,0-2 0,-1-7 2,0 1 0,1-1-1,0 1 1,1-1 0,0 1-1,0 0 1,2-1 0,-1 1-1,1 0 1,1 0-1,0 1 1,1-1 0,0 1-1,0 0 1,14-19 0,-19 29 42,1-1 1,-1 1-1,0 0 1,0-1-1,1 1 1,-1 0-1,0-1 0,1 1 1,-1 0-1,0 0 1,1 0-1,-1-1 1,1 1-1,-1 0 1,0 0-1,1 0 1,-1 0-1,1 0 1,-1-1-1,1 1 1,-1 0-1,1 0 1,-1 0-1,0 0 1,1 0-1,-1 1 1,1-1-1,-1 0 1,1 0-1,-1 0 1,0 0-1,1 0 0,-1 0 1,1 1-1,-1-1 1,0 0-1,1 0 1,-1 1-1,0-1 1,1 0-1,-1 1 1,0-1-1,1 0 1,-1 1-1,0-1 1,0 0-1,0 1 1,1-1-1,-1 1 1,0-1-1,0 0 1,0 1-1,0-1 1,0 1-1,1 0 1,7 29 645,-6-25-598,11 71 46,5 22-397,-15-89-328,1 1-1,-1-1 1,1 0-1,7 11 1,-10-18-61,1 0 0,-1 1 0,1-2 0,0 1 0,-1 0-1,1 0 1,0 0 0,0-1 0,0 1 0,0-1 0,0 0 0,0 0 0,4 2 0,17 5-8199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8:54.39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29 81 4004,'-26'3'15440,"24"17"-10681,2 0-5382,0-17 684,0 1 1,0 0-1,0 0 0,0-1 1,1 1-1,-1 0 1,1-1-1,0 1 1,3 6-1,-3-9-66,0 0 1,0 0-1,0 0 0,0 0 0,1 0 1,-1 0-1,1 0 0,-1 0 0,0-1 1,1 1-1,-1-1 0,1 1 0,-1-1 1,1 0-1,0 1 0,-1-1 0,1 0 1,-1 0-1,1 0 0,0 0 0,-1 0 1,1 0-1,-1-1 0,1 1 0,2-1 1,-2 0-3,1-1 0,-1 1 0,1 0 0,-1-1 0,1 1 0,-1-1 0,0 0 0,0 0 0,0 0 0,0 0 0,0 0 0,0 0-1,-1-1 1,1 1 0,-1 0 0,1-1 0,-1 1 0,0-1 0,0 0 0,0 1 0,0-1 0,0-4 0,3-7 29,-2 1 0,1-1-1,0-17 1,-3-21 1024,-35 52 866,31 1-1965,-1 0 1,1 0 0,-1 0-1,1 1 1,-1 0 0,1 0-1,-7 4 1,-10 13-5161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8:55.961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45 39 5862,'-5'-6'4717,"3"4"-4124,1 1 0,0 0 1,-1-1-1,1 1 0,0-1 0,0 1 1,0-1-1,0 1 0,1-1 0,-1 0 1,0 0-1,1 1 0,-1-1 0,1 0 1,-1 0-1,1 0 0,0-2 1933,5 15 2076,-5 23-5036,0-25 825,-15 215 434,5-110-1719,6-1-4904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10:45.516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216 100 6887,'-6'11'6298,"-11"-8"-5186,14-4-526,-2 1 1582,5-26 3498,0-35-4974,0 59-684,-1 1 1,0 0-1,0-1 0,1 1 1,-1 0-1,0 0 1,0 0-1,0 0 0,0 0 1,0 0-1,0 0 0,-1 0 1,1 0-1,0 0 1,0 1-1,-1-1 0,1 0 1,0 1-1,-1-1 1,1 1-1,-1 0 0,1-1 1,-1 1-1,1 0 0,-3 0 1,-42-5 312,44 6-320,0-1 0,0 1 0,-1 0 0,1 0 0,0 0 0,0 0-1,0 0 1,0 1 0,0-1 0,0 1 0,0-1 0,0 1 0,1-1 0,-1 1 0,1 0 0,-1 0 0,1 0 0,0 0 0,-1 0-1,0 3 1,-24 52-14,22-49 18,-4 12-17,1 1 1,1 0 0,1 0 0,1 1-1,0-1 1,2 1 0,1 0 0,2 38-1,-1-58 1,1-1-1,0 1 0,-1-1 1,1 1-1,0-1 1,0 1-1,0-1 0,0 1 1,1-1-1,-1 0 0,0 1 1,1-1-1,-1 0 1,0 0-1,1 0 0,-1 0 1,1 0-1,0-1 1,-1 1-1,1 0 0,0-1 1,-1 1-1,1-1 1,0 0-1,0 1 0,-1-1 1,1 0-1,3 0 0,1 0-30,-1 1-1,0-1 0,0 0 1,1-1-1,-1 1 1,0-1-1,0 0 0,0 0 1,6-3-1,-5 0-19,0 1 0,0-2 0,-1 1 0,1-1 0,-1 1 1,-1-1-1,1-1 0,-1 1 0,6-8 0,34-64-899,-16 26 347,-17 33 493,-1-1 0,16-38 0,-60 165 2181,29-91-2107,1-1 0,1 1 0,1 0 0,-1 26 0,8-1-4127,-4-41 3895,-1-1 1,1 1 0,0 0-1,0-1 1,-1 1 0,1 0-1,0-1 1,0 1-1,0-1 1,0 1 0,0-1-1,0 0 1,0 1 0,0-1-1,-1 0 1,1 0-1,0 0 1,0 0 0,0 1-1,0-1 1,0-1 0,0 1-1,0 0 1,0 0-1,0 0 1,2-1 0,3 1-1591,32 0-6518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35:27.28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44 27 512,'-3'-8'9326,"-3"-11"6679,-13 253-15176,4-83-564,15-123-243,0-27 31,0-41-1339,11-17-6156,-1 32 1554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8:56.661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49 96 7687,'-24'-12'12922,"22"30"-8921,2-8-4019,0 0-54,0 0-1,0 0 0,1 0 1,0 0-1,3 10 1,-3-18 64,-1-1 0,0 1 0,1-1 0,-1 0 0,1 1 0,0-1 0,-1 0 0,1 1 1,0-1-1,0 0 0,0 0 0,0 0 0,0 1 0,0-1 0,0 0 0,0-1 0,1 1 1,-1 0-1,0 0 0,0 0 0,1-1 0,-1 1 0,1-1 0,-1 1 0,0-1 0,1 1 0,-1-1 1,1 0-1,-1 0 0,1 0 0,-1 0 0,1 0 0,-1 0 0,1 0 0,-1 0 0,1 0 1,-1-1-1,1 1 0,-1-1 0,0 1 0,1-1 0,-1 0 0,2 0 0,1-2 12,-1 1 0,0 0 0,0-1 0,0 1 0,0-1 0,0 0 0,0 0 0,-1 0 0,1-1 0,-1 1 0,0-1 0,0 1 0,0-1 0,-1 0 0,1 1 0,-1-1 0,0 0 0,1-6 0,2-4 45,-2-1 0,0 0 0,0-24 0,-2 37 13,0 0 0,0 0-1,0-1 1,0 1-1,-1 0 1,1 0-1,-1 0 1,1 0-1,-1 0 1,0 0-1,0 0 1,0 0 0,0 0-1,0 0 1,0 0-1,0 0 1,-1 0-1,1 1 1,-1-1-1,1 1 1,-3-2-1,1 1 3,0 1 0,0-1 0,0 1 0,0 0 0,0 0-1,0 0 1,0 1 0,0-1 0,0 1 0,-1 0 0,1 0-1,0 0 1,0 0 0,-5 1 0,5 0-169,0 0-1,-1 0 1,1 1 0,0 0-1,1-1 1,-1 1 0,0 0-1,0 0 1,1 0 0,-1 1-1,1-1 1,0 1 0,-1-1-1,1 1 1,0 0 0,-1 3-1,-15 30-5566,17-16-542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8:57.12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55 36 7911,'-13'-16'6628,"6"-4"1388,7 25-4760,-3 55-2970,-12 70 0,5-49-1605,4 0-4137,5-59-956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8:57.71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66 79 10442,'-26'4'7820,"13"9"-4247,12-8-3445,-1-1 0,1 1 1,0 0-1,1 0 0,-1-1 0,1 1 0,1 9 0,-1-6-70,0 1-35,-1-6-20,1-1 0,0 1 0,0-1-1,0 1 1,0-1 0,0 1 0,1 0-1,-1-1 1,1 1 0,0-1 0,1 5-1,0-6-14,0 0-1,-1 0 1,1 0-1,0 0 0,-1 0 1,1-1-1,0 1 0,0 0 1,0-1-1,0 0 0,0 1 1,0-1-1,0 0 0,0 0 1,0 0-1,-1 0 0,5-1 1,-4 1-3,0 0 1,0 0-1,0 0 1,0-1-1,0 1 1,0-1-1,0 1 1,0-1-1,0 0 0,0 0 1,0 0-1,0 0 1,0 0-1,-1 0 1,1-1-1,0 1 1,-1-1-1,1 1 1,-1-1-1,0 1 0,3-4 1,-2 0 12,1 0-1,-1 1 1,0-1 0,-1 0-1,1 0 1,-1 0 0,0-1 0,0 1-1,0-5 1,0 3 52,-1 0 1,0 0-1,0 0 0,0 0 0,-1 0 1,0 1-1,0-1 0,-1 0 0,0 1 1,0-1-1,-1 1 0,1-1 0,-2 1 1,-4-8-1,7 12-40,0 1 0,0 0 0,-1-1 0,1 1-1,0 0 1,0 0 0,-1 0 0,1 0 0,-1 0 0,1 1 0,-1-1 0,1 0 0,-1 1 0,1-1 0,-1 1-1,0-1 1,1 1 0,-1 0 0,0-1 0,1 1 0,-1 0 0,0 0 0,1 1 0,-1-1 0,0 0 0,1 0 0,-1 1-1,0-1 1,1 1 0,-1-1 0,1 1 0,-1 0 0,1 0 0,-1 0 0,1 0 0,0 0 0,-1 0 0,1 0-1,-1 1 1,-2 2-519,0 0-1,1 0 1,0 1-1,0-1 1,0 1-1,1 0 1,-1-1-1,1 1 1,0 0-1,1 0 1,-2 6-1,1 19-4758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8:58.251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28 8 6887,'-21'-6'9758,"15"4"-5820,11 12-2831,9 7-890,0 0 1,1-1-1,1-1 1,0-1-1,1 0 1,20 12-1,11 10-111,-47-35 4,0 0 1,-1 0-1,1 1 1,0-1-1,0 0 0,-1 1 1,1-1-1,-1 1 1,1-1-1,-1 1 0,1-1 1,-1 1-1,0-1 0,0 1 1,0 0-1,0-1 1,0 1-1,0-1 0,0 1 1,-1-1-1,1 1 1,0-1-1,-1 1 0,1-1 1,-1 1-1,0-1 0,0 1 1,-1 1-1,-31 52 73,18-32-22,-3 8-255,-30 55-626,21-28-3954,20-32-2186,6-3-6214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8:58.95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11 52 1602,'3'-41'18269,"-2"31"-12029,0 29-4266,-9 174-1299,3-98-2313,3 1-5038,2-63-29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07.81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15 32 6502,'-2'-5'4579,"-3"-22"9815,3 40-14299,0-1 0,2 0 0,-1 1 0,3 23-1,0 11-179,-5-8-714,0 12-3012,6-19-5442,2-13-1531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08.331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48 101 11147,'-1'0'459,"0"0"-298,1 0 0,0-1-1,-1 1 1,1 0 0,0 0 0,-1 0-1,1 0 1,0-1 0,-1 1-1,1 0 1,-1 0 0,1 0 0,0 0-1,-1 0 1,1 0 0,0 0-1,-1 0 1,1 0 0,-1 0 0,1 1-1,0-1 1,-1 0 0,1 0 0,0 0-1,-1 0 1,1 0 0,0 1-1,-1-1 1,1 0 0,0 0 0,-1 1-1,1-1 1,0 0 0,0 0-1,-1 1 1,1-1 0,0 0 0,0 1-1,0-1 1,-1 0 0,1 1-1,0-1 1,0 1 0,0-1 0,0 0-1,0 1 1,0-1 0,0 0 0,0 1-1,0-1 1,0 1 0,0-1-1,0 0 1,0 1 0,0-1 0,0 0-1,0 1 1,0-1 0,1 1-1,-1 13-691,0-7 624,0-1 0,0 1-1,1-1 1,0 1 0,0-1 0,1 1-1,0-1 1,5 13 0,-6-17-82,0-1 1,0 1-1,0 0 1,1-1 0,-1 1-1,1-1 1,-1 1-1,1-1 1,0 0-1,-1 0 1,1 1 0,0-1-1,0 0 1,0-1-1,0 1 1,0 0-1,0-1 1,0 1 0,0-1-1,0 1 1,0-1-1,0 0 1,0 0-1,0 0 1,0 0 0,0 0-1,0 0 1,1-1-1,-1 1 1,0-1-1,0 0 1,0 1 0,2-2-1,-1 0-13,0 0 0,0 1 0,-1-1 0,1-1 0,0 1 0,-1 0 0,1-1 0,-1 1 0,0-1 0,0 0 0,0 0 0,0 0 0,0 0 0,0 0 0,-1 0 1,0 0-1,1 0 0,-1-1 0,-1 1 0,2-5 0,1-8-58,0 1 1,1-32 0,-3 42 163,-1 0-1,0 0 0,0 0 1,0 0-1,-1 0 1,1 0-1,-1 0 0,0 0 1,-4-8-1,4 11-6,-1 1-1,1-1 1,-1 1-1,0-1 1,1 1 0,-1 0-1,0-1 1,0 1 0,0 0-1,0 0 1,0 0-1,0 1 1,-1-1 0,1 1-1,0-1 1,0 1-1,0-1 1,-1 1 0,1 0-1,0 0 1,0 0 0,-1 1-1,-3 0 1,1 0-115,1 0-1,-1 1 1,0 0 0,1 0 0,-1 0 0,1 1-1,0-1 1,0 1 0,0 0 0,0 0 0,0 1-1,1-1 1,-4 5 0,1-2-776,0 1 0,0 0 0,1 0 0,0 0-1,0 1 1,-5 11 0,9-9-4971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08.90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9 6 12556,'0'0'203,"0"0"0,-1 0 0,1 0 0,0 0 1,0 0-1,-1 0 0,1 0 0,0 0 0,-1 0 0,1 0 0,-4-2 3860,3 1-3860,1 1 0,0 0 1,0 0-1,0-1 0,0 1 0,0 0 0,0-1 0,0 1-175,0 0 0,1 0 0,-1 0 0,1 0 0,-1 0-1,1-1 1,-1 1 0,0 1 0,1-1 0,-1 0 0,1 0 0,-1 0-1,1 0 1,-1 0 0,0 0 0,1 0 0,-1 1 0,1-1-1,-1 0 1,0 0 0,1 1 0,-1-1 0,0 0 0,1 0 0,-1 1-1,0-1 1,1 0 0,-1 1 0,0-1 0,0 0 0,1 2 0,54 47 1088,-37-34-1000,0 1 0,-1 1 1,-1 0-1,20 27 0,-36-43-48,1 0-1,-1 0 1,0 0-1,0 0 1,1 0-1,-1 0 1,0 1-1,0-1 1,0 0-1,0 0 1,0 0-1,-1 0 1,1 0-1,0 0 1,0 1-1,-1-1 1,1 0-1,-1 0 1,1 0-1,-1 0 1,1 0-1,-1 0 1,0 1-1,-23 30 107,6-9-30,2 8-172,1 0 0,-18 54 1,18-20-5431,14-44-2219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09.42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29 11 13068,'-18'1'5075,"8"-1"-761,21-2-3448,16 0-486,-4-2-511,1 2 0,-1 1 0,1 0 0,-1 2 1,24 4-1,-33 0-2846,-5 0-4921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09.78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22 1 4292,'-10'4'17463,"5"23"-12497,2 47-8049,2-54 4850,-1 93-1877,5-38-4755,1-45-1568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35:28.791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108 1 2979,'-14'21'22559,"12"-10"-20065,1 11-2317,-2 1 1,-1 0-1,0-1 0,-14 37 1,-1 7 125,15-49-484,-27 124-535,23-45-8188,8-64 565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11.262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213 44 5445,'-2'-11'9223,"-3"-10"-6133,5 20-2923,0 1 0,0 0 0,-1-1 0,1 1 0,0 0 0,0-1 0,0 1 0,0 0 0,0-1 0,0 1 1,0 0-1,0-1 0,0 1 0,0-1 0,0 1 0,0 0 0,1-1 0,-1 1 0,0 0 0,0-1 0,0 1 0,0 0 0,0 0 0,1-1 0,-1 1 0,0 0 0,0-1 0,1 1 0,-1 0 0,0 0 0,0-1 0,1 1 0,-1 0 0,0 0 0,1 0 0,-1 0 0,2-1 1375,-3 27-955,-6 7-568,-1-1-1,-2 0 0,-1 0 1,-1-1-1,-2 0 0,-28 47 0,39-74-30,0 1-1,-1-1 1,1 0-1,-1 0 1,0 0-1,0 0 1,0-1-1,-7 5 1,9-7-90,0 0 1,0 1 0,0-1-1,-1 0 1,1-1-1,0 1 1,0 0 0,-1-1-1,1 1 1,-1-1-1,1 0 1,0 1 0,-1-1-1,1-1 1,-1 1-1,1 0 1,0 0 0,-1-1-1,1 1 1,0-1-1,-1 0 1,-1-1-1,2 0 54,1-1 0,-1 0-1,1 1 1,0-1-1,0 0 1,0 0-1,0 0 1,1 0-1,-1 0 1,1 0-1,0 0 1,-1 0-1,1 0 1,1 0-1,-1 0 1,0 0-1,1-3 1,0-5-88,-1-5 101,1 1 1,0-1 0,1 1 0,1 0 0,0-1 0,1 1 0,1 1 0,0-1 0,1 1 0,1-1 0,0 2 0,18-26-1,-25 39 74,0 0-1,1-1 1,-1 1-1,1 0 0,-1 0 1,1-1-1,-1 1 1,0 0-1,1 0 0,-1 0 1,1 0-1,-1-1 1,1 1-1,-1 0 0,1 0 1,-1 0-1,1 0 0,-1 0 1,1 0-1,-1 0 1,1 0-1,-1 1 0,1-1 1,-1 0-1,1 0 1,-1 0-1,1 0 0,-1 1 1,1-1-1,-1 0 1,0 0-1,1 1 0,-1-1 1,0 0-1,1 1 1,-1-1-1,1 1 0,-1-1 1,0 0-1,0 1 0,1-1 1,-1 1-1,0-1 1,1 1-1,11 21-15,-12-21 41,107 239-1185,-107-240 1070,12 19-3023,1-10-2780,7-1-3803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11.63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8 8 11787,'-8'-8'16290,"9"23"-17083,-1 71 121,0-28-6487,0-29-1340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15.740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0 9 160,'1'-3'3158,"0"-2"-5275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16.39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0 88 1730,'32'-45'1558,"-26"29"-619,-6-10 20046,2 43-18806,5 40-1859,-2 1 0,-5 112 0,-2-68-292,2-103-103,0 1 1,0 0 0,0-1-1,0 1 1,0 0-1,0-1 1,0 1-1,0 0 1,1-1 0,-1 1-1,0 0 1,0-1-1,0 1 1,0 0-1,0-1 1,0 1 0,1 0-1,-1 0 1,0-1-1,0 1 1,1 0-1,-1 0 1,0-1-1,0 1 1,1 0 0,-1 0-1,0 0 1,0-1-1,1 1 1,-1 0-1,0 0 1,1 0 0,-1 0-1,0 0 1,1 0-1,-1 0 1,0 0-1,1 0 1,-1 0 0,0 0-1,1 0 1,-1 0-1,0 0 1,1 0-1,-1 0 1,0 0 0,1 0-1,-1 0 1,0 0-1,1 0 1,-1 1-1,0-1 1,0 0 0,1 0-1,-1 0 1,0 1-1,0-1 1,1 0-1,-1 0 1,0 1 0,0-1-1,1 0 1,-1 0-1,0 1 1,0-1-1,0 0 1,0 1 0,0-1-1,1 1 1,-1-14-3450,2 2-2796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17.75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25 65 3491,'-8'-17'7870,"3"-25"2168,5 37-8413,-1 110 2310,-7 52-6321,6-119-885,1-13-1701,1-4-2966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18.22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16 47 9001,'0'0'320,"-1"0"0,1 0 1,-1 0-1,1 1 1,-1-1-1,1 0 1,-1 0-1,1 0 0,-1 1 1,1-1-1,-1 0 1,1 1-1,0-1 1,-1 0-1,1 1 0,0-1 1,-1 1-1,1-1 1,0 0-1,-1 1 1,1-1-1,0 1 0,0-1 1,-1 1-1,1-1 1,0 2-1,-5 22 3048,6 35-3101,0-41 979,-2-17-1231,1 1 0,0-1 0,0 0 0,0 0 0,1 0 0,-1 0 0,0 1 0,0-1 0,1 0 0,-1 0 0,1 0 0,-1 0 0,1 0 0,-1 0 0,1 0 0,0 0 0,-1 0 0,1 0 0,0 0 0,0 0 0,0-1 0,-1 1 0,1 0 0,0 0 0,0-1 0,0 1 0,0-1-1,0 1 1,1-1 0,-1 1 0,0-1 0,0 0 0,0 1 0,0-1 0,0 0 0,1 0 0,-1 0 0,0 0 0,0 0 0,0 0 0,0 0 0,1 0 0,-1-1 0,0 1 0,0 0 0,0-1 0,0 1 0,0-1 0,0 1 0,1-1 0,3-1-21,0 0 1,0 0 0,0-1-1,0 1 1,0-1 0,-1 0-1,0 0 1,1-1 0,-1 1-1,4-5 1,-4 2 1,1-1 0,-1 1 0,-1-1 0,1 0 0,-1 0 0,0 0 1,-1 0-1,0 0 0,0 0 0,0-1 0,-1 1 0,0-1 0,-1 1 0,0-12 0,-1 17 39,0 0 0,0 0 0,0 0 0,0 1 0,0-1 0,0 0 0,-1 1 0,1-1 0,0 1 0,-1 0 0,0-1 0,1 1 0,-1 0 0,0 0 0,1 0 0,-1 0 0,0 0 0,0 0 0,0 1 0,0-1 0,0 0 0,0 1 0,0 0 0,0-1 0,0 1 0,-3 0 0,2 0-39,0-1-1,0 1 1,0 0 0,0-1 0,0 1 0,0 1 0,0-1 0,-1 0 0,1 1-1,0 0 1,0-1 0,0 1 0,0 0 0,1 1 0,-1-1 0,0 0 0,-3 3-1,-16 35-2705,14-10-3196,7-4-2769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18.631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46 1 11883,'-10'8'11429,"4"13"-7540,0 32-5799,4-30 2969,-2 2-1443,-10 79 917,11-33-7056,3-58-321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19.23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28 0 10730,'-14'4'13092,"24"16"-11941,1-6-1107,0 1 1,2-1-1,17 16 1,-21-23-25,0 1 1,-1 0 0,0 1 0,0-1 0,-1 1-1,0 1 1,-1-1 0,0 1 0,0 1-1,-1-1 1,7 20 0,-14-27 46,1 0 0,-1-1 0,1 1 0,-1-1 0,0 1 0,0-1 0,0 0 0,0 0 0,0 0-1,-1 0 1,1 0 0,-1 0 0,-4 2 0,-10 10 235,-1 5-552,1 1 0,-21 33 0,-3 12-4910,25-30-1444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27.15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18 15 3844,'3'-14'25305,"-1"28"-26385,-3 58 1019,-18 131-1,17-182-1565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27.702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9 8 11755,'1'-7'14188,"1"32"-11772,0 42-3592,-8 5 638,0-14-2826,5-20-4211,1-27-1148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35:29.56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71 44 2530,'0'-7'10213,"0"-29"6523,-2 59-16410,-1 1 0,-1-1 1,-1 0-1,-10 29 0,-8 41-185,16-15-112,6-54-78,-7 46-1,5-63 1819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28.43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25 47 7944,'-15'-10'5926,"10"-6"-4006,4 6 1156,-3-1 4456,16 32-7243,1-2-1,1 0 1,25 27 0,11 16-205,-30-32-72,-12-17-9,1 0 0,0-1 0,1 1 0,0-2 1,1 0-1,0 0 0,16 12 0,-25-22 793,-6 0-756,1 1 0,-1-1 0,0 1 1,0 0-1,1 0 0,-1 1 1,1-1-1,0 1 0,0 0 0,0-1 1,0 1-1,0 1 0,-2 3 1,-5 3 9,-42 50-1946,41-46 708,2 0-1,-1 0 0,2 1 1,0 0-1,-6 18 0,9-8-6952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50.48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5 68 12396,'-1'-24'8553,"0"41"-4150,1 149-4200,0-165-205,0 0 0,0 0-1,1 0 1,-1 0 0,0 0 0,1-1 0,-1 1 0,0 0 0,1 0-1,-1 0 1,1 0 0,0-1 0,-1 1 0,1 0 0,-1 0 0,1-1-1,0 1 1,0-1 0,-1 1 0,1 0 0,0-1 0,0 1 0,0-1-1,0 0 1,0 1 0,-1-1 0,1 0 0,0 1 0,0-1 0,0 0-1,0 0 1,0 0 0,0 0 0,0 0 0,0 0 0,0 0 0,0 0 0,0 0-1,0-1 1,1 1 0,1-1 15,1 1 0,-1-1 0,0 0-1,0 0 1,1 0 0,-1 0 0,0 0 0,0-1 0,0 1-1,5-4 1,2-6-12,0 0 0,-1-1-1,0 0 1,-1 0 0,0-1-1,-1 0 1,-1 0 0,0 0 0,0-1-1,-1 0 1,-1 0 0,-1-1-1,0 1 1,2-29 0,-6 42 26,0 1 0,0-1 1,0 0-1,0 1 0,0-1 0,0 1 1,0-1-1,0 1 0,0-1 0,0 1 1,0 0-1,-1 0 0,1 0 0,0-1 1,0 1-1,0 0 0,0 0 0,-1 0 1,1 1-1,-1-1 0,-28 2 122,22 1-173,0 0 1,0 0-1,0 0 1,1 1 0,0 1-1,-1-1 1,1 1-1,-8 7 1,9-6-946,0 0 0,0-1 0,0 2 0,-8 11 0,10-8-4140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50.956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61 48 9033,'-4'-13'3883,"-3"-11"846,5 13 3853,0 42-8475,-1-1 0,-2 0 0,-9 33 0,-2 14-1693,9 2-4425,9-51-715,10 0-3876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51.42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37 66 12011,'-12'-1'5738,"4"3"-2768,3 16-2888,5-15-53,-2 5 236,0 0 0,1 1-1,1-1 1,-1 0 0,2 11-1,-1-17-246,0-1-1,0 0 0,0 1 1,1-1-1,-1 1 0,1-1 0,-1 0 1,1 1-1,0-1 0,-1 0 0,1 1 1,0-1-1,0 0 0,0 0 1,0 0-1,0 0 0,0 0 0,0 0 1,0 0-1,0 0 0,1 0 1,-1-1-1,0 1 0,0 0 0,1-1 1,-1 1-1,0-1 0,1 1 1,-1-1-1,1 0 0,-1 1 0,1-1 1,-1 0-1,1 0 0,1 0 0,2-1-10,-1 1 0,1-1 0,-1 0 0,1 0-1,-1 0 1,0-1 0,1 1 0,-1-1 0,0 0 0,0 0-1,0-1 1,0 1 0,-1-1 0,1 0 0,-1 0-1,1 0 1,-1 0 0,0 0 0,0-1 0,-1 0-1,1 1 1,2-6 0,0 1 37,-1-1 1,0 0-1,-1 0 1,0 0-1,0 0 1,0 0-1,-2-1 1,1 1-1,-1-1 1,0-9-1,-2 18 3,1 0 0,-1 0-1,0 0 1,0 0 0,0 1-1,0-1 1,0 0 0,0 0-1,0 1 1,0-1 0,0 0-1,0 1 1,0-1-1,0 1 1,-1 0 0,1-1-1,0 1 1,0 0 0,0 0-1,-1 0 1,1 0 0,0 0-1,0 0 1,-1 0 0,1 0-1,-2 0 1,-37 3 33,33 0-215,0 0-1,0 0 0,0 0 1,0 1-1,1 0 0,0 0 1,-7 6-1,9-7-900,0 0 1,0 1 0,1-1-1,0 1 1,-1 0 0,-3 8-1,5-3-3902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52.18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8 2 6951,'-7'-2'9604,"8"9"-4070,17 23-2819,22 22-5095,-28-37 3781,91 79-1342,-51-49 26,-52-45-19,0 1-1,1-1 1,-1 1-1,0 0 1,1-1-1,-1 1 0,0 0 1,0 0-1,0-1 1,0 1-1,0 0 1,1-1-1,-1 1 1,0 0-1,-1 0 0,1-1 1,0 1-1,0 0 1,0-1-1,0 1 1,0 0-1,-1 0 1,1-1-1,0 1 0,-1-1 1,1 1-1,0 0 1,-1-1-1,1 1 1,-1-1-1,1 1 1,-1-1-1,1 1 0,-1-1 1,-1 1-1,-31 30 492,5-7-469,10-4-448,2 1 1,-17 27 0,16-15-2920,5 0-3666,10-1-6193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20:02.84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30 20 10954,'0'0'2531,"1"-20"11059,0 52-13354,-2 60 162,-15 99 0,13-170-549,-6 53-840,7-26-4071,4-33-2011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20:03.452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55 2 11819,'0'-1'14393,"0"7"-13208,-2 27-1461,-2 0-1,-1-1 1,-11 37 0,-3 15-3242,10-4-4314,9-51 2627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20:03.88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32 60 3780,'-12'-3'15123,"10"17"-13266,2-3-1440,-1 28 462,0-19-309,1 0 0,3 27 0,-3-45-561,0-1 0,1 1-1,-1-1 1,1 0 0,0 1-1,-1-1 1,1 0 0,0 1-1,0-1 1,0 0 0,0 0-1,0 0 1,0 1 0,0-1-1,0 0 1,0-1 0,1 1-1,-1 0 1,0 0 0,1 0-1,-1-1 1,0 1 0,1-1-1,-1 1 1,1-1 0,-1 1-1,1-1 1,-1 0 0,1 0-1,-1 0 1,1 0 0,-1 0-1,1 0 1,-1 0 0,3-1-1,0 1 0,-1-1 0,1 1 0,-1-1 1,1 0-1,-1 0 0,0-1 0,1 1 0,-1-1 0,0 1 0,0-1 0,0 0 0,0 0 0,0 0 0,3-4 0,2-4-2,-1-1-1,-1 0 1,0 0 0,-1 0-1,9-23 1,-12 27 29,0 0-1,0-1 1,-1 1-1,0 0 1,0-1-1,0 1 1,-1-1-1,0 1 1,-1-1-1,0 1 1,-2-10-1,2 15-3,1 1 0,-1-1-1,0 1 1,0-1-1,0 1 1,-1-1 0,1 1-1,0 0 1,0-1-1,-1 1 1,1 0 0,-1 0-1,1 0 1,-1 0-1,1 0 1,-1 1 0,0-1-1,1 0 1,-1 1-1,0-1 1,0 1 0,1 0-1,-1-1 1,0 1-1,0 0 1,0 0 0,1 0-1,-1 0 1,0 1-1,0-1 1,0 0 0,1 1-1,-3 0 1,-2 0-155,0 1 0,0-1 0,0 1 0,0 1 0,1-1 0,-1 1 0,1 0 0,-8 5 1,5-1-521,-22 21-2574,17-6-3816,12-5-1422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20:04.47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71 1 12524,'0'0'223,"-1"0"-1,1 0 1,0 0 0,-1 0-1,1 0 1,0 0 0,-1 0-1,1 0 1,0 0 0,-1 0-1,1 0 1,0 0 0,-1 0-1,1 0 1,0 1 0,-1-1-1,1 0 1,0 0 0,-1 0-1,1 1 1,0-1 222,-1 0-222,1 1 0,0-1-1,0 0 1,0 0 0,-1 1-1,1-1 1,0 0 0,0 1-1,0-1 1,0 0 0,0 1-1,0-1 1,-1 0 0,1 1-1,0-1 1,0 0 0,0 1-1,7 20 1677,21 21-2261,-27-40 762,135 174 1090,-136-175-1323,1-1 1,-1 1 0,0 0-1,1 0 1,-1 0 0,0 0-1,1 0 1,-1 0 0,0 0-1,0 0 1,0 0 0,0 0-1,0 0 1,0-1 0,0 1-1,0 0 1,-1 0 0,1 0-1,0 0 1,0 0-1,-1 0 1,1 0 0,-1 0-1,1 0 1,-1-1 0,1 1-1,-1 0 1,1 0 0,-2 0-1,-25 24-695,11-12 794,-7 11-393,1 2 0,2 0 0,-23 39 1,-15 37-3734,41-63-987,14-6-3422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20:05.30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 0 6086,'0'8'19148,"0"35"-19009,-1 39-23,0-41-2777,1 0-6725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35:30.75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150 118 9673,'-1'0'682,"0"0"0,0 0 0,0 0 0,0 0 0,0 0 0,1 0 0,-1 1 0,0-1 0,0 0 0,0 1 1,-4 2 4091,3-1-4092,-6 17 3960,6 36-6824,1-20 3168,-2 4-591,4 70 0,-1-107-391,0-1-1,1 1 0,-1-1 1,0 1-1,1-1 1,-1 1-1,1-1 1,0 0-1,0 1 1,-1-1-1,1 0 0,0 1 1,0-1-1,0 0 1,0 0-1,0 0 1,0 0-1,1 0 1,-1 0-1,0 0 0,2 1 1,1 0 8,0 0-1,0-1 1,1 1 0,-1-1-1,0 0 1,0 0 0,9 0 0,-6 0-1,1-1 0,-1 0 1,1 0-1,-1-1 0,0 0 1,1-1-1,-1 1 0,0-1 1,10-4-1,-12 3-18,0-1 0,0 0 0,0 1 0,-1-2 0,1 1 0,-1 0 0,0-1 0,-1 0 0,1 0 0,-1 0 0,0 0 0,0 0 0,0-1 1,-1 1-1,0-1 0,0 0 0,0 0 0,-1 1 0,1-9 0,1-12-34,-1 0 1,-1-1-1,-3-29 0,1 36 39,0 9 131,0 0 1,0 0-1,-1 0 1,-1 0-1,0 0 0,0 0 1,-1 1-1,0-1 1,-1 1-1,0 0 1,-8-11-1,11 20-46,1 0-1,0 0 1,-1 0-1,1 0 1,-1 0-1,1 0 1,-1 1-1,1-1 1,-1 1 0,1-1-1,-1 1 1,0-1-1,1 1 1,-1 0-1,0 0 1,1 0-1,-1 0 1,0 0-1,1 0 1,-1 0-1,1 1 1,-1-1-1,-3 1 1,2 1-49,-1-1 1,0 0-1,0 1 1,0 0-1,1-1 0,-1 2 1,1-1-1,-5 4 0,-24 27 121,1 1-1,3 1 0,-36 56 0,12 0-3434,48-80-1023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20:06.75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37 1 15983,'-37'0'7874,"59"0"-7009,83 0 782,-69 0-5523,-1 0-6611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20:07.09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26 25 11755,'-6'-18'6328,"4"12"-2632,2 13 421,-9 125-4068,0 1-6936,13-97 625,13-1-3043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20:07.73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263 1 16111,'-10'23'8737,"-48"79"-8126,43-78-568,-13 20 18,-1-1-1,-38 43 0,66-85-110,0 0 0,0 0 0,0 1 0,0-1 0,0 0 1,0 0-1,0 0 0,0 0 0,0 0 0,-1-1 0,1 1 0,0 0 0,-1-1 0,1 1 0,0 0 0,-1-1 1,1 0-1,-1 1 0,1-1 0,-1 0 0,1 0 0,-1 0 0,-1 0 0,2 0 3,-1-1 1,1 0-1,0 0 0,0 0 0,0 0 1,0 0-1,0 0 0,0 0 0,0 0 1,1 0-1,-1 0 0,0-1 0,1 1 1,-1 0-1,0 0 0,1-1 0,0 1 1,-1-1-1,1-1 0,-3-11-285,1 0 0,1-1 0,0-20 0,1 30 227,0-8-138,0 1 1,1-1-1,0 0 0,1 1 1,0-1-1,5-15 0,-5 24 325,-1 1-1,1 0 0,-1 0 0,1 0 0,0 0 1,0 0-1,0 1 0,0-1 0,1 1 0,-1-1 1,1 1-1,-1 0 0,1 0 0,0 0 1,0 0-1,0 0 0,0 1 0,0-1 0,1 1 1,-1 0-1,0 0 0,1 0 0,-1 0 0,0 1 1,1-1-1,-1 1 0,1 0 0,3 0 1,-5 1-8,-1-1 0,1 1 0,0 0 0,0 0 0,-1 0 0,1-1 0,-1 1 0,1 1 0,-1-1 0,1 0 0,-1 0 0,1 1 0,-1-1 0,0 0 0,0 1 0,0-1 0,0 1 0,0 0 0,0-1 0,0 1 0,0 0 0,-1 0 0,2 3 0,14 53 203,-12-43-142,1 8-554,18 53 1158,-5-44-3129,-16-29 1696,0-1 0,0 0 0,0 0 0,0 0 0,0 0 0,1 0-1,-1-1 1,0 1 0,5 1 0,12 4-5392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20:08.08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12 26 14606,'-5'-4'3651,"5"1"-2305,0-1 63,0-3-865,0 4-255,3-1 3554,-3 8-3170,0 13-449,-5 8-224,4 3 32,-3-3-672,4 0-1154,0-10-2979,2-2-5829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20:08.864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56 20 10506,'-1'-20'12197,"-1"47"-7573,-1 14-4047,-13 51-115,-11 72-537,20-55-4337,10-70-2411,10-8-4403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20:09.73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53 8 10794,'-4'-7'19090,"3"21"-19073,0-1 0,-2 1-1,1-1 1,-2 1 0,-6 17-1,-10 39-1322,14-7-1628,5-20-3138,1-21-500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20:10.322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47 75 12620,'-8'9'10265,"4"13"-8374,6 23-2543,-1-45 641,-1 1-1,1 0 0,-1 0 1,1 0-1,0-1 0,-1 1 1,1 0-1,0-1 0,0 1 1,0-1-1,-1 1 0,1-1 1,0 1-1,0-1 0,0 0 1,0 1-1,0-1 0,0 0 1,0 0-1,-1 1 0,1-1 1,0 0-1,0 0 0,0 0 1,0 0-1,0 0 0,0-1 1,0 1-1,0 0 0,0 0 1,0 0-1,0-1 0,0 1 1,0-1-1,-1 1 0,1-1 1,0 1-1,0-1 0,0 0 1,32-23-201,-27 15 325,0-1 0,0 0 0,0 0 0,-2 0 1,1-1-1,-1 1 0,-1-1 0,0 0 0,0 0 0,1-16 486,-22 26 907,13 1-1531,0 0 1,0-1 0,-1 1-1,1 1 1,0-1-1,0 1 1,0 0 0,0 0-1,0 1 1,0-1 0,0 1-1,1 0 1,-1 0-1,1 1 1,-7 4 0,7-4-258,-27 21-2155,17-5-3322,12-5-1389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20:10.760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81 0 7719,'-10'9'15825,"1"11"-10462,-2 34-8038,7-31 4080,-11 33-1525,-10 50-857,18-35-4989,8-64 1156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20:11.27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25 0 9449,'-22'2'14874,"33"25"-12884,-5-15-2060,8 18 111,1-2-1,2 0 1,1-1-1,1-1 1,1 0-1,25 24 0,-35-42 233,-1 3 1202,-25 7-516,-13 9-2219,1 0 0,2 2 0,-36 51 1,44-53-3813,11-4-2935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20:12.81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20 22 9065,'3'-21'20160,"-4"38"-16876,0 7-4510,-12 295 169,12-304 497,-5 68-3193,8-29-6807,4-28-949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58:21.632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81 14 320,'-47'0'17138,"13"-5"-7420,34 5-9680,0 0-1,0-1 1,0 1 0,0 0-1,0-1 1,0 1 0,1 0-1,-1-1 1,0 1 0,0 0 0,0-1-1,0 1 1,0 0 0,0 0-1,1-1 1,-1 1 0,0 0 0,0-1-1,0 1 1,1 0 0,-1 0-1,0-1 1,0 1 0,1 0-1,-1 0 1,0 0 0,0-1 0,1 1-1,-1 0 1,0 0 0,1 0-1,-1 0 1,0 0 0,1 0 0,-1 0-1,1-1 1,178 1 426,-101 0-7284,-51 0 1923,-2 0-2075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22:42.91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40 68 9321,'-3'-1'448,"1"-1"0,-1 1 1,1 0-1,0-1 0,0 0 0,-1 1 0,1-1 1,0 0-1,0 0 0,1 0 0,-1 0 1,0 0-1,1-1 0,-1 1 0,1-1 1,0 1-1,0-1 0,0 1 0,0-1 0,0 1 1,0-1-1,1 0 0,-1 0 0,1 1 1,0-1-1,0 0 0,0-5 0,9 8 2808,16 0-2537,-22 0-396,8 1-178,0 2 0,0-1 0,0 1-1,0 1 1,-1 0 0,1 1 0,-1 0 0,0 0 0,0 1 0,8 7 0,21 11 103,12 3-92,314 184 184,-326-182-228,-1 1-1,52 53 1,-48-42 25,55 42 0,-64-57 1,45 49 0,-50-47-95,62 49 1,267 218 457,-137-120-223,-147-112-217,-16-12-10,109 95 40,-163-143-98,0 0 1,0 1 0,0-1-1,0 1 1,-1 0-1,1 0 1,-1-1 0,0 1-1,0 1 1,-1-1-1,1 0 1,-1 0 0,0 1-1,1 5 1,-2-9-251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22:43.622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20 373 224,'-19'-6'15867,"31"6"-8903,-7 1-6737,0-1 0,0 1 0,1 1 0,-1-1 0,0 1 0,0 0 0,6 3 1,60 64 293,-56-52-427,1-1-1,35 28 1,-44-39-72,0-1 0,-1 0 0,2-1 0,-1 1 0,0-1 0,1-1 0,0 1 0,-1-1 0,1 0 0,0-1 1,0 0-1,11 0 0,8 0 82,-19 0-86,0-1-1,0 0 1,-1 0 0,1 0 0,0-1 0,9-2 0,-15 2 14,0 0 0,-1 0 0,1 1 0,0-1 0,0 0 0,-1 0 0,1-1 0,-1 1 0,1 0 0,-1 0 0,0-1 0,1 1 0,-1-1 0,0 1 0,0-1 0,0 0 0,0 1 1,0-1-1,0 0 0,-1 0 0,1 0 0,0 1 0,-1-1 0,0 0 0,1 0 0,-1 0 0,0 0 0,0 0 0,0 0 0,0-2 0,0-43 212,-2 0 1,-2 0-1,-10-47 0,5 51-887,-25-67 0,24 87-1623,0 1 1,-16-26 0,8 18-4264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22:46.852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1789 73 4292,'0'-70'13373,"6"67"-8563,6 6-2371,-9 6-2308,-2 1-1,1 0 1,-1 0-1,-1 0 0,1 0 1,-2 0-1,-1 10 1,1 13 106,-1-15-146,0 1-1,-2-1 0,0 1 0,-1-1 0,-13 32 1,-5 16 72,-12 42 51,-68 146-1,85-214-54,-2-1 0,-1 0 0,-2-2 1,-30 38-1,-19 18 171,27-32 17,-90 91 1,-84 97-162,72-74-186,107-132 3,1 2 0,3 2-1,-60 99 1,79-117 2,-2-1 1,-1 0-1,-28 29 0,12-13 1,25-33-6,1-1 0,-1 0 0,-18 13 0,-26 23 0,36-25 0,-1-1 0,-32 25 0,27-24 19,-37 41 0,46-45-20,10-10 11,0 0 0,-1-1 0,0 1 0,0-1 1,-1-1-1,0 1 0,0-1 0,-9 4 0,11-6-8,0 1 0,0 0 0,1 0 0,-1 0 0,1 1 1,-8 9-1,9-10-1,1 0 1,-1 0 0,0 0 0,-1 0-1,1-1 1,-1 0 0,1 0-1,-1 0 1,-9 4 0,-14 2-9440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22:47.39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0 2 10922,'23'-1'5237,"27"1"-1341,-48 0-3789,-1 0 0,1 0 0,-1 1 1,1-1-1,-1 0 0,1 1 0,-1-1 0,0 1 1,1 0-1,-1-1 0,0 1 0,0 0 1,1 0-1,-1 0 0,0 0 0,0 0 0,0 0 1,0 0-1,0 0 0,0 0 0,0 0 1,-1 1-1,1-1 0,0 0 0,-1 1 0,2 2 1,2 26 77,0 0 0,-2 1 0,-1-1 0,-4 34 0,1 7-37,-9-2 23,13-68-127,0 1 1,0 0-1,0-1 1,0 0 0,1 1-1,-1-1 1,0 0-1,1 0 1,-1 0-1,1-1 1,-1 1 0,1-1-1,0 1 1,4-1-1,0 2 24,9 1-134,1 0-1,-1-1 0,1-1 1,-1 0-1,1-1 0,18-3 1,-24 2-927,0-1 0,-1 0 1,1-1-1,-1-1 0,0 1 1,12-7-1,24-15-7554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44.33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246 8 12332,'-12'-7'15309,"8"22"-16690,-112 280 1909,115-291-498,-1 0 0,-1 1 0,1-1 0,-1-1 0,0 1 0,1 0 0,-2-1-1,1 1 1,0-1 0,-1 0 0,-5 4 0,6-5-57,1-1-1,0 1 1,-1-1-1,0 0 1,1 1-1,-1-1 1,1-1-1,-1 1 0,0 0 1,0-1-1,1 1 1,-1-1-1,0 0 1,0 0-1,0 0 1,0 0-1,1 0 1,-1-1-1,0 1 1,-3-2-1,5 1 11,-1 0-1,1 0 1,0 0-1,0 0 1,0 0-1,1 0 1,-1 0-1,0-1 1,0 1-1,0 0 1,1 0 0,-1-1-1,1 1 1,-1 0-1,1-1 1,0 1-1,-1-1 1,1 1-1,0-1 1,0-2-1,-1-37-46,2 29-1,-2-27-55,2 0 1,2-1-1,1 1 0,11-39 1,-13 78 151,1-1 1,0 1-1,0 0 1,-1 0-1,1 0 1,0 0-1,0 0 1,-1 1-1,1-1 1,0 1-1,2 0 0,0 3 35,-1 1 0,0-1-1,0 1 1,0 0-1,-1 0 1,1 0 0,-1 0-1,0 1 1,-1-1-1,4 11 1,17 62 201,-23-77-265,12 55-7,10 40-540,3-39-4476,-11-43-83,3-8-2254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44.926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9 56 1986,'-4'-7'21551,"4"23"-20975,0-6-578,0-7-8,0 1 1,0-1-1,0 0 1,0 1-1,0-1 1,1 0-1,-1 1 1,1-1-1,2 6 1,-1-7-7,-1-1 1,0 0-1,1 0 1,-1 1-1,1-1 1,-1 0 0,1-1-1,0 1 1,-1 0-1,1 0 1,0-1-1,0 1 1,-1-1-1,1 1 1,0-1-1,0 0 1,0 0 0,-1 0-1,1 0 1,0 0-1,3 0 1,-3 0 5,0 0 1,-1 0-1,1 0 1,0 0-1,0 0 0,0 0 1,0 0-1,0-1 1,0 1-1,-1 0 1,1-1-1,0 0 1,0 0-1,-1 1 1,1-1-1,0 0 0,-1 0 1,1 0-1,-1 0 1,1-1-1,-1 1 1,3-3-1,-3 0 23,1 0 0,-1-1 0,0 1 0,0 0 0,-1-1-1,1 1 1,-1 0 0,0-1 0,-1-4 0,1 6 35,0 0 0,0 0-1,-1 1 1,1-1 0,-1 0 0,0 0 0,0 1 0,0-1-1,0 0 1,0 1 0,-1-1 0,1 1 0,-1 0 0,0-1-1,0 1 1,0 0 0,0 0 0,0 0 0,0 0 0,0 0-1,0 1 1,-1-1 0,-2-1 0,3 2-124,0 1 0,0-1-1,0 0 1,0 0 0,0 1 0,0 0 0,-1-1 0,1 1 0,0 0-1,0 0 1,0 0 0,0 0 0,-3 1 0,3-1-361,0 1 0,0-1 0,0 1 0,0 0 1,0 0-1,0 0 0,0 0 0,0 0 0,1 1 0,-1-1 0,0 0 1,1 1-1,-1 0 0,1-1 0,-2 3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9:47.056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54 49 11307,'0'-1'340,"0"0"0,0 0 1,0 0-1,-1 1 1,1-1-1,0 0 0,-1 0 1,1 1-1,0-1 0,-1 0 1,1 0-1,-1 1 1,1-1-1,-1 0 0,0 1 1,1-1-1,-1 1 0,0-1 1,1 1-1,-1-1 1,0 1-1,0-1 0,1 1 1,-1 0-1,0 0 1,-1-1-1,-7-6 1167,20-8-540,7 5 304,-9 15 645,-7 31 689,-2-19-3096,-3 40 647,-3-1 1,-20 86-1,14-87-346,3 1 0,-4 88 0,13-128-381,3 37-3151,14-22-4739,4-9-6411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22:51.261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520 15 9737,'0'0'9054,"11"-14"-4351,-8 19-1072,-11 15-2502,-10 13-1485,-36 51 391,-98 162 107,118-185-113,3 2-1,-26 72 0,-19 34 59,56-129-89,17-35-13,-16 23 110,19-28-57,-36 10-6,35-10-139,1 0 0,-1 1 0,0-1 1,0 0-1,0 1 0,1-1 0,-1 0 0,0 0 0,0 0 1,0 0-1,0 0 0,0 0 0,1 0 0,-1 0 0,0 0 1,0 0-1,0 0 0,0 0 0,0-1 0,1 1 1,-2-1-1,-5 0-4011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22:51.882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8 8 11435,'5'-8'12060,"1"19"-11132,-1 39-647,-3-1 0,-7 77 1,-5-47-223,6-53-19,-3 48-1,8-74-36,-1 1-1,1 0 0,0-1 0,-1 1 0,1 0 0,0-1 0,0 1 0,0-1 1,0 1-1,-1-1 0,1 1 0,0-1 0,0 0 0,0 0 0,0 1 1,0-1-1,0 0 0,0 0 0,0 0 0,0 0 0,0 0 0,0 0 1,1 0-1,32 0 108,-29 0-85,9 0 18,11 0 83,0 0 0,29-6 0,-45 4-115,0 0 1,0-1-1,0 0 0,0 0 1,0-1-1,0 0 1,-1-1-1,15-11 0,-11 7-305,0 0-1,-1-1 0,-1-1 1,19-22-1,-11 4-3189,-2-2-3714,-10 17-900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24:00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1441,'-12'3'24797,"9"93"-21927,-1 1-2766,-9 45 531,10-117 637,2-16-2102,1-2-3936,0-15-1026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58:21.95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25 0 16367,'-13'3'2595,"4"-3"-257,6 0 96,12 5-2369,16-2 159,9 5-160,-1 1-96,4-4-289,-3 4-800,-9-7-1569,-1 1-3268,4 8-4259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24:02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50 192,'-26'14'24186,"21"1"-18969,2 4-4864,1-11-1677,0 16 1506,0 0 0,2 31 0,1-22-124,-1-31-60,0 1 1,0-1-1,1 0 1,-1 1 0,1-1-1,-1 0 1,1 0-1,0 0 1,0 0-1,0 0 1,0 0 0,0 0-1,1 0 1,-1 0-1,1 0 1,-1 0-1,1-1 1,-1 1 0,1-1-1,0 1 1,0-1-1,0 0 1,0 1-1,0-1 1,0 0 0,0-1-1,0 1 1,1 0-1,-1 0 1,0-1-1,0 1 1,1-1 0,-1 0-1,3 0 1,-1 1-17,0-1 1,-1 0-1,1 0 1,0 0-1,0-1 1,-1 1 0,1-1-1,0 0 1,0 0-1,-1 0 1,1-1-1,-1 1 1,1-1-1,-1 0 1,0 0 0,0 0-1,1 0 1,-2-1-1,1 1 1,4-4-1,-3-1-19,1-1-1,-1 1 0,-1-1 1,1 0-1,-1 0 0,0 0 1,-1 0-1,0 0 1,1-11-1,0-77 266,-3 65-5,0 29-167,-1 0 1,0-1-1,1 1 1,-1 0-1,0 0 0,0-1 1,0 1-1,0 0 1,-1 0-1,1 0 0,0 0 1,-1 1-1,1-1 1,-1 0-1,0 0 0,0 1 1,0 0-1,0-1 1,0 1-1,0 0 0,0 0 1,0 0-1,-3-1 1,3 1-24,1 0 0,-1 0 1,0 0-1,1 1 0,-1-1 1,0 1-1,0-1 0,0 1 1,1 0-1,-1 0 1,0 0-1,0 0 0,0 0 1,0 0-1,1 0 0,-1 0 1,0 1-1,0-1 0,0 1 1,1-1-1,-1 1 0,0 0 1,1 0-1,-1 0 0,1 0 1,-1 0-1,1 0 1,-1 0-1,-1 2 0,-21 25-1522,5-15-7309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8-08T17:49:16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21596 11464 198 0,'0'-14'24'0,"-13"0"52"15,4-3-59-15,9 9-15 16,0 0-1-16,0-2-2 16,0 5 2-16,0 3 14 15,0-2 46-15,0 4 33 16,0 0-4-16,0 0-15 15,0 0-10-15,0 0-21 0,0 0-7 16,0 0-20 0,0 0-12-16,0 0-3 0,0 2 0 15,0 17-5-15,0 6-18 16,0 8-16-16,0 4-9 16,-6 2-20-16,2 11 11 15,2 2-7-15,-3 0 16 16,3-5 13-16,2-5-45 15,0-7-6-15,0-4-45 16,5-1-16-16</inkml:trace>
  <inkml:trace contextRef="#ctx0" brushRef="#br0" timeOffset="125.96">21598 11974 48 0,'5'17'143'16,"-2"-3"-43"-16,-3 3-6 16,0-3-14-16,0 1-29 15,0-2-6-15,-3 1-11 0,-2 2-19 16,3 1-11-16,2 4-3 15,0 0-18-15,-2 5-65 16,2 5-69-16,0 2-137 16</inkml:trace>
  <inkml:trace contextRef="#ctx0" brushRef="#br0" timeOffset="300.29">21647 12554 381 0,'0'19'45'15,"-4"-7"52"-15,-8 0-45 16,5 3-41-16,7 0-8 0,0 1-2 16,0-1-3-16,0 5-22 15,-5 5-49-15,1 4-47 16,4 4-66-16</inkml:trace>
  <inkml:trace contextRef="#ctx0" brushRef="#br0" timeOffset="666.04">21626 13064 337 0,'0'4'50'0,"0"-4"22"15,-16 0-14-15,9 2-39 16,5 0-16-16,2 6 0 16,0 1-2-16,-3 5 0 0,1 5-10 15,-2 5-30 1,-1 5-18-16,3 4-5 0,-2 5-6 15,4-1-17-15,0 2-16 16,0-2 98-16,0-1 13 16,4-12 4-16,3 2 45 15,-1-9-2-15,2-3-16 16,-1 2-3-16,-5-4-1 16,0-1-12-16,-2-1 3 15,0-2-5-15,-2 3-12 16,-7 3-7-16,-1 1-4 15,6 8-1-15,1 6-10 16,-1 1-3-16,-3 4 10 16,3 7-7-16,-2 1-39 0,4 1 37 15,2-4-63-15,0 1-74 16</inkml:trace>
  <inkml:trace contextRef="#ctx0" brushRef="#br0" timeOffset="966.64">21589 14048 64 0,'5'23'104'16,"-3"3"-60"-16,-2-5 41 15,0 1-48-15,0-3-26 16,0 4-9-16,0-1 0 16,0 7-3-16,0-2-2 15,0 4 0-15,-2 7 5 16,-7 1-19-16,2 4 15 16,-5 5 2-16,6 2-33 15,1-1-21-15,5 6-33 0,0-6 54 16,0-2 23-16,2-2 11 15,3-9 1-15,-1-3 20 16,-2-4 3-16,-2-2 18 16,6 2 23-16,-6-8-16 15,0-2-13-15,0-3 6 16,0-1-2-16,0 1-27 16,0 7-14-16,0 4-3 15,-10 9-24-15,6 9-70 16,4 6-77-16</inkml:trace>
  <inkml:trace contextRef="#ctx0" brushRef="#br0" timeOffset="1157.68">21608 15749 387 0,'-10'14'91'16,"-7"9"-77"-16,0-2 16 15,17 2-31-15,0-1-29 16,0-1-9-16,0 6-14 16,0 2-12-16,0 4-47 15,0 11-61-15,4-3 128 16</inkml:trace>
  <inkml:trace contextRef="#ctx0" brushRef="#br0" timeOffset="1601.11">21656 16434 13 0,'-4'9'309'0,"-17"0"-271"16,0 7-20-16,3-2-8 16,18 1-10-16,0 11-28 15,0-1-29-15,0 6-42 16,0 2 41-16,9 0-15 15,0 3 33-15,-6 1 11 0,-3 8 31 16,-5 3 18 0,-14 0-10-16,8-6-10 0,7-3-7 15,4-6 3-15,0-4 2 16,0-2-4-16,2-4 5 16,0-7 2-16,1 11 15 15,-3-9-8-15,4 6-1 16,-4-3 65-16,0-4 22 15,0-6-43-15,0 1-3 16,-7-5-21-16,3 1-8 16,4 6 0-16,0 5-1 15,0 0 2-15,0 6-6 16,0-3-6-16,0-3-5 16,0-5 0-16,0-5-2 15,0-9-19-15,0 0-36 0,0-13-74 16,0-20-98-1,22-10 207-15</inkml:trace>
  <inkml:trace contextRef="#ctx0" brushRef="#br0" timeOffset="2564.19">23667 11605 172 0,'-9'-16'328'16,"-11"2"-241"-16,7 6 7 15,13 8-5-15,0 0-55 16,0 0-21-16,0 0-3 0,0 0-9 16,0 0 0-1,0 0-1-15,0 4-10 0,0 14-16 16,0 13-15-16,0 9-36 16,-11 14-60-16,-7 16-57 15</inkml:trace>
  <inkml:trace contextRef="#ctx0" brushRef="#br0" timeOffset="2735.96">23559 12500 70 0,'-13'27'429'0,"0"0"-369"16,-2 2 43-16,7-4-55 0,8 6-41 15,0 0-6-15,0-4-21 16,0 2-48-16,0 2-28 15,0 8-53-15,-4 13-81 16</inkml:trace>
  <inkml:trace contextRef="#ctx0" brushRef="#br0" timeOffset="3183.24">23508 13622 118 0,'-2'25'349'16,"-12"0"-279"-16,4-4-6 0,8 0 9 15,2 1-54-15,0 3-17 16,0-4 2-16,0-2-5 16,2 1-13-16,-2-1-25 15,0 2-5-15,0 1-4 16,0 1-22-16,0 7-4 15,0-2 22-15,-2 9-10 16,2 5-35-16,0 4 7 16,0 3 32-16,0 1 41 15,0-2 17-15,0-4 11 16,2-6-1-16,2-1 111 16,-4-8-31-16,0-4-42 0,0-2-13 15,0-4-7-15,0-1-8 16,2 7-15-16,0-3-4 15,-2 8-24-15,0-1-17 16,0 4-30-16,0 6-13 16,0 3 31-16,0 8-28 15,0-3 65-15,0-3 14 16,0 1-6-16,0-7-19 16</inkml:trace>
  <inkml:trace contextRef="#ctx0" brushRef="#br0" timeOffset="3396.75">23557 15300 357 0,'-19'25'51'15,"1"-11"-18"-15,10-2 6 16,8 7-38-16,0 2-29 15,0-3-12-15,0 5-12 16,0-1-7-16,0 6-54 16,0 6-8-16,0 7 84 15,0-4 13-15</inkml:trace>
  <inkml:trace contextRef="#ctx0" brushRef="#br0" timeOffset="3650.21">23552 16007 73 0,'0'22'281'0,"-16"-4"-206"15,5 1-45-15,-2-9 2 16,13 2-30-16,0-1-12 16,0-1-13-16,0 5 10 15,0 1-5-15,0 5 12 16,0-2 4-16,0 7-6 15,0-1-5-15,-2 5-15 16,-2 3-74-16,4 7-30 16,0-2 24-16,0-1 97 0,21-8-3 15</inkml:trace>
  <inkml:trace contextRef="#ctx0" brushRef="#br0" timeOffset="3912.97">23542 16637 99 0,'-4'48'8'16,"2"-3"5"-16,-3 3 16 16,5-1 20-16,0 1 7 15,0-1-2-15,0-5 2 16,0-2-3-16,0-2-15 16,0-12 23-16,0-1-31 0,0-3-8 15,5-7-13-15,1-1-6 16,0-4 1-16,-2 3-3 15,-2 6-2-15,-2-1 0 16,0 7-6-16,0 3 3 16,0-4 3-16,0-1 1 15,0-13-15-15,0 1-46 16,0-11-106-16</inkml:trace>
  <inkml:trace contextRef="#ctx0" brushRef="#br0" timeOffset="5114.88">25310 11556 169 0,'0'-7'34'0,"-19"4"192"15,4 1-131-15,2 0-21 16,11 2-21-16,2 0-17 16,0 7-10-16,0 15-13 15,-4-4-7-15,4 5-4 16,-2 4-2-16,-1 4-31 15,3 0-67-15,-2 11-103 16,2 7-177-16</inkml:trace>
  <inkml:trace contextRef="#ctx0" brushRef="#br0" timeOffset="5316.88">25289 12134 123 0,'0'10'297'15,"0"-8"-230"-15,0 2 23 16,-2-1-37-16,2 1-32 15,0 6 3-15,0-2 2 16,0 4-13-16,0 7-9 16,-3 4-2-16,-3 6-1 15,4 7-5-15,2 5-27 16,0 2-33-16,0 11-35 16,0 2-57-16,0 6-20 15</inkml:trace>
  <inkml:trace contextRef="#ctx0" brushRef="#br0" timeOffset="5460.83">25323 12865 211 0,'0'17'73'16,"0"-5"7"-16,-13 0-21 15,1-4-32-15,5 5-22 16,5 3-5-16,2 5-18 16,0 6-12-16,0 9-12 15,0 2-8-15,0 9-36 16,0 6-44-16</inkml:trace>
  <inkml:trace contextRef="#ctx0" brushRef="#br0" timeOffset="5657.47">25338 13610 429 0,'0'6'66'15,"0"5"25"-15,-3 1-23 16,3 7-47-16,0 3-14 15,0-1-5-15,0-6-2 16,0-1-10-16,0 3-28 16,0 0-12-16,0-1-31 15,0 5-30-15,0 5-85 16</inkml:trace>
  <inkml:trace contextRef="#ctx0" brushRef="#br0" timeOffset="5850.65">25393 14192 68 0,'0'8'295'16,"0"-1"-212"-16,0-3-3 15,-10 3-36-15,8 4-29 16,2 8-11-16,0-4-2 16,0 2-8-16,0 5-26 15,0 1-34-15,-2-1-28 16,-1 5-32-16,3 4-42 15</inkml:trace>
  <inkml:trace contextRef="#ctx0" brushRef="#br0" timeOffset="6267.87">25393 14764 13 0,'2'18'39'0,"-2"-3"184"15,0-11-163-15,-2 2-9 16,-10 0-17-16,12 8-28 15,-2 7-9-15,-1 6-18 16,-1 2-12-16,-3 8-53 16,7 1-71-16,0 9 59 15,0-7 81-15,5-2 12 16,4-8-1-16,-9-3 31 16,0-6-13-16,0-3-6 15,0 1 0-15,0-5-7 0,0 5 1 16,0 2 1-1,0-3 90-15,0 1-35 0,0 0 22 16,-5 2-34-16,1 5-18 16,4-1-17-16,0 2-9 15,0-1-6-15,0 0-10 16,0 3-37-16,0-2-35 16,0 3 69-16,0 4-39 15,2-3 11-15,2 2 32 16,-4-4 9-16,0 0-6 15,0 3 9-15,0 0 4 16,0 5 5-16,0-4-1 16,0-1 0-16,0-1-5 15,5-6-21-15</inkml:trace>
  <inkml:trace contextRef="#ctx0" brushRef="#br0" timeOffset="6472.77">25455 16173 1 0,'0'21'332'0,"-3"-2"-265"16,-8-7-33-16,4 3-10 16,7-5-22-16,0 1-6 15,0 1-5-15,0-2 8 16,0 9 2-16,0-1-1 16,0 2 1-16,0 0-1 15,-7-1-27-15,0-1-26 16,5 5-73-16,2-5-68 0,0 5 163 15</inkml:trace>
  <inkml:trace contextRef="#ctx0" brushRef="#br0" timeOffset="6854.13">25455 16627 189 0,'-12'10'130'0,"3"-2"-107"15,0 3-15-15,9-2-9 16,0 5-15-16,0 0 6 15,0 5 12-15,0 2 15 16,0 1 4-16,0 1 3 16,0-4-6-16,0 0 0 0,0-5-7 15,0 0-4-15,0 5 9 16,0-5-7 0,0 5-6-16,0 2 2 0,0 6-5 15,0-2-10-15,0 1 19 16,0-2-3-16,0-8 11 15,0 1 3-15,0-7 4 16,0-4-14-16,0 2-4 16,0 1-6-16,0-3 1 15,0 8-1-15,0 1-1 16,0 7-1-16,0-3-4 16,0 4 1-16,0-2 2 15,0-3-1-15,0-5-11 0,-5-3-13 16,3-6-65-1,2-4-171-15,0 0 132 0</inkml:trace>
  <inkml:trace contextRef="#ctx0" brushRef="#br0" timeOffset="7071.99">25466 17217 584 0,'-4'25'129'16,"-11"-6"-116"-16,4-5-11 16,11-14-80-16,0 0-125 15,21 0-91-15</inkml:trace>
  <inkml:trace contextRef="#ctx0" brushRef="#br0" timeOffset="9827.73">20451 17828 132 0,'-24'17'335'0,"2"-3"-253"15,-6-8 7-15,14-6-25 16,14 0-46-16,-2 0-10 16,2 0 1-16,0 0 5 0,0 0 9 15,0 0 13-15,0 0-4 16,0 4-4-16,0-4-7 15,9 0 2-15,9 0 0 16,10 0-11-16,7 0-2 16,3-14-2-16,11-5-6 15,4-4 1-15,4-2-3 16,-2-1 2-16,-6-3-1 16,-6 10-1-16,-8 0 0 15,-10 9-1-15,-4 2 1 16,-7 7 1-16,-4 1-3 15,-4 0 2-15,-6 0 0 16,5 0-1-16,-5 0 0 16,4-6-2-16,-2 2-2 15,1-1-1-15,1-4-2 0,2-1-6 16,-4 1-11-16,-2 2-11 16,0 0-19-16,0 3-37 15,0 4-82-15,0 0-253 16</inkml:trace>
  <inkml:trace contextRef="#ctx0" brushRef="#br0" timeOffset="10218.07">20890 17544 357 0,'-16'0'119'0,"4"0"-38"16,-4 0-7-16,16 0-42 16,0 0-19-16,0 0 6 15,0 0-1-15,0 0-3 16,7 0 12-16,7 0-5 16,4 0-10-16,1 0-4 15,-1 0-2-15,5 0 4 16,-4 4-3-16,3 7-1 15,-3-3 1-15,-2 2 2 16,-4-1-4-16,-4-3-2 0,-1 2 1 16,-6-4 2-16,-2-4 2 15,0 5 5-15,0 1 1 16,0 12-5-16,-8 10-8 16,-10 4-19-16,2-3-41 15,-7 0-65-15,18 0-110 16,5-10-217-16</inkml:trace>
  <inkml:trace contextRef="#ctx0" brushRef="#br0" timeOffset="17450.21">15062 18437 173 0,'2'-2'43'0,"-2"2"12"15,0 0 5-15,-6-2-46 16,-3-5 4-16,3-1 8 16,4-6 63-16,2 8-39 15,0 2 8-15,0-5-8 16,0 9-17-16,0 0-7 15,0 0-3-15,0 0-7 16,0 0 1-16,0 0 5 16,0 0 5-16,0 0 1 15,0 0 2-15,0 0-8 16,0 9-2-16,0 5-11 0,0 9-4 16,-11 12 1-1,-4 10-2-15,-9 3-4 0,1 3 1 16,0 1-1-16,3-4 0 15,-1-5 1-15,-3-8 1 16,7-10-2-16,-4-1 0 16,2-10 2-16,3-9-3 15,-3 5-4-15,4-10-1 16,0 0 0-16,4 0 2 16,5 0-5-16,0 0 1 15,4-10-2-15,0-8 1 16,2-11 4-16,0-8 4 15,0-11-4-15,7 5-1 16,5 2 1-16,-4 4 3 16,5 6 1-16,-7 3 1 0,-1 16-1 15,-3 12 2-15,-2 0-2 16,0 0 1-16,0 0-1 16,4 2 1-16,1 4-4 15,-1-2 3-15,8 7 3 16,0-1 1-16,2 2-3 15,-1 9 1-15,2 7 2 16,-4 4 0-16,2 12-3 16,-1 3 0-16,2-5 1 15,0-5-1-15,-1-9-4 16,4-5-31-16,-2-10-30 16,2-6-15-16,1-7-34 0,1 0-55 15,11-10-116-15</inkml:trace>
  <inkml:trace contextRef="#ctx0" brushRef="#br0" timeOffset="18063.96">15141 18774 89 0,'2'-8'213'16,"-2"-5"-142"-16,0-2 12 15,0 10-14-15,-10 0-39 16,10 5 5-16,-2 0-5 16,2 0-1-16,0 0 0 0,0 0-5 15,-2 0-6-15,2 0-1 16,0 0-1-16,0 16-13 15,0 12-2-15,0 3-1 16,0 3-2-16,0-10 2 16,0-9-2-16,10-5-6 15,-4-6-5-15,3-4 10 16,0 0-2-16,8-4-1 16,-4-21 1-16,1-8 3 15,-5-7-3-15,0-4 3 16,-6 6 2-16,-3 9 4 15,0 10-3-15,0 11 10 16,-7 2 4-16,-9 6 6 0,0 0-12 16,0 0 1-16,-3 0-11 15,0 18-1-15,-1 5-11 16,-1 2-29-16,8-7-35 16,-1 3-84-16,14-4-103 15</inkml:trace>
  <inkml:trace contextRef="#ctx0" brushRef="#br0" timeOffset="18649.84">15490 18341 360 0,'0'-24'49'0,"0"7"31"16,0 1-19-16,-4 3-34 15,4 13-10-15,0 0 2 16,0 0 4-16,0 0-8 0,0 0-1 16,0 5 15-16,0 23-12 15,0 20-5-15,0 8-2 16,0 20 0-16,-7 7-4 15,-3 12-6-15,6 4-3 16,4-9-24-16,0-19-27 16,0-28-85-16,19-14-37 15</inkml:trace>
  <inkml:trace contextRef="#ctx0" brushRef="#br0" timeOffset="19203.25">15685 18601 371 0,'-13'-24'63'0,"-1"10"27"16,-2 4-30-16,12 6-37 0,-1 4-8 15,5 0 9 1,0 0-5-16,-2 0-2 0,-1 2-8 15,1 20-3-15,-5 11-1 16,5 5-1-16,2-1 5 16,0-12-6-16,0-10-1 15,11-12-2-15,3-3 3 16,0 0 0-16,4-3-3 16,-2-23-2-16,1 0 1 15,-4-14-1-15,-3-1 1 16,-4 6 1-16,-1-1 1 15,-5 11-1-15,0 11 2 0,0 4 3 16,-16 6-1-16,-7 4 5 16,2 0-5-16,-4 0 1 15,0 6 0-15,2 12-4 16,2 5-2-16,7-4-28 16,5-5-19-16,9 7-41 15,0-2-31-15,0 3-55 16</inkml:trace>
  <inkml:trace contextRef="#ctx0" brushRef="#br0" timeOffset="19686.56">15978 18454 322 0,'0'-13'89'16,"-9"3"-38"-16,-5-3 15 15,9-1-38-15,5 12-19 16,0-1 3-16,0 3 12 16,0 0 8-16,0 0 6 15,0 0-5-15,0 0 4 16,0 0-3-16,0 5-2 15,0 9-21-15,0 13-4 16,-2 6-4-16,-2 15-1 16,-4 3-2-16,1 7 1 15,3 2-3-15,0 6-32 16,-1-5-39-16,5-11-35 16,0-16-47-16,7-14-33 0</inkml:trace>
  <inkml:trace contextRef="#ctx0" brushRef="#br0" timeOffset="20134.65">16132 18667 315 0,'-9'-9'87'0,"-5"5"-5"0,-5 0-1 15,10 4-31-15,0 0-21 16,1 8-10-16,0 15-8 16,-1 2 0-16,5 4 2 15,4-3-3-15,0-2-6 16,0-8-3-16,0-8 0 15,6-4-1-15,9-4 2 16,0-4-5-16,4-20 6 16,-3-13-5-16,2-5 2 15,-4-6 1-15,-2 9 0 16,-3 6 1-16,-7 10-2 16,-2 13 12-16,0 6 10 0,0 4-1 15,0 0-12-15,-17 0-7 16,-3 18 3-16,-1 7-6 15,0 0-24-15,3-4-16 16,2-5-32-16,3-8-62 16,10 3-115-16</inkml:trace>
  <inkml:trace contextRef="#ctx0" brushRef="#br0" timeOffset="20635.13">16312 18356 281 0,'-12'-6'159'16,"1"2"-91"-16,-4-5 19 15,13 5-40-15,0 4-37 16,2-2-6-16,0 2 4 16,0 0 1-16,0 0 8 15,0 0-6-15,0 0-5 16,0 6 3-16,19 17 1 16,6 2-6-16,3 6 0 0,6 2-4 15,3-4 1 1,0-4-2-16,-3-2 3 0,-4-5-2 15,-5-3 1-15,-4-2 0 16,-9-8 0-16,-6 2-2 16,-4-3 6-16,-2-4 7 15,0 0 6-15,0 0 5 16,0 4-9-16,0 2-2 16,-13 2-1-16,-4 5-4 15,2 3-2-15,-4 2-1 16,-1 2 0-16,1 9-4 15,0 6 0-15,-1 4-14 0,-1 7-26 16,8-7-28 0,1-8-68-16,12-10-100 0</inkml:trace>
  <inkml:trace contextRef="#ctx0" brushRef="#br0" timeOffset="21733.81">16834 18433 376 0,'0'-34'78'0,"0"6"11"0,0 13-16 15,-7 11-33-15,7 4-14 16,0-2 0-16,0 0 0 15,0 2-6-15,0 0-1 16,0 0-3-16,0 0-6 16,0 8-3-16,0 17 5 15,0 12-9-15,0 23-2 16,0 6 0-16,-7 11-2 16,0-11 2-16,1-9-9 15,6-6-34-15,0-18-7 16,0-6-43-16,2-12-56 15,16-9-83-15</inkml:trace>
  <inkml:trace contextRef="#ctx0" brushRef="#br0" timeOffset="22183.82">16976 18691 333 0,'0'-14'51'0,"-2"-1"-4"16,-5 3 24-16,3 6-43 15,4 6-15-15,0 0 14 16,0 0 1-16,0 0-5 0,0 9-2 16,0 9 8-16,0 2-11 15,0 5-9-15,4-3-6 16,8-4-1-16,-3-8-3 15,3-5 5-15,-1-5-2 16,5 0 0-16,0 0 1 16,0-23-1-16,3-9-1 15,-3-7-2-15,-3-3 1 16,-1-1 0-16,-5 2 1 16,-3 10 0-16,-4 8 1 15,0 10 2-15,0 12 19 16,-4 1 2-16,-12 0-1 15,-5 9-13-15,-4 19-5 0,-1 3-4 16,-1 2-2 0,7-2 0-16,3-6-18 0,6-7-28 15,9-3-20-15,2-7-62 16,0 1-29-16,4 5-115 16</inkml:trace>
  <inkml:trace contextRef="#ctx0" brushRef="#br0" timeOffset="23699.72">16687 18366 160 0,'4'-10'152'15,"-4"2"-103"-15,0-3 1 16,0 1-13-16,-6 6-21 16,6 0-1-16,0 4 5 15,0 0 3-15,0 0 7 16,0 0 6-16,0 0-9 15,0 0-9-15,0 0-1 16,0 8-6-16,0 13-4 0,0 2-1 16,0 0-2-1,0 1 1-15,0-1-1 0,0 4 0 16,0-3-2-16,2 6 3 16,2-1-2-16,-2-3 3 15,-2 3 0-15,3 0 2 16,-3-6 0-16,4-4-3 15,-2-1-1-15,-2-3-3 16,3 3 1-16,0 2 0 16,-1-2-2-16,-2 1 0 15,0-1 1-15,2-1-1 16,-2-3 1-16,0-1 0 0,0-5-1 16,0-2 1-1,0 3-2-15,3-7 3 0,-3 2-3 16,0-1 2-16,0 2-1 15,0 0-1-15,2 0 3 16,-2 0-3-16,0 1 2 16,0-2-1-16,0 0 1 15,0-4-1-15,0 0 0 16,0 0 1-16,2 0-1 16,-2 0 2-16,0 0 1 15,0 0-2-15,0 0 4 16,0 0-1-16,2 4 0 15,-2 1 1-15,0 0-3 0,0-1-2 16,0 1 0 0,0-5-1-16,0 0 2 0,0 0-7 15,0 0-15-15,0 0-12 16,0 0-9-16,0 0-4 16,0-5-28-16,5 1-71 15,1 4-140-15</inkml:trace>
  <inkml:trace contextRef="#ctx0" brushRef="#br0" timeOffset="24407.12">17271 18323 264 0,'-6'-15'165'16,"-2"7"-78"-16,-5-2 8 15,6 10-46-15,7 0-30 16,0 0-5-16,0 0-4 16,0 0-2-16,0 0-4 15,0 14 8-15,7 13 12 16,8 7-10-16,11 5-6 0,-1-2-7 16,3 0 0-1,2-4-1-15,-5 0 0 0,-5-10 2 16,-1-4-2-16,-8-7 1 15,-1-4-1-15,-5-4 1 16,-3 1-1-16,0-5 0 16,-2 0 2-16,0 0 1 15,0 0 1-15,0 0 11 16,0 0-1-16,0 0 2 16,0 2-11-16,0 0-1 15,-7 0 4-15,1 11-6 16,-7-3-1-16,2 4 0 0,-7 5-1 15,-2 8 0 1,-4 4-2-16,1 8-11 0,4-4-17 16,6-6-32-16,4-12-47 15,9-11-94-15,0-1-131 16</inkml:trace>
  <inkml:trace contextRef="#ctx0" brushRef="#br0" timeOffset="24838.03">17749 18610 347 0,'-11'0'176'15,"0"0"-113"-15,-3 0 22 0,11 0-48 16,3 0-33 0,0 0-1-16,17 0 6 0,10 0-2 15,8 0 0-15,2 0 3 16,-1 0-7-16,1 0-1 16,-7 0-4-16,-7 5-29 15,-2 1-49-15,-12 2-68 16,0 7-26-16</inkml:trace>
  <inkml:trace contextRef="#ctx0" brushRef="#br0" timeOffset="25067.69">17897 18414 381 0,'-7'-6'48'16,"0"2"28"-16,7 4-9 15,0 0-41-15,0 0-13 16,0 10 3-16,0 17 2 16,0 10-2-16,-7 11-7 15,0 3-3-15,0 1-4 16,-2 6-2-16,7-1-8 16,-3-6-54-16,0 1-82 15,5 0-78-15</inkml:trace>
  <inkml:trace contextRef="#ctx0" brushRef="#br0" timeOffset="25651.11">18380 18445 364 0,'0'-4'114'15,"0"4"-68"-15,0 0 29 16,-4 10-35-16,4 7-38 16,-6 2 0-16,0 5 1 0,-3 5 3 15,-5 4 6-15,-4 9 3 16,-6-4-3-16,-3 0-2 15,-3-1-7-15,0-4 0 16,5-6-3-16,-3-7-8 16,5-10-1-16,7-6-6 15,7-4-3-15,6 0-12 16,3-2 13-16,0-19 12 16,0-6-5-16,0-7-13 15,3 2-5-15,6-3-1 16,1-1-11-16,-4 2 12 15,3 0 22-15,0 7 5 16,1 4 9-16,-3 7 18 0,-1 3 12 16,1 12 2-16,-2 1 2 15,0 0-11-15,2 0-8 16,-1 16-2-16,1 13-6 16,1 12-5-16,-2 12-4 15,-1-2-2-15,1-4-1 16,9-10-3-16,-2-7-3 15,4-12-4-15,0 1-32 16,2-9-23-16,2-6-39 16,2 1-31-16,4 4-230 15</inkml:trace>
  <inkml:trace contextRef="#ctx0" brushRef="#br0" timeOffset="25886">18522 18728 332 0,'0'-9'145'16,"0"6"-83"-16,0 3 26 15,0 0-35-15,0-6-38 16,0 2 4-16,0 4 0 16,0 0-7-16,0 0 6 15,0 22-11-15,0 3-4 16,0 7-2-16,0-4 0 0,0-3-2 15,-2-2-13 1,2-5-29-16,0 2-32 0,0-13-63 16,0-4-24-16</inkml:trace>
  <inkml:trace contextRef="#ctx0" brushRef="#br0" timeOffset="26367.27">18798 18308 299 0,'-2'-12'41'0,"2"1"16"16,0 2 16-16,0 4-20 15,0 5-17-15,0-4 15 16,0 4-9-16,0 0-5 15,0 0-2-15,0 0-5 16,0 0-9-16,0 0-2 0,0 0-7 16,0 0 2-16,0 0 1 15,2 4 1-15,1 21-1 16,-3 12-8-16,0 13-3 16,0 8-4-16,0 12 1 15,0 1-2-15,0-3-15 16,-3-8-6-16,1-9-25 15,2-11-33-15,0-17-55 16,0-5-89-16</inkml:trace>
  <inkml:trace contextRef="#ctx0" brushRef="#br0" timeOffset="26906.94">19001 18402 344 0,'0'-3'100'15,"0"3"-26"-15,0 0 23 16,0 0-52-16,0 0-32 16,0 5 4-16,0 7 2 0,0 5-8 15,0 5 6-15,0 7-4 16,0 7-8-16,0 3-4 15,0 5 2-15,0 3-3 16,0-2-8-16,0 4-32 16,0-13-27-16,0-8-73 15,0-12-12-15,7-3-171 16</inkml:trace>
  <inkml:trace contextRef="#ctx0" brushRef="#br0" timeOffset="27275.25">19142 18567 132 0,'0'-4'108'0,"0"4"-30"0,0 0-16 15,-3 0-5-15,1 0-17 16,2 9-17-16,0 11 11 16,0 5 10-16,0-2-6 15,0-1-11-15,0-7-18 16,0-2-1-16,12-3-4 15,-1-4 1-15,1-2-3 16,-1-4 2-16,2 0-1 16,4-4 3-16,-1-11-1 15,-4-5-1-15,-3-1-4 0,-5 0-4 16,-4 2 0-16,0 1 3 16,0 3 2-16,-9 1 0 15,-5 4 4-15,-4 1 0 16,-1 5 2-16,-1 4-2 15,-3 0-4-15,2 0-4 16,5 9-23-16,4 1-27 16,8 4-48-16,4-1-38 15,0 6-112-15</inkml:trace>
  <inkml:trace contextRef="#ctx0" brushRef="#br0" timeOffset="27587.96">19363 18414 331 0,'2'-6'47'15,"2"6"1"-15,-4 0 24 16,0 0-36-16,0 0-16 15,3 0 17-15,-1 0-6 16,-2 8 10-16,0 11-6 16,0 1-7-16,0 9-13 15,0 7-4-15,0 3-9 16,0 8 0-16,-2 5-3 0,-3 5 2 16,3-6-13-16,0-8-15 15,2-18-44-15,0-17-55 16,0-8-63-16</inkml:trace>
  <inkml:trace contextRef="#ctx0" brushRef="#br0" timeOffset="28100.61">19480 18256 323 0,'-3'-5'77'15,"-1"-4"45"-15,1 9-21 16,1 0-39-16,0 0-14 16,2 0-11-16,0 0-15 15,0 0-10-15,0 14-6 16,0 1-3-16,0 8 3 15,14 6 0-15,4 4 6 16,3 5-3-16,-1 1-5 16,1-6-3-16,-2-7 0 15,1 2 0-15,-1-8-3 16,-6-7 4-16,-3-7-2 16,-6-2 0-16,1-4 0 0,-5 0 3 15,2 0 1-15,-2 0 5 16,0 0 2-16,0 0 0 15,0 0-2-15,0 0-4 16,0 0-1-16,0 0 0 16,0 0-2-16,0 2 1 15,-9 6-1-15,-7 11-4 16,-2 6 2-16,-3 2-1 16,2-2-6-16,3 1-10 15,0 3-7-15,2 3-23 16,3-3-37-16,4-9-45 0,7-3-138 15</inkml:trace>
  <inkml:trace contextRef="#ctx0" brushRef="#br0" timeOffset="28584.77">19864 18263 70 0,'0'-2'301'0,"0"2"-207"16,-2 0-17-16,-1 0 8 15,3 0-50-15,0 0-19 16,0 0 13-16,0 0-8 15,0 6-4-15,0 12 0 0,0 10 3 16,0 11-3-16,-6 3 4 16,-2 13-7-16,-1 7-10 15,0 4-3-15,-3 15-5 16,1 5-16-16,2-2-22 16,2-13 3-16,4-24 12 15,3-22-61-15,0-25-52 16,0-2-106-16</inkml:trace>
  <inkml:trace contextRef="#ctx0" brushRef="#br0" timeOffset="29100.59">19975 18551 38 0,'-8'0'5'16,"-1"0"95"-16,5 0 82 15,4 0-137-15,0 0-11 16,0 0 14-16,0 0-25 15,0 0-11-15,0 0-6 16,0-2-2-16,0 2-2 0,0-5 0 16,0 5-2-16,0-4 2 15,0 0 8-15,0 0 2 16,2-2 0-16,5 2-5 16,-3-2-2-16,2 1-2 15,-4 0-2-15,0 5 1 16,0 0 8-16,-2 0 20 15,0 0-6-15,0 0-5 16,0 0-5-16,0 20 2 16,0 3 0-16,0 1-6 15,0 8 7-15,0 1-2 16,-4 2-11-16,-4 2 4 0,4-3-4 16,-1-2-5-16,3 0-8 15,2-12-23-15,-2-1-31 16,2-13-83-16,0-4-89 15</inkml:trace>
  <inkml:trace contextRef="#ctx0" brushRef="#br0" timeOffset="29492.78">20108 18654 51 0,'0'0'277'0,"-5"0"-201"15,-7 0-28-15,8 8 14 0,4-1-38 16,0-3-16-16,0 6 22 16,0 2 8-16,0-1-4 15,0 7 0-15,0-4-5 16,7 6-9-16,2-6-9 16,-2-6-5-16,6 3-4 15,2-7-2-15,3-4 2 16,0 0 0-16,-1-4-2 15,-6-16-2-15,-6-7 1 16,-3 2-1-16,-2-7 4 16,0 3-1-16,0 9 1 15,-2 3 3-15,-16 2 1 0,-1 12 3 16,2 3-1 0,-7 0-5-16,5 0-3 0,0 18-3 15,-1 5-11-15,6 4-17 16,1-8-10-16,6-7-33 15,1-8-53-15,6-4-5 16,0 0-127-16</inkml:trace>
  <inkml:trace contextRef="#ctx0" brushRef="#br0" timeOffset="30051.9">20253 18394 36 0,'-12'-9'84'0,"5"-2"137"15,3 8-146-15,2 1 9 16,2-2-4-16,0 4-18 16,0-5-15-16,0 5-10 15,0 0-4-15,0 0-22 16,0 0-1-16,6 6 2 15,11 9-10-15,1 2-2 16,3 1 2-16,-1 1-3 16,1 1 3-16,-2 8-2 15,1-5 0-15,-2 7 0 16,-1 1-1-16,-4-10 1 0,4-3 1 16,-4-7-2-16,-2-7 0 15,-1-4 1-15,-5 5 0 16,2-5 0-16,-7 0 0 15,4 0 2-15,-4 0 1 16,0 0 0-16,0 0 3 16,0 0-1-16,0 0 3 15,0 0 0-15,0 3 0 16,0-3-1-16,0 5 0 16,0-1-4-16,0 2 4 15,0 0-3-15,0-2 2 16,0 9 0-16,-11-3-1 15,-6 13-2-15,-1 1-1 0,-5 10 1 16,-5 3-5 0,7 2 4-16,-3 3-4 0,7 5-2 15,4 1-16-15,-4-13-42 16,17-14-102-16,0-8-347 16</inkml:trace>
  <inkml:trace contextRef="#ctx0" brushRef="#br0" timeOffset="32252.52">23578 17626 285 0,'-10'-11'43'0,"-20"0"-24"16,14 3 104-16,16 8-83 15,-4-4-2-15,2-2 16 16,2 1-22-16,0-1-6 0,-4-2 1 16,2 4 7-1,2 0-4-15,-2 3-3 0,2 1 0 16,0 0-15-16,0 0-2 15,0 0-3-15,0 0-4 16,0 0 0-16,0 0-1 16,0 0 4-16,0 5-2 15,0 13-1-15,4 12 0 16,9-4-1-16,-2-1-2 16,3-2 1-16,2 2-1 15,0 2 0-15,0-4-5 16,-4-7-26-16,-5-7-21 0,-3-6-23 15,-2-3-27 1,-2 0-44-16,0 0 5 0,2-3-155 16</inkml:trace>
  <inkml:trace contextRef="#ctx0" brushRef="#br0" timeOffset="32532.84">23578 17626 334 0,'-90'-82'60'16,"84"63"29"-16,-5 5-1 16,9 4-36-16,0 1-19 15,2 8-2-15,0-4 3 0,-2 5-8 16,-1 0 4 0,-3 0-1-16,-4 0-12 0,-6 0-7 15,-3 11-3-15,-1 16-3 16,-3 8-2-16,2 6 0 15,0 1-2-15,3-7-13 16,4 2-25-16,3-8-20 16,6-12-39-16,5-7-81 15,0-1-49-15</inkml:trace>
  <inkml:trace contextRef="#ctx0" brushRef="#br0" timeOffset="32702.98">23525 17497 421 0,'0'-5'115'16,"0"5"-36"-16,0 0-12 16,0 5-38-16,4 6-6 15,26 0-6-15,7 0-13 16,7 3 0-16,1-5-4 16,0 1-18-16,-6 4-60 15,-7-1-95-15,4 8-159 16</inkml:trace>
  <inkml:trace contextRef="#ctx0" brushRef="#br0" timeOffset="35265.91">22756 18492 50 0,'-14'-33'317'15,"-6"9"-295"-15,-13 7 140 16,19 17-114-16,14 0-20 16,0 4-6-16,0-4-11 15,0-10 2-15,0-8 4 16,0 3 9-16,0 7 0 15,0 8-4-15,0 0-3 0,0 0-3 16,0 0-10-16,0 0 2 16,0 14 0-16,0 9-7 15,-4 14 0-15,-12 10 1 16,-12 16-2-16,1-8 0 16,-8-3 0-16,5-8 1 15,5-12 0-15,4 1-1 16,1-13 2-16,1-12 0 15,0-8-2-15,4 0-4 16,6 0-1-16,1-4-1 16,6-11 0-16,-3-7 1 15,3-8-1-15,2-7 0 0,0 0-9 16,0-2 2-16,0-3-8 16,7 5 1-16,3-2 5 15,-1 6 14-15,-5 6 1 16,-4 16 0-16,0 11 3 15,0 0 3-15,0 0 3 16,0 0-3-16,0 0-5 16,0 7-3-16,11 1 9 15,1 10 9-15,4 7-7 16,0 2 4-16,-2 11 4 16,5-1-11-16,-6 3-2 15,1 3-1-15,-3-2-3 16,-2 2 1-16,1-1-11 0,-1-9-30 15,5 0-24-15,-2-10-51 16,8-8-34-16,13-1-98 16</inkml:trace>
  <inkml:trace contextRef="#ctx0" brushRef="#br0" timeOffset="35655.78">22802 18808 257 0,'-20'0'111'16,"3"0"-41"-16,-3-9 10 15,8-3-32-15,12 5-20 0,-2 7-9 16,-3 0 1-16,5 21-11 16,0 0-4-16,0-2 2 15,0-4 1-15,5 3-1 16,6-2 0-16,3-3-4 15,2-3 2-15,-4-6-3 16,1-4-1-16,-6 0 3 16,3 0 1-16,-6-8 1 15,-2-11-2-15,3-10-2 16,-5-4-6-16,0-4 0 16,0 4 2-16,0-1 2 15,-7 14 0-15,-4 7 12 16,1 13 24-16,-1 0-6 15,-3 0-10-15,-4 11-16 0,-3 15-4 16,0 4 0-16,3 0-11 16,4-9-39-16,7-8-19 15,7-11-91-15,0 2-60 16</inkml:trace>
  <inkml:trace contextRef="#ctx0" brushRef="#br0" timeOffset="39832.66">23094 18315 100 0,'0'-30'325'16,"0"21"-240"-16,0 4-17 16,-9 5-5-16,4 0-44 15,5 0-14-15,0 0 3 16,0 0 12-16,0 0 11 16,0 0-2-16,0 0-3 15,0 0-1-15,0 0 0 0,0 10-3 16,0 3-6-16,0 12-10 15,0 16-2-15,3 15-1 16,-3 12-1-16,0-3-1 16,0-9-1-16,0-8 1 15,2-6-1-15,1 12-1 16,-3-8-21-16,0-3-24 16,0-11-26-16,2-16-24 15,-2-8-64-15,9 7-23 16</inkml:trace>
  <inkml:trace contextRef="#ctx0" brushRef="#br0" timeOffset="40632.19">23336 18532 381 0,'-4'-10'108'16,"-9"-1"-21"-16,0 6-6 15,6 2-56-15,7 3-23 16,0 0 5-16,0 0 1 16,0 0-4-16,0 23-3 15,0 14 3-15,-5 1 8 16,5-1-8-16,0-13 0 16,0-9-4-16,0-2 2 15,8-8 0-15,3-5 0 0,2 0-2 16,4 0 4-1,-2 0-3-15,2-18 1 0,2-5 2 16,-6-10-5-16,0 0 1 16,-5 4-2-16,-6-4-4 15,-2 10 4-15,0 7 2 16,0-1 1-16,-12 6 1 16,-6 3 0-16,2 4 6 15,-2 4-3-15,-3 0-7 16,0 0 0-16,-4 12-9 15,2 12-22-15,7-4-30 16,4 3-71-16,12 2-62 16</inkml:trace>
  <inkml:trace contextRef="#ctx0" brushRef="#br0" timeOffset="53049.94">23602 18497 151 0,'-2'-9'28'0,"-14"5"82"16,-5 3-6-16,17-8-57 16,-3 9-7-16,7 0-10 15,0 0-23-15,0 0 6 16,0 0 8-16,0 0 11 0,0 0 2 15,0 0 1-15,0 0-4 16,0 0-2-16,0 0-11 16,0 0-6-16,-2 0-8 15,-2 10-2-15,-2 7-2 16,2 2 1-16,1 1-3 16,3 5 3-16,0-4-1 15,0-2 0-15,0-3-2 16,0 3 4-16,3-6-2 15,9-4 0-15,-3-4 0 16,4-5 0-16,1 0 3 16,0 0-4-16,0 0 2 0,-3-9-2 15,4 1 0-15,-6-4-2 16,-3 0-1-16,-4-4 6 16,-2 4-2-16,0-4 3 15,0-7-2-15,-2 4 4 16,-11 1-3-16,-6-1 3 15,-2 4-3-15,1 5 0 16,-1 2 0-16,4 4-2 16,2 2-12-16,4 2-23 15,1 0-19-15,1 4-67 16,9 15-51-16,0 5-200 16</inkml:trace>
  <inkml:trace contextRef="#ctx0" brushRef="#br0" timeOffset="53616.66">23816 18563 354 0,'-2'0'47'16,"-5"0"21"-16,1 0-20 16,3-4-34-16,3 4-5 15,-2 0 12-15,2 0 7 16,0 0 8-16,0 0 4 15,-2 0-5-15,0 0-9 16,-4 0-8-16,2 0-11 16,-1 14-4-16,1 11-1 15,4 3-2-15,0 4 0 16,0 1-1-16,0-3 0 16,7-7 2-16,5-6-1 15,-1-6-3-15,2-7-1 16,-1-4-1-16,2 0 4 0,0-18 0 15,2-17 2-15,-2-7 0 16,-3-5-2-16,-6 1 0 16,-5 7-1-16,0 1 2 15,0 14 3-15,0 7 2 16,-12 6 5-16,-2 7 3 16,-4 4 2-16,-3 0-11 15,-4 19-6-15,2 4-8 16,0 2-14-16,4-3-28 15,11-7-52-15,5-1-76 16,3-3-124-16</inkml:trace>
  <inkml:trace contextRef="#ctx0" brushRef="#br0" timeOffset="54216.97">24024 18337 391 0,'-21'-10'104'0,"5"6"-12"15,4 0-15-15,10 4-38 16,2 0-24-16,0 0-10 16,0 0-4-16,0 0-1 15,0 0 2-15,0 0 1 16,0 4 0-16,12 19 4 15,11 5-1-15,1 6-4 16,6-1 1-16,5-4-4 0,-3-7 1 16,-4-3-1-1,-3-4 3-15,-4-1-2 0,-7 1-1 16,-5-5 2-16,-4-3 0 16,-3-6 0-16,-2 3 0 15,0-4-2-15,0 0 6 16,0 7 7-16,0-3-1 15,0 6-10-15,-2-2 5 16,-8 7 2-16,1-2 5 16,0 1-8-16,0 0 3 15,-3 7-4-15,1 2-2 16,-1-1-4-16,1 8 2 16,0-1-10-16,-6-3-21 15,2 3-11-15,0-5-32 16,4-11-46-16,11 2-83 0</inkml:trace>
  <inkml:trace contextRef="#ctx0" brushRef="#br0" timeOffset="54683.3">24500 18371 413 0,'-12'-11'67'15,"8"3"3"-15,-1 6 1 16,5 0-44-16,0 2-13 16,0 0 10-16,0 0 1 15,0 0-3-15,0 0 1 0,0 0 0 16,0 0-6-1,0 12-5-15,0 16-6 0,0 15-3 16,0 9-1-16,-4 5-2 16,-4 9 0-16,-1 1-11 15,3-2-7-15,3-4-25 16,3-13-56-16,0-5-92 16,0-6-109-16</inkml:trace>
  <inkml:trace contextRef="#ctx0" brushRef="#br0" timeOffset="55182.2">24638 18626 308 0,'-9'-11'57'0,"1"2"10"0,-1 6-10 15,9-3-37 1,0-3-13-16,0 5 11 0,-2-7-9 15,2 5 2-15,0 2 4 16,0 0 10-16,0 4-2 16,0 0 1-16,0 0 5 15,0 0-4-15,0 0-9 16,0 0-9-16,0 4-2 16,0 2 0-16,0-3 1 15,0-2 3-15,0-1 0 16,0 4 3-16,0 7 6 15,0 7-6-15,0 5-9 16,-2 10-1-16,2 0-2 16,0 9 0-16,0-5-7 0,0-3-25 15,0-9-35-15,0-11-49 16,0-5-70-16,13-4-141 16</inkml:trace>
  <inkml:trace contextRef="#ctx0" brushRef="#br0" timeOffset="55670.04">24739 18685 322 0,'0'-12'124'16,"-5"10"-58"-16,-6-2-3 15,11-1-42-15,-2 5-19 16,2 0 0-16,-2 0-2 16,0 5 1-16,-2 5 2 15,2 13 3-15,2 0 1 16,0 3 7-16,0-1 5 15,0-4-11-15,0-3-3 16,10-7-3-16,8-2-2 16,-4-5-2-16,4-4-4 15,5 0 3-15,-2-4-2 0,-5-20 3 16,-4 2 2-16,-10-7 0 16,-2-1 0-16,0 6 1 15,0-3 0-15,0 8 3 16,0 1 10-16,-12 7 17 15,-3 8 1-15,0 3-6 16,0 0-12-16,-2 0-12 16,-1 14-3-16,2 4-13 15,5-3-32-15,2 3-31 16,5-3-76-16,4 0-156 16</inkml:trace>
  <inkml:trace contextRef="#ctx0" brushRef="#br0" timeOffset="56249.83">24944 18408 489 0,'-17'-6'60'0,"0"-2"36"16,10 2-39-16,7 6-39 0,0 0-12 15,0 0 0-15,0 0-3 16,0 0 1-16,4 11 6 16,10 4-2-16,2 4-2 15,-2-3 1-15,9 1-2 16,2 0-4-16,1-1 0 15,1-4 0-15,0 3 0 16,-1-1-1-16,-3 5 0 16,-2-1 0-16,-5 3 1 15,-2 2-1-15,-5-4 2 16,-5-6 1-16,-1-8 5 16,-3-1-3-16,0-4 0 0,0 0 0 15,0 0 5 1,0 0-2-16,0 0 2 0,0 0-1 15,0 0-1-15,-5 0-1 16,-4 5-2-16,4-3-1 16,0 2-1-16,3-4 0 15,0 4 0-15,-3-4-1 16,-1 4-2-16,-3 2 1 16,-3 2-1-16,-2 3 0 15,-4 11-1-15,-6 6 2 16,2 7-5-16,-3 2-14 15,1-4-18-15,11-4-31 16,1-6-93-16,12-5-112 0</inkml:trace>
  <inkml:trace contextRef="#ctx0" brushRef="#br0" timeOffset="56749.71">25492 18626 551 0,'-10'-7'63'0,"-1"-2"23"15,11 9-35-15,0-4-47 16,0 4-8-16,16 0 6 16,9 0-2-16,7 0 0 15,3 0 1-15,0 0-1 16,-3 0-2-16,-7 0-26 15,-9 4-32-15,-7 7-28 16,-7-6-50-16,-2 4-16 16</inkml:trace>
  <inkml:trace contextRef="#ctx0" brushRef="#br0" timeOffset="56982.72">25599 18483 49 0,'-4'-15'373'0,"2"6"-288"15,-3 4-1-15,5 0-21 16,0 5-43-16,0 0-10 16,0 0 12-16,0 0-2 15,0 10 1-15,0 15 2 16,5 8-8-16,-5 9-10 16,0 5-1-16,0 16-3 15,2 1-6-15,0 2-28 16,0-4-46-16,1-1-90 15,11-12-86-15</inkml:trace>
  <inkml:trace contextRef="#ctx0" brushRef="#br0" timeOffset="57575.03">26136 18483 309 0,'0'-13'148'15,"0"2"-85"-15,0 7 3 0,0 4-21 16,0 0-40-16,0 0 4 15,0 0 0-15,-4 13-1 16,-6 7-6-16,-1 14 2 16,-6 3 2-16,-1 2 1 15,-7 3 2-15,-1 5-4 16,-6-6-3-16,2 2 0 16,5-11 1-16,5-11-2 15,3-4 0-15,6-16-6 16,1-1-5-16,6 0-3 15,-1-14 2-15,5-11 8 16,0-6 2-16,0-3 0 16,0 0-8-16,0-3-9 0,5-1-5 15,3 7 1-15,0 5 7 16,-1 5 11-16,-1 4 3 16,-1 5 1-16,-3 7 2 15,0 5 12-15,-2 0 4 16,4 0 5-16,-2 0 3 15,5 0-3-15,-1 9-4 16,3 20-3-16,3 4 3 16,2 5-6-16,2-2-9 15,2 2-1-15,1-5-3 16,2-8-1-16,-1 4-13 16,-4-7-30-16,-4 2-44 15,0-6-67-15,1 5-105 16</inkml:trace>
  <inkml:trace contextRef="#ctx0" brushRef="#br0" timeOffset="57820.81">26260 18700 481 0,'0'-5'31'0,"0"1"15"15,0 4 4-15,3 0-40 16,1 0 4-16,-2 0 25 16,0 0 8-16,-2 9-13 15,0 10-9-15,0 0-3 0,0 4-18 16,0 3-5-16,0-4-27 16,-6 6-40-16,4-4-52 15,2 7-85-15</inkml:trace>
  <inkml:trace contextRef="#ctx0" brushRef="#br0" timeOffset="59067.49">26605 18366 254 0,'0'-16'90'15,"0"3"-31"-15,0 9 24 16,0-2-25-16,0 6-31 16,0 0 7-16,0 0-5 15,0 0 1-15,0 0 9 16,0 0-9-16,0 0-11 15,0 23-7-15,0 12 1 16,0 17-1-16,0 3-7 16,0 12-2-16,-2 3-3 15,-2 1 0-15,4-10-10 16,0-4-31-16,0-14-52 16,0-12-87-16,20-14-153 0</inkml:trace>
  <inkml:trace contextRef="#ctx0" brushRef="#br0" timeOffset="59949.84">26877 18536 240 0,'-8'-10'87'16,"4"6"-41"-16,-5-1 17 16,9-1-21-16,0 6-20 15,0 0 20-15,0-5 0 16,0 0-11-16,0-4-7 16,0 4-10-16,0-4-7 0,2 1-3 15,-2 6 0 1,2 2 6-16,-2 0 5 0,0 0 6 15,0 0 8-15,0 0-10 16,0 20-13-16,0 14-3 16,0 11-1-16,0 3-2 15,0-1 1-15,0 1-3 16,-4-9-10-16,-1-8-6 16,5-8-21-16,-2-13-43 15,2-1-59-15,0-9-54 16</inkml:trace>
  <inkml:trace contextRef="#ctx0" brushRef="#br0" timeOffset="60280.98">27035 18598 310 0,'0'-14'78'0,"0"3"-22"16,-6 5 11-16,6-6-32 16,0 12-22-16,0-2 1 15,0 0 12-15,0 0 0 16,0 2 2-16,0 0 2 16,0 0-1-16,0 0-4 15,0 0 0-15,0 0-14 0,0 10-8 16,0 13-2-1,0 5 0-15,-2 6-1 0,-2-1-5 16,2-4-9-16,2 0-23 16,0-6-32-16,0-1-51 15,0-3-69-15</inkml:trace>
  <inkml:trace contextRef="#ctx0" brushRef="#br0" timeOffset="60664.58">27237 18511 344 0,'0'-8'156'15,"-4"-3"-89"-15,-7 7 9 16,11 3-42-16,0 1-29 16,0 0 7-16,0 0 7 0,0 0 3 15,0 0-1 1,0 1 1-16,0 17-3 0,0 6-11 15,0 5-4-15,0 0-3 16,0 9-7-16,0-2-24 16,0 4-12-16,0-4-40 15,0-6-45-15,0-3-56 16</inkml:trace>
  <inkml:trace contextRef="#ctx0" brushRef="#br0" timeOffset="61300.56">27346 18313 338 0,'-4'-13'97'0,"-1"9"3"0,-5-2-19 16,10 1-46-16,0 5-22 15,0 0 3-15,0 0-2 16,0 0 3-16,12 15-7 16,6 12-1-16,5 2-6 15,3 3-1-15,4 6 0 16,0-9-2-16,0 4-1 16,-7-5 2-16,1-4-1 15,-5 3 1-15,-3-6-1 16,3-3 0-16,-10-3-1 15,0-7 2-15,-4-2-1 16,-5-6 1-16,0 0-2 0,0 0 4 16,0 0-2-16,0 0 1 15,0 0 2-15,0 0-1 16,0 0 1-16,0 0 10 16,0 3 5-16,0-1-1 15,0 2-5-15,0 0-7 16,-5 2 3-16,-4 2 4 15,0-1 1-15,-3 5-4 16,-4 2-1-16,-7 10-4 16,-7 1-4-16,1 11-1 15,-7 6-12-15,2-3-36 16,12-6-29-16,5-5-87 16,17-10-187-16</inkml:trace>
  <inkml:trace contextRef="#ctx0" brushRef="#br0" timeOffset="62000.02">27958 18356 147 0,'-9'-15'230'0,"2"5"-168"15,0 2 2-15,7-2-11 16,0 5-39-16,0 1 0 15,0 0 6-15,0 4 12 16,0 0 1-16,0 0 2 0,0 0-5 16,0 0-3-16,0 0 0 15,0 0-5-15,0 0-4 16,0 8-8-16,0 17-7 16,0 13 0-16,0 13-2 15,0 14 0-15,0 3-1 16,-2 6-2-16,-1 3-22 15,3-15-12-15,0-17-20 16,0-16-64-16,0-15-99 16</inkml:trace>
  <inkml:trace contextRef="#ctx0" brushRef="#br0" timeOffset="62565.44">28190 18441 335 0,'0'-23'50'0,"0"4"22"16,2 5 6-16,6 3-35 15,-2 8 0-15,-3 1-1 0,-1 2-1 16,-2 0-2-16,0 0-4 15,0 0-8-15,0 5-14 16,0 23-4-16,0 3-2 16,0 4-5-16,-2 3-1 15,-7 11-2-15,1 1-15 16,1-1-15-16,5-3-27 16,-2-13-36-16,4-10-138 15</inkml:trace>
  <inkml:trace contextRef="#ctx0" brushRef="#br0" timeOffset="63273.23">28455 18437 242 0,'0'-11'161'16,"0"3"-96"-16,0 6 0 16,0 2-34-16,0 0-27 0,0 0 2 15,0 0 5-15,-2 10-7 16,-5 11 14-16,-1 6 7 16,-1 2 0-16,5 4-4 15,0-4 3-15,1-2-10 16,3 0-8-16,0-8 1 15,0-4 0-15,5-6-5 16,6-9-5-16,5 0 2 16,-2 0 1-16,2-14-1 15,0-13 1-15,-4-8 0 0,-1 0-1 16,-2-5 0 0,-4 7 1-16,-2 6 0 0,-3 2 2 15,0 13 7 1,0 2 8-16,-10 10 1 0,-3 0 5 15,-6 0-14-15,-1 10-10 16,-1 13-10-16,4-1-34 16,2-7-45-16,8-6-109 15,7-4-143-15</inkml:trace>
  <inkml:trace contextRef="#ctx0" brushRef="#br0" timeOffset="63881.99">28563 18276 502 0,'-7'-9'94'0,"2"9"-29"16,5 0-4-16,0 0-52 15,0 0-12-15,0 0 1 16,0 0 2-16,3 0 2 0,9 0 13 16,1 4 2-16,4 10-2 15,3 1-1-15,1 4-8 16,4-1-4-16,3 1-2 15,4 6 2-15,3 2-3 16,1 2 2-16,-4 2-1 16,0 0 0-16,-8-4 3 15,-6-9 5-15,-2-3 3 16,-7-2-5-16,-5-8-3 16,-4-5-1-16,0 0 0 15,0 0 2-15,0 0 2 16,0 0 1-16,0 0-3 15,0 0 2-15,0 0 3 16,0 0 1-16,0 0 1 16,0 0-1-16,0 5-2 0,0-3-4 15,-4 0-1-15,0 0 3 16,-3 2-3-16,-5 5 5 16,-2 0 1-16,-7 7 0 15,-3 8-2-15,-9 3-3 16,-4 15-4-16,-2 0-2 15,-2 5-28-15,4-2-44 16,7-9-70-16,25-12-201 16</inkml:trace>
  <inkml:trace contextRef="#ctx0" brushRef="#br0" timeOffset="65889.73">27928 12933 349 0,'-49'-14'288'0,"-17"-1"-264"15,23 7 45-15,19 3-14 16,-3-9-23-16,-1-5-20 16,-4-1-7-16,-5-7 2 0,-4-4 3 15,-10-1-2-15,-4-2 2 16,-10-3 4-16,-6-1 0 15,-5 3-6-15,0 0-3 16,-5 6-2-16,4 0 2 16,-2 3-2-16,-2 6 1 15,1 3-2-15,-1 5 0 16,1 8 4-16,6 0 0 16,5 4 1-16,5 0-1 15,9 0-1-15,4 0-1 16,7 0-2-16,8 0-1 15,6 6-1-15,4 2 0 16,1 5 1-16,-3 1-2 16,-2 2 2-16,-2 6-2 15,4 0 2-15,2-3-2 0,5-5 2 16,8-1-1-16,7-6 0 16,1-2 0-16,5-3 1 15,0-2-2-15,0 2 1 16,0-2-2-16,-2 0 2 15,2 0-1-15,-4 6 1 16,-3 5 1-16,-1-3-1 16,2 5 1-16,-1-5-2 15,0-2 3-15,1 1-1 16,0-6-1-16,4 2-1 16,0-2 2-16,-1-1-1 15,1 0-1-15,2 0 2 0,0 3-1 16,0-3-1-16,0 0-8 15,-2 0-10-15,0 0-14 16,2 0-29-16,-2 0-48 16,2 0-100-16,0 6-96 15</inkml:trace>
  <inkml:trace contextRef="#ctx0" brushRef="#br0" timeOffset="66316.28">26124 12341 288 0,'0'-11'210'15,"-11"5"-169"-15,-8 2 40 16,19 4-17-16,0 0-39 15,0 0-14-15,0 0 3 16,0 0 1-16,0 0 4 16,-11 2-5-16,-8 19-11 15,-9 8 0-15,-4 10 1 16,0 3 0-16,-5 8-2 16,1 1 0-16,6 5 0 0,7-7-1 15,9-5 0-15,12-11-1 16,2-10-1-16,4-6 0 15,18-7 0-15,10-8 1 16,2-2 0-16,5 0 1 16,4-10 0-16,1-13-9 15,4-2-13-15,3 4-7 16,2 6-47-16,-3 12-48 16,8 3-93-16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58:22.45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32 152 11082,'-10'1'12880,"21"11"-12520,2 8-251,-2-3 43,1-1 1,25 28-1,-33-40-136,0 0 0,1 0-1,0-1 1,0 1-1,0-1 1,0 0 0,0 0-1,1-1 1,-1 1-1,1-1 1,0 0 0,-1-1-1,1 0 1,7 1-1,-6-1-21,0 0-1,1-1 0,-1 0 1,0 0-1,0-1 0,0 0 1,0 0-1,0-1 0,0 0 1,0 0-1,0-1 0,0 0 1,-1 0-1,9-5 0,-9 3 1,0-1 1,0 1-1,-1-1 0,1 0 0,-1-1 0,-1 0 0,1 1 1,-1-1-1,0-1 0,-1 1 0,1 0 0,2-12 0,-1 2 114,-1-1 0,-1 1-1,-1-1 1,0 1 0,-2-34-1,0 50-62,0-1-1,0 1 1,0-1-1,0 1 1,-1-1-1,1 1 1,-1-1-1,1 1 1,-1-1-1,1 1 1,-1 0-1,0-1 1,0 1-1,1 0 1,-1 0-1,0 0 1,0-1-1,0 1 1,-1 0-1,1 0 1,0 0-1,-2-1 1,-1 0 32,0 1 0,1-1 0,-1 0 0,-1 1 0,1 0 0,0 0 0,0 0 0,-5 0 0,-6 0 81,-1 1 0,1 0 0,-25 5 0,28-2-197,1 0-1,-1 1 1,1 0-1,0 1 1,1 1-1,-1 0 1,1 0-1,0 1 1,-16 14-1,10-8-548,2 1 0,-1 1-1,2 1 1,-23 32 0,33-43-10,0 0 1,0 0-1,1 1 1,0-1 0,0 1-1,1 0 1,-1 0-1,1-1 1,0 1-1,0 8 1,1 19-5136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58:23.022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25 1 18546,'-19'0'2594,"13"0"2563,9 0-5413,19 2 160,11 4 96,7 2 0,3 1-129,0-1-319,-6 0-801,-3 3-1057,-13-3-1634,1 3-1890,-1 12-5476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58:23.36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31 0 12524,'-18'6'7751,"6"-1"-3619,24-5-4388,19 0 224,9 0-321,-1 0-671,-2 0-1283,-6 0-2369,9 9-3107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58:23.79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43 133 7463,'-17'1'9885,"7"2"-3907,10-1-5795,-1-1 1,0 1-1,1-1 1,-1 1-1,1-1 0,0 1 1,-1-1-1,1 1 1,0-1-1,0 1 0,0 0 1,0-1-1,1 4 0,-1 1-660,0 7 496,1 0 0,0 0 0,1 0-1,0 0 1,1 0 0,0-1 0,1 1 0,1-1 0,0 0-1,8 13 1,-10-19-19,1-1 0,-1 0 0,1 0 0,0 0-1,1 0 1,-1 0 0,1-1 0,0 0 0,0 0-1,0-1 1,1 1 0,-1-1 0,1 0 0,0 0-1,0-1 1,0 0 0,0 0 0,0 0 0,0-1-1,1 0 1,-1 0 0,10 0 0,-9-2-10,-1 1 0,0-1 0,0 0 0,0 0 0,0-1 0,0 0 0,0 0 0,0 0 0,-1-1 0,1 0 0,-1 0 0,0 0 0,0-1-1,0 0 1,0 0 0,0 0 0,-1 0 0,0-1 0,0 0 0,0 1 0,-1-1 0,1-1 0,-1 1 0,0-1 0,-1 1 0,4-11 0,-1 1 48,0 0 0,-1 0-1,-1 0 1,0-1 0,-1 1 0,-1-1-1,-1 1 1,0-1 0,-4-29 0,2 39-4,1 0 0,-1 1 1,0-1-1,0 1 0,-1-1 1,0 1-1,0 0 0,0 0 0,-1 0 1,1 0-1,-1 1 0,0 0 1,0-1-1,-1 1 0,1 1 1,-1-1-1,0 1 0,0 0 1,0 0-1,-1 0 0,1 1 0,-7-3 1,6 3-81,1 0-1,-1 1 1,1-1 0,-1 1 0,0 0-1,1 1 1,-1-1 0,0 1 0,0 0 0,1 1-1,-1 0 1,0-1 0,1 2 0,-1-1-1,1 1 1,-1 0 0,1 0 0,0 0-1,-1 1 1,1-1 0,1 1 0,-1 1 0,-5 3-1,-1 4-571,1 0-1,0 1 1,1 0 0,0 1-1,1 0 1,0 0-1,-7 20 1,10-21-786,1-1-1,0 1 1,1 1 0,0-1 0,-1 21 0,2 17-5664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10:46.030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153 9 5669,'-11'-1'8693,"-3"1"-4095,14 0-4534,-1 0 0,0 0 0,1 0 0,-1 0 1,1 0-1,-1 1 0,0-1 0,1 0 0,-1 0 0,0 1 0,1-1 0,-1 0 0,1 1 1,-1-1-1,1 0 0,-1 1 0,1-1 0,-1 1 0,1-1 0,-1 1 0,1-1 0,0 1 1,-1-1-1,1 1 0,0-1 0,-1 1 0,1 0 0,0-1 0,0 1 0,0 0 0,-1-1 1,1 1-1,0-1 0,0 1 0,0 0 0,0-1 0,0 1 0,0 0 0,1 1 0,-2 14 159,-1 1 0,0 0 0,-1-1 0,-1 1 0,-8 22 0,-38 83-196,11-31-68,38-88-172,2-11-285,0 0 428,1 0 0,0 0-1,0 0 1,1 0 0,0 0 0,4-7-1,3-8-18,-6 13 70,48-118-270,-45 112 249,2 0 1,0 1 0,1-1 0,0 2-1,20-21 1,-28 33 92,0 0 1,-1 0-1,1 1 0,0-1 1,0 0-1,0 1 1,1 0-1,-1 0 0,0-1 1,0 1-1,1 0 1,-1 1-1,0-1 0,1 0 1,2 0-1,-5 28 161,0 162-653,0-108-4947,3-64 609,7-8-2633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58:24.341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34 0 13100,'-21'11'4869,"9"-8"1889,15-3-6822,6 0-160,6 0 160,10 0 128,6 0 32,8 0-96,1 0-32,0 0-320,-3 0-1474,-6 0-1569,-1 0-2627,-2 0-5060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58:24.701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49 1 6342,'-27'5'13421,"14"1"-12300,4-6 2434,34 0-3683,15 0 192,2 0-128,8 0-577,-8 0-544,-5 0-1794,-6 0-2530,3 8-4388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58:25.170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111 156 10858,'-1'-1'310,"1"1"-1,0-1 0,-1 1 1,1-1-1,-1 1 0,1 0 1,-1-1-1,1 1 1,-1 0-1,1-1 0,-1 1 1,1 0-1,-1 0 0,1 0 1,-1-1-1,0 1 0,1 0 1,-1 0-1,1 0 1,-1 0-1,0 0 0,1 0 1,-1 0-1,1 0 0,-1 0 1,0 0-1,1 0 0,-1 1 1,1-1-1,-1 0 0,1 0 1,-1 1-1,1-1 1,-1 0-1,1 0 0,-2 1 1,1 23 2962,1-11-3993,-1 44 867,-1-29-27,2-1-1,5 46 0,-4-69-121,1 0 0,-1 0 0,0 0 0,1 0 0,0 0 0,0-1 0,0 1 0,1-1 0,-1 1 0,1-1 0,-1 0 0,1 0 0,0 0 0,1 0 0,-1-1 0,0 1 0,1-1 0,-1 0 0,1 0 0,0 0 0,0 0 0,0-1 0,0 1 0,0-1 0,7 1 0,-6-1-9,1 0 0,-1 0 0,0 0 0,1-1 1,-1 0-1,0 0 0,1-1 0,-1 1 0,0-1 1,1 0-1,-1-1 0,0 1 0,0-1 0,0 0 0,0 0 1,0-1-1,0 1 0,-1-1 0,9-7 0,-4 0 35,0-2-1,0 0 1,-1 0-1,-1 0 1,0-1-1,-1 0 1,0 0-1,-1-1 1,7-24-1,-8 22 23,-1-1-1,0 0 1,-1 0-1,-1 1 0,0-1 1,-1 0-1,-1 0 1,-4-22-1,3 34 1,0-1 0,0 1 0,-1 0 0,1 0 1,-1 0-1,0 0 0,-1 0 0,1 1 0,-1-1 0,0 1 0,0 0 0,0 0 1,-1 0-1,1 1 0,-1-1 0,0 1 0,0 0 0,0 1 0,-1-1 0,1 1 1,0 0-1,-1 0 0,-9-1 0,6 1-26,-1 0-1,1 0 1,-1 1 0,0 0 0,0 1-1,1 0 1,-1 1 0,0 0 0,0 0-1,1 1 1,-1 0 0,1 1-1,-15 6 1,16-4-269,-1-1 1,2 1-1,-1 1 0,1 0 0,-1 0 0,2 0 0,-1 1 0,1 0 1,0 1-1,0-1 0,-8 16 0,10-16-760,1 1 1,0-1-1,0 0 0,1 1 1,0 0-1,0-1 0,1 1 1,0 0-1,0 9 0,1 28-11049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58:28.89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96 104 96,'-14'-2'9013,"6"-3"-6881,5-15 14149,-4 43-16102,-3-2-117,0 1-1,1 0 1,1 1-1,1 0 1,1 0 0,1 1-1,1 0 1,1 0 0,1 0-1,3 44 1,0-63-60,0 0 1,1 0-1,-1-1 0,1 1 1,0-1-1,0 1 0,1-1 1,0 0-1,-1 0 0,1 0 1,0 0-1,1 0 1,-1-1-1,1 1 0,0-1 1,-1 0-1,1 0 0,1-1 1,-1 1-1,5 2 0,3 1 5,-1 0 0,1-1-1,0-1 1,0 1 0,1-2-1,21 4 1,-25-6-1,-1 0 0,1-1 0,-1 0 1,1 0-1,14-3 0,-20 2-8,1 0-1,-1 0 1,0 0 0,1-1-1,-1 1 1,0-1 0,0 0-1,0 0 1,0 0 0,0 0 0,-1 0-1,1-1 1,-1 1 0,1-1-1,3-5 1,4-9 22,0-1-1,-1 0 1,-1 0 0,-1-1 0,-1 0-1,0 0 1,-1 0 0,3-35 0,-2-14 124,-4-83 1,-2 95 258,-6 55-226,0 0 0,0 0-1,0 0 1,0 1 0,0 0 0,-8 1-1,9-1-89,-6 1-51,0 0-1,1 1 1,-1 0 0,1 1-1,0 0 1,0 1 0,0 0-1,0 1 1,1 0-1,-1 0 1,1 1 0,1 0-1,-11 9 1,-5 7-258,0 0 0,2 1 0,-21 28-1,37-39-1208,5-4-5765,1 4-1131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58:29.63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23 164 11307,'-1'-35'4186,"0"28"-3777,0 0 0,1 1 0,0-1 0,0 0-1,1 1 1,0-1 0,0 0 0,0 1 0,1-1 0,0 1-1,0 0 1,1 0 0,0 0 0,4-8 0,10-9 4583,-16 37 1036,-2 16-7039,-3 57 1227,-21 119 0,11-120-2324,-2 120-1,16-204 1693,0 1 0,0 0-1,0 0 1,0-1-1,1 1 1,-1 0-1,1-1 1,-1 1 0,1 0-1,0-1 1,0 1-1,0-1 1,3 5-1,19 11-6704,15 3-6625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58:30.67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117 22 10186,'-24'-4'8088,"14"4"88,4 11-7523,0 6-644,1 0 1,1 0-1,0 1 1,1 0-1,-2 32 1,8 94 45,-3-126-50,1-13-5,0 0 0,0 0-1,0 0 1,1 0-1,-1-1 1,1 1 0,0 0-1,0-1 1,1 0 0,0 1-1,-1-1 1,1 0-1,1 0 1,-1-1 0,0 1-1,1-1 1,0 1-1,0-1 1,0 0 0,0-1-1,0 1 1,1-1 0,-1 0-1,10 3 1,-5-1-20,1-1 0,0 0 1,1 0-1,-1-1 0,0-1 1,1 0-1,-1 0 0,1-1 1,-1 0-1,1-1 1,12-3-1,-20 3 21,0 0 1,0-1-1,0 0 0,0 0 0,0 0 1,0 0-1,0 0 0,-1-1 1,1 1-1,-1-1 0,0 0 1,1 0-1,-1 1 0,-1-1 1,1-1-1,0 1 0,-1 0 1,1 0-1,-1-1 0,0 1 1,0 0-1,0-7 0,3-8 60,-1 0 0,2-36 0,-3 4-15,0 10 97,-1-1 0,-7-61 1,5 99-71,0 1 1,0-1 0,0 0 0,0 1 0,0-1 0,-1 1-1,1-1 1,-1 1 0,0 0 0,0 0 0,1-1 0,-1 1 0,-1 0-1,1 1 1,0-1 0,0 0 0,-1 1 0,1-1 0,-1 1-1,0 0 1,1 0 0,-1 0 0,0 0 0,1 0 0,-1 1 0,0-1-1,0 1 1,0-1 0,0 1 0,-3 0 0,-2 0 28,-1 0 0,1 0 0,0 1 0,-1 0 0,1 0 0,0 1 0,0 0 0,0 1 0,-11 4 0,2 2-70,0 1-1,0 1 1,2 0-1,-22 20 1,-4 18-1973,37-43 962,1 1 0,-1-1-1,1 1 1,1 0 0,-1 0 0,-1 9 0,3-3-7264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58:43.62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151 130 2787,'0'-4'801,"0"0"1,-1 1-1,1-1 1,-1 0-1,0 1 1,0-1 0,0 0-1,-2-3 1,0 1-498,-1 0 1,0 0-1,0 0 0,-1 1 1,-5-7-1,-18-23 601,26 18 12391,1 28-12760,-11 39-45,4-21-265,2 0-1,0 0 1,0 30-1,6-50-187,-2 12 32,2 1-1,1-1 1,0 1 0,7 27-1,-7-44-60,1 1-1,-1-1 1,1 1-1,0-1 0,1 0 1,0 0-1,-1 0 1,2 0-1,-1 0 0,0 0 1,1-1-1,0 0 1,0 0-1,0 0 0,1 0 1,-1-1-1,1 1 1,0-1-1,0 0 1,0-1-1,8 4 0,-8-4-4,0 0-1,1-1 1,-1 0-1,0 1 1,1-2-1,-1 1 1,1-1-1,-1 1 1,1-1-1,-1-1 0,1 1 1,-1-1-1,1 0 1,-1-1-1,0 1 1,8-4-1,-6 2 9,-1-1 0,0 0 0,1 0-1,-2-1 1,1 0 0,0 0 0,-1 0 0,0-1-1,0 0 1,7-11 0,-1-1 6,-2-1 1,0 0-1,-1 0 1,-1-1-1,-1 0 1,-1 0-1,6-37 1,-10 49-4,2-9 31,-1 0 1,-1 0 0,0-1-1,-1 1 1,-1 0 0,-5-29-1,5 44 11,-1 0-1,1 0 0,-1 0 0,1 0 0,-1 0 1,0 0-1,0 1 0,0-1 0,0 1 0,0-1 1,0 1-1,0 0 0,0 0 0,0 0 1,-1 0-1,1 0 0,-1 0 0,1 1 0,0-1 1,-1 1-1,1-1 0,-1 1 0,-4 0 1,1 0-11,-1 0 0,1 0 1,-1 0-1,0 1 1,1 0-1,0 0 0,-1 1 1,-9 3-1,1 3-36,0 1 0,1 1 1,0 0-1,-25 24 0,-51 60-2334,53-54-1093,16-12-1527,16 2-2871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58:44.33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101 91 12972,'0'-2'264,"0"1"0,0-1-1,0 0 1,-1 0-1,1 0 1,0 1 0,-1-1-1,1 0 1,-1 1-1,0-1 1,0 0 0,1 1-1,-1-1 1,0 1 0,0-1-1,0 1 1,-1-1-1,1 1 1,0 0 0,0 0-1,-1 0 1,1-1 0,-1 1-1,1 0 1,-1 1-1,1-1 1,-1 0 0,0 0-1,1 1 1,-1-1 0,0 1-1,0-1 1,-2 1-1,4 0-174,-1-1-1,1 1 0,-1 0 0,0-1 0,1 1 1,-1 0-1,1-1 0,-1 1 0,1-1 0,-1 1 0,1-1 1,-1 1-1,1-1 0,-1 1 0,1-1 0,-1 1 1,1-1-1,0 0 0,0 1 0,-1-1 0,1 1 0,0-1 1,0 0-1,0 0 0,-1 1 0,1-1 0,0 0 1,0 1-1,0-1 0,0 0 0,0 1 0,1-1 0,-1 0 1,0 1-1,0-1 0,0 0 0,0 1 0,1-2 1,12-23 4516,-13 32-4231,-4 61-354,-2-1 0,-17 73 0,9-62-3304,-5 90 1,21-98-3524,13-8-4692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58:45.19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160 22 7944,'-19'1'6342,"-25"-1"-1608,43 0-4635,0 0 0,0 0 0,0 0 0,0-1 0,0 1 1,0 0-1,0 0 0,0-1 0,0 1 0,0-1 0,0 1 0,0-1 0,0 1 0,1-1 0,-1 1 1,0-1-1,0 0 0,1 1 0,-1-1 0,0 0 0,1 0 0,-1 0 0,1 0 0,-1 1 0,1-1 0,-1 0 1,1 0-1,0 0 0,-1 0 0,1 0 0,0 0 0,0-3 2598,-3 6-2624,1 0 1,-1 0 0,1 1-1,0-1 1,0 0 0,0 1 0,0-1-1,0 1 1,1 0 0,-1 0 0,1 0-1,-1 0 1,1 0 0,0 0 0,0 0-1,0 6 1,-3 2 82,-4 14-26,1 1 0,1-1 0,1 1-1,1 0 1,2 0 0,0 1 0,2-1 0,5 42 0,-5-65-129,1 0-1,-1-1 1,1 1 0,-1 0 0,1-1-1,0 1 1,0-1 0,1 1-1,-1-1 1,0 0 0,1 0-1,-1 1 1,1-1 0,0 0 0,0 0-1,0-1 1,0 1 0,0 0-1,0 0 1,0-1 0,0 0-1,1 1 1,-1-1 0,1 0 0,4 1-1,3 1-1,1-1-1,-1-1 1,1 0-1,-1-1 1,14 0 0,-8 0-4,-12-1-3,0 0 0,0 0 0,-1 0 0,1-1 0,0 1 0,-1-1 0,1 0-1,-1 0 1,1 0 0,-1 0 0,0-1 0,0 0 0,0 1 0,0-1 0,0 0 0,-1 0 0,0 0-1,1-1 1,-1 1 0,0-1 0,0 1 0,1-7 0,6-8-22,-1 0 1,-2-1 0,6-22-1,-8 27 42,0-1 0,-1 1 0,-1-1-1,-1 1 1,0-1 0,0 0 0,-2 1 0,-3-27 0,3 39 9,0 0 1,0 1 0,0-1-1,0 0 1,-1 1 0,1-1-1,0 1 1,-1-1 0,1 1-1,-1 0 1,1-1 0,-1 1-1,0 0 1,0 0 0,1 0-1,-1 0 1,0 1 0,0-1-1,0 0 1,0 1 0,0 0-1,0-1 1,-3 1 0,-55-2 500,43 2-470,13 1-47,1-1-1,-1 0 1,1 1-1,-1 0 1,1 0 0,0 0-1,-1 0 1,1 1-1,0-1 1,0 1 0,0 0-1,0 0 1,0 0-1,0 0 1,-2 3-1,-38 45-312,9-9-2238,21-27-1864,10-5-3282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58:46.49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197 90 8680,'-19'-23'4609,"-13"1"-1839,-6-5 1857,38 27-4499,0-1-1,-1 1 1,1 0-1,0 0 1,-1-1-1,1 1 1,0 0-1,-1 0 1,1 0-1,0-1 0,-1 1 1,1 0-1,-1 0 1,1 0-1,0 0 1,-1 0-1,1 0 1,-1 0-1,1 0 1,-1 0-1,1 0 1,0 0-1,-1 0 1,1 0-1,-1 0 1,1 0-1,0 0 1,-1 1-1,1-1 0,-1 0 1,1 0-1,0 0 1,-1 1-1,1-1 1,0 0-1,-1 1 1,-13 18 832,-3 24-1010,11-10 161,1-1 0,2 1 1,1 0-1,2 35 0,0-41-80,0-25-32,0 0-1,0 0 1,0 1-1,1-1 1,-1 0-1,1 0 1,-1 0-1,1 0 1,0 0-1,0 0 1,0 0-1,0 0 1,0 0-1,0-1 1,0 1 0,1 0-1,-1-1 1,0 1-1,1-1 1,0 1-1,2 1 1,0-1 2,0 0 0,-1 0 1,1 0-1,0-1 0,1 0 1,-1 0-1,0 0 0,0 0 1,0 0-1,8-1 0,-5 0 5,0 0-1,0 0 1,0-1-1,0 0 1,0 0-1,-1-1 1,1 0-1,0 0 1,-1-1-1,1 1 0,-1-1 1,0-1-1,11-7 1,-6 1 19,-1 0 0,0-1 0,0 0 0,-1 0 0,-1-1 0,0-1 0,0 1 0,-1-1 0,-1 0 0,0-1 0,-1 0 0,-1 0 0,0 0 0,0 0 0,-2-1 0,0 1 0,0-1 0,-2-15 0,1 27 7,-1 0 0,0 0 1,0 0-1,0 0 0,-1 0 0,1 0 0,-1 0 1,1 0-1,-1 0 0,0 0 0,0 0 0,-1 0 1,1 0-1,-1 1 0,1-1 0,-1 0 0,-2-2 1,1 3 1,0 0-1,0 0 1,-1 1 0,1-1 0,0 1 0,-1 0 0,1 0 0,-1 0 0,0 0 0,1 1 0,-1-1 0,0 1 0,1 0 0,-7 0 0,2 1-33,0 0 0,0 0 0,0 1-1,0 0 1,0 1 0,1-1 0,-1 1 0,1 1 0,0-1 0,0 1-1,0 1 1,0-1 0,1 1 0,-11 10 0,-8 10-1042,0 2 0,-22 31 0,18-21-2212,13-11-1637,13 6-2258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10:46.49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277 70 9993,'-2'0'674,"-1"0"1,1 0-1,0 0 0,0-1 0,0 1 0,0 0 0,0-1 0,0 0 0,0 1 0,0-1 0,-3-1 0,4 0-453,0 1 1,0 0-1,0 0 1,0 0-1,0-1 0,0 1 1,0 0-1,1-1 1,-1 1-1,0-1 1,1 1-1,-1-1 1,1 1-1,-1-1 0,1 0 1,0-1-1,-6-19 424,5 20-536,0 1 0,-1 0 0,1 0 0,0 0 0,0 0 1,-1 0-1,1 0 0,-1 0 0,1 0 0,0 0 0,-1 1 1,0-1-1,1 0 0,-1 1 0,1-1 0,-1 1 0,0 0 0,1 0 1,-1-1-1,-2 1 0,-35 2 252,33 1-351,-1-1 0,1 1 0,0 0 0,0 1 0,0-1 0,1 1 0,-1 1 0,1-1 0,0 1 1,0-1-1,0 1 0,1 1 0,0-1 0,-4 7 0,-3 5-9,1 0 0,0 1 0,-11 29 0,15-27-21,1 1 1,0 0 0,2 0 0,1 0 0,0 1 0,3 33 0,-1-41-56,0-12-11,0 0 0,1-1 0,0 1 1,-1 0-1,1-1 0,0 1 0,0 0 0,0-1 0,0 1 0,0-1 0,0 0 0,0 1 0,0-1 0,1 0 0,-1 0 0,1 1 0,-1-1 0,1 0 0,-1 0 0,1-1 0,-1 1 0,1 0 0,0-1 0,-1 1 0,1 0 0,0-1 0,0 0 0,-1 0 0,1 1 0,0-1 0,0 0 0,0 0 0,2-1 0,5 2-845,0-1 1,0-1-1,1 1 0,-1-2 1,0 1-1,12-5 0,33-17-4151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58:47.16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44 102 8680,'0'-3'281,"0"1"1,0-1-1,0 1 0,0-1 0,0 1 0,-1 0 0,1-1 0,-1 1 1,0 0-1,0-1 0,0 1 0,0 0 0,0 0 0,0 0 1,0 0-1,-1 0 0,1 0 0,-1 0 0,0 0 0,1 0 0,-1 1 1,0-1-1,0 1 0,0-1 0,0 1 0,-3-2 0,4 2-182,0 0 0,1 0 0,-1 0-1,1-1 1,-1 1 0,1 0 0,-1-1-1,1 1 1,0 0 0,-1-1 0,1 1 0,0-1-1,0 1 1,0 0 0,0-1 0,0 1-1,1-1 1,-1 1 0,0 0 0,1-1-1,-1 1 1,1 0 0,-1-1 0,1 1-1,-1 0 1,1 0 0,0-1 0,0 1-1,0 0 1,0 0 0,1-1 0,-1 1 113,-1 1 0,0 0 0,1-1 0,-1 1 0,1 0-1,-1 0 1,1 0 0,-1 0 0,1-1 0,-1 1 0,1 0 0,-1 0 0,1 0 0,-1 0 0,1 0 0,-1 0 0,1 0 0,-1 0 0,1 0 0,-1 0 0,1 1 0,-1-1 0,1 0 0,-1 0 0,1 0 0,-1 1 0,1-1 0,-1 0 0,1 1 0,6 17 2249,-7 36-2402,-1-36 719,-17 232 513,-1-3-6324,19-241 4097,0-1 1,0 1-1,1-1 0,-1 1 1,1-1-1,0 1 1,3 8-1,1-6-1964,0 0 1,0 0-1,1-1 0,9 11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58:47.97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206 20 10826,'-19'-12'5746,"-7"5"-2333,20 6-2808,4 1-439,0 1 1,1-1-1,-1 0 0,0 1 1,0-1-1,1 1 0,-1 0 1,1 0-1,-1-1 0,0 1 0,1 0 1,-1 0-1,1 1 0,0-1 1,-1 0-1,1 0 0,0 1 1,0-1-1,0 1 0,0-1 0,0 1 1,0-1-1,0 1 0,1-1 1,-1 1-1,-1 3 0,-20 60 198,19-55-29,-7 25-211,2 0 1,1 1-1,2 0 0,2 0 1,1 0-1,3 45 0,-1-78-126,1 0 0,-1 0 0,1 1 0,-1-1 0,1 0-1,0 0 1,0 0 0,0 0 0,1 0 0,-1 0 0,1-1 0,-1 1-1,1 0 1,0-1 0,0 1 0,0-1 0,1 1 0,-1-1 0,0 0 0,1 0-1,-1 0 1,1-1 0,0 1 0,5 2 0,-3-2 0,1-1 1,-1 1-1,1-1 1,-1 0-1,1-1 1,0 0-1,0 1 1,-1-2-1,1 1 1,0-1-1,0 1 1,-1-2-1,7-1 0,-7 1-4,0-1 0,-1 1-1,1-1 1,-1-1-1,1 1 1,-1 0-1,0-1 1,0 0-1,0 0 1,-1 0-1,0-1 1,1 1 0,-1-1-1,-1 0 1,1 0-1,-1 0 1,0 0-1,2-7 1,3-8-48,-1 0 1,0 0 0,2-30-1,-5 36 84,-1-1-1,-1 0 0,-1 1 1,0-1-1,0 0 0,-5-22 1,4 33 0,0 0 0,-1 1 0,1-1 0,-1 0 0,0 1 0,0 0 1,0-1-1,0 1 0,-1 0 0,1 0 0,-1 0 0,0 0 0,0 1 0,0-1 0,0 1 0,0 0 0,0-1 1,-1 2-1,1-1 0,-1 0 0,0 1 0,1-1 0,-1 1 0,0 0 0,0 0 0,0 1 0,1-1 0,-8 1 1,-5-2 34,0 1 0,0 1 0,0 0 1,-29 6-1,38-5-310,1 1 0,-1 0 1,1 0-1,0 1 0,-12 6 0,14-7-273,1 1 0,-1-1 1,1 1-1,-1 0 0,1 1 0,0-1 0,0 0 0,0 1 1,-3 7-1,2 7-6796,4-3-4382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58:49.332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177 4 4612,'-2'-1'12050,"-19"3"-2148,13 24-9792,1 0-1,1 0 1,2 0 0,0 1 0,2-1 0,1 44 0,1-69-109,0 0 0,0 1 1,1-1-1,-1 0 0,0 1 1,1-1-1,-1 0 1,1 0-1,0 1 0,-1-1 1,1 0-1,0 0 1,0 0-1,0 0 0,0 0 1,0 0-1,0 0 0,0 0 1,0 0-1,0-1 1,0 1-1,0 0 0,0-1 1,1 1-1,-1-1 1,0 1-1,1-1 0,-1 1 1,0-1-1,1 0 1,-1 0-1,3 0 0,54 1 75,-40-1-59,-8 0-13,1 0 0,0-1 0,0 0 1,-1-1-1,1 0 0,-1-1 0,1 0 0,15-7 0,-22 8-4,0 0 1,-1 0-1,1 0 1,-1-1-1,0 0 1,0 0-1,0 0 0,0 0 1,0 0-1,-1 0 1,1-1-1,-1 1 1,0-1-1,0 0 1,0 0-1,-1 1 1,1-1-1,-1 0 1,0-1-1,0 1 1,0 0-1,-1 0 0,1 0 1,-1-9-1,0 2 18,0 0 0,0 0-1,-1 0 1,-1-1-1,1 1 1,-8-21 0,8 29 7,-1 0 0,0 0 1,0 0-1,0 0 0,0 1 1,0-1-1,-1 0 0,1 1 1,-1 0-1,0-1 0,1 1 1,-1 0-1,0 0 0,0 1 1,0-1-1,-1 1 0,1-1 1,0 1-1,-1 0 0,1 0 1,-1 1-1,1-1 0,0 1 1,-1-1-1,1 1 0,-1 0 1,-3 1-1,-5-1 5,1 0-1,0 1 0,-1 0 1,1 1-1,0 0 0,0 1 1,0 0-1,1 1 0,-1 0 1,1 1-1,0 0 1,0 0-1,-17 13 0,1-1-580,11-7 873,1-1 1,0 2-1,-17 16 1,28-23-567,-1 0 0,1 0 0,0 1 0,0-1 1,0 1-1,-2 6 0,3-7-303,1-1 0,0 1 1,0-1-1,0 1 0,1 0 0,0 0 1,-1-1-1,1 1 0,0 0 0,1 3 1,6 20-8039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58:49.97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68 105 6374,'-2'-33'6968,"1"21"-5137,1 0 0,0-1-1,9-21 5957,-9 34-7634,3 20 1617,-6 42-1345,-3-1 0,-18 78-1,-1 6-1014,8 11-5133,15-83-1318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58:50.77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130 1 3331,'-3'-1'15197,"-13"4"-7412,5 21-7564,1 1 0,1 0 0,1 0-1,1 1 1,2 0 0,0 1 0,-1 49 0,6-51-203,-1-14-3,1-1 0,0 0 0,0 1 0,2-1 0,3 20 0,-4-28-17,0 1 1,0-1 0,0 1-1,1-1 1,-1 0 0,1 0-1,-1 1 1,1-1 0,0 0-1,-1 0 1,1-1 0,0 1-1,0 0 1,1-1 0,-1 1-1,0-1 1,0 0 0,1 0 0,-1 1-1,1-2 1,-1 1 0,1 0-1,-1 0 1,1-1 0,0 1-1,-1-1 1,1 0 0,2 0-1,-1 0-5,1 1 1,-1-1-1,0 0 0,1 0 0,-1 0 0,0-1 1,0 0-1,1 0 0,-1 0 0,0 0 0,0 0 1,0-1-1,0 0 0,7-4 0,-8 2-5,1 0-1,-1 0 0,0 0 1,0 0-1,0 0 0,-1-1 0,1 1 1,-1-1-1,0 0 0,0 0 1,-1 0-1,1-5 0,5-17-24,-2 0 0,-1-1-1,-1 1 1,-2-1 0,0 1-1,-6-49 1,4 72 77,0 0 0,0 0 0,-1 0 0,1 0 0,-1 0 0,0 1 0,0-1 0,0 0 0,0 1 1,-1-1-1,1 1 0,-1 0 0,0 0 0,0 0 0,0 0 0,0 1 0,-1-1 0,1 1 0,-1 0 0,0 0 0,1 0 0,-1 0 1,0 1-1,0-1 0,0 1 0,-5-1 0,5 1-36,-1 0 1,0 0-1,0 1 1,0-1-1,0 1 0,0 0 1,0 1-1,1-1 1,-1 1-1,0 0 1,0 0-1,0 0 1,1 1-1,-1-1 0,1 1 1,-1 1-1,1-1 1,0 0-1,0 1 1,0 0-1,-5 4 1,-23 30-2008,14-14-4151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58:53.35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172 58 7911,'0'-1'390,"-1"-1"-1,1 1 0,-1-1 0,1 0 1,-1 1-1,0-1 0,0 1 0,0-1 1,0 1-1,0 0 0,0-1 0,0 1 1,-3-2-1,-31-17 2053,22 15-1461,2-5 4490,11 10-5389,0 0 0,0 0-1,0 0 1,0 0 0,0 0 0,0 0-1,-1 3 2044,1-3-2043,0 0-1,-1 0 1,1 0 0,0 0 0,0 0-1,0 0 1,0 0 0,0 0 0,0 0-1,0 0 1,-1 0 0,-1-1 1797,2 1-1797,-5 7-1567,-6 13 1543,1 0 0,1 0 0,1 1 0,0 0-1,2 0 1,0 1 0,2 0 0,0 0 0,1 0 0,2 0 0,0 0 0,2 24 0,0-43-56,-1 0 1,1 0-1,-1 0 1,1 0-1,0 0 1,0-1-1,0 1 1,1 0-1,-1-1 1,0 1-1,1-1 1,0 1 0,0-1-1,0 1 1,0-1-1,0 0 1,0 0-1,0 0 1,1-1-1,-1 1 1,1 0-1,-1-1 1,1 1-1,0-1 1,-1 0-1,1 0 1,0 0-1,0-1 1,4 2-1,9 1 12,1-1-1,0 0 0,33-1 0,-35-2 8,-5 1-27,-1-1 1,1-1-1,-1 0 0,0 0 0,0-1 0,0 0 1,0 0-1,0-1 0,-1 0 0,1-1 0,-1 0 0,0 0 1,-1-1-1,1 0 0,-1 0 0,0-1 0,-1 0 1,1 0-1,-1 0 0,-1-1 0,1 0 0,-2 0 1,1 0-1,-1-1 0,0 0 0,-1 0 0,1 0 0,-2 0 1,0 0-1,0 0 0,0-1 0,-1 1 0,-1-18 1,1 18 15,-1 0 0,-1 0 0,0 0 0,0 0 0,-1 0 0,0 1 0,0-1 0,-5-11 0,5 16 0,0 1-1,0-1 1,-1 1 0,0 0-1,1 0 1,-1 0 0,0 0-1,0 0 1,-1 0 0,1 1-1,-1 0 1,1 0 0,-1 0-1,0 0 1,1 0 0,-1 0 0,0 1-1,0 0 1,0 0 0,-6-1-1,-2 1 4,-1 0 0,1 1 0,-1 0 0,1 1 0,0 0 1,0 1-1,-1 0 0,1 1 0,1 1 0,-1 0 0,0 0 0,1 1 0,0 0 0,0 1 0,0 1 0,1 0 0,0 0 0,-11 10 0,12-9-365,1 1 0,0 0 0,0 0 1,0 0-1,1 1 0,-10 19 0,14-23-582,1 1 1,-1-1-1,1 1 1,0-1 0,1 1-1,-2 10 1,2 15-5329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58:54.121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31 120 9193,'-3'-9'8049,"-3"3"-5674,5 5-2308,0 1 0,1-1 0,-1 0 1,0 1-1,1-1 0,-1 0 0,1 1 0,-1-1 0,0 0 0,1 0 0,0 0 0,-1 0 0,1 1 0,-1-1 0,1 0 0,0 0 0,0 0 0,-1 0 0,1 0 0,0 0 0,0-1 0,0-2 156,4-42 1022,-4 44-1097,1 0 0,-1 0 0,1 0 1,0 0-1,-1 0 0,1 0 0,0 1 0,0-1 0,1 0 0,-1 0 1,0 1-1,0-1 0,1 1 0,-1-1 0,1 1 0,0-1 0,-1 1 1,1 0-1,4-2 3037,-9 43-2643,1 44 0,3-47-483,-7 54-1,0-52-147,-14 116-239,13-52-3173,10-55-1917,12-13-3636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58:55.13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153 1 12908,'-40'0'11355,"24"10"-10154,6 5-978,1 1 1,1 0-1,0 0 0,1 1 0,1 0 1,0 0-1,-4 25 0,4-6-30,1 0 0,1 61 0,4-95-189,0 1 1,-1-1-1,1 0 0,1 0 0,-1 1 1,0-1-1,1 0 0,-1 1 1,1-1-1,-1 0 0,1 0 0,0 0 1,0 0-1,0 0 0,0 0 1,1 0-1,-1 0 0,0 0 0,1 0 1,-1 0-1,1-1 0,0 1 1,0-1-1,0 1 0,-1-1 0,1 0 1,0 0-1,0 0 0,3 1 1,4 0 14,0 0 1,-1-1 0,1 0-1,0-1 1,0 1 0,13-3-1,-10 2 14,-6-1-21,1-1-1,0 1 1,-1-1 0,1 0-1,-1 0 1,1-1 0,-1 0-1,0 0 1,0-1 0,-1 1 0,1-1-1,-1-1 1,1 1 0,-1-1-1,-1 0 1,1 0 0,-1 0-1,0 0 1,0-1 0,0 0-1,5-11 1,-2 3 20,-1 0 0,0 0 0,-1 0 0,0-1 0,-1 0 0,-1 0 0,0 0 0,0-30-1,-3 42-3,0-1 0,0 1 0,-1-1 0,1 1 0,-1-1 0,0 1 0,0-1 0,0 1 0,0 0 0,-1 0 0,1 0 0,-1-1 0,0 2 0,0-1 0,0 0 0,-1 0 0,1 1 0,0-1 0,-1 1 0,0-1 0,1 1 0,-1 0 0,0 0 0,0 1 0,0-1 0,-1 0 0,1 1 0,-6-2 0,-5-1 69,0 1 0,0 0 0,-1 1 0,1 1 0,-24 0 0,32 2-170,0 0-1,0 0 1,0 1 0,0 0 0,0 0 0,1 0-1,-1 0 1,1 1 0,0 0 0,-1 0-1,2 1 1,-1-1 0,0 1 0,1 0 0,-8 9-1,6-7-504,1 0 0,0 1 0,1 0 0,-1 0 0,-3 8 0,6-11-460,0 1 1,1-1 0,-1 1-1,1-1 1,0 1 0,0 0 0,1-1-1,-1 10 1,4 15-12074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59:04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107 69 11211,'-11'-12'1201,"1"1"0,-2-1 0,-24-18 0,29 26-539,6 4-507,-1 38 8317,-4 7-6363,-4 69-2312,9-98 256,2 0 1,0 0-1,0 0 0,2 0 1,0-1-1,1 1 0,6 17 1,-8-29-53,1 1 1,-1 0-1,0-1 0,1 0 1,0 0-1,0 0 1,1 0-1,-1 0 0,1 0 1,-1-1-1,1 0 0,0 0 1,0 0-1,1 0 1,-1 0-1,1-1 0,-1 0 1,1 0-1,0 0 0,0-1 1,0 0-1,0 1 1,0-2-1,0 1 0,0 0 1,9-1-1,-10-1 8,0 1-1,0 0 0,0-1 1,-1 0-1,1 0 1,0 0-1,0 0 1,0 0-1,-1-1 0,1 0 1,-1 0-1,1 0 1,-1 0-1,0 0 1,0-1-1,6-5 1,-3 2-6,-1-1 0,0 0 0,0 0 0,-1-1 0,0 1 0,0-1 0,4-13 1,-1-1 4,-1 0 0,-2 0 1,0 0-1,-1-1 1,0-30-1,-3 30 55,1 16-39,-1-1-1,0 1 1,0 0 0,-1-1 0,0 1-1,-2-11 1,2 16 32,0 0 0,0 1 0,0-1 1,0 0-1,0 1 0,0-1 0,0 0 0,-1 1 0,1 0 1,-1-1-1,1 1 0,-1 0 0,1 0 0,-1 0 0,0 0 1,1 0-1,-1 0 0,0 0 0,0 0 0,0 1 0,0-1 1,0 1-1,0-1 0,0 1 0,1 0 0,-1 0 0,0 0 1,-4 0-1,-8 0 246,8 0-260,1-1 1,-1 1-1,1 0 1,-1 0-1,0 1 1,1-1-1,-1 1 1,1 1 0,-1-1-1,1 1 1,-1 0-1,1 0 1,0 0-1,0 1 1,0 0-1,0 0 1,-5 5-1,-9 9-110,2 1 0,0 1 0,-18 26 0,7 4-5035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59:14.69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90 224 7687,'-14'-22'4910,"-15"-3"-3431,24 21-896,-2-6-1484,6-4 12096,0 31-9291,-7 215-734,8-230-1169,0 1 0,0 0 1,1 0-1,-1 0 0,1-1 1,-1 1-1,1 0 0,0-1 1,0 1-1,0 0 1,0-1-1,1 0 0,-1 1 1,1-1-1,-1 0 0,1 1 1,0-1-1,0 0 0,0 0 1,0 0-1,0-1 1,0 1-1,1 0 0,-1-1 1,0 0-1,1 1 0,-1-1 1,1 0-1,0 0 0,-1 0 1,1-1-1,0 1 1,0-1-1,-1 1 0,5-1 1,-1 0 1,-1 0 0,1 0 0,0 0 0,-1-1 0,1 0 0,0 0 0,-1 0 0,1-1 0,-1 0 0,1 0 0,-1 0 1,0-1-1,0 1 0,0-1 0,0-1 0,6-5 0,3-5 2,-2-1 0,0-1 0,0 0 0,-2 0 0,0-1 0,-1 0 1,0-1-1,8-27 0,-9 19 18,-1-1 1,-1 0-1,-1-1 1,-2 1-1,1-41 1,-4 66 1,0 0 0,0 0 0,-1 1 0,1-1 0,-1 0 0,1 0 0,-1 1 0,1-1 0,-1 0 0,0 1 0,0-1 0,0 0 0,0 1 0,0-1 0,0 1 0,0 0 1,0-1-1,-1 1 0,1 0 0,-3-2 0,1 1 63,-1-1 0,0 1 0,0 0 0,-1 1 0,1-1 0,0 1 0,-1 0 0,-6-1 0,4 0-4,0 2 0,0-1 0,0 1 0,-1 0 1,1 0-1,0 1 0,0 0 0,0 1 0,0-1 0,0 1 0,-9 4 0,6 1-59,0 0 0,0 0 0,0 1 0,1 0 0,0 1 0,1 0-1,0 1 1,0 0 0,-7 12 0,-3 7-1620,2 1-1,-14 37 1,24-49-3034,5-5-3234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10:47.026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48 8 2562,'-21'2'9644,"-6"-1"-2675,42-5-7417,5 1 659,1 1-1,-1 0 1,22 2 0,-27 0 185,-17 42 447,-2-32-723,0-1 0,-1 0 0,0 0 0,-7 9 0,-19 35 305,25-36-424,1 0 1,1 0-1,1 1 0,1 0 1,0-1-1,1 1 0,2 21 1,0-38-290,1 0 1,-1-1-1,1 1 1,0-1 0,-1 1-1,1-1 1,0 0-1,0 0 1,-1 0-1,1 0 1,0 0 0,-1 0-1,1 0 1,0 0-1,0-1 1,-1 1-1,1-1 1,1 0 0,15-15-3424,7-9-2108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59:50.916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63 62 15407,'-56'-43'1558,"49"33"-1648,8 9 340,-1 1-1,0-1 0,0 1 0,1-1 0,-1 1 0,0-1 1,1 1-1,-1-1 0,0 1 0,1 0 0,-1-1 0,1 1 1,-1 0-1,1-1 0,-1 1 0,1 0 0,-1 0 0,1-1 0,-1 1 1,1 0-1,-1 0 0,1 0 0,-1 0 0,1 0 0,0 0 1,17-1 5535,-13 5-7106,1 253 3692,-6 62-1101,0-318-1126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59:59.490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84 93 5926,'-26'-36'2192,"-27"-21"17702,48 71-16411,7 20-5605,-2-33 2879,5 40-605,5 32 175,-1 76 0,-9 175-1656,-1-346-962,1-19-2727,8 17-1099,-4 18 3627,0 1 1,1-1 0,0 1 0,0 1-1,7-7 1,-11 11 2429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00:00.84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40 128 12428,'-11'-47'3525,"1"4"-2074,10 41-1253,-1 0 0,2 0 0,-1 0 0,0 0 0,0 0 0,1 0 0,-1 0 0,1 0 0,-1 0 0,1 0 0,0 1 0,0-1 0,0 0 0,0 0 0,0 1 0,0-1 0,0 1 0,1-1 0,5 0 5757,-5 11-4344,-2 14-1993,0-20 934,-20 361 1489,13-270-1963,-5 63 905,12-155-839,0-18-5707,3-8-1323,12-5-6887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00:04.131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227 120 11179,'-17'-24'976,"15"20"-748,-1-1 1,0 1-1,1 0 0,-2 0 1,1 0-1,0 1 1,-1-1-1,0 1 0,0 0 1,0 0-1,0 0 0,-6-3 1,7 5 507,0-30 11831,-7 44-12475,0 0-1,1 1 1,0 0-1,1 1 1,1-1 0,0 2-1,1-1 1,1 1 0,0-1-1,1 1 1,1 1 0,0-1-1,2 0 1,-1 1 0,2-1-1,0 1 1,4 24-1,-3-36-82,0-1 0,1 1 0,-1 0 0,1 0 0,0-1 0,0 1 0,0-1 0,1 1-1,0-1 1,0 0 0,0 0 0,0 0 0,1 0 0,-1-1 0,1 0 0,0 1 0,0-1-1,0-1 1,0 1 0,1 0 0,-1-1 0,1 0 0,8 3 0,-2-2 2,0 0 1,0-1 0,0 0 0,0 0 0,0-1-1,0-1 1,0 1 0,0-2 0,20-3-1,-28 3-8,0 0 0,-1 0 0,1 0 0,-1 0-1,1-1 1,-1 1 0,0-1 0,0 0 0,1 0-1,-1 0 1,0 0 0,-1 0 0,1 0 0,0 0-1,0-1 1,-1 1 0,0-1 0,1 1-1,-1-1 1,0 1 0,1-6 0,13-60 42,-12 28-38,0 1 0,-6-69 1,2 103 33,1 0 0,-1-1 0,0 1 0,-1 0 0,1 0 1,-1 0-1,0 0 0,0 0 0,-1 1 0,1-1 1,-1 1-1,0-1 0,0 1 0,-1 0 0,1 0 0,-1 0 1,0 1-1,0-1 0,0 1 0,0 0 0,-1 0 1,1 1-1,-1-1 0,0 1 0,1 0 0,-1 0 0,0 0 1,0 1-1,-1 0 0,1 0 0,0 0 0,0 1 1,0-1-1,-9 2 0,2-1-90,0 2 0,0-1 0,0 1 0,0 1 0,0 0 0,1 1 0,0 0 0,-1 1 0,1 0 0,1 1 0,-19 12 0,-24 28-6020,51-43 3576,2-3 2301,0 0 0,0 0 1,0 1-1,0-1 0,0 0 0,0 0 1,0 1-1,0-1 0,0 0 0,0 1 0,0-1 1,0 0-1,0 0 0,0 1 0,0-1 1,0 0-1,1 0 0,-1 1 0,0-1 0,0 0 1,0 0-1,1 1-575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00:07.006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163 50 12428,'-22'-18'1587,"20"15"-1321,-1 0 0,0 0 0,0 1 0,0-1 0,0 1 0,0 0 1,0 0-1,-1 0 0,1 0 0,-1 0 0,1 1 0,-1 0 0,-9-3 9459,6 12-9431,-3 10-189,0-1 0,2 2 0,0-1 0,1 1 0,1 0 0,1 1 1,0-1-1,2 1 0,0 0 0,1 0 0,1 0 0,2 29 0,0-45-104,0-1-1,0 1 0,0-1 1,0 1-1,0-1 1,1 0-1,-1 1 0,1-1 1,0 0-1,0 0 1,0 0-1,0-1 0,1 1 1,-1 0-1,1-1 0,0 1 1,0-1-1,0 0 1,0 0-1,0 0 0,0 0 1,0-1-1,0 1 1,1-1-1,-1 0 0,1 0 1,-1 0-1,1-1 1,4 1-1,-3 0 3,0 0 0,0 0 0,0-1-1,1 1 1,-1-1 0,0-1 0,0 1 0,0-1 0,1 0 0,-1 0 0,0 0 0,0-1-1,0 0 1,-1 0 0,1 0 0,0-1 0,-1 1 0,1-1 0,7-6 0,-4-1 6,0 0 1,0 0-1,0-1 0,-1 0 1,-1 0-1,0-1 1,-1 0-1,0 0 0,-1 0 1,0-1-1,-1 1 1,0-1-1,-1 0 1,0 0-1,-1 0 0,-1-22 1,0 29-55,0 2 104,0 0 1,0-1 0,0 1 0,0 0 0,-1 0 0,0-1 0,0 1 0,-2-8-1,2 11-12,-1-1 0,1 1 0,0 0 0,-1-1 0,1 1-1,-1 0 1,1 0 0,-1 0 0,0 0 0,1 0 0,-1 0-1,0 0 1,0 1 0,0-1 0,1 1 0,-1-1 0,0 1-1,0 0 1,0-1 0,0 1 0,0 0 0,0 1 0,-3-1-1,-5 0 12,0 1 0,0 0-1,0 1 1,1 0-1,-1 0 1,0 1-1,1 0 1,0 1-1,-16 8 1,0 3-522,1 1 0,-22 21 0,40-34-542,-7 6-1663,43 5-19382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00:16.13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105 73 10314,'-1'-3'104,"0"0"0,0 0 0,0 1 0,0-1 0,-1 0 0,1 1 0,-1-1 0,0 1 0,0-1 0,0 1 0,0 0 0,0 0 0,0 0 0,0 0-1,-1 0 1,1 0 0,-18-21 19506,20 28-19226,0 4-3520,-9 247 4701,9-253-1548,-1 1 0,2 0 1,-1-1-1,0 1 0,1 0 1,-1-1-1,1 1 1,0 0-1,0-1 0,1 1 1,-1-1-1,1 0 1,0 1-1,0-1 0,0 0 1,0 0-1,0 0 0,1-1 1,-1 1-1,1 0 1,0-1-1,5 4 0,-2-2 4,1-1 0,0-1 0,1 1 0,-1-1 0,0 0 0,1-1 0,-1 0 0,1 0 0,0 0 0,10-1-1,-6 0 4,-5 0-5,1 0 0,-1 0-1,0 0 1,0-1 0,0 0 0,10-3 0,-13 2-10,-1 0 0,1 0 1,-1 0-1,0-1 0,1 1 0,-1-1 0,0 0 0,-1 0 0,1 0 0,0 0 0,-1 0 0,0-1 0,4-5 0,88-145 120,-92 147-114,0-1 0,0 1 0,0-1 0,-1 0 0,-1 1 1,1-1-1,-1 0 0,0 1 0,-1-1 0,0 0 1,0 1-1,-4-13 0,3 16 0,0 0 0,-1 0 0,1 0 1,-1 0-1,0 1 0,0-1 0,-1 1 0,1-1 0,-1 1 0,1 0 0,-1 1 1,0-1-1,0 1 0,0-1 0,-1 1 0,1 1 0,-1-1 0,1 0 0,-1 1 1,1 0-1,-1 0 0,0 0 0,1 1 0,-1 0 0,0 0 0,-7 0 0,3 1 18,-1-1 0,1 2 0,-1-1-1,0 1 1,1 1 0,0-1-1,0 1 1,0 1 0,0 0-1,0 0 1,-15 12 0,-4 2-9,24-15-16,-1 0-1,0 0 1,1 0 0,0 0 0,-1 1-1,1 0 1,1 0 0,-1 0-1,-5 8 1,-6 12-289,2-5 232,2 0 0,-11 25 0,19-37-1099,0 1 1,1-1-1,0 1 1,0 0-1,-1 14 1,3 7-7817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00:23.930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142 119 6086,'-50'-37'6752,"32"31"4207,17 18-6096,-1 82-5004,2-90 796,0 8-606,0 1 0,1 0 0,1-1 0,0 0 0,0 1 0,1-1 1,1 0-1,6 14 0,-8-22-41,0 0 0,0 0 0,1 0 0,-1 0 0,1-1 0,0 1 0,0-1 0,1 0 0,-1 1 0,1-1 0,0-1 0,-1 1 1,1-1-1,0 1 0,1-1 0,-1 0 0,0-1 0,1 1 0,-1-1 0,0 0 0,1 0 0,0 0 0,-1 0 0,1-1 0,6 0 1,-7 0-1,0 0 1,0 0-1,0-1 0,1 1 1,-1-1-1,0 0 1,0 0-1,-1-1 1,1 1-1,0-1 1,0 0-1,-1 0 1,1 0-1,5-5 1,0-1 5,-1-1 0,-1 0 0,1 0 0,6-12 0,-7 8 7,0 0 0,-1 0 0,0 0 0,-1-1 0,-1 0 0,0 0 0,-1 0 0,0 0 0,-1-1 0,-1 1 0,0-1 0,-1 0 0,-3-23 0,3 35 7,-1 0 0,1-1 0,-1 1 1,0 0-1,0 0 0,0 0 0,0 0 0,-1 1 1,1-1-1,-1 0 0,0 0 0,1 1 0,-1-1 1,0 1-1,-1 0 0,1-1 0,0 1 0,-1 0 1,1 0-1,-1 1 0,0-1 0,1 0 0,-1 1 1,0 0-1,0-1 0,0 1 0,0 0 1,-4 0-1,-8-2 41,0 0 0,0 1 1,0 1-1,-21 0 1,36 1-72,-5 1 4,-1 0 0,1 0 0,-1 1 0,1-1 0,0 1 0,0 0 0,0 1 0,0-1 0,0 1 0,1 0 0,-1 0 0,1 0 0,0 1 0,0-1 0,0 1 0,-5 6 0,-5 6-131,2 1 1,-21 33-1,24-34-565,1 0-1,-11 31 0,6 8-4534,11-16-2667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00:24.866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84 136 9673,'0'-4'404,"-1"0"0,1 0 0,-1 0 0,1 0-1,-1 0 1,-1 0 0,1 0 0,0 0 0,-1 0 0,0 0-1,0 1 1,0-1 0,0 1 0,0-1 0,-1 1 0,0 0 0,0 0-1,0 0 1,-3-3 0,5 3 74,0 0 0,0 0-1,0-1 1,1 1 0,-1-1 0,1 1 0,0 0-1,0-1 1,0 1 0,1-1 0,-1 1 0,1 0-1,0-1 1,0 1 0,3-6 2776,-4 25-1728,0 52-1250,-3-1 0,-18 107 0,5-82-2632,8-31-3467,7-9-3679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00:26.09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154 144 11082,'-8'-16'1645,"0"1"-1,-1 1 0,-27-35 9368,34 52-11032,-7 16 84,0 1-1,1 1 1,1-1-1,1 1 1,1 0 0,1 1-1,1-1 1,1 1 0,1 0-1,0-1 1,2 1 0,4 31-1,-4-50-62,-1 0 1,1-1-1,0 1 0,-1 0 0,2 0 0,-1-1 0,0 1 0,0-1 0,1 1 0,-1-1 1,1 1-1,0-1 0,0 0 0,0 0 0,0 0 0,0 0 0,0 0 0,0 0 0,1-1 1,-1 1-1,1-1 0,-1 1 0,1-1 0,0 0 0,-1 0 0,1 0 0,0-1 0,0 1 1,0-1-1,0 1 0,-1-1 0,1 0 0,0 0 0,4-1 0,-1 1 7,0-1-1,0 1 1,0-2-1,-1 1 0,1-1 1,0 1-1,-1-2 1,1 1-1,-1-1 1,0 1-1,0-2 1,0 1-1,0 0 0,0-1 1,-1 0-1,5-4 1,1-5 6,-1-1 1,0 1-1,-1-1 0,-1-1 1,0 1-1,-1-1 0,0-1 1,-1 1-1,-1-1 0,-1 0 1,0 0-1,-1 0 0,-1 0 1,0 0-1,-2-18 0,1 29 21,-1 0-1,0 0 1,0 0 0,0 0-1,-1 0 1,0 0-1,0 0 1,0 1-1,0-1 1,-1 1 0,0-1-1,1 1 1,-2 0-1,1 0 1,0 0-1,-1 1 1,0-1-1,0 1 1,0 0 0,0 0-1,0 0 1,-9-3-1,10 4-25,-1 0 1,0 0-1,0 0 0,0 1 0,0 0 1,0 0-1,0 0 0,0 0 0,0 1 0,0 0 1,0-1-1,-1 2 0,1-1 0,0 0 1,0 1-1,0 0 0,0 0 0,0 0 0,0 0 1,0 1-1,0-1 0,0 1 0,0 0 1,1 0-1,-1 1 0,1-1 0,0 1 0,-5 4 1,-11 13-1015,2 1 1,-18 28-1,29-41-84,1 1-1,1 0 1,0 0-1,0 0 1,-4 16-1,5 26-6544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00:27.120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62 69 6919,'0'-7'3616,"0"-31"3592,0 37-6895,0 0 1,0 0 0,0 0 0,0 0-1,-1 0 1,1 0 0,0 0-1,0 0 1,-1 0 0,1 0-1,0 0 1,-1 0 0,1 1-1,-1-1 1,1 0 0,-1 0 0,0 1-1,1-1 1,-1 0 0,0 0-1,1 1 1,-1-1 0,0 1-1,0-1 1,1 1 0,-1-1-1,0 1 1,0-1 0,0 1 0,0 0-1,-1-1 1,2 6 396,-21 391-641,16-362-679,-7 71-2893,7-37-1907,5-16-2192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10:47.370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34 9 16015,'-21'0'4132,"12"-6"-2498,6 6 960,3-3-2850,3 26-8360,15-1 2690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00:28.00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111 29 10666,'-2'-21'9635,"-4"14"-4097,5 8-5381,0-1 0,0 1-1,0-1 1,0 1 0,0 0-1,0 0 1,0 0 0,0 0-1,0 0 1,0 0 0,0 0-1,1 0 1,-1 0-1,0 0 1,1 0 0,-2 2-1,-21 47-2692,18-35 3860,-4 20-1317,1 0 0,2 1 0,2 0 0,1 0 0,2 40 1,1-75-12,0 1 1,0-1 0,0 1 0,1-1 0,-1 0 0,0 1 0,1-1 0,-1 0 0,1 0 0,-1 1 0,1-1-1,0 0 1,0 0 0,0 0 0,-1 0 0,1 0 0,0 0 0,0 0 0,0 0 0,0 0 0,1 0 0,-1 0 0,0-1-1,2 2 1,2 0-2,-1 0 0,1-1-1,0 0 1,-1 0-1,1 0 1,0 0 0,8-1-1,-5 1 4,-1-1 0,1-1 0,0 0 0,-1 0-1,1 0 1,-1-1 0,1 0 0,-1 0 0,0-1 0,8-4-1,-11 4-6,0 0 0,-1 0-1,1-1 1,-1 1 0,0-1-1,0 0 1,0 0 0,-1 0-1,1 0 1,-1 0-1,0-1 1,0 1 0,0-1-1,-1 1 1,0-1 0,1-5-1,1-7 23,-2 0 1,0 0-1,-2-21 0,0 5 29,1 28-7,0 0-1,-1 0 0,0 0 1,0 0-1,0 0 0,0 1 1,-1-1-1,0 0 0,0 1 1,0-1-1,-1 1 0,1 0 1,-1-1-1,0 1 0,0 1 1,-1-1-1,1 0 0,-1 1 1,0 0-1,0 0 0,0 0 1,0 0-1,0 0 0,0 1 1,-1 0-1,0 0 0,1 0 1,-1 1-1,0-1 0,0 1 1,0 0-1,0 0 1,1 1-1,-1 0 0,0 0 1,-6 0-1,8 0-95,-1 0 1,1 0-1,0 1 0,0-1 1,0 1-1,-1 0 0,1-1 1,0 2-1,0-1 0,0 0 1,0 0-1,1 1 0,-1 0 1,0-1-1,0 1 0,1 0 1,-1 0-1,1 1 0,0-1 1,0 0-1,0 1 0,0 0 1,0-1-1,0 1 0,-1 4 1,-5 4-541,-11 22-3054,14-9-1878,4 2-5250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00:36.13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203 152 6150,'-64'-52'6048,"50"36"7919,6 19-14663,5 3 840,1 0-1,-1 1 0,1-1 0,0 0 0,1 1 0,-1-1 0,0 13 0,1-8 26,-2 5 67,-2 11 35,0 0 0,2 1 0,1-1 1,1 1-1,5 45 0,-3-70-260,0 0 1,0 0 0,0 0-1,1 0 1,-1 0-1,1 0 1,-1-1-1,1 1 1,0 0 0,0-1-1,0 1 1,1-1-1,-1 0 1,1 0 0,-1 0-1,1 0 1,-1 0-1,1-1 1,0 1 0,0-1-1,0 0 1,0 0-1,0 0 1,0 0-1,5 1 1,8 1 53,0-1 0,0 0 0,27-2 1,-37 0-62,-5 0 0,1 0 0,0-1 0,-1 1 0,1-1 0,0 1 0,-1-1 0,1 0 1,-1 0-1,1 0 0,-1 0 0,1 0 0,-1 0 0,0 0 0,0 0 0,1-1 1,-1 1-1,0 0 0,0-1 0,0 1 0,0-1 0,-1 1 0,1-1 0,0 0 0,-1 1 1,2-4-1,12-50 37,-12 44-35,7-55 51,-3-1 0,-3-104 0,-3 122 1790,-14 50-1430,7 1-378,-1 1-1,1-1 1,0 1 0,0 0 0,0 1 0,0-1-1,1 2 1,-1-1 0,-11 10 0,-51 56 30,58-58-72,-7 8-13,0 2 1,1 0 0,-22 40 0,31-47-949,1 0-1,-9 28 1,13-32-1059,0 0 0,1 1 0,0-1 0,0 20 0,2-9-6977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00:37.571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119 123 4965,'-13'-15'3610,"10"12"-2880,0-1-1,0 1 1,0 0 0,1-1-1,-1 1 1,1-1 0,0 0 0,0 0-1,0 0 1,1 0 0,-1 0-1,1 0 1,0 0 0,0-1-1,0 1 1,0-5 5189,-11 33-5247,4 4-471,2 1-1,1-1 0,1 1 0,1 0 0,2 0 1,1 0-1,7 54 0,-6-79-198,0 1 1,0-1-1,1 0 1,0 0-1,0 0 1,0 0-1,0 0 1,1 0-1,0 0 1,-1-1-1,1 1 1,1-1-1,-1 0 1,0 0-1,1 0 1,-1 0-1,1-1 1,0 1-1,0-1 1,0 0-1,0 0 1,1-1-1,-1 1 1,0-1-1,1 0 1,-1 0-1,1 0 1,-1-1-1,1 1 1,-1-1-1,1 0 1,-1-1-1,1 1 1,-1-1-1,1 0 1,-1 0-1,1 0 1,-1-1-1,0 1 1,0-1-1,0 0 1,0 0-1,0-1 1,4-2-1,5-7 9,-1-1 0,0-1 0,-1 0 0,0 0 0,-1-1 0,0-1 0,-2 0 0,0 0 0,0 0 0,-2-1 0,0 0 0,-1 0 0,-1-1 0,0 0 0,-1 1 0,-1-1 0,-1-30 0,0 43 23,-1 0 0,0 0 0,-1 0 1,1 1-1,-1-1 0,0 0 0,0 0 1,0 1-1,0-1 0,-1 1 1,0-1-1,-3-4 0,3 7 12,0-1 0,-1 1 0,1 0 0,-1 1 0,1-1 0,-1 0 0,0 1 1,0-1-1,1 1 0,-1 0 0,0 0 0,0 0 0,0 1 0,-1-1 0,1 1 0,0-1 0,0 1 0,0 0 0,-7 1 0,-7-2 117,12 1-145,-1-1-1,1 1 1,0 0-1,0 0 1,0 1-1,0 0 1,0-1-1,0 2 1,0-1-1,0 0 1,0 1-1,0 0 1,0 0-1,1 1 1,-9 5-1,-12 14-70,0 0 1,2 2-1,-22 29 0,6 5-4679,39-50-1397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00:42.031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142 119 4965,'-6'-3'1247,"-54"-41"4339,55 34-6175,5-10 7276,1 12-48,-2 21-4728,-5 20-1805,1-5 104,1 0 0,1 1 1,2-1-1,0 1 0,5 30 0,-3-55-201,0 0-1,0 0 1,1-1-1,0 1 1,0 0-1,0-1 1,0 0-1,0 1 1,1-1 0,0 0-1,-1 0 1,1 0-1,0 0 1,0-1-1,1 1 1,-1-1-1,0 0 1,1 0 0,0 0-1,-1 0 1,1-1-1,0 1 1,5 0-1,-2 0 4,0 0 0,0 0 0,1-1 0,-1 0-1,1 0 1,-1-1 0,1 0 0,-1 0 0,1-1-1,-1 0 1,14-3 0,-17 2-5,0 0-1,-1 0 1,1-1 0,-1 1 0,0-1-1,0 0 1,0 0 0,0 0 0,-1 0 0,1 0-1,-1-1 1,3-3 0,27-52 9,-23 39 19,-2 8 37,-1-1 1,-1 0-1,0 0 1,-1 0-1,0-1 0,-1 0 1,-1 1-1,0-1 1,0 0-1,-2 0 1,0 0-1,0 0 1,-3-16-1,1 28-28,1 0 0,0 0-1,-1 1 1,0-1 0,1 0 0,-1 0 0,0 1-1,0-1 1,0 1 0,0 0 0,0-1 0,0 1-1,0 0 1,0 0 0,-1 1 0,1-1 0,0 0-1,0 1 1,-1-1 0,1 1 0,-1 0 0,1-1-1,0 1 1,-4 1 0,-4-2 113,0 1 0,0 0 0,0 0-1,-18 4 1,14 3-126,0 0-1,1 0 0,0 1 1,1 1-1,0 0 1,0 1-1,-16 16 0,15-13-17,2-4-267,2 1 0,-1 0 0,2 1-1,-1-1 1,-11 22 0,15-23-922,1 0 1,0 0-1,1 0 1,0 0-1,-2 12 1,3 12-8050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00:43.16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107 84 8360,'-61'-83'8376,"53"94"372,-14 55-8570,15-21 15,2 0 1,1 89 0,4-124-119,0-8-62,1 0 0,-1 0 0,1 0 0,-1 0-1,1 0 1,0 0 0,0 0 0,0-1 0,0 1 0,0 0-1,0 0 1,0-1 0,1 1 0,-1 0 0,1-1 0,-1 0-1,1 1 1,-1-1 0,1 0 0,0 0 0,0 0 0,0 0-1,-1 0 1,1 0 0,0 0 0,0-1 0,0 1 0,0-1 0,0 1-1,1-1 1,-1 0 0,3 0 0,13 2 74,0-1 0,34-3 0,-33 1-24,-12 1-53,-1-1 1,1 1-1,-1-2 1,1 1 0,-1 0-1,1-1 1,-1 0-1,0-1 1,0 0 0,0 0-1,0 0 1,-1 0-1,10-8 1,-12 8-6,1-1 1,-1 0-1,1 0 1,-1 0-1,0 0 0,-1-1 1,1 1-1,-1-1 1,0 0-1,0 1 0,0-1 1,-1 0-1,1 0 1,-1 0-1,-1 0 0,1-1 1,-1-9-1,0 8 3,1-2-3,-1 1 0,-1-1 0,0 0 0,-2-12 1,2 18-2,0 0 0,-1 0 1,1 0-1,0 0 0,-1 0 1,0 0-1,0 1 0,1-1 0,-1 1 1,-1-1-1,1 1 0,0 0 1,-1 0-1,1 0 0,-1 0 1,-2-1-1,-4-3 30,0 1 1,-1 0-1,1 0 1,-1 1-1,0 0 1,-12-2-1,18 5-37,1 1-1,0-1 1,0 1-1,-1 0 1,1 1-1,0-1 1,0 0-1,-1 1 1,1 0-1,0 0 1,0 0 0,0 0-1,0 0 1,0 1-1,0-1 1,0 1-1,0 0 1,1 0-1,-1 0 1,1 0 0,-1 0-1,1 1 1,0-1-1,-3 4 1,-7 9-655,1 0 1,0 1-1,-14 27 1,22-35-456,0 0 0,0 1 0,0-1 0,1 0 0,0 1 0,-1 13 0,2 33-9313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00:44.336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68 140 9737,'0'-13'1503,"1"9"-1056,-1 0-1,0 0 0,0 1 1,0-1-1,0 0 1,-1 0-1,1 0 1,-1 0-1,0 0 1,0 1-1,-1-1 1,1 0-1,-1 1 1,-3-7-1,3 7-236,1 0 1,0 0-1,0 0 0,0 0 0,0 0 1,1-1-1,-1 1 0,1 0 0,0 0 1,0-1-1,0 1 0,0 0 1,2-6-1,-1-5 2553,-1 32 620,-1 38 921,0-18-4518,-9 64 1,-19 96-1117,21-66-3127,12-63-1922,16-3-5184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00:45.304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139 106 1634,'0'-30'12482,"-1"-20"9,-16 116-12422,-2 11 59,15 54 106,5-98-169,-1-31-61,0-1 0,1 0 0,-1 0 0,1 0 0,-1 0 0,1 0 0,0 0-1,-1 0 1,1 0 0,0 0 0,0 0 0,-1 0 0,1 0 0,0-1 0,0 1 0,0 0 0,0-1 0,0 1 0,0 0 0,0-1 0,1 1 0,-1-1-1,0 0 1,0 1 0,0-1 0,0 0 0,1 0 0,-1 0 0,0 0 0,0 0 0,2 0 0,51 1 55,-40-2-30,-9 1-27,0-1 1,0 0-1,0 0 1,-1-1-1,1 0 1,0 1-1,-1-1 1,1-1-1,-1 1 1,0-1-1,0 1 1,0-1-1,0 0 1,0-1-1,-1 1 1,1-1-1,-1 0 1,0 1-1,0-1 1,-1-1-1,1 1 1,-1 0-1,0-1 1,3-7-1,1-3 5,0 0 0,-1 0 0,-1-1 0,-1 0 1,0 0-1,1-23 0,-3 20-59,0 9 117,0 0 0,-1-1 0,0 1 0,-1-1 0,0 1 0,-4-12 0,5 20-19,-1-1-1,0 1 0,0 0 0,-1 0 1,1-1-1,0 1 0,-1 0 0,1 0 1,-1 0-1,0 0 0,0 1 0,0-1 1,0 0-1,0 1 0,0 0 1,0-1-1,0 1 0,-1 0 0,1 0 1,0 0-1,-1 0 0,1 0 0,-1 1 1,1-1-1,-1 1 0,1 0 0,-1-1 1,1 1-1,-6 1 0,0-1-25,1 0 0,-1 1 0,0 0 0,1 0 0,-1 0 0,1 1 0,-1 1 0,1-1 0,0 1 0,-13 7 0,7-1-38,-1 1 0,2 1-1,-1 0 1,-11 14-1,-33 42-1467,30-18-4421,24-29-1636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00:47.002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123 58 9769,'-5'-11'1098,"4"8"-759,0 1 0,0-1 0,1 1 0,-2-1-1,1 1 1,0-1 0,0 1 0,-1 0 0,1-1-1,-1 1 1,0 0 0,0 0 0,0 0 0,0 0 0,0 0-1,0 1 1,0-1 0,-1 1 0,1-1 0,0 1 0,-5-1 3272,3 2-763,2 0-2790,1 0 0,-1 1 0,1-1 0,-1 0 0,1 1 1,0-1-1,-1 1 0,1 0 0,0-1 0,-1 1 0,1 0 1,0 0-1,-2 2 0,-3 5 78,0 1-1,1 0 1,0 0 0,1 0-1,-1 0 1,2 1 0,0 0 0,0 0-1,-2 16 1,1 6 128,1 55-1,3-82-252,0 0-1,1 0 0,-1-1 0,1 1 1,0 0-1,0-1 0,1 1 0,-1-1 1,1 1-1,0-1 0,1 0 0,-1 0 1,0 0-1,1 0 0,0 0 0,0 0 1,0-1-1,1 1 0,-1-1 1,1 0-1,0 0 0,6 3 0,-3-2-1,0 0 0,1-1 0,-1 0 0,0-1 0,1 0 0,0 0 0,0 0 0,-1-1 0,1-1 0,0 1 0,0-1 0,14-2 0,-18 1 1,0 0 0,0 0 0,0-1 0,0 0 0,-1 0 0,1 0 1,-1 0-1,0-1 0,1 1 0,-1-1 0,0 0 0,0 0 0,-1 0 0,1 0 1,-1-1-1,1 1 0,3-8 0,1-3 0,0 0 1,0 0-1,5-21 1,-8 19 242,0-1-1,-2 0 1,0 0 0,-1 1-1,-1-19 1,0 34-235,0 0 1,-1 0-1,1 0 1,-1 0-1,1 1 0,-1-1 1,1 0-1,-1 0 0,0 0 1,1 1-1,-1-1 1,0 0-1,1 1 0,-1-1 1,0 1-1,0-1 0,0 1 1,0-1-1,0 1 1,1-1-1,-1 1 0,0 0 1,0-1-1,0 1 0,0 0 1,0 0-1,0 0 1,0 0-1,-2 0 0,-33-2 104,31 2-90,-5 0-179,0-1 0,0 1 0,0 1 0,-1 0 1,1 0-1,0 1 0,0 1 0,1-1 0,-1 1 1,0 1-1,1 0 0,0 0 0,-14 10 0,20-12-1038,-5 4 1318,33-5-21646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00:47.940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56 231 6374,'-10'-21'3046,"1"0"-1,-11-38 1,17 49-2414,2 0 0,-1 0 0,1 0 0,1 0 0,0-1 0,0 1 0,1 0 0,3-18 0,1 8 5968,-9 61-5113,-4 285 538,3-162-2503,3-1-4320,3-153-818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00:52.09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95 49 8040,'-54'-42'15448,"49"45"-12568,-1 2-3987,2 2 1145,1-1-1,0 1 1,0 0 0,1-1-1,-1 1 1,1 0-1,1 1 1,-1-1-1,0 10 1,2 72 431,1-50-299,-1-37-161,0 0 0,0 1 1,0-1-1,1 0 0,-1 0 1,1 0-1,-1 0 0,1 0 0,0 0 1,0 0-1,0 0 0,0 0 1,0 0-1,1 0 0,-1-1 1,0 1-1,1 0 0,-1-1 1,4 3-1,0-1 5,-1 0 1,0-1-1,1 1 1,0-1-1,-1-1 0,1 1 1,0 0-1,8 0 0,-1 0 9,0-1 0,1 0 0,-1-1-1,1 0 1,-1-1 0,21-4 0,-27 4-16,-1-1 1,0 0-1,1 0 1,-1-1-1,0 0 1,0 0 0,0 0-1,0 0 1,-1-1-1,0 0 1,1 0-1,-1 0 1,-1 0-1,1-1 1,0 1 0,-1-1-1,0 0 1,0 0-1,-1 0 1,3-8-1,1-1 85,-2 0 0,0-1 0,-1 0-1,-1 1 1,0-1 0,0-27-1,-2 40-50,0 0 0,0 0-1,-1 0 1,1 0 0,0 0 0,-1 0-1,0 0 1,1 0 0,-1 0-1,0 1 1,0-1 0,0 0-1,0 0 1,0 1 0,-1-1-1,1 1 1,0-1 0,-1 1-1,1 0 1,-3-2 0,0 0 53,-1 0 0,0 0 0,0 1 0,0 0 0,0 0 0,0 0 0,-9-1 0,-7 0 162,-1 0 0,-40 1 0,58 2-255,-1 0-104,1-1 0,0 1 1,-1 0-1,1 0 0,0 1 0,-1-1 0,1 1 1,0 0-1,0 0 0,0 0 0,-1 1 0,1-1 0,0 1 1,1 0-1,-1 0 0,0 1 0,1-1 0,-1 1 1,1 0-1,0 0 0,0 0 0,0 0 0,0 0 1,0 1-1,1-1 0,-1 1 0,1 0 0,0 0 1,0-1-1,-1 6 0,-7 21-3674,12-8-3085,11 3-4787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10:47.75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179 1 11659,'-3'0'864,"1"0"-1,-1 0 1,1 0-1,-1 0 1,0 0-1,1 1 1,-1-1-1,1 1 1,-1-1-1,1 1 1,-1 0-1,-3 2 1,4 0-647,0-1-1,0 1 1,0-1 0,0 1 0,0 0-1,1 0 1,-1 0 0,1 0 0,-1 4 0,-5 9-633,-15 36 410,2 1 1,2 1 0,3 1-1,2 0 1,2 1 0,3 0-1,-1 66 1,9-121-111,0 0 0,-1 0 0,1-1 0,0 1 0,0 0 1,0 0-1,0 0 0,0 0 0,0 0 0,1 0 0,-1 0 0,0-1 0,0 1 0,1 0 1,-1 0-1,0 0 0,1 0 0,-1-1 0,1 1 0,-1 0 0,1 0 0,-1-1 0,1 1 0,-1 0 1,1-1-1,0 1 0,-1-1 0,1 1 0,0-1 0,0 1 0,-1-1 0,1 1 0,0-1 1,0 0-1,0 1 0,0-1 0,0 0 0,-1 0 0,1 0 0,0 1 0,0-1 0,1 0 0,2-1-825,1 0-1,-1-1 0,0 1 0,0-1 0,1 1 0,-1-1 0,7-5 0,38-25-8763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00:53.206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159 55 11179,'-6'-7'-666,"-8"-11"2344,-10-5 4971,23 22-6366,0 0-1,0 1 1,0-1-1,0 1 1,0-1-1,0 1 1,0-1-1,0 1 0,-1 0 1,1-1-1,0 1 1,0 0-1,0 0 1,-1 0-1,1 0 1,0 0-1,0 0 1,0 0-1,0 0 1,-1 1-1,0-1 1,-15 17 623,6 4-748,0 1 1,2 0-1,0 1 1,1 0 0,2 1-1,0-1 1,2 1 0,1 0-1,0 1 1,2-1-1,1 0 1,0 0 0,6 28-1,-5-48-137,0 0-1,1 1 0,0-2 0,-1 1 0,2 0 1,-1 0-1,0 0 0,1-1 0,-1 0 0,1 1 1,0-1-1,0 0 0,1 0 0,-1-1 1,1 1-1,-1-1 0,1 1 0,0-1 0,0 0 1,-1 0-1,2-1 0,-1 1 0,0-1 0,0 0 1,8 1-1,11 2 27,1-1 1,-1-1-1,30-1 1,-47 0-45,0-1 1,-1 0-1,1 0 1,-1-1-1,1 0 1,0 0-1,-1 0 1,0-1-1,1 1 1,-1-1-1,0-1 1,0 1-1,0-1 1,0 0-1,0 0 1,-1 0-1,1-1 1,-1 1-1,0-1 1,0 0-1,0 0 1,-1-1-1,1 1 1,-1-1-1,0 0 1,0 0-1,-1 0 1,4-10-1,-1 2-5,-2 0 0,0-1-1,0 0 1,-1 1 0,-1-1 0,0 0-1,-2-26 1,0 10 20,-1 21-12,0 0 0,0 0-1,-1 1 1,0-1 0,-1 1 0,0 0-1,0 0 1,-1 0 0,0 0 0,0 1-1,-1 0 1,-7-7 0,4 2 15,7 10 23,0-1 0,-1 1 1,1 0-1,-1-1 0,0 1 0,0 1 0,0-1 0,0 0 0,0 1 1,0-1-1,0 1 0,0 0 0,0 0 0,-1 0 0,1 1 0,0-1 1,-1 1-1,1-1 0,-1 1 0,1 0 0,0 1 0,-1-1 0,1 1 1,0-1-1,-6 3 0,-7 2-34,0 0 1,1 1 0,-27 16 0,36-18-49,-25 18-2493,19-2-4643,11-5-1517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8-08T17:39:04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29142 11165 619 0,'-13'16'54'0,"-3"-16"-6"16,2 2 11-16,14-2-34 15,0 0-20-15,5 0-2 16,6 0 0-16,3 0 4 16,-5 0 10-16,0 0 16 15,-6 0 4-15,-3 0 1 16,0 0-7-16,0 11-12 15,0 30-12-15,0 20 1 16,-8 21-4-16,0 11-3 16,-1 8 0-16,-1-3-2 15,8-7-6-15,2-16-14 16,0-24-15-16,0-22-26 16,9-20-70-16,11-9-129 15</inkml:trace>
  <inkml:trace contextRef="#ctx0" brushRef="#br0" timeOffset="432.59">29449 11210 157 0,'0'0'356'0,"0"0"-267"0,0 0 11 16,0 0-26-16,0 0-46 15,0 0-11-15,0 11-2 16,0 11-2-16,0 10-2 15,0 5 1-15,0 0-4 16,0 0 3-16,0-6-1 16,0-4-4-16,14-7-1 15,6-11-3-15,5-7 2 16,5-2-5-16,5-2-8 16,-3-25-4-16,-2-8-9 15,-7-7-22-15,-4 1-12 16,-8 4-24-16,-4 4-25 15,-5 8-47-15,-2 9 28 0,0 1-122 16</inkml:trace>
  <inkml:trace contextRef="#ctx0" brushRef="#br0" timeOffset="648.98">29585 11165 345 0,'-6'0'93'15,"2"-3"19"-15,4 2-25 16,0 1-43-16,0 0-8 15,0 0-8-15,0 0-12 16,8 14 2-16,-4 19-5 0,1 17-6 16,-5 16-2-16,0 13 0 15,0 12-4-15,-9 8-1 16,-1-3 0-16,3-16-15 16,5-13-26-16,2-24-52 15,0-24-68-15,13-13-111 16</inkml:trace>
  <inkml:trace contextRef="#ctx0" brushRef="#br0" timeOffset="1148.6">30001 11152 515 0,'0'0'108'16,"0"0"-52"-16,0 2 25 15,0 6-67-15,4 5-9 16,13 6-3-16,1 5 1 15,0 4-3-15,6 5 3 16,-4 4-1-16,3 2-1 16,0 0 2-16,3-2-1 0,-1-4-2 15,-3-10 1-15,-3-6-2 16,-3-2 3-16,-4-5 4 16,-5-4-2-16,-5-2 2 15,-2-4 3-15,0 0 2 16,0 0 3-16,0 0 2 15,0 0-3-15,0 0-1 16,-2 0 2-16,-19 5-6 16,-9 18-4-16,-14 14-3 15,-9 14 1-15,-2 11-1 16,7 1-4-16,9-6 3 16,14-11-10-16,8-8-26 0,6-10-33 15,11-17-71-15,0-5-156 16</inkml:trace>
  <inkml:trace contextRef="#ctx0" brushRef="#br0" timeOffset="1783.21">30585 10912 510 0,'-21'0'117'0,"12"0"-67"0,7 0 34 16,2 0-69-16,0 0-15 15,0 0-1-15,0 0-2 16,0 0 2-16,0 0 4 15,0 0 8-15,0 0 16 16,4 14 9-16,-4 9-1 16,0 17-12-16,0 3-10 15,0 6-7-15,7-2-1 16,8-8-4-16,0-8-2 16,8-12-4-16,5-10-1 15,-2-9-5-15,3 0-5 16,-1-20 9-16,0-17-8 15,-4-9-2-15,0-1 0 0,-6-1 11 16,-9 0 1 0,-6 7 0-16,-3 3 6 0,0 13-1 15,-16 7 2-15,-7 6 0 16,-7 8-8-16,-11 4-20 16,-6 0-35-16,2 8-38 15,3 4-45-15,12-1 18 16,12-8-143-16</inkml:trace>
  <inkml:trace contextRef="#ctx0" brushRef="#br0" timeOffset="1978.81">30585 10912 238 0,'-28'-66'96'0,"28"66"-1"16,3 0 5-16,1 0-28 0,6 0-11 15,-1 0 3-15,2 14-22 16,3 7-11-16,2 4-12 15,3 2-11-15,0-2-5 16,1-3-3-16,-2 1-8 16,0-2-16-16,-1-2-16 15,-6-5-35-15,-1-4-46 16,-6-5-55-16,-1-1-98 16</inkml:trace>
  <inkml:trace contextRef="#ctx0" brushRef="#br0" timeOffset="2166.69">30728 10982 468 0,'-6'0'100'0,"-4"0"16"0,10-2-21 16,0 2-52-16,0 0-12 16,0 0-10-16,0 0-13 15,-7 23-9-15,-12 15-9 16,-1 9-30-16,-5 5-36 15,4-9-65-15,12-3-131 16</inkml:trace>
  <inkml:trace contextRef="#ctx0" brushRef="#br0" timeOffset="2598.69">31086 10946 453 0,'-13'0'240'0,"6"0"-221"15,7 1 42-15,12-1-30 16,20 0-20-16,0 0-7 16,2 0-4-16,-6 4 0 15,-5 7-3-15,-7 1-1 16,-6 1 3-16,-10-1 3 15,0 4 3-15,0 3-2 16,-26 2-2-16,-6 2 2 16,-5-5-8-16,-2 0 0 0,2-4 0 15,9-4 2 1,10-2 3-16,12-2-1 0,6-4-3 16,0 6-1-16,4 5 11 15,19-3 4-15,2 4 2 16,-2-3 3-16,-4-3-2 15,-8 3-2-15,-11 3 0 16,0 1-8-16,-11 3-8 16,-24 5-19-16,-4-6-29 15,-11-3-37-15,-6-3-90 16,-6-5-55-16</inkml:trace>
  <inkml:trace contextRef="#ctx0" brushRef="#br0" timeOffset="3126.91">28132 11500 393 0,'-22'0'203'16,"3"0"-146"-16,4 0 57 15,15 2-54-15,0-2-41 16,4 0-15-16,33 0-3 16,23 0 8-16,15-10-6 15,8-4-3-15,-2 0-8 16,-5 3-18-16,-14 8-33 16,-14 3-26-16,-20 0-51 15,-21 9-48-15</inkml:trace>
  <inkml:trace contextRef="#ctx0" brushRef="#br0" timeOffset="3316.92">28121 11705 139 0,'-18'5'400'0,"18"-5"-354"16,0 0 21-16,7 0-4 15,34-16-28-15,14-4-20 16,12-5-4-16,6 5-9 15,-7 5-6-15,-16 6-31 16,-14 9-68-16,-10 0-73 16,-10 0-112-16</inkml:trace>
  <inkml:trace contextRef="#ctx0" brushRef="#br0" timeOffset="3583.22">28211 11272 441 0,'-7'-6'101'16,"7"6"1"-16,-4-4-3 15,4 4-49-15,0 0-30 16,0 0-2-16,9 0 0 16,6 6 13-16,11 22-7 15,4 17-2-15,2 17 1 16,10 21-12-16,1 16-7 15,6 7-7-15,5-5-8 16,2-11-21-16,-1-14-27 0,5-12-30 16,-2-14-59-16,2-13-104 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1:57.13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271 0 14702,'-3'1'3806,"2"-2"-3596,0 2 0,-1-1 0,1 0 0,0 0 1,0 0-1,-1 1 0,1-1 0,0 0 0,0 1 0,0-1 0,-1 1 0,1 0 0,0-1 0,0 1 0,0 0 0,0-1 0,0 1 0,0 0 0,-1 1 1,-1 23 1533,3 2-1786,-2-12 111,-1 1 1,0-1-1,-2 1 0,1-1 0,-2 0 0,0-1 0,-10 19 0,-64 92 430,79-122-488,0-1 0,-1 0 0,1 0 0,-1 0 1,1 0-1,-1-1 0,0 1 0,0 0 0,0-1 0,0 1 0,0-1 0,0 0 0,0 0 0,0 1 1,-1-2-1,1 1 0,0 0 0,-1 0 0,1-1 0,-5 1 0,5-1-25,0 0-1,0-1 1,0 0 0,0 1-1,0-1 1,0 0-1,0 0 1,1 0 0,-1 0-1,0-1 1,1 1 0,-1 0-1,0-1 1,1 1-1,0-1 1,-1 1 0,1-1-1,0 0 1,0 0-1,0 1 1,0-1 0,0 0-1,-1-4 1,-5-12-61,1 0-1,1 0 1,1 0 0,0-1 0,1 1-1,1-1 1,1 0 0,1 0 0,3-31-1,-3 49 82,1 0 0,0-1-1,-1 1 1,1-1 0,0 1-1,0 0 1,-1-1-1,1 1 1,0 0 0,0 0-1,1 0 1,-1 0 0,0 0-1,0 0 1,0 0 0,1 0-1,-1 0 1,0 1 0,1-1-1,1 0 1,-2 0 43,0 1 0,0-1 0,0 1 0,0 0 0,0-1 0,1 1 0,-1 0 0,0 0 0,0 0 0,0-1 0,0 1 0,0 1 0,0-1 0,0 0 1,1 0-1,-1 0 0,0 0 0,0 1 0,0-1 0,0 1 0,0-1 0,0 1 0,0-1 0,0 1 0,0-1 0,0 1 0,-1 0 0,1-1 0,0 1 0,1 1 0,7 14 238,-1 0 1,-1 1-1,0 0 0,5 20 1,-6-18-715,0-1-1,1-1 1,1 1 0,10 16 0,3-12-2651,-18-20 2036,1 0-1,-1-1 1,1 1 0,-1-1-1,1 1 1,0-1 0,0 0 0,0 0-1,6 0 1,25 1-8754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1:57.624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45 1 10730,'-1'-1'390,"-1"1"-1,1 0 1,-1 0-1,1 0 1,-1 0 0,1 0-1,-1 0 1,1 1-1,-1-1 1,1 0-1,0 1 1,-1-1 0,1 1-1,-1 0 1,1-1-1,0 1 1,0 0-1,-1 0 1,1 0 0,0 0-1,0 0 1,0 0-1,-2 2 1,2 0-184,0 0 0,1 0 0,-1 0 0,1 0 1,-1 1-1,1-1 0,0 0 0,0 0 0,1 4 0,0 13 352,-1 82 1604,0-101-2162,0 0 0,0 0 0,0 0 0,0 0 1,1 0-1,-1 0 0,0 0 0,1 0 0,-1 0 0,1 0 0,-1 0 0,1-1 1,0 1-1,-1 0 0,1 0 0,0 0 0,-1-1 0,1 1 0,0 0 1,0-1-1,0 1 0,0-1 0,0 1 0,0-1 0,-1 1 0,1-1 1,0 0-1,0 1 0,0-1 0,0 0 0,0 0 0,1 0 0,-1 0 1,0 0-1,0 0 0,0 0 0,0 0 0,0 0 0,1-1 0,1 1-4,-1 0-1,0 0 0,1-1 0,-1 1 1,0-1-1,0 0 0,1 1 0,-1-1 1,0 0-1,0 0 0,0-1 0,0 1 1,0 0-1,-1-1 0,1 1 0,0-1 1,2-2-1,1-7 210,-1 1 0,0-1 0,0 0 0,-1 0 0,-1-1 0,0 1 0,0-1 0,-1 1 0,-1-22 0,-4 32 19,0 1 0,0-1 1,0 0-1,-1 1 1,1 0-1,-8 1 0,8-1-118,-32 7-497,7-1-6622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4:49.52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187 0 16464,'-10'9'8632,"-1"7"-4288,-25 48-4578,17-28 1056,1 0-740,1 0 0,2 2-1,1 0 1,2 1 0,2 0-1,1 0 1,3 1 0,1 0-1,0 79 1,6-106-121,1 0 0,0 0 1,1 0-1,0 0 0,1 0 0,0-1 0,11 21 0,-1-6-211,1-1-1,24 33 1,-39-59 248,37 47-2871,-11-17-2078,-4-9-1760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5:28.40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26 395 4901,'-3'-1'6359,"-19"-10"5432,31 25-10002,-1-2-3661,-7-13 1804,-1 1 0,1 0 0,0 0 0,-1 0 0,1-1 0,0 1 0,-1 0 0,1 0 0,0-1 0,-1 1 0,1-1 0,-1 1 0,1 0 0,-1-1 1,1 1-1,-1-1 0,1 1 0,-1-1 0,0 0 0,1 1 0,-1-1 0,0 1 0,1-1 0,-1 0 0,0 1 0,0-1 0,1 0 0,2 13 7723,1 70-6694,-5 6-572,0-54-157,1-30-62,0-13 54,17-242-5,-11 175-117,-7-88 1,0 49-2401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1:59.021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13 4 13997,'0'0'2744,"-12"-3"5621,11 132-7225,2 148-3662,5-227-2039,9-21-1865,12-3-4581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2:00.27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50 11 11179,'-9'1'1469,"-15"-2"2383,23 1-3752,0 0-1,1 0 1,-1 0 0,1 0-1,-1 0 1,1 0 0,-1 0 0,1 0-1,-1 0 1,1-1 0,-1 1-1,1 0 1,-1 0 0,1-1-1,-1 1 1,1 0 0,0-1-1,-1 1 1,1 0 0,-1-1-1,1 1 1,0-1 0,-3-5 5920,3 45-5529,-1 16-422,0-24 22,1 0 0,4 33 0,-4-62-89,1 0 0,-1 1 1,1-1-1,0 0 0,0 0 0,0 0 1,0 0-1,0 0 0,0-1 1,0 1-1,1 0 0,-1 0 1,1-1-1,-1 1 0,1-1 0,0 1 1,-1-1-1,1 0 0,0 0 1,0 0-1,0 0 0,0 0 1,0 0-1,0 0 0,0-1 1,1 1-1,-1-1 0,0 1 0,4-1 1,-3 1 6,-1-1 1,1 0-1,0 0 1,0-1 0,-1 1-1,1 0 1,0-1-1,0 0 1,-1 1-1,1-1 1,-1 0 0,1-1-1,-1 1 1,1 0-1,-1-1 1,0 1 0,1-1-1,-1 0 1,0 1-1,0-1 1,0 0-1,-1 0 1,4-5 0,1-7 37,0-1 0,0 0 0,-2 0 0,0-1 0,-1 1 0,0-1 0,-1 1 0,-1-1 0,0 0 0,-3-17 0,2 32-21,0 0 0,0 1 0,0-1-1,0 0 1,0 0 0,0 0 0,-1 0-1,1 1 1,0-1 0,-1 0-1,1 0 1,0 1 0,-1-1 0,1 0-1,-1 1 1,1-1 0,-1 0 0,0 1-1,1-1 1,-1 1 0,0-1 0,1 1-1,-1-1 1,0 1 0,0-1-1,1 1 1,-1 0 0,-1-1 0,-30-2 320,25 4-533,1 0 0,-1 0 1,1 0-1,-1 1 1,1 0-1,0 0 1,-9 5-1,-15 17-6096,28-13-652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2:01.604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54 112 4612,'-12'0'7001,"-7"1"427,18-1-7357,1 0 0,-1 1 0,1-1 1,-1 0-1,1 1 0,-1-1 0,1 1 0,-1-1 0,1 1 0,0-1 1,-1 1-1,1-1 0,0 1 0,-1-1 0,1 1 0,0-1 1,0 1-1,-1 0 0,1-1 0,0 1 0,0 0 0,0-1 0,0 1 1,0-1-1,0 1 0,0 0 0,0 0 0,0 7 2,0 2 129,0-1 0,0 1 0,1 0 0,1-1 0,2 11 0,-4-17-170,1-1-1,0 0 1,0 0 0,-1-1 0,1 1-1,1 0 1,-1 0 0,0 0 0,0-1-1,1 1 1,-1-1 0,0 1-1,1-1 1,0 1 0,-1-1 0,1 0-1,0 0 1,0 0 0,0 0 0,0 0-1,0 0 1,0 0 0,0-1 0,0 1-1,0-1 1,0 1 0,0-1 0,0 0-1,4 0 1,-3 0 1,0 0 1,-1 0-1,1 0 0,0 0 0,0-1 1,0 1-1,0-1 0,-1 0 0,1 0 1,0 0-1,-1 0 0,1 0 0,3-3 1,-2 1-26,-1 0 1,0-1-1,0 0 1,0 1-1,-1-1 1,1 0-1,3-9 1,5-9-43,15-43 0,-23 58 115,-1 1 1,-1-1 0,1 0 0,-1 0-1,0 0 1,-1 0 0,1 0 0,-1 0-1,-1 0 1,1 0 0,-4-10 0,4 16-22,-1 0 1,1 0-1,-1 0 0,0 1 1,1-1-1,-1 0 1,0 0-1,0 1 0,0-1 1,1 1-1,-1-1 1,0 1-1,0-1 1,0 1-1,0-1 0,0 1 1,0 0-1,0 0 1,0-1-1,0 1 1,0 0-1,0 0 0,-2 0 1,-29 0 570,25 1-534,2 0-66,0 0 1,-1 0 0,1 0-1,0 1 1,0 0-1,0 0 1,0 0 0,1 1-1,-1 0 1,1 0-1,-1 0 1,1 0 0,0 1-1,0 0 1,0-1-1,1 1 1,-4 5 0,2-2-474,0 0 0,1 0 0,0 0 1,-5 13-1,7-15-788,0 1 0,0 0 0,1 0 0,-1 0 0,2 0 0,-2 9 0,2 0-6414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2:02.196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67 0 6662,'-24'9'10474,"-12"-2"-5402,36-7-5034,-1 0 0,1 0 0,0 0 0,-1 1 0,1-1 0,0 0 0,-1 0 0,1 0 0,0 1 1,-1-1-1,1 0 0,0 1 0,0-1 0,-1 0 0,1 0 0,0 1 0,0-1 0,0 0 0,-1 1 0,1-1 0,0 1 0,0-1 1,0 0-1,0 1 0,0-1 0,0 1 0,0-1 0,0 0 0,0 1 0,0-1 0,0 0 0,0 1 0,0-1 0,0 1 1,0 0-1,3 14-187,7 3 171,0 0-1,2-1 1,0-1 0,0 0-1,2 0 1,26 23 0,-14-13 66,10 5 48,-28-25-110,0 0 0,0 0-1,-1 1 1,0 1-1,0-1 1,7 11-1,-14-17 77,1 1 1,-1-1-1,1 0 0,-1 1 0,0-1 0,1 0 0,-1 1 0,0-1 1,0 0-1,0 1 0,0-1 0,0 0 0,0 1 0,-1-1 0,1 1 0,0-1 1,-1 0-1,1 0 0,-1 1 0,1-1 0,-1 0 0,0 0 0,0 2 1,-25 27-118,11-13 173,-96 148-2673,98-136-1595,11-8-2435,2-3-5744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10:48.100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228 0 12107,'-3'0'1012,"1"0"0,-1 0 1,0 1-1,0-1 0,1 1 0,-1-1 0,0 1 0,1 0 0,-5 2 0,4-1-823,0 0 1,1 0 0,-1 1 0,1-1-1,-1 1 1,1-1 0,0 1-1,0 0 1,-3 6 0,-5 6 119,-9 15-84,2 1 1,1 0-1,2 1 1,-17 52 0,12-18 237,-14 90 1,28-123-1750,0 64-1,5-97 1134,0 1 0,0 0 0,1 0 1,-1-1-1,0 1 0,1 0 0,-1-1 0,0 1 1,1 0-1,-1-1 0,1 1 0,-1-1 0,1 1 0,-1-1 1,1 1-1,-1-1 0,1 1 0,0-1 0,-1 1 0,1-1 1,0 0-1,-1 1 0,1-1 0,0 0 0,-1 0 1,1 0-1,0 1 0,0-1 0,-1 0 0,1 0 0,0 0 1,0 0-1,-1 0 0,1 0 0,0 0 0,-1-1 0,1 1 1,0 0-1,0 0 0,-1 0 0,2-1 0,9 0-2039,20 1-2447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2:02.55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52 0 12556,'-24'11'8808,"9"-2"-8263,3-9 2594,24 0-3235,15 0 224,7 0-128,0 0-64,0 0 160,0 0 0,-2 0-320,-8 0-353,-5 0-512,-11 4-1089,-8 3-1890,5 1-1569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2:02.894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49 1 9769,'-39'0'14056,"39"3"-13821,-5 164 1126,0-32-2722,6-45-4741,1-54-677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2:03.456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282 0 6022,'-8'0'5088,"-4"1"4728,8 7-6473,-3 9-3936,-16 28 741,-1 0 1,-3-2-1,-1 0 0,-50 55 1,49-71-11,28-25-158,-1-1 0,1 0 1,0 0-1,-1-1 0,1 1 0,0 0 0,-1 0 0,1-1 0,-1 1 0,1-1 0,-1 1 1,1-1-1,-1 0 0,0 1 0,1-1 0,-1 0 0,1 0 0,-1 0 0,0 0 1,1-1-1,-3 1 0,3-2-11,0 0 0,0 0 0,0 0 1,0 0-1,1 0 0,-1 0 0,1 0 0,0-1 0,-1 1 1,1 0-1,0 0 0,0 0 0,0 0 0,0 0 0,2-5 1,-2-1-43,-1-31-141,1-41-14,0 74 221,1 0 1,0 0-1,1 1 1,-1-1 0,1 0-1,0 1 1,0-1 0,1 1-1,-1 0 1,8-10-1,-10 14 45,1 0 0,0 0 0,-1 0-1,1 0 1,0 0 0,0 0 0,-1 0-1,1 1 1,0-1 0,0 0 0,0 0-1,0 1 1,0-1 0,0 1-1,0-1 1,0 1 0,0-1 0,1 1-1,-1 0 1,0-1 0,0 1 0,0 0-1,1 0 1,-1 0 0,0 0 0,0 0-1,0 0 1,1 0 0,-1 0 0,0 1-1,0-1 1,0 0 0,0 1-1,0-1 1,0 1 0,1-1 0,-1 1-1,0-1 1,0 1 0,0 0 0,-1 0-1,1-1 1,0 1 0,0 0 0,0 0-1,0 0 1,-1 0 0,1 0-1,-1 0 1,2 2 0,3 5 128,0 0 0,-1 1 0,0-1 0,5 17 0,4 18-32,-6-17-576,2 0 0,0-1 0,20 37 1,-28-59-257,1 0 1,0-1-1,0 1 1,1 0 0,-1-1-1,0 0 1,1 1-1,0-1 1,-1 0 0,5 2-1,12 5-5382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2:03.860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13 29 15471,'-5'-2'2978,"2"-7"-864,3 5 0,0-5-1409,0 5 352,3 4 1217,-3 6-1665,0 12-449,0 4-64,0 8-96,-3 3-737,-2-6-1120,5-6-2596,0-3-4579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2:05.43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15 79 5381,'-11'-9'6992,"8"-4"-3524,10-17-1166,0 3 6215,-7 39-7828,-4 171-104,0-3-4779,5-145-205,1-7-2386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19.17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6 0 3235,'-1'5'19934,"-1"24"-23372,0-6-1009,1 6-1612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19.520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24 0 10698,'-3'11'1730,"-2"-3"128,-4-4-1,9 4-1312,0 1-481,-2 1-64,2 1-256,0 4-897,-1 1-769,1 4-160,0 5-2915,-4 4-1121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19.894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28 0 8392,'0'9'3171,"0"2"-1185,-5-4-64,3 0-1250,2-1-544,0 1-64,0 2-224,0 3-961,0 1-737,0 2-512,0 1-2915</inkml:trace>
  <inkml:trace contextRef="#ctx0" brushRef="#br0" timeOffset="1">12 485 4388,'0'7'8937,"-3"-2"-7464,-6 1 32,9 0-832,0 2-545,0 3-224,0 2-224,0 0-481,0 0-993,4 1 65,-3 1 95,3 1-1088,-4 3 768,0 2 192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20.25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15 0 1505,'-2'13'9193,"2"-1"-8104,-9-1-608,9-2 223,0 2-576,0 0-128,0 5-256,0 1-545,4 1 33,-1 4 63,1 1 64,-4 2-480,0 3-64,0-1-1377</inkml:trace>
  <inkml:trace contextRef="#ctx0" brushRef="#br0" timeOffset="1">4 552 12556,'0'7'1826,"0"1"-257,-3-2-704,3 4-385,0 1-448,0 3 32,0 3-32,0-2-128,0 1-32,0 5-288,0 0-353,0 2-640,0 0-289,0 1 97,0 2-1923,0 2 225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20.600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 0 4837,'0'19'1313,"0"-3"-769,0 2 545,0 2-928,0-3 1248,0 1-1089,0-4-192,0-1-64,2 1 0,-1 0-224,1 0-833,-2 2-929,0 1-928</inkml:trace>
  <inkml:trace contextRef="#ctx0" brushRef="#br0" timeOffset="1">16 600 7815,'0'11'2563,"0"0"-1762,-5-4-289,5 3-384,0-3-256,0 3-256,0 1-97,0-1-704,0 1-1537,0 3 896,0 0 577,0-1-1538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7:10:48.61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258 81 9513,'-2'0'8611,"-5"-3"-5963,7-2-2493,0 1 0,0-1-1,0 0 1,-1 1 0,0-1 0,1 1 0,-2-1 0,1 1 0,0-1 0,-4-5 0,4 8-111,-1 0-1,1 1 1,-1-1 0,0 0 0,0 1 0,0 0 0,0-1-1,0 1 1,0 0 0,0 0 0,0 0 0,0 0-1,-1 0 1,1 1 0,0-1 0,-1 1 0,1-1-1,0 1 1,-1 0 0,1 0 0,-1 0 0,-2 0 0,-3 0-109,-1 0 1,0 1-1,1 0 1,-1 0 0,1 0-1,-1 1 1,1 1 0,-13 4-1,15-3 54,0-1 1,1 1-1,0 0 0,0 0 0,0 1 0,0-1 0,1 1 0,-1 0 0,1 0 0,0 1 0,-5 10 1,3-5 3,1 0 0,0 0 0,1 0 0,1 0 0,0 1 0,0 0 0,1 0 1,0 0-1,1 0 0,1 0 0,-1 0 0,2 0 0,2 15 0,-2-25-18,1-1 0,-1 0 0,0 0 0,1 1 0,-1-1 0,1 0 0,-1-1 0,1 1 0,-1 0 0,1 0 0,0-1 0,-1 1 0,1-1 0,0 1-1,0-1 1,-1 0 0,1 1 0,0-1 0,0 0 0,0 0 0,2-1 0,1 1-80,0 0 0,0 0-1,0 0 1,0-1 0,0 0 0,0 0-1,6-2 1,-3-3-79,-1 0-1,0 0 0,0 0 1,-1-1-1,0 0 0,0 0 1,0-1-1,6-12 1,-5 8-144,1 1 0,0 0 0,15-15 0,-8 13-579,7-6 3414,-19 23-890,-9 17-1023,-2 3-524,0 0 0,2 1 0,1 0 0,2 0 0,0 0 0,1 0 0,2 1 0,2 30 0,-2-54-263,1-1-1,-1 1 1,0 0 0,0 0-1,1-1 1,-1 1 0,1 0-1,-1-1 1,1 1-1,0 0 1,0-1 0,0 1-1,0-1 1,2 3 0,15 8-4685,14 1-5099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20.97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0 1 5093,'0'329'1371,"0"-188"-5822,0-125 2950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21.442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 1 6086,'-2'9'2466,"0"-1"-1761,2 0 31,0 1-575,0-1-129,0 3 0,0 0 0,0-2 128,0-1 0,0-1 64,0 0 0,0 0-160,2 0-64,-2-3-128,2 2-352,-2-2-705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25.872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46 7 11435,'-20'-3'5906,"16"1"-3166,12 1 3193,-13 70-6041,-8-3-5231,7-35 1198,1 0-1555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26.214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0 0 5445,'0'5'3011,"0"1"-1538,0 2-960,0 1-449,0 3-705,2 6-1633,1-1-1377</inkml:trace>
  <inkml:trace contextRef="#ctx0" brushRef="#br0" timeOffset="1">17 276 4452,'2'11'3139,"0"-3"-288,-2-2-897,0-3-737,2-1-544,-2 1-609,0 0-1025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27.416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16 0 13805,'0'0'10602,"2"0"-10089,0 0-33,-1 0 897,-1 8-1313,-3 9-576,-6 3-1282,1 7-2434,8 4-3363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27.756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55 1 12107,'0'11'8905,"-5"-4"-6887,-9-5 544,9-1-1505,5 4-961,0 0-64,0-1 0,0 7-128,0 5-256,0 4-129,0 6-319,-5 7 31,0 4-288,-2 7-705,0-1 33,2 1-1058,3-1-448,2-2-1441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28.102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61 0 5381,'0'11'11403,"0"1"-9001,-5-2 609,5-7-1602,0 6-992,0 2-289,0 1-96,0 4-32,0 1-224,0 6-545,-4 4-224,-1 4-833,-2 5 1,-1 1-1058,-1 2 737,2 1 1249,2 0-4324,0 2-1890</inkml:trace>
  <inkml:trace contextRef="#ctx0" brushRef="#br0" timeOffset="1">23 638 9737,'0'55'8629,"-1"-1"-5606,0-4-3827,-15 150-10674,12-164 6823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28.44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13 1 9257,'0'11'1537,"0"6"-704,0 0-288,1 2-97,3-2 257,-2-2-545,-1-1 128,-1 2 0,0 1-224,0 1 0,0 3-256,0 2-769,0 0-1121,-1 4-1025,-5 1-1857</inkml:trace>
  <inkml:trace contextRef="#ctx0" brushRef="#br0" timeOffset="1">1 475 2274,'0'15'6630,"0"-2"-5060,0-3 416,0 1-32,0-3-1122,0 0-543,0-4-193,0 3-96,0-1-321,0 0-1184,0 3-1153,0 5-2147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28.80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 1 4356,'0'9'10538,"0"-1"-8520,0-2 673,0-1-1282,0 3-1089,0-1-224,0 4-96,0 3-128,0 0-320,0 5-705,0-1-1186,0 0-896,0 2 192,0-2-2658</inkml:trace>
  <inkml:trace contextRef="#ctx0" brushRef="#br0" timeOffset="1">18 422 12684,'0'12'3555,"0"-1"-159,-4-3-1987,4 0-544,0 4-449,0-1-352,0 3-32,0 4-512,0 3-481,0 2-641,0 3-672,0-2-256,0 0 288,0 1-65,0 0-1504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08:17:29.14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5 0 13196,'0'8'3972,"-3"1"-1057,1-1-1538,2-2-1152,0 5-322,0 0-223,0 3-256,0 1-417,2 2 0,-1 4-64,1 2 256,-2 0 128,0 2 289,0-2-929,0 1-865,4-4-2371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E310E-D62A-48BE-B595-AD093F69FCCE}" type="datetimeFigureOut">
              <a:rPr lang="en-CA" smtClean="0"/>
              <a:t>2021-08-08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E94C2-43B9-43A9-9999-D728DDDCA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61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EEA-7110-4928-98C7-5A41C83E4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9EB68-60C5-46C8-A4D6-FDE3BCDB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A61F-A607-4ECE-BFA8-7E093228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861BF-C5B9-4CCB-8CEF-1420EFB2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B4838-002A-4BCF-A7B1-94ABB311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62BF-6FC2-4428-9314-2B9068CB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43C9E-7BD6-420D-844A-A55D07E43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6EB43-3D20-495F-BD97-95110B65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7BA0B-D5D2-4EEB-9FA8-4B782A15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39F6-6617-40E2-9040-2323EE21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76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F4C27-1408-4756-A4F5-6C32839F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71D8E-37BF-4DCF-AA8B-3FAEAD049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BBEF-CD85-4FCB-B4E8-BEE7B4E7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BF4F5-2740-4C66-83E5-86C7EEC9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ED97-6F33-4C87-A391-8CAC262F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86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20DF-3410-4592-9416-CD05A55E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92CC-328C-4C17-A453-73DA5AC5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2DC7B-E962-4E2B-8611-902C5518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C98BB-AB28-44C0-BECF-73552C5B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D381-D774-4838-B6E0-05656966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0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6EA8-5D77-477A-8CEC-B18D774F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DB623-1634-4DB1-B428-3DCCEBBC1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718C8-2446-45C9-BA8D-75BF67DB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87B-E8CB-4E8A-A0A5-F265E84F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85CF-7928-4056-922E-7297E099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77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F0BC-DB84-4EF6-B239-69B23494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7A2B-EEDA-40F5-A834-2D5F7D070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5F1CD-4825-434F-ABD9-F05C279D8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8E251-BAAD-4BB4-B36A-EB7159B4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8284-6A4A-49C4-A377-AF7E7B14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4D562-4C5F-486C-A966-04D2A042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51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CD5F-BF94-41C9-9CEA-2ED3ABAC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99A67-1AF5-49C1-A2EF-A49174FE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27E3B-E41B-42BD-B991-1A86DD52B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3EC78-EEAB-4F83-9CCD-1A22C4FEE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33FD7-79A7-40B1-9F1D-037110954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A26F0-BC91-483F-86A2-92E3A676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8B1BE-5378-49EC-9198-4E3FFE2E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F42D7-4FEA-4523-ABC5-B2099B76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14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8676-55FF-499C-8573-BA7E6E69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45FF0-F056-4AE4-86B9-E208CB5B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21D87-04B5-4C60-BE73-EFA09DA9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49DEB-6DE8-447E-B7A3-083ACBD3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37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1AB0F-5821-496A-99CC-D183266A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35BEB-7E9B-4B00-92D4-E0DAF68C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98D97-449F-46E7-A7B2-9759577A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8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39DA-9442-4853-85F0-0B674E94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929E9-F5C0-4A79-9975-F5BD1A936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1F185-C47D-4D2B-91CF-24EE618A4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F5B35-2CC0-4EF5-9AAC-65C27FD8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0D4C-A465-41D9-A1A1-AB0A6260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B63D0-BECA-44E2-8243-7816E1CC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2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3E9F-57D1-4F9A-9572-26D8BDA1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4291D-69C5-45F3-B714-E6E9EF7E4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86F6-9188-4479-83E2-BF704C0C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1B61E-E3EF-4683-9C78-044558E7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CCA82-82CD-4994-8979-FF9552D2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ED23-EE0A-4443-8292-10917433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36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86762-F64A-4BF9-8D2A-A999194B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897DC-C0FF-4B62-936A-484892249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35DFE-19BB-4AC5-9583-4096A7FC1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5275B-2097-48DE-B656-43971ABD0F10}" type="datetimeFigureOut">
              <a:rPr lang="en-CA" smtClean="0"/>
              <a:t>2021-08-08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48660-F27C-410E-82B4-CE926C720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11B4C-77B3-4C16-ACB6-AF2F4659E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82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9.png"/><Relationship Id="rId299" Type="http://schemas.openxmlformats.org/officeDocument/2006/relationships/image" Target="../media/image230.png"/><Relationship Id="rId21" Type="http://schemas.openxmlformats.org/officeDocument/2006/relationships/image" Target="../media/image91.png"/><Relationship Id="rId63" Type="http://schemas.openxmlformats.org/officeDocument/2006/relationships/image" Target="../media/image112.png"/><Relationship Id="rId159" Type="http://schemas.openxmlformats.org/officeDocument/2006/relationships/image" Target="../media/image160.png"/><Relationship Id="rId324" Type="http://schemas.openxmlformats.org/officeDocument/2006/relationships/customXml" Target="../ink/ink232.xml"/><Relationship Id="rId170" Type="http://schemas.openxmlformats.org/officeDocument/2006/relationships/customXml" Target="../ink/ink155.xml"/><Relationship Id="rId226" Type="http://schemas.openxmlformats.org/officeDocument/2006/relationships/customXml" Target="../ink/ink183.xml"/><Relationship Id="rId268" Type="http://schemas.openxmlformats.org/officeDocument/2006/relationships/customXml" Target="../ink/ink204.xml"/><Relationship Id="rId32" Type="http://schemas.openxmlformats.org/officeDocument/2006/relationships/customXml" Target="../ink/ink86.xml"/><Relationship Id="rId74" Type="http://schemas.openxmlformats.org/officeDocument/2006/relationships/customXml" Target="../ink/ink107.xml"/><Relationship Id="rId128" Type="http://schemas.openxmlformats.org/officeDocument/2006/relationships/customXml" Target="../ink/ink134.xml"/><Relationship Id="rId335" Type="http://schemas.openxmlformats.org/officeDocument/2006/relationships/image" Target="../media/image248.png"/><Relationship Id="rId5" Type="http://schemas.openxmlformats.org/officeDocument/2006/relationships/image" Target="../media/image83.png"/><Relationship Id="rId181" Type="http://schemas.openxmlformats.org/officeDocument/2006/relationships/image" Target="../media/image171.png"/><Relationship Id="rId237" Type="http://schemas.openxmlformats.org/officeDocument/2006/relationships/image" Target="../media/image199.png"/><Relationship Id="rId279" Type="http://schemas.openxmlformats.org/officeDocument/2006/relationships/image" Target="../media/image220.png"/><Relationship Id="rId43" Type="http://schemas.openxmlformats.org/officeDocument/2006/relationships/image" Target="../media/image102.png"/><Relationship Id="rId139" Type="http://schemas.openxmlformats.org/officeDocument/2006/relationships/image" Target="../media/image150.png"/><Relationship Id="rId290" Type="http://schemas.openxmlformats.org/officeDocument/2006/relationships/customXml" Target="../ink/ink215.xml"/><Relationship Id="rId304" Type="http://schemas.openxmlformats.org/officeDocument/2006/relationships/customXml" Target="../ink/ink222.xml"/><Relationship Id="rId346" Type="http://schemas.openxmlformats.org/officeDocument/2006/relationships/customXml" Target="../ink/ink243.xml"/><Relationship Id="rId85" Type="http://schemas.openxmlformats.org/officeDocument/2006/relationships/image" Target="../media/image123.png"/><Relationship Id="rId150" Type="http://schemas.openxmlformats.org/officeDocument/2006/relationships/customXml" Target="../ink/ink145.xml"/><Relationship Id="rId192" Type="http://schemas.openxmlformats.org/officeDocument/2006/relationships/customXml" Target="../ink/ink166.xml"/><Relationship Id="rId206" Type="http://schemas.openxmlformats.org/officeDocument/2006/relationships/customXml" Target="../ink/ink173.xml"/><Relationship Id="rId248" Type="http://schemas.openxmlformats.org/officeDocument/2006/relationships/customXml" Target="../ink/ink194.xml"/><Relationship Id="rId12" Type="http://schemas.openxmlformats.org/officeDocument/2006/relationships/customXml" Target="../ink/ink76.xml"/><Relationship Id="rId108" Type="http://schemas.openxmlformats.org/officeDocument/2006/relationships/customXml" Target="../ink/ink124.xml"/><Relationship Id="rId315" Type="http://schemas.openxmlformats.org/officeDocument/2006/relationships/image" Target="../media/image238.png"/><Relationship Id="rId357" Type="http://schemas.openxmlformats.org/officeDocument/2006/relationships/image" Target="../media/image259.png"/><Relationship Id="rId54" Type="http://schemas.openxmlformats.org/officeDocument/2006/relationships/customXml" Target="../ink/ink97.xml"/><Relationship Id="rId96" Type="http://schemas.openxmlformats.org/officeDocument/2006/relationships/customXml" Target="../ink/ink118.xml"/><Relationship Id="rId161" Type="http://schemas.openxmlformats.org/officeDocument/2006/relationships/image" Target="../media/image161.png"/><Relationship Id="rId217" Type="http://schemas.openxmlformats.org/officeDocument/2006/relationships/image" Target="../media/image189.png"/><Relationship Id="rId259" Type="http://schemas.openxmlformats.org/officeDocument/2006/relationships/image" Target="../media/image210.png"/><Relationship Id="rId23" Type="http://schemas.openxmlformats.org/officeDocument/2006/relationships/image" Target="../media/image92.png"/><Relationship Id="rId119" Type="http://schemas.openxmlformats.org/officeDocument/2006/relationships/image" Target="../media/image140.png"/><Relationship Id="rId270" Type="http://schemas.openxmlformats.org/officeDocument/2006/relationships/customXml" Target="../ink/ink205.xml"/><Relationship Id="rId326" Type="http://schemas.openxmlformats.org/officeDocument/2006/relationships/customXml" Target="../ink/ink233.xml"/><Relationship Id="rId65" Type="http://schemas.openxmlformats.org/officeDocument/2006/relationships/image" Target="../media/image113.png"/><Relationship Id="rId130" Type="http://schemas.openxmlformats.org/officeDocument/2006/relationships/customXml" Target="../ink/ink135.xml"/><Relationship Id="rId172" Type="http://schemas.openxmlformats.org/officeDocument/2006/relationships/customXml" Target="../ink/ink156.xml"/><Relationship Id="rId228" Type="http://schemas.openxmlformats.org/officeDocument/2006/relationships/customXml" Target="../ink/ink184.xml"/><Relationship Id="rId281" Type="http://schemas.openxmlformats.org/officeDocument/2006/relationships/image" Target="../media/image221.png"/><Relationship Id="rId337" Type="http://schemas.openxmlformats.org/officeDocument/2006/relationships/image" Target="../media/image249.png"/><Relationship Id="rId34" Type="http://schemas.openxmlformats.org/officeDocument/2006/relationships/customXml" Target="../ink/ink87.xml"/><Relationship Id="rId76" Type="http://schemas.openxmlformats.org/officeDocument/2006/relationships/customXml" Target="../ink/ink108.xml"/><Relationship Id="rId141" Type="http://schemas.openxmlformats.org/officeDocument/2006/relationships/image" Target="../media/image151.png"/><Relationship Id="rId7" Type="http://schemas.openxmlformats.org/officeDocument/2006/relationships/image" Target="../media/image84.png"/><Relationship Id="rId183" Type="http://schemas.openxmlformats.org/officeDocument/2006/relationships/image" Target="../media/image172.png"/><Relationship Id="rId239" Type="http://schemas.openxmlformats.org/officeDocument/2006/relationships/image" Target="../media/image200.png"/><Relationship Id="rId250" Type="http://schemas.openxmlformats.org/officeDocument/2006/relationships/customXml" Target="../ink/ink195.xml"/><Relationship Id="rId292" Type="http://schemas.openxmlformats.org/officeDocument/2006/relationships/customXml" Target="../ink/ink216.xml"/><Relationship Id="rId306" Type="http://schemas.openxmlformats.org/officeDocument/2006/relationships/customXml" Target="../ink/ink223.xml"/><Relationship Id="rId45" Type="http://schemas.openxmlformats.org/officeDocument/2006/relationships/image" Target="../media/image103.png"/><Relationship Id="rId87" Type="http://schemas.openxmlformats.org/officeDocument/2006/relationships/image" Target="../media/image124.png"/><Relationship Id="rId110" Type="http://schemas.openxmlformats.org/officeDocument/2006/relationships/customXml" Target="../ink/ink125.xml"/><Relationship Id="rId348" Type="http://schemas.openxmlformats.org/officeDocument/2006/relationships/customXml" Target="../ink/ink244.xml"/><Relationship Id="rId152" Type="http://schemas.openxmlformats.org/officeDocument/2006/relationships/customXml" Target="../ink/ink146.xml"/><Relationship Id="rId194" Type="http://schemas.openxmlformats.org/officeDocument/2006/relationships/customXml" Target="../ink/ink167.xml"/><Relationship Id="rId208" Type="http://schemas.openxmlformats.org/officeDocument/2006/relationships/customXml" Target="../ink/ink174.xml"/><Relationship Id="rId261" Type="http://schemas.openxmlformats.org/officeDocument/2006/relationships/image" Target="../media/image211.png"/><Relationship Id="rId14" Type="http://schemas.openxmlformats.org/officeDocument/2006/relationships/customXml" Target="../ink/ink77.xml"/><Relationship Id="rId56" Type="http://schemas.openxmlformats.org/officeDocument/2006/relationships/customXml" Target="../ink/ink98.xml"/><Relationship Id="rId317" Type="http://schemas.openxmlformats.org/officeDocument/2006/relationships/image" Target="../media/image239.png"/><Relationship Id="rId359" Type="http://schemas.openxmlformats.org/officeDocument/2006/relationships/image" Target="../media/image260.png"/><Relationship Id="rId98" Type="http://schemas.openxmlformats.org/officeDocument/2006/relationships/customXml" Target="../ink/ink119.xml"/><Relationship Id="rId121" Type="http://schemas.openxmlformats.org/officeDocument/2006/relationships/image" Target="../media/image141.png"/><Relationship Id="rId163" Type="http://schemas.openxmlformats.org/officeDocument/2006/relationships/image" Target="../media/image162.png"/><Relationship Id="rId219" Type="http://schemas.openxmlformats.org/officeDocument/2006/relationships/image" Target="../media/image190.png"/><Relationship Id="rId230" Type="http://schemas.openxmlformats.org/officeDocument/2006/relationships/customXml" Target="../ink/ink185.xml"/><Relationship Id="rId25" Type="http://schemas.openxmlformats.org/officeDocument/2006/relationships/image" Target="../media/image93.png"/><Relationship Id="rId67" Type="http://schemas.openxmlformats.org/officeDocument/2006/relationships/image" Target="../media/image114.png"/><Relationship Id="rId272" Type="http://schemas.openxmlformats.org/officeDocument/2006/relationships/customXml" Target="../ink/ink206.xml"/><Relationship Id="rId328" Type="http://schemas.openxmlformats.org/officeDocument/2006/relationships/customXml" Target="../ink/ink234.xml"/><Relationship Id="rId88" Type="http://schemas.openxmlformats.org/officeDocument/2006/relationships/customXml" Target="../ink/ink114.xml"/><Relationship Id="rId111" Type="http://schemas.openxmlformats.org/officeDocument/2006/relationships/image" Target="../media/image136.png"/><Relationship Id="rId132" Type="http://schemas.openxmlformats.org/officeDocument/2006/relationships/customXml" Target="../ink/ink136.xml"/><Relationship Id="rId153" Type="http://schemas.openxmlformats.org/officeDocument/2006/relationships/image" Target="../media/image157.png"/><Relationship Id="rId174" Type="http://schemas.openxmlformats.org/officeDocument/2006/relationships/customXml" Target="../ink/ink157.xml"/><Relationship Id="rId195" Type="http://schemas.openxmlformats.org/officeDocument/2006/relationships/image" Target="../media/image178.png"/><Relationship Id="rId209" Type="http://schemas.openxmlformats.org/officeDocument/2006/relationships/image" Target="../media/image185.png"/><Relationship Id="rId360" Type="http://schemas.openxmlformats.org/officeDocument/2006/relationships/customXml" Target="../ink/ink250.xml"/><Relationship Id="rId220" Type="http://schemas.openxmlformats.org/officeDocument/2006/relationships/customXml" Target="../ink/ink180.xml"/><Relationship Id="rId241" Type="http://schemas.openxmlformats.org/officeDocument/2006/relationships/image" Target="../media/image201.png"/><Relationship Id="rId15" Type="http://schemas.openxmlformats.org/officeDocument/2006/relationships/image" Target="../media/image88.png"/><Relationship Id="rId36" Type="http://schemas.openxmlformats.org/officeDocument/2006/relationships/customXml" Target="../ink/ink88.xml"/><Relationship Id="rId57" Type="http://schemas.openxmlformats.org/officeDocument/2006/relationships/image" Target="../media/image109.png"/><Relationship Id="rId262" Type="http://schemas.openxmlformats.org/officeDocument/2006/relationships/customXml" Target="../ink/ink201.xml"/><Relationship Id="rId283" Type="http://schemas.openxmlformats.org/officeDocument/2006/relationships/image" Target="../media/image222.png"/><Relationship Id="rId318" Type="http://schemas.openxmlformats.org/officeDocument/2006/relationships/customXml" Target="../ink/ink229.xml"/><Relationship Id="rId339" Type="http://schemas.openxmlformats.org/officeDocument/2006/relationships/image" Target="../media/image250.png"/><Relationship Id="rId78" Type="http://schemas.openxmlformats.org/officeDocument/2006/relationships/customXml" Target="../ink/ink109.xml"/><Relationship Id="rId99" Type="http://schemas.openxmlformats.org/officeDocument/2006/relationships/image" Target="../media/image130.png"/><Relationship Id="rId101" Type="http://schemas.openxmlformats.org/officeDocument/2006/relationships/image" Target="../media/image131.png"/><Relationship Id="rId122" Type="http://schemas.openxmlformats.org/officeDocument/2006/relationships/customXml" Target="../ink/ink131.xml"/><Relationship Id="rId143" Type="http://schemas.openxmlformats.org/officeDocument/2006/relationships/image" Target="../media/image152.png"/><Relationship Id="rId164" Type="http://schemas.openxmlformats.org/officeDocument/2006/relationships/customXml" Target="../ink/ink152.xml"/><Relationship Id="rId185" Type="http://schemas.openxmlformats.org/officeDocument/2006/relationships/image" Target="../media/image173.png"/><Relationship Id="rId350" Type="http://schemas.openxmlformats.org/officeDocument/2006/relationships/customXml" Target="../ink/ink245.xml"/><Relationship Id="rId9" Type="http://schemas.openxmlformats.org/officeDocument/2006/relationships/image" Target="../media/image85.png"/><Relationship Id="rId210" Type="http://schemas.openxmlformats.org/officeDocument/2006/relationships/customXml" Target="../ink/ink175.xml"/><Relationship Id="rId26" Type="http://schemas.openxmlformats.org/officeDocument/2006/relationships/customXml" Target="../ink/ink83.xml"/><Relationship Id="rId231" Type="http://schemas.openxmlformats.org/officeDocument/2006/relationships/image" Target="../media/image196.png"/><Relationship Id="rId252" Type="http://schemas.openxmlformats.org/officeDocument/2006/relationships/customXml" Target="../ink/ink196.xml"/><Relationship Id="rId273" Type="http://schemas.openxmlformats.org/officeDocument/2006/relationships/image" Target="../media/image217.png"/><Relationship Id="rId294" Type="http://schemas.openxmlformats.org/officeDocument/2006/relationships/customXml" Target="../ink/ink217.xml"/><Relationship Id="rId308" Type="http://schemas.openxmlformats.org/officeDocument/2006/relationships/customXml" Target="../ink/ink224.xml"/><Relationship Id="rId329" Type="http://schemas.openxmlformats.org/officeDocument/2006/relationships/image" Target="../media/image245.png"/><Relationship Id="rId47" Type="http://schemas.openxmlformats.org/officeDocument/2006/relationships/image" Target="../media/image104.png"/><Relationship Id="rId68" Type="http://schemas.openxmlformats.org/officeDocument/2006/relationships/customXml" Target="../ink/ink104.xml"/><Relationship Id="rId89" Type="http://schemas.openxmlformats.org/officeDocument/2006/relationships/image" Target="../media/image125.png"/><Relationship Id="rId112" Type="http://schemas.openxmlformats.org/officeDocument/2006/relationships/customXml" Target="../ink/ink126.xml"/><Relationship Id="rId133" Type="http://schemas.openxmlformats.org/officeDocument/2006/relationships/image" Target="../media/image147.png"/><Relationship Id="rId154" Type="http://schemas.openxmlformats.org/officeDocument/2006/relationships/customXml" Target="../ink/ink147.xml"/><Relationship Id="rId175" Type="http://schemas.openxmlformats.org/officeDocument/2006/relationships/image" Target="../media/image168.png"/><Relationship Id="rId340" Type="http://schemas.openxmlformats.org/officeDocument/2006/relationships/customXml" Target="../ink/ink240.xml"/><Relationship Id="rId361" Type="http://schemas.openxmlformats.org/officeDocument/2006/relationships/image" Target="../media/image261.png"/><Relationship Id="rId196" Type="http://schemas.openxmlformats.org/officeDocument/2006/relationships/customXml" Target="../ink/ink168.xml"/><Relationship Id="rId200" Type="http://schemas.openxmlformats.org/officeDocument/2006/relationships/customXml" Target="../ink/ink170.xml"/><Relationship Id="rId16" Type="http://schemas.openxmlformats.org/officeDocument/2006/relationships/customXml" Target="../ink/ink78.xml"/><Relationship Id="rId221" Type="http://schemas.openxmlformats.org/officeDocument/2006/relationships/image" Target="../media/image191.png"/><Relationship Id="rId242" Type="http://schemas.openxmlformats.org/officeDocument/2006/relationships/customXml" Target="../ink/ink191.xml"/><Relationship Id="rId263" Type="http://schemas.openxmlformats.org/officeDocument/2006/relationships/image" Target="../media/image212.png"/><Relationship Id="rId284" Type="http://schemas.openxmlformats.org/officeDocument/2006/relationships/customXml" Target="../ink/ink212.xml"/><Relationship Id="rId319" Type="http://schemas.openxmlformats.org/officeDocument/2006/relationships/image" Target="../media/image240.png"/><Relationship Id="rId37" Type="http://schemas.openxmlformats.org/officeDocument/2006/relationships/image" Target="../media/image99.png"/><Relationship Id="rId58" Type="http://schemas.openxmlformats.org/officeDocument/2006/relationships/customXml" Target="../ink/ink99.xml"/><Relationship Id="rId79" Type="http://schemas.openxmlformats.org/officeDocument/2006/relationships/image" Target="../media/image120.png"/><Relationship Id="rId102" Type="http://schemas.openxmlformats.org/officeDocument/2006/relationships/customXml" Target="../ink/ink121.xml"/><Relationship Id="rId123" Type="http://schemas.openxmlformats.org/officeDocument/2006/relationships/image" Target="../media/image142.png"/><Relationship Id="rId144" Type="http://schemas.openxmlformats.org/officeDocument/2006/relationships/customXml" Target="../ink/ink142.xml"/><Relationship Id="rId330" Type="http://schemas.openxmlformats.org/officeDocument/2006/relationships/customXml" Target="../ink/ink235.xml"/><Relationship Id="rId90" Type="http://schemas.openxmlformats.org/officeDocument/2006/relationships/customXml" Target="../ink/ink115.xml"/><Relationship Id="rId165" Type="http://schemas.openxmlformats.org/officeDocument/2006/relationships/image" Target="../media/image163.png"/><Relationship Id="rId186" Type="http://schemas.openxmlformats.org/officeDocument/2006/relationships/customXml" Target="../ink/ink163.xml"/><Relationship Id="rId351" Type="http://schemas.openxmlformats.org/officeDocument/2006/relationships/image" Target="../media/image256.png"/><Relationship Id="rId211" Type="http://schemas.openxmlformats.org/officeDocument/2006/relationships/image" Target="../media/image186.png"/><Relationship Id="rId232" Type="http://schemas.openxmlformats.org/officeDocument/2006/relationships/customXml" Target="../ink/ink186.xml"/><Relationship Id="rId253" Type="http://schemas.openxmlformats.org/officeDocument/2006/relationships/image" Target="../media/image207.png"/><Relationship Id="rId274" Type="http://schemas.openxmlformats.org/officeDocument/2006/relationships/customXml" Target="../ink/ink207.xml"/><Relationship Id="rId295" Type="http://schemas.openxmlformats.org/officeDocument/2006/relationships/image" Target="../media/image228.png"/><Relationship Id="rId309" Type="http://schemas.openxmlformats.org/officeDocument/2006/relationships/image" Target="../media/image235.png"/><Relationship Id="rId27" Type="http://schemas.openxmlformats.org/officeDocument/2006/relationships/image" Target="../media/image94.png"/><Relationship Id="rId48" Type="http://schemas.openxmlformats.org/officeDocument/2006/relationships/customXml" Target="../ink/ink94.xml"/><Relationship Id="rId69" Type="http://schemas.openxmlformats.org/officeDocument/2006/relationships/image" Target="../media/image115.png"/><Relationship Id="rId113" Type="http://schemas.openxmlformats.org/officeDocument/2006/relationships/image" Target="../media/image137.png"/><Relationship Id="rId134" Type="http://schemas.openxmlformats.org/officeDocument/2006/relationships/customXml" Target="../ink/ink137.xml"/><Relationship Id="rId320" Type="http://schemas.openxmlformats.org/officeDocument/2006/relationships/customXml" Target="../ink/ink230.xml"/><Relationship Id="rId80" Type="http://schemas.openxmlformats.org/officeDocument/2006/relationships/customXml" Target="../ink/ink110.xml"/><Relationship Id="rId155" Type="http://schemas.openxmlformats.org/officeDocument/2006/relationships/image" Target="../media/image158.png"/><Relationship Id="rId176" Type="http://schemas.openxmlformats.org/officeDocument/2006/relationships/customXml" Target="../ink/ink158.xml"/><Relationship Id="rId197" Type="http://schemas.openxmlformats.org/officeDocument/2006/relationships/image" Target="../media/image179.png"/><Relationship Id="rId341" Type="http://schemas.openxmlformats.org/officeDocument/2006/relationships/image" Target="../media/image251.png"/><Relationship Id="rId362" Type="http://schemas.openxmlformats.org/officeDocument/2006/relationships/customXml" Target="../ink/ink251.xml"/><Relationship Id="rId201" Type="http://schemas.openxmlformats.org/officeDocument/2006/relationships/image" Target="../media/image181.png"/><Relationship Id="rId222" Type="http://schemas.openxmlformats.org/officeDocument/2006/relationships/customXml" Target="../ink/ink181.xml"/><Relationship Id="rId243" Type="http://schemas.openxmlformats.org/officeDocument/2006/relationships/image" Target="../media/image202.png"/><Relationship Id="rId264" Type="http://schemas.openxmlformats.org/officeDocument/2006/relationships/customXml" Target="../ink/ink202.xml"/><Relationship Id="rId285" Type="http://schemas.openxmlformats.org/officeDocument/2006/relationships/image" Target="../media/image223.png"/><Relationship Id="rId17" Type="http://schemas.openxmlformats.org/officeDocument/2006/relationships/image" Target="../media/image89.png"/><Relationship Id="rId38" Type="http://schemas.openxmlformats.org/officeDocument/2006/relationships/customXml" Target="../ink/ink89.xml"/><Relationship Id="rId59" Type="http://schemas.openxmlformats.org/officeDocument/2006/relationships/image" Target="../media/image110.png"/><Relationship Id="rId103" Type="http://schemas.openxmlformats.org/officeDocument/2006/relationships/image" Target="../media/image132.png"/><Relationship Id="rId124" Type="http://schemas.openxmlformats.org/officeDocument/2006/relationships/customXml" Target="../ink/ink132.xml"/><Relationship Id="rId310" Type="http://schemas.openxmlformats.org/officeDocument/2006/relationships/customXml" Target="../ink/ink225.xml"/><Relationship Id="rId70" Type="http://schemas.openxmlformats.org/officeDocument/2006/relationships/customXml" Target="../ink/ink105.xml"/><Relationship Id="rId91" Type="http://schemas.openxmlformats.org/officeDocument/2006/relationships/image" Target="../media/image126.png"/><Relationship Id="rId145" Type="http://schemas.openxmlformats.org/officeDocument/2006/relationships/image" Target="../media/image153.png"/><Relationship Id="rId166" Type="http://schemas.openxmlformats.org/officeDocument/2006/relationships/customXml" Target="../ink/ink153.xml"/><Relationship Id="rId187" Type="http://schemas.openxmlformats.org/officeDocument/2006/relationships/image" Target="../media/image174.png"/><Relationship Id="rId331" Type="http://schemas.openxmlformats.org/officeDocument/2006/relationships/image" Target="../media/image246.png"/><Relationship Id="rId352" Type="http://schemas.openxmlformats.org/officeDocument/2006/relationships/customXml" Target="../ink/ink246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6.xml"/><Relationship Id="rId233" Type="http://schemas.openxmlformats.org/officeDocument/2006/relationships/image" Target="../media/image197.png"/><Relationship Id="rId254" Type="http://schemas.openxmlformats.org/officeDocument/2006/relationships/customXml" Target="../ink/ink197.xml"/><Relationship Id="rId28" Type="http://schemas.openxmlformats.org/officeDocument/2006/relationships/customXml" Target="../ink/ink84.xml"/><Relationship Id="rId49" Type="http://schemas.openxmlformats.org/officeDocument/2006/relationships/image" Target="../media/image105.png"/><Relationship Id="rId114" Type="http://schemas.openxmlformats.org/officeDocument/2006/relationships/customXml" Target="../ink/ink127.xml"/><Relationship Id="rId275" Type="http://schemas.openxmlformats.org/officeDocument/2006/relationships/image" Target="../media/image218.png"/><Relationship Id="rId296" Type="http://schemas.openxmlformats.org/officeDocument/2006/relationships/customXml" Target="../ink/ink218.xml"/><Relationship Id="rId300" Type="http://schemas.openxmlformats.org/officeDocument/2006/relationships/customXml" Target="../ink/ink220.xml"/><Relationship Id="rId60" Type="http://schemas.openxmlformats.org/officeDocument/2006/relationships/customXml" Target="../ink/ink100.xml"/><Relationship Id="rId81" Type="http://schemas.openxmlformats.org/officeDocument/2006/relationships/image" Target="../media/image121.png"/><Relationship Id="rId135" Type="http://schemas.openxmlformats.org/officeDocument/2006/relationships/image" Target="../media/image148.png"/><Relationship Id="rId156" Type="http://schemas.openxmlformats.org/officeDocument/2006/relationships/customXml" Target="../ink/ink148.xml"/><Relationship Id="rId177" Type="http://schemas.openxmlformats.org/officeDocument/2006/relationships/image" Target="../media/image169.png"/><Relationship Id="rId198" Type="http://schemas.openxmlformats.org/officeDocument/2006/relationships/customXml" Target="../ink/ink169.xml"/><Relationship Id="rId321" Type="http://schemas.openxmlformats.org/officeDocument/2006/relationships/image" Target="../media/image241.png"/><Relationship Id="rId342" Type="http://schemas.openxmlformats.org/officeDocument/2006/relationships/customXml" Target="../ink/ink241.xml"/><Relationship Id="rId363" Type="http://schemas.openxmlformats.org/officeDocument/2006/relationships/image" Target="../media/image262.png"/><Relationship Id="rId202" Type="http://schemas.openxmlformats.org/officeDocument/2006/relationships/customXml" Target="../ink/ink171.xml"/><Relationship Id="rId223" Type="http://schemas.openxmlformats.org/officeDocument/2006/relationships/image" Target="../media/image192.png"/><Relationship Id="rId244" Type="http://schemas.openxmlformats.org/officeDocument/2006/relationships/customXml" Target="../ink/ink192.xml"/><Relationship Id="rId18" Type="http://schemas.openxmlformats.org/officeDocument/2006/relationships/customXml" Target="../ink/ink79.xml"/><Relationship Id="rId39" Type="http://schemas.openxmlformats.org/officeDocument/2006/relationships/image" Target="../media/image100.png"/><Relationship Id="rId265" Type="http://schemas.openxmlformats.org/officeDocument/2006/relationships/image" Target="../media/image213.png"/><Relationship Id="rId286" Type="http://schemas.openxmlformats.org/officeDocument/2006/relationships/customXml" Target="../ink/ink213.xml"/><Relationship Id="rId50" Type="http://schemas.openxmlformats.org/officeDocument/2006/relationships/customXml" Target="../ink/ink95.xml"/><Relationship Id="rId104" Type="http://schemas.openxmlformats.org/officeDocument/2006/relationships/customXml" Target="../ink/ink122.xml"/><Relationship Id="rId125" Type="http://schemas.openxmlformats.org/officeDocument/2006/relationships/image" Target="../media/image143.png"/><Relationship Id="rId146" Type="http://schemas.openxmlformats.org/officeDocument/2006/relationships/customXml" Target="../ink/ink143.xml"/><Relationship Id="rId167" Type="http://schemas.openxmlformats.org/officeDocument/2006/relationships/image" Target="../media/image164.png"/><Relationship Id="rId188" Type="http://schemas.openxmlformats.org/officeDocument/2006/relationships/customXml" Target="../ink/ink164.xml"/><Relationship Id="rId311" Type="http://schemas.openxmlformats.org/officeDocument/2006/relationships/image" Target="../media/image236.png"/><Relationship Id="rId332" Type="http://schemas.openxmlformats.org/officeDocument/2006/relationships/customXml" Target="../ink/ink236.xml"/><Relationship Id="rId353" Type="http://schemas.openxmlformats.org/officeDocument/2006/relationships/image" Target="../media/image257.png"/><Relationship Id="rId71" Type="http://schemas.openxmlformats.org/officeDocument/2006/relationships/image" Target="../media/image116.png"/><Relationship Id="rId92" Type="http://schemas.openxmlformats.org/officeDocument/2006/relationships/customXml" Target="../ink/ink116.xml"/><Relationship Id="rId213" Type="http://schemas.openxmlformats.org/officeDocument/2006/relationships/image" Target="../media/image187.png"/><Relationship Id="rId234" Type="http://schemas.openxmlformats.org/officeDocument/2006/relationships/customXml" Target="../ink/ink187.xml"/><Relationship Id="rId2" Type="http://schemas.openxmlformats.org/officeDocument/2006/relationships/image" Target="../media/image820.png"/><Relationship Id="rId29" Type="http://schemas.openxmlformats.org/officeDocument/2006/relationships/image" Target="../media/image95.png"/><Relationship Id="rId255" Type="http://schemas.openxmlformats.org/officeDocument/2006/relationships/image" Target="../media/image208.png"/><Relationship Id="rId276" Type="http://schemas.openxmlformats.org/officeDocument/2006/relationships/customXml" Target="../ink/ink208.xml"/><Relationship Id="rId297" Type="http://schemas.openxmlformats.org/officeDocument/2006/relationships/image" Target="../media/image229.png"/><Relationship Id="rId40" Type="http://schemas.openxmlformats.org/officeDocument/2006/relationships/customXml" Target="../ink/ink90.xml"/><Relationship Id="rId115" Type="http://schemas.openxmlformats.org/officeDocument/2006/relationships/image" Target="../media/image138.png"/><Relationship Id="rId136" Type="http://schemas.openxmlformats.org/officeDocument/2006/relationships/customXml" Target="../ink/ink138.xml"/><Relationship Id="rId157" Type="http://schemas.openxmlformats.org/officeDocument/2006/relationships/image" Target="../media/image159.png"/><Relationship Id="rId178" Type="http://schemas.openxmlformats.org/officeDocument/2006/relationships/customXml" Target="../ink/ink159.xml"/><Relationship Id="rId301" Type="http://schemas.openxmlformats.org/officeDocument/2006/relationships/image" Target="../media/image231.png"/><Relationship Id="rId322" Type="http://schemas.openxmlformats.org/officeDocument/2006/relationships/customXml" Target="../ink/ink231.xml"/><Relationship Id="rId343" Type="http://schemas.openxmlformats.org/officeDocument/2006/relationships/image" Target="../media/image252.png"/><Relationship Id="rId61" Type="http://schemas.openxmlformats.org/officeDocument/2006/relationships/image" Target="../media/image111.png"/><Relationship Id="rId82" Type="http://schemas.openxmlformats.org/officeDocument/2006/relationships/customXml" Target="../ink/ink111.xml"/><Relationship Id="rId199" Type="http://schemas.openxmlformats.org/officeDocument/2006/relationships/image" Target="../media/image180.png"/><Relationship Id="rId203" Type="http://schemas.openxmlformats.org/officeDocument/2006/relationships/image" Target="../media/image182.png"/><Relationship Id="rId19" Type="http://schemas.openxmlformats.org/officeDocument/2006/relationships/image" Target="../media/image90.png"/><Relationship Id="rId224" Type="http://schemas.openxmlformats.org/officeDocument/2006/relationships/customXml" Target="../ink/ink182.xml"/><Relationship Id="rId245" Type="http://schemas.openxmlformats.org/officeDocument/2006/relationships/image" Target="../media/image203.png"/><Relationship Id="rId266" Type="http://schemas.openxmlformats.org/officeDocument/2006/relationships/customXml" Target="../ink/ink203.xml"/><Relationship Id="rId287" Type="http://schemas.openxmlformats.org/officeDocument/2006/relationships/image" Target="../media/image224.png"/><Relationship Id="rId30" Type="http://schemas.openxmlformats.org/officeDocument/2006/relationships/customXml" Target="../ink/ink85.xml"/><Relationship Id="rId105" Type="http://schemas.openxmlformats.org/officeDocument/2006/relationships/image" Target="../media/image133.png"/><Relationship Id="rId126" Type="http://schemas.openxmlformats.org/officeDocument/2006/relationships/customXml" Target="../ink/ink133.xml"/><Relationship Id="rId147" Type="http://schemas.openxmlformats.org/officeDocument/2006/relationships/image" Target="../media/image154.png"/><Relationship Id="rId168" Type="http://schemas.openxmlformats.org/officeDocument/2006/relationships/customXml" Target="../ink/ink154.xml"/><Relationship Id="rId312" Type="http://schemas.openxmlformats.org/officeDocument/2006/relationships/customXml" Target="../ink/ink226.xml"/><Relationship Id="rId333" Type="http://schemas.openxmlformats.org/officeDocument/2006/relationships/image" Target="../media/image247.png"/><Relationship Id="rId354" Type="http://schemas.openxmlformats.org/officeDocument/2006/relationships/customXml" Target="../ink/ink247.xml"/><Relationship Id="rId51" Type="http://schemas.openxmlformats.org/officeDocument/2006/relationships/image" Target="../media/image106.png"/><Relationship Id="rId72" Type="http://schemas.openxmlformats.org/officeDocument/2006/relationships/customXml" Target="../ink/ink106.xml"/><Relationship Id="rId93" Type="http://schemas.openxmlformats.org/officeDocument/2006/relationships/image" Target="../media/image127.png"/><Relationship Id="rId189" Type="http://schemas.openxmlformats.org/officeDocument/2006/relationships/image" Target="../media/image175.png"/><Relationship Id="rId3" Type="http://schemas.openxmlformats.org/officeDocument/2006/relationships/image" Target="../media/image80.png"/><Relationship Id="rId214" Type="http://schemas.openxmlformats.org/officeDocument/2006/relationships/customXml" Target="../ink/ink177.xml"/><Relationship Id="rId235" Type="http://schemas.openxmlformats.org/officeDocument/2006/relationships/image" Target="../media/image198.png"/><Relationship Id="rId256" Type="http://schemas.openxmlformats.org/officeDocument/2006/relationships/customXml" Target="../ink/ink198.xml"/><Relationship Id="rId277" Type="http://schemas.openxmlformats.org/officeDocument/2006/relationships/image" Target="../media/image219.png"/><Relationship Id="rId298" Type="http://schemas.openxmlformats.org/officeDocument/2006/relationships/customXml" Target="../ink/ink219.xml"/><Relationship Id="rId116" Type="http://schemas.openxmlformats.org/officeDocument/2006/relationships/customXml" Target="../ink/ink128.xml"/><Relationship Id="rId137" Type="http://schemas.openxmlformats.org/officeDocument/2006/relationships/image" Target="../media/image149.png"/><Relationship Id="rId158" Type="http://schemas.openxmlformats.org/officeDocument/2006/relationships/customXml" Target="../ink/ink149.xml"/><Relationship Id="rId302" Type="http://schemas.openxmlformats.org/officeDocument/2006/relationships/customXml" Target="../ink/ink221.xml"/><Relationship Id="rId323" Type="http://schemas.openxmlformats.org/officeDocument/2006/relationships/image" Target="../media/image242.png"/><Relationship Id="rId344" Type="http://schemas.openxmlformats.org/officeDocument/2006/relationships/customXml" Target="../ink/ink242.xml"/><Relationship Id="rId20" Type="http://schemas.openxmlformats.org/officeDocument/2006/relationships/customXml" Target="../ink/ink80.xml"/><Relationship Id="rId41" Type="http://schemas.openxmlformats.org/officeDocument/2006/relationships/image" Target="../media/image101.png"/><Relationship Id="rId62" Type="http://schemas.openxmlformats.org/officeDocument/2006/relationships/customXml" Target="../ink/ink101.xml"/><Relationship Id="rId83" Type="http://schemas.openxmlformats.org/officeDocument/2006/relationships/image" Target="../media/image122.png"/><Relationship Id="rId179" Type="http://schemas.openxmlformats.org/officeDocument/2006/relationships/image" Target="../media/image170.png"/><Relationship Id="rId190" Type="http://schemas.openxmlformats.org/officeDocument/2006/relationships/customXml" Target="../ink/ink165.xml"/><Relationship Id="rId204" Type="http://schemas.openxmlformats.org/officeDocument/2006/relationships/customXml" Target="../ink/ink172.xml"/><Relationship Id="rId225" Type="http://schemas.openxmlformats.org/officeDocument/2006/relationships/image" Target="../media/image193.png"/><Relationship Id="rId246" Type="http://schemas.openxmlformats.org/officeDocument/2006/relationships/customXml" Target="../ink/ink193.xml"/><Relationship Id="rId267" Type="http://schemas.openxmlformats.org/officeDocument/2006/relationships/image" Target="../media/image214.png"/><Relationship Id="rId288" Type="http://schemas.openxmlformats.org/officeDocument/2006/relationships/customXml" Target="../ink/ink214.xml"/><Relationship Id="rId106" Type="http://schemas.openxmlformats.org/officeDocument/2006/relationships/customXml" Target="../ink/ink123.xml"/><Relationship Id="rId127" Type="http://schemas.openxmlformats.org/officeDocument/2006/relationships/image" Target="../media/image144.png"/><Relationship Id="rId313" Type="http://schemas.openxmlformats.org/officeDocument/2006/relationships/image" Target="../media/image237.png"/><Relationship Id="rId10" Type="http://schemas.openxmlformats.org/officeDocument/2006/relationships/customXml" Target="../ink/ink75.xml"/><Relationship Id="rId31" Type="http://schemas.openxmlformats.org/officeDocument/2006/relationships/image" Target="../media/image96.png"/><Relationship Id="rId52" Type="http://schemas.openxmlformats.org/officeDocument/2006/relationships/customXml" Target="../ink/ink96.xml"/><Relationship Id="rId73" Type="http://schemas.openxmlformats.org/officeDocument/2006/relationships/image" Target="../media/image117.png"/><Relationship Id="rId94" Type="http://schemas.openxmlformats.org/officeDocument/2006/relationships/customXml" Target="../ink/ink117.xml"/><Relationship Id="rId148" Type="http://schemas.openxmlformats.org/officeDocument/2006/relationships/customXml" Target="../ink/ink144.xml"/><Relationship Id="rId169" Type="http://schemas.openxmlformats.org/officeDocument/2006/relationships/image" Target="../media/image165.png"/><Relationship Id="rId334" Type="http://schemas.openxmlformats.org/officeDocument/2006/relationships/customXml" Target="../ink/ink237.xml"/><Relationship Id="rId355" Type="http://schemas.openxmlformats.org/officeDocument/2006/relationships/image" Target="../media/image258.png"/><Relationship Id="rId4" Type="http://schemas.openxmlformats.org/officeDocument/2006/relationships/customXml" Target="../ink/ink72.xml"/><Relationship Id="rId180" Type="http://schemas.openxmlformats.org/officeDocument/2006/relationships/customXml" Target="../ink/ink160.xml"/><Relationship Id="rId215" Type="http://schemas.openxmlformats.org/officeDocument/2006/relationships/image" Target="../media/image188.png"/><Relationship Id="rId236" Type="http://schemas.openxmlformats.org/officeDocument/2006/relationships/customXml" Target="../ink/ink188.xml"/><Relationship Id="rId257" Type="http://schemas.openxmlformats.org/officeDocument/2006/relationships/image" Target="../media/image209.png"/><Relationship Id="rId278" Type="http://schemas.openxmlformats.org/officeDocument/2006/relationships/customXml" Target="../ink/ink209.xml"/><Relationship Id="rId303" Type="http://schemas.openxmlformats.org/officeDocument/2006/relationships/image" Target="../media/image232.png"/><Relationship Id="rId42" Type="http://schemas.openxmlformats.org/officeDocument/2006/relationships/customXml" Target="../ink/ink91.xml"/><Relationship Id="rId84" Type="http://schemas.openxmlformats.org/officeDocument/2006/relationships/customXml" Target="../ink/ink112.xml"/><Relationship Id="rId138" Type="http://schemas.openxmlformats.org/officeDocument/2006/relationships/customXml" Target="../ink/ink139.xml"/><Relationship Id="rId345" Type="http://schemas.openxmlformats.org/officeDocument/2006/relationships/image" Target="../media/image253.png"/><Relationship Id="rId191" Type="http://schemas.openxmlformats.org/officeDocument/2006/relationships/image" Target="../media/image176.png"/><Relationship Id="rId205" Type="http://schemas.openxmlformats.org/officeDocument/2006/relationships/image" Target="../media/image183.png"/><Relationship Id="rId247" Type="http://schemas.openxmlformats.org/officeDocument/2006/relationships/image" Target="../media/image204.png"/><Relationship Id="rId107" Type="http://schemas.openxmlformats.org/officeDocument/2006/relationships/image" Target="../media/image134.png"/><Relationship Id="rId289" Type="http://schemas.openxmlformats.org/officeDocument/2006/relationships/image" Target="../media/image225.png"/><Relationship Id="rId11" Type="http://schemas.openxmlformats.org/officeDocument/2006/relationships/image" Target="../media/image86.png"/><Relationship Id="rId53" Type="http://schemas.openxmlformats.org/officeDocument/2006/relationships/image" Target="../media/image107.png"/><Relationship Id="rId149" Type="http://schemas.openxmlformats.org/officeDocument/2006/relationships/image" Target="../media/image155.png"/><Relationship Id="rId314" Type="http://schemas.openxmlformats.org/officeDocument/2006/relationships/customXml" Target="../ink/ink227.xml"/><Relationship Id="rId356" Type="http://schemas.openxmlformats.org/officeDocument/2006/relationships/customXml" Target="../ink/ink248.xml"/><Relationship Id="rId95" Type="http://schemas.openxmlformats.org/officeDocument/2006/relationships/image" Target="../media/image128.png"/><Relationship Id="rId160" Type="http://schemas.openxmlformats.org/officeDocument/2006/relationships/customXml" Target="../ink/ink150.xml"/><Relationship Id="rId216" Type="http://schemas.openxmlformats.org/officeDocument/2006/relationships/customXml" Target="../ink/ink178.xml"/><Relationship Id="rId258" Type="http://schemas.openxmlformats.org/officeDocument/2006/relationships/customXml" Target="../ink/ink199.xml"/><Relationship Id="rId22" Type="http://schemas.openxmlformats.org/officeDocument/2006/relationships/customXml" Target="../ink/ink81.xml"/><Relationship Id="rId64" Type="http://schemas.openxmlformats.org/officeDocument/2006/relationships/customXml" Target="../ink/ink102.xml"/><Relationship Id="rId118" Type="http://schemas.openxmlformats.org/officeDocument/2006/relationships/customXml" Target="../ink/ink129.xml"/><Relationship Id="rId325" Type="http://schemas.openxmlformats.org/officeDocument/2006/relationships/image" Target="../media/image243.png"/><Relationship Id="rId171" Type="http://schemas.openxmlformats.org/officeDocument/2006/relationships/image" Target="../media/image166.png"/><Relationship Id="rId227" Type="http://schemas.openxmlformats.org/officeDocument/2006/relationships/image" Target="../media/image194.png"/><Relationship Id="rId269" Type="http://schemas.openxmlformats.org/officeDocument/2006/relationships/image" Target="../media/image215.png"/><Relationship Id="rId33" Type="http://schemas.openxmlformats.org/officeDocument/2006/relationships/image" Target="../media/image97.png"/><Relationship Id="rId129" Type="http://schemas.openxmlformats.org/officeDocument/2006/relationships/image" Target="../media/image145.png"/><Relationship Id="rId280" Type="http://schemas.openxmlformats.org/officeDocument/2006/relationships/customXml" Target="../ink/ink210.xml"/><Relationship Id="rId336" Type="http://schemas.openxmlformats.org/officeDocument/2006/relationships/customXml" Target="../ink/ink238.xml"/><Relationship Id="rId75" Type="http://schemas.openxmlformats.org/officeDocument/2006/relationships/image" Target="../media/image118.png"/><Relationship Id="rId140" Type="http://schemas.openxmlformats.org/officeDocument/2006/relationships/customXml" Target="../ink/ink140.xml"/><Relationship Id="rId182" Type="http://schemas.openxmlformats.org/officeDocument/2006/relationships/customXml" Target="../ink/ink161.xml"/><Relationship Id="rId6" Type="http://schemas.openxmlformats.org/officeDocument/2006/relationships/customXml" Target="../ink/ink73.xml"/><Relationship Id="rId238" Type="http://schemas.openxmlformats.org/officeDocument/2006/relationships/customXml" Target="../ink/ink189.xml"/><Relationship Id="rId291" Type="http://schemas.openxmlformats.org/officeDocument/2006/relationships/image" Target="../media/image226.png"/><Relationship Id="rId305" Type="http://schemas.openxmlformats.org/officeDocument/2006/relationships/image" Target="../media/image233.png"/><Relationship Id="rId347" Type="http://schemas.openxmlformats.org/officeDocument/2006/relationships/image" Target="../media/image254.png"/><Relationship Id="rId44" Type="http://schemas.openxmlformats.org/officeDocument/2006/relationships/customXml" Target="../ink/ink92.xml"/><Relationship Id="rId86" Type="http://schemas.openxmlformats.org/officeDocument/2006/relationships/customXml" Target="../ink/ink113.xml"/><Relationship Id="rId151" Type="http://schemas.openxmlformats.org/officeDocument/2006/relationships/image" Target="../media/image156.png"/><Relationship Id="rId193" Type="http://schemas.openxmlformats.org/officeDocument/2006/relationships/image" Target="../media/image177.png"/><Relationship Id="rId207" Type="http://schemas.openxmlformats.org/officeDocument/2006/relationships/image" Target="../media/image184.png"/><Relationship Id="rId249" Type="http://schemas.openxmlformats.org/officeDocument/2006/relationships/image" Target="../media/image205.png"/><Relationship Id="rId13" Type="http://schemas.openxmlformats.org/officeDocument/2006/relationships/image" Target="../media/image87.png"/><Relationship Id="rId109" Type="http://schemas.openxmlformats.org/officeDocument/2006/relationships/image" Target="../media/image135.png"/><Relationship Id="rId260" Type="http://schemas.openxmlformats.org/officeDocument/2006/relationships/customXml" Target="../ink/ink200.xml"/><Relationship Id="rId316" Type="http://schemas.openxmlformats.org/officeDocument/2006/relationships/customXml" Target="../ink/ink228.xml"/><Relationship Id="rId55" Type="http://schemas.openxmlformats.org/officeDocument/2006/relationships/image" Target="../media/image108.png"/><Relationship Id="rId97" Type="http://schemas.openxmlformats.org/officeDocument/2006/relationships/image" Target="../media/image129.png"/><Relationship Id="rId120" Type="http://schemas.openxmlformats.org/officeDocument/2006/relationships/customXml" Target="../ink/ink130.xml"/><Relationship Id="rId358" Type="http://schemas.openxmlformats.org/officeDocument/2006/relationships/customXml" Target="../ink/ink249.xml"/><Relationship Id="rId162" Type="http://schemas.openxmlformats.org/officeDocument/2006/relationships/customXml" Target="../ink/ink151.xml"/><Relationship Id="rId218" Type="http://schemas.openxmlformats.org/officeDocument/2006/relationships/customXml" Target="../ink/ink179.xml"/><Relationship Id="rId271" Type="http://schemas.openxmlformats.org/officeDocument/2006/relationships/image" Target="../media/image216.png"/><Relationship Id="rId24" Type="http://schemas.openxmlformats.org/officeDocument/2006/relationships/customXml" Target="../ink/ink82.xml"/><Relationship Id="rId66" Type="http://schemas.openxmlformats.org/officeDocument/2006/relationships/customXml" Target="../ink/ink103.xml"/><Relationship Id="rId131" Type="http://schemas.openxmlformats.org/officeDocument/2006/relationships/image" Target="../media/image146.png"/><Relationship Id="rId327" Type="http://schemas.openxmlformats.org/officeDocument/2006/relationships/image" Target="../media/image244.png"/><Relationship Id="rId173" Type="http://schemas.openxmlformats.org/officeDocument/2006/relationships/image" Target="../media/image167.png"/><Relationship Id="rId229" Type="http://schemas.openxmlformats.org/officeDocument/2006/relationships/image" Target="../media/image195.png"/><Relationship Id="rId240" Type="http://schemas.openxmlformats.org/officeDocument/2006/relationships/customXml" Target="../ink/ink190.xml"/><Relationship Id="rId35" Type="http://schemas.openxmlformats.org/officeDocument/2006/relationships/image" Target="../media/image98.png"/><Relationship Id="rId77" Type="http://schemas.openxmlformats.org/officeDocument/2006/relationships/image" Target="../media/image119.png"/><Relationship Id="rId100" Type="http://schemas.openxmlformats.org/officeDocument/2006/relationships/customXml" Target="../ink/ink120.xml"/><Relationship Id="rId282" Type="http://schemas.openxmlformats.org/officeDocument/2006/relationships/customXml" Target="../ink/ink211.xml"/><Relationship Id="rId338" Type="http://schemas.openxmlformats.org/officeDocument/2006/relationships/customXml" Target="../ink/ink239.xml"/><Relationship Id="rId8" Type="http://schemas.openxmlformats.org/officeDocument/2006/relationships/customXml" Target="../ink/ink74.xml"/><Relationship Id="rId142" Type="http://schemas.openxmlformats.org/officeDocument/2006/relationships/customXml" Target="../ink/ink141.xml"/><Relationship Id="rId184" Type="http://schemas.openxmlformats.org/officeDocument/2006/relationships/customXml" Target="../ink/ink162.xml"/><Relationship Id="rId251" Type="http://schemas.openxmlformats.org/officeDocument/2006/relationships/image" Target="../media/image206.png"/><Relationship Id="rId46" Type="http://schemas.openxmlformats.org/officeDocument/2006/relationships/customXml" Target="../ink/ink93.xml"/><Relationship Id="rId293" Type="http://schemas.openxmlformats.org/officeDocument/2006/relationships/image" Target="../media/image227.png"/><Relationship Id="rId307" Type="http://schemas.openxmlformats.org/officeDocument/2006/relationships/image" Target="../media/image234.png"/><Relationship Id="rId349" Type="http://schemas.openxmlformats.org/officeDocument/2006/relationships/image" Target="../media/image25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.xml"/><Relationship Id="rId18" Type="http://schemas.openxmlformats.org/officeDocument/2006/relationships/image" Target="../media/image11.png"/><Relationship Id="rId3" Type="http://schemas.openxmlformats.org/officeDocument/2006/relationships/image" Target="../media/image3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17" Type="http://schemas.openxmlformats.org/officeDocument/2006/relationships/customXml" Target="../ink/ink7.xml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24" Type="http://schemas.openxmlformats.org/officeDocument/2006/relationships/image" Target="../media/image14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10" Type="http://schemas.openxmlformats.org/officeDocument/2006/relationships/image" Target="../media/image7.png"/><Relationship Id="rId19" Type="http://schemas.openxmlformats.org/officeDocument/2006/relationships/customXml" Target="../ink/ink8.xml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22.png"/><Relationship Id="rId18" Type="http://schemas.openxmlformats.org/officeDocument/2006/relationships/customXml" Target="../ink/ink19.xml"/><Relationship Id="rId26" Type="http://schemas.openxmlformats.org/officeDocument/2006/relationships/customXml" Target="../ink/ink23.xml"/><Relationship Id="rId3" Type="http://schemas.openxmlformats.org/officeDocument/2006/relationships/image" Target="../media/image16.png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customXml" Target="../ink/ink16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2" Type="http://schemas.openxmlformats.org/officeDocument/2006/relationships/image" Target="../media/image1710.png"/><Relationship Id="rId16" Type="http://schemas.openxmlformats.org/officeDocument/2006/relationships/customXml" Target="../ink/ink18.xml"/><Relationship Id="rId20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21.png"/><Relationship Id="rId24" Type="http://schemas.openxmlformats.org/officeDocument/2006/relationships/customXml" Target="../ink/ink22.xml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10" Type="http://schemas.openxmlformats.org/officeDocument/2006/relationships/customXml" Target="../ink/ink15.xml"/><Relationship Id="rId19" Type="http://schemas.openxmlformats.org/officeDocument/2006/relationships/image" Target="../media/image25.png"/><Relationship Id="rId4" Type="http://schemas.openxmlformats.org/officeDocument/2006/relationships/customXml" Target="../ink/ink12.xml"/><Relationship Id="rId9" Type="http://schemas.openxmlformats.org/officeDocument/2006/relationships/image" Target="../media/image20.png"/><Relationship Id="rId14" Type="http://schemas.openxmlformats.org/officeDocument/2006/relationships/customXml" Target="../ink/ink17.xml"/><Relationship Id="rId22" Type="http://schemas.openxmlformats.org/officeDocument/2006/relationships/customXml" Target="../ink/ink21.xml"/><Relationship Id="rId27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.xml"/><Relationship Id="rId21" Type="http://schemas.openxmlformats.org/officeDocument/2006/relationships/image" Target="../media/image41.png"/><Relationship Id="rId42" Type="http://schemas.openxmlformats.org/officeDocument/2006/relationships/customXml" Target="../ink/ink43.xml"/><Relationship Id="rId47" Type="http://schemas.openxmlformats.org/officeDocument/2006/relationships/image" Target="../media/image54.png"/><Relationship Id="rId63" Type="http://schemas.openxmlformats.org/officeDocument/2006/relationships/image" Target="../media/image62.png"/><Relationship Id="rId68" Type="http://schemas.openxmlformats.org/officeDocument/2006/relationships/customXml" Target="../ink/ink56.xml"/><Relationship Id="rId84" Type="http://schemas.openxmlformats.org/officeDocument/2006/relationships/customXml" Target="../ink/ink64.xml"/><Relationship Id="rId89" Type="http://schemas.openxmlformats.org/officeDocument/2006/relationships/image" Target="../media/image75.png"/><Relationship Id="rId16" Type="http://schemas.openxmlformats.org/officeDocument/2006/relationships/customXml" Target="../ink/ink30.xml"/><Relationship Id="rId11" Type="http://schemas.openxmlformats.org/officeDocument/2006/relationships/image" Target="../media/image36.png"/><Relationship Id="rId32" Type="http://schemas.openxmlformats.org/officeDocument/2006/relationships/customXml" Target="../ink/ink38.xml"/><Relationship Id="rId37" Type="http://schemas.openxmlformats.org/officeDocument/2006/relationships/image" Target="../media/image49.png"/><Relationship Id="rId53" Type="http://schemas.openxmlformats.org/officeDocument/2006/relationships/image" Target="../media/image57.png"/><Relationship Id="rId58" Type="http://schemas.openxmlformats.org/officeDocument/2006/relationships/customXml" Target="../ink/ink51.xml"/><Relationship Id="rId74" Type="http://schemas.openxmlformats.org/officeDocument/2006/relationships/customXml" Target="../ink/ink59.xml"/><Relationship Id="rId79" Type="http://schemas.openxmlformats.org/officeDocument/2006/relationships/image" Target="../media/image70.png"/><Relationship Id="rId5" Type="http://schemas.openxmlformats.org/officeDocument/2006/relationships/image" Target="../media/image33.png"/><Relationship Id="rId90" Type="http://schemas.openxmlformats.org/officeDocument/2006/relationships/customXml" Target="../ink/ink67.xml"/><Relationship Id="rId95" Type="http://schemas.openxmlformats.org/officeDocument/2006/relationships/image" Target="../media/image78.png"/><Relationship Id="rId22" Type="http://schemas.openxmlformats.org/officeDocument/2006/relationships/customXml" Target="../ink/ink33.xml"/><Relationship Id="rId27" Type="http://schemas.openxmlformats.org/officeDocument/2006/relationships/image" Target="../media/image44.png"/><Relationship Id="rId43" Type="http://schemas.openxmlformats.org/officeDocument/2006/relationships/image" Target="../media/image52.png"/><Relationship Id="rId48" Type="http://schemas.openxmlformats.org/officeDocument/2006/relationships/customXml" Target="../ink/ink46.xml"/><Relationship Id="rId64" Type="http://schemas.openxmlformats.org/officeDocument/2006/relationships/customXml" Target="../ink/ink54.xml"/><Relationship Id="rId69" Type="http://schemas.openxmlformats.org/officeDocument/2006/relationships/image" Target="../media/image65.png"/><Relationship Id="rId80" Type="http://schemas.openxmlformats.org/officeDocument/2006/relationships/customXml" Target="../ink/ink62.xml"/><Relationship Id="rId85" Type="http://schemas.openxmlformats.org/officeDocument/2006/relationships/image" Target="../media/image73.png"/><Relationship Id="rId3" Type="http://schemas.openxmlformats.org/officeDocument/2006/relationships/image" Target="../media/image31.png"/><Relationship Id="rId12" Type="http://schemas.openxmlformats.org/officeDocument/2006/relationships/customXml" Target="../ink/ink28.xm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33" Type="http://schemas.openxmlformats.org/officeDocument/2006/relationships/image" Target="../media/image47.png"/><Relationship Id="rId38" Type="http://schemas.openxmlformats.org/officeDocument/2006/relationships/customXml" Target="../ink/ink41.xml"/><Relationship Id="rId46" Type="http://schemas.openxmlformats.org/officeDocument/2006/relationships/customXml" Target="../ink/ink45.xml"/><Relationship Id="rId59" Type="http://schemas.openxmlformats.org/officeDocument/2006/relationships/image" Target="../media/image60.png"/><Relationship Id="rId67" Type="http://schemas.openxmlformats.org/officeDocument/2006/relationships/image" Target="../media/image64.png"/><Relationship Id="rId20" Type="http://schemas.openxmlformats.org/officeDocument/2006/relationships/customXml" Target="../ink/ink32.xml"/><Relationship Id="rId41" Type="http://schemas.openxmlformats.org/officeDocument/2006/relationships/image" Target="../media/image51.png"/><Relationship Id="rId54" Type="http://schemas.openxmlformats.org/officeDocument/2006/relationships/customXml" Target="../ink/ink49.xml"/><Relationship Id="rId62" Type="http://schemas.openxmlformats.org/officeDocument/2006/relationships/customXml" Target="../ink/ink53.xml"/><Relationship Id="rId70" Type="http://schemas.openxmlformats.org/officeDocument/2006/relationships/customXml" Target="../ink/ink57.xml"/><Relationship Id="rId75" Type="http://schemas.openxmlformats.org/officeDocument/2006/relationships/image" Target="../media/image68.png"/><Relationship Id="rId83" Type="http://schemas.openxmlformats.org/officeDocument/2006/relationships/image" Target="../media/image72.png"/><Relationship Id="rId88" Type="http://schemas.openxmlformats.org/officeDocument/2006/relationships/customXml" Target="../ink/ink66.xml"/><Relationship Id="rId91" Type="http://schemas.openxmlformats.org/officeDocument/2006/relationships/image" Target="../media/image76.png"/><Relationship Id="rId96" Type="http://schemas.openxmlformats.org/officeDocument/2006/relationships/customXml" Target="../ink/ink7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28" Type="http://schemas.openxmlformats.org/officeDocument/2006/relationships/customXml" Target="../ink/ink36.xml"/><Relationship Id="rId36" Type="http://schemas.openxmlformats.org/officeDocument/2006/relationships/customXml" Target="../ink/ink40.xml"/><Relationship Id="rId49" Type="http://schemas.openxmlformats.org/officeDocument/2006/relationships/image" Target="../media/image55.png"/><Relationship Id="rId57" Type="http://schemas.openxmlformats.org/officeDocument/2006/relationships/image" Target="../media/image59.png"/><Relationship Id="rId10" Type="http://schemas.openxmlformats.org/officeDocument/2006/relationships/customXml" Target="../ink/ink27.xml"/><Relationship Id="rId31" Type="http://schemas.openxmlformats.org/officeDocument/2006/relationships/image" Target="../media/image46.png"/><Relationship Id="rId44" Type="http://schemas.openxmlformats.org/officeDocument/2006/relationships/customXml" Target="../ink/ink44.xml"/><Relationship Id="rId52" Type="http://schemas.openxmlformats.org/officeDocument/2006/relationships/customXml" Target="../ink/ink48.xml"/><Relationship Id="rId60" Type="http://schemas.openxmlformats.org/officeDocument/2006/relationships/customXml" Target="../ink/ink52.xml"/><Relationship Id="rId65" Type="http://schemas.openxmlformats.org/officeDocument/2006/relationships/image" Target="../media/image63.png"/><Relationship Id="rId73" Type="http://schemas.openxmlformats.org/officeDocument/2006/relationships/image" Target="../media/image67.png"/><Relationship Id="rId78" Type="http://schemas.openxmlformats.org/officeDocument/2006/relationships/customXml" Target="../ink/ink61.xml"/><Relationship Id="rId81" Type="http://schemas.openxmlformats.org/officeDocument/2006/relationships/image" Target="../media/image71.png"/><Relationship Id="rId86" Type="http://schemas.openxmlformats.org/officeDocument/2006/relationships/customXml" Target="../ink/ink65.xml"/><Relationship Id="rId94" Type="http://schemas.openxmlformats.org/officeDocument/2006/relationships/customXml" Target="../ink/ink69.xml"/><Relationship Id="rId4" Type="http://schemas.openxmlformats.org/officeDocument/2006/relationships/customXml" Target="../ink/ink24.xml"/><Relationship Id="rId9" Type="http://schemas.openxmlformats.org/officeDocument/2006/relationships/image" Target="../media/image35.png"/><Relationship Id="rId13" Type="http://schemas.openxmlformats.org/officeDocument/2006/relationships/image" Target="../media/image37.png"/><Relationship Id="rId18" Type="http://schemas.openxmlformats.org/officeDocument/2006/relationships/customXml" Target="../ink/ink31.xml"/><Relationship Id="rId39" Type="http://schemas.openxmlformats.org/officeDocument/2006/relationships/image" Target="../media/image50.png"/><Relationship Id="rId34" Type="http://schemas.openxmlformats.org/officeDocument/2006/relationships/customXml" Target="../ink/ink39.xml"/><Relationship Id="rId50" Type="http://schemas.openxmlformats.org/officeDocument/2006/relationships/customXml" Target="../ink/ink47.xml"/><Relationship Id="rId55" Type="http://schemas.openxmlformats.org/officeDocument/2006/relationships/image" Target="../media/image58.png"/><Relationship Id="rId76" Type="http://schemas.openxmlformats.org/officeDocument/2006/relationships/customXml" Target="../ink/ink60.xml"/><Relationship Id="rId97" Type="http://schemas.openxmlformats.org/officeDocument/2006/relationships/image" Target="../media/image79.png"/><Relationship Id="rId7" Type="http://schemas.openxmlformats.org/officeDocument/2006/relationships/image" Target="../media/image34.png"/><Relationship Id="rId71" Type="http://schemas.openxmlformats.org/officeDocument/2006/relationships/image" Target="../media/image66.png"/><Relationship Id="rId92" Type="http://schemas.openxmlformats.org/officeDocument/2006/relationships/customXml" Target="../ink/ink68.xml"/><Relationship Id="rId2" Type="http://schemas.openxmlformats.org/officeDocument/2006/relationships/image" Target="../media/image32.png"/><Relationship Id="rId29" Type="http://schemas.openxmlformats.org/officeDocument/2006/relationships/image" Target="../media/image45.png"/><Relationship Id="rId24" Type="http://schemas.openxmlformats.org/officeDocument/2006/relationships/customXml" Target="../ink/ink34.xml"/><Relationship Id="rId40" Type="http://schemas.openxmlformats.org/officeDocument/2006/relationships/customXml" Target="../ink/ink42.xml"/><Relationship Id="rId45" Type="http://schemas.openxmlformats.org/officeDocument/2006/relationships/image" Target="../media/image53.png"/><Relationship Id="rId66" Type="http://schemas.openxmlformats.org/officeDocument/2006/relationships/customXml" Target="../ink/ink55.xml"/><Relationship Id="rId87" Type="http://schemas.openxmlformats.org/officeDocument/2006/relationships/image" Target="../media/image74.png"/><Relationship Id="rId61" Type="http://schemas.openxmlformats.org/officeDocument/2006/relationships/image" Target="../media/image61.png"/><Relationship Id="rId82" Type="http://schemas.openxmlformats.org/officeDocument/2006/relationships/customXml" Target="../ink/ink63.xml"/><Relationship Id="rId19" Type="http://schemas.openxmlformats.org/officeDocument/2006/relationships/image" Target="../media/image40.png"/><Relationship Id="rId14" Type="http://schemas.openxmlformats.org/officeDocument/2006/relationships/customXml" Target="../ink/ink29.xml"/><Relationship Id="rId30" Type="http://schemas.openxmlformats.org/officeDocument/2006/relationships/customXml" Target="../ink/ink37.xml"/><Relationship Id="rId35" Type="http://schemas.openxmlformats.org/officeDocument/2006/relationships/image" Target="../media/image48.png"/><Relationship Id="rId56" Type="http://schemas.openxmlformats.org/officeDocument/2006/relationships/customXml" Target="../ink/ink50.xml"/><Relationship Id="rId77" Type="http://schemas.openxmlformats.org/officeDocument/2006/relationships/image" Target="../media/image69.png"/><Relationship Id="rId8" Type="http://schemas.openxmlformats.org/officeDocument/2006/relationships/customXml" Target="../ink/ink26.xml"/><Relationship Id="rId51" Type="http://schemas.openxmlformats.org/officeDocument/2006/relationships/image" Target="../media/image56.png"/><Relationship Id="rId72" Type="http://schemas.openxmlformats.org/officeDocument/2006/relationships/customXml" Target="../ink/ink58.xml"/><Relationship Id="rId93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customXml" Target="../ink/ink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1A2F2-AA17-4F46-A308-BE0981306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134630" cy="3189507"/>
          </a:xfrm>
        </p:spPr>
        <p:txBody>
          <a:bodyPr>
            <a:normAutofit/>
          </a:bodyPr>
          <a:lstStyle/>
          <a:p>
            <a:pPr algn="l"/>
            <a:r>
              <a:rPr lang="en-US" altLang="zh-CN" sz="7400" dirty="0">
                <a:solidFill>
                  <a:srgbClr val="FFFFFF"/>
                </a:solidFill>
              </a:rPr>
              <a:t>Quantum </a:t>
            </a:r>
            <a:br>
              <a:rPr lang="en-US" altLang="zh-CN" sz="7400" dirty="0">
                <a:solidFill>
                  <a:srgbClr val="FFFFFF"/>
                </a:solidFill>
              </a:rPr>
            </a:br>
            <a:r>
              <a:rPr lang="en-US" altLang="zh-CN" sz="7400" dirty="0">
                <a:solidFill>
                  <a:srgbClr val="FFFFFF"/>
                </a:solidFill>
              </a:rPr>
              <a:t>Error </a:t>
            </a:r>
            <a:br>
              <a:rPr lang="en-US" altLang="zh-CN" sz="7400" dirty="0">
                <a:solidFill>
                  <a:srgbClr val="FFFFFF"/>
                </a:solidFill>
              </a:rPr>
            </a:br>
            <a:r>
              <a:rPr lang="en-US" altLang="zh-CN" sz="7400" dirty="0">
                <a:solidFill>
                  <a:srgbClr val="FFFFFF"/>
                </a:solidFill>
              </a:rPr>
              <a:t>Correction</a:t>
            </a:r>
            <a:endParaRPr lang="en-CA" sz="7400" dirty="0">
              <a:solidFill>
                <a:srgbClr val="FFFFFF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2330F-6836-4A2E-A70F-6F4CA57CB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069" y="4377267"/>
            <a:ext cx="7734540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FEFFFF"/>
                </a:solidFill>
              </a:rPr>
              <a:t>The start of fault tolerance computing…</a:t>
            </a:r>
            <a:endParaRPr lang="en-CA" sz="3200" dirty="0">
              <a:solidFill>
                <a:srgbClr val="FEFFFF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45191-0D81-41FE-91C7-9B599EDA9DBD}"/>
              </a:ext>
            </a:extLst>
          </p:cNvPr>
          <p:cNvSpPr txBox="1"/>
          <p:nvPr/>
        </p:nvSpPr>
        <p:spPr>
          <a:xfrm>
            <a:off x="9269097" y="5164732"/>
            <a:ext cx="280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不正经讲师：理科宅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Hunt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4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 – An exercise for you as well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1" y="2368958"/>
                <a:ext cx="10272761" cy="44890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US" altLang="zh-CN" dirty="0"/>
                  <a:t>, and assume</a:t>
                </a:r>
                <a:r>
                  <a:rPr lang="en-CA" dirty="0"/>
                  <a:t> the 2</a:t>
                </a:r>
                <a:r>
                  <a:rPr lang="en-CA" baseline="30000" dirty="0"/>
                  <a:t>nd</a:t>
                </a:r>
                <a:r>
                  <a:rPr lang="en-CA" dirty="0"/>
                  <a:t> bit is flipped, recover it.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1" y="2368958"/>
                <a:ext cx="10272761" cy="4489042"/>
              </a:xfrm>
              <a:blipFill>
                <a:blip r:embed="rId2"/>
                <a:stretch>
                  <a:fillRect l="-1246" t="-2310" r="-1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5F330DED-32B4-44D4-A2B3-9128F00CB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5" y="3380919"/>
            <a:ext cx="12091571" cy="34365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665AB64-E0BE-4288-9239-FF8EA02D82BA}"/>
                  </a:ext>
                </a:extLst>
              </p14:cNvPr>
              <p14:cNvContentPartPr/>
              <p14:nvPr/>
            </p14:nvContentPartPr>
            <p14:xfrm>
              <a:off x="2041609" y="3287391"/>
              <a:ext cx="97712" cy="128803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665AB64-E0BE-4288-9239-FF8EA02D82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2956" y="3278396"/>
                <a:ext cx="115379" cy="146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EA114A3-F716-4A89-99F3-EF24D9C8C3B6}"/>
                  </a:ext>
                </a:extLst>
              </p14:cNvPr>
              <p14:cNvContentPartPr/>
              <p14:nvPr/>
            </p14:nvContentPartPr>
            <p14:xfrm>
              <a:off x="2154549" y="3358137"/>
              <a:ext cx="38387" cy="69795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EA114A3-F716-4A89-99F3-EF24D9C8C3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45495" y="3349143"/>
                <a:ext cx="56132" cy="87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D5B0A2E-9DD8-45CA-A7DB-2249B8B1DFA3}"/>
                  </a:ext>
                </a:extLst>
              </p14:cNvPr>
              <p14:cNvContentPartPr/>
              <p14:nvPr/>
            </p14:nvContentPartPr>
            <p14:xfrm>
              <a:off x="1939164" y="3131074"/>
              <a:ext cx="67574" cy="332476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D5B0A2E-9DD8-45CA-A7DB-2249B8B1DF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30178" y="3122069"/>
                <a:ext cx="85186" cy="350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31F469B-36EF-4044-900D-4F0D7A1CFE7A}"/>
                  </a:ext>
                </a:extLst>
              </p14:cNvPr>
              <p14:cNvContentPartPr/>
              <p14:nvPr/>
            </p14:nvContentPartPr>
            <p14:xfrm>
              <a:off x="3079007" y="3225707"/>
              <a:ext cx="21600" cy="2221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31F469B-36EF-4044-900D-4F0D7A1CFE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70367" y="3217067"/>
                <a:ext cx="392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F6D10DF-4675-46C7-ADB9-5C5BD5E88414}"/>
                  </a:ext>
                </a:extLst>
              </p14:cNvPr>
              <p14:cNvContentPartPr/>
              <p14:nvPr/>
            </p14:nvContentPartPr>
            <p14:xfrm>
              <a:off x="2285255" y="3261694"/>
              <a:ext cx="18083" cy="184321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F6D10DF-4675-46C7-ADB9-5C5BD5E884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76213" y="3253054"/>
                <a:ext cx="35804" cy="201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43599E3-B403-4D0F-A489-302F6E006F09}"/>
                  </a:ext>
                </a:extLst>
              </p14:cNvPr>
              <p14:cNvContentPartPr/>
              <p14:nvPr/>
            </p14:nvContentPartPr>
            <p14:xfrm>
              <a:off x="2335063" y="3325143"/>
              <a:ext cx="54249" cy="94857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43599E3-B403-4D0F-A489-302F6E006F0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26441" y="3316126"/>
                <a:ext cx="71853" cy="112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9815EA0-8842-4307-AD82-8DFC32FE1488}"/>
                  </a:ext>
                </a:extLst>
              </p14:cNvPr>
              <p14:cNvContentPartPr/>
              <p14:nvPr/>
            </p14:nvContentPartPr>
            <p14:xfrm>
              <a:off x="2484170" y="3325143"/>
              <a:ext cx="68208" cy="87243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9815EA0-8842-4307-AD82-8DFC32FE148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75148" y="3316130"/>
                <a:ext cx="85892" cy="104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A054DBE-09EA-46C3-8696-5072D1B20BDE}"/>
                  </a:ext>
                </a:extLst>
              </p14:cNvPr>
              <p14:cNvContentPartPr/>
              <p14:nvPr/>
            </p14:nvContentPartPr>
            <p14:xfrm>
              <a:off x="2569510" y="3221086"/>
              <a:ext cx="85657" cy="22017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A054DBE-09EA-46C3-8696-5072D1B20BD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60872" y="3212092"/>
                <a:ext cx="103292" cy="237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C74A8D1-162D-4A1E-AD41-9DCBB87C8738}"/>
                  </a:ext>
                </a:extLst>
              </p14:cNvPr>
              <p14:cNvContentPartPr/>
              <p14:nvPr/>
            </p14:nvContentPartPr>
            <p14:xfrm>
              <a:off x="2742410" y="3321336"/>
              <a:ext cx="94857" cy="14593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C74A8D1-162D-4A1E-AD41-9DCBB87C87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33787" y="3312215"/>
                <a:ext cx="112463" cy="32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63A6BEF-D1EC-47F6-8255-2C32BC337B47}"/>
                  </a:ext>
                </a:extLst>
              </p14:cNvPr>
              <p14:cNvContentPartPr/>
              <p14:nvPr/>
            </p14:nvContentPartPr>
            <p14:xfrm>
              <a:off x="2783652" y="3299763"/>
              <a:ext cx="17766" cy="155451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63A6BEF-D1EC-47F6-8255-2C32BC337B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74769" y="3291127"/>
                <a:ext cx="35177" cy="173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A6E04E9-C30C-4914-B4C1-0877DDF689DA}"/>
                  </a:ext>
                </a:extLst>
              </p14:cNvPr>
              <p14:cNvContentPartPr/>
              <p14:nvPr/>
            </p14:nvContentPartPr>
            <p14:xfrm>
              <a:off x="2897862" y="3288977"/>
              <a:ext cx="101837" cy="137368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A6E04E9-C30C-4914-B4C1-0877DDF689D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88866" y="3279987"/>
                <a:ext cx="119470" cy="154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A3C16AE-FA49-4ABD-B0D4-93BFD72DEBA3}"/>
                  </a:ext>
                </a:extLst>
              </p14:cNvPr>
              <p14:cNvContentPartPr/>
              <p14:nvPr/>
            </p14:nvContentPartPr>
            <p14:xfrm>
              <a:off x="3033327" y="3374634"/>
              <a:ext cx="4759" cy="6345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A3C16AE-FA49-4ABD-B0D4-93BFD72DEBA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24175" y="3365982"/>
                <a:ext cx="22697" cy="81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70263AB-89AB-45CB-87DC-BB8354D0822D}"/>
                  </a:ext>
                </a:extLst>
              </p14:cNvPr>
              <p14:cNvContentPartPr/>
              <p14:nvPr/>
            </p14:nvContentPartPr>
            <p14:xfrm>
              <a:off x="3093921" y="3253445"/>
              <a:ext cx="5393" cy="157989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70263AB-89AB-45CB-87DC-BB8354D0822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85292" y="3244448"/>
                <a:ext cx="23010" cy="175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BD2224F-8969-4FC4-B437-1187D102CA57}"/>
                  </a:ext>
                </a:extLst>
              </p14:cNvPr>
              <p14:cNvContentPartPr/>
              <p14:nvPr/>
            </p14:nvContentPartPr>
            <p14:xfrm>
              <a:off x="4988430" y="4271760"/>
              <a:ext cx="2160" cy="309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BD2224F-8969-4FC4-B437-1187D102CA5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79430" y="4262760"/>
                <a:ext cx="198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8986056-F926-447A-830A-07282A62612F}"/>
                  </a:ext>
                </a:extLst>
              </p14:cNvPr>
              <p14:cNvContentPartPr/>
              <p14:nvPr/>
            </p14:nvContentPartPr>
            <p14:xfrm>
              <a:off x="4982310" y="4429440"/>
              <a:ext cx="9000" cy="601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8986056-F926-447A-830A-07282A62612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73310" y="4420440"/>
                <a:ext cx="266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AE300A3-B30E-43B5-951E-6188CE6E1E99}"/>
                  </a:ext>
                </a:extLst>
              </p14:cNvPr>
              <p14:cNvContentPartPr/>
              <p14:nvPr/>
            </p14:nvContentPartPr>
            <p14:xfrm>
              <a:off x="4966830" y="4604400"/>
              <a:ext cx="10440" cy="2350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AE300A3-B30E-43B5-951E-6188CE6E1E9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57830" y="4595400"/>
                <a:ext cx="280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2DA1098-C5D1-4AFA-865F-87B63EC71E28}"/>
                  </a:ext>
                </a:extLst>
              </p14:cNvPr>
              <p14:cNvContentPartPr/>
              <p14:nvPr/>
            </p14:nvContentPartPr>
            <p14:xfrm>
              <a:off x="4960350" y="4967640"/>
              <a:ext cx="5400" cy="2959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2DA1098-C5D1-4AFA-865F-87B63EC71E2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51710" y="4958640"/>
                <a:ext cx="230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2B66DAB-3D69-47D9-8B9E-B727FBD825CD}"/>
                  </a:ext>
                </a:extLst>
              </p14:cNvPr>
              <p14:cNvContentPartPr/>
              <p14:nvPr/>
            </p14:nvContentPartPr>
            <p14:xfrm>
              <a:off x="4960350" y="5364000"/>
              <a:ext cx="6120" cy="2624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2B66DAB-3D69-47D9-8B9E-B727FBD825C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51710" y="5355000"/>
                <a:ext cx="237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A441B76-DA4E-4D5D-8F86-440C394A07E8}"/>
                  </a:ext>
                </a:extLst>
              </p14:cNvPr>
              <p14:cNvContentPartPr/>
              <p14:nvPr/>
            </p14:nvContentPartPr>
            <p14:xfrm>
              <a:off x="4959270" y="5720040"/>
              <a:ext cx="360" cy="1753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A441B76-DA4E-4D5D-8F86-440C394A07E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50270" y="5711400"/>
                <a:ext cx="180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4316391-4527-4476-98BA-77B85BC3007D}"/>
                  </a:ext>
                </a:extLst>
              </p14:cNvPr>
              <p14:cNvContentPartPr/>
              <p14:nvPr/>
            </p14:nvContentPartPr>
            <p14:xfrm>
              <a:off x="4941990" y="6078240"/>
              <a:ext cx="1440" cy="446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4316391-4527-4476-98BA-77B85BC3007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32990" y="6069600"/>
                <a:ext cx="190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7D2DC186-5C62-40E9-8663-3638764AF22E}"/>
                  </a:ext>
                </a:extLst>
              </p14:cNvPr>
              <p14:cNvContentPartPr/>
              <p14:nvPr/>
            </p14:nvContentPartPr>
            <p14:xfrm>
              <a:off x="4944870" y="6229980"/>
              <a:ext cx="16560" cy="712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7D2DC186-5C62-40E9-8663-3638764AF22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36230" y="6221340"/>
                <a:ext cx="342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E50D16A-52F7-4ACA-BBC5-436F1B578313}"/>
                  </a:ext>
                </a:extLst>
              </p14:cNvPr>
              <p14:cNvContentPartPr/>
              <p14:nvPr/>
            </p14:nvContentPartPr>
            <p14:xfrm>
              <a:off x="4943790" y="6359940"/>
              <a:ext cx="8280" cy="1126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E50D16A-52F7-4ACA-BBC5-436F1B57831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34790" y="6350940"/>
                <a:ext cx="259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3F997A7-42A5-4CBD-85D0-2CED14192CF0}"/>
                  </a:ext>
                </a:extLst>
              </p14:cNvPr>
              <p14:cNvContentPartPr/>
              <p14:nvPr/>
            </p14:nvContentPartPr>
            <p14:xfrm>
              <a:off x="4225590" y="4343580"/>
              <a:ext cx="7920" cy="370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3F997A7-42A5-4CBD-85D0-2CED14192CF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16950" y="4334580"/>
                <a:ext cx="255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970D8E9-05BF-43DA-AB5F-2E0D59635C0E}"/>
                  </a:ext>
                </a:extLst>
              </p14:cNvPr>
              <p14:cNvContentPartPr/>
              <p14:nvPr/>
            </p14:nvContentPartPr>
            <p14:xfrm>
              <a:off x="4215870" y="4492620"/>
              <a:ext cx="20160" cy="1418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970D8E9-05BF-43DA-AB5F-2E0D59635C0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06870" y="4483980"/>
                <a:ext cx="378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EAE75B1-EE06-41A1-8352-2D44A6B24E71}"/>
                  </a:ext>
                </a:extLst>
              </p14:cNvPr>
              <p14:cNvContentPartPr/>
              <p14:nvPr/>
            </p14:nvContentPartPr>
            <p14:xfrm>
              <a:off x="4214430" y="4719780"/>
              <a:ext cx="21960" cy="3722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EAE75B1-EE06-41A1-8352-2D44A6B24E7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05790" y="4710780"/>
                <a:ext cx="3960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F9EE130-B374-490C-A8A8-DD4D304B4B0E}"/>
                  </a:ext>
                </a:extLst>
              </p14:cNvPr>
              <p14:cNvContentPartPr/>
              <p14:nvPr/>
            </p14:nvContentPartPr>
            <p14:xfrm>
              <a:off x="4214430" y="5157180"/>
              <a:ext cx="7920" cy="2109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F9EE130-B374-490C-A8A8-DD4D304B4B0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05790" y="5148540"/>
                <a:ext cx="255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1AA1982-58EB-4510-B296-47C3D5389DD7}"/>
                  </a:ext>
                </a:extLst>
              </p14:cNvPr>
              <p14:cNvContentPartPr/>
              <p14:nvPr/>
            </p14:nvContentPartPr>
            <p14:xfrm>
              <a:off x="4214430" y="5473620"/>
              <a:ext cx="6480" cy="2462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1AA1982-58EB-4510-B296-47C3D5389DD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05790" y="5464980"/>
                <a:ext cx="241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BC8FCBF-C624-4F9F-94D2-A1ADB526B219}"/>
                  </a:ext>
                </a:extLst>
              </p14:cNvPr>
              <p14:cNvContentPartPr/>
              <p14:nvPr/>
            </p14:nvContentPartPr>
            <p14:xfrm>
              <a:off x="4222710" y="5782500"/>
              <a:ext cx="3600" cy="932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BC8FCBF-C624-4F9F-94D2-A1ADB526B21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13710" y="5773500"/>
                <a:ext cx="2124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9AD0FB6-20E5-4D26-AFF5-ECCD945BA1AB}"/>
                  </a:ext>
                </a:extLst>
              </p14:cNvPr>
              <p14:cNvContentPartPr/>
              <p14:nvPr/>
            </p14:nvContentPartPr>
            <p14:xfrm>
              <a:off x="4236750" y="5958540"/>
              <a:ext cx="19440" cy="2401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9AD0FB6-20E5-4D26-AFF5-ECCD945BA1A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228110" y="5949540"/>
                <a:ext cx="370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755B911-6679-4527-9F6A-6604095DF3BB}"/>
                  </a:ext>
                </a:extLst>
              </p14:cNvPr>
              <p14:cNvContentPartPr/>
              <p14:nvPr/>
            </p14:nvContentPartPr>
            <p14:xfrm>
              <a:off x="4255470" y="6260220"/>
              <a:ext cx="2880" cy="74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755B911-6679-4527-9F6A-6604095DF3B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46470" y="6251580"/>
                <a:ext cx="2052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79C9B57-584C-46B4-A1D6-B887A38331E9}"/>
                  </a:ext>
                </a:extLst>
              </p14:cNvPr>
              <p14:cNvContentPartPr/>
              <p14:nvPr/>
            </p14:nvContentPartPr>
            <p14:xfrm>
              <a:off x="5604750" y="4303260"/>
              <a:ext cx="3600" cy="349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79C9B57-584C-46B4-A1D6-B887A38331E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95750" y="4294260"/>
                <a:ext cx="212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C8CC4A1A-E513-4BF8-938E-74474457B470}"/>
                  </a:ext>
                </a:extLst>
              </p14:cNvPr>
              <p14:cNvContentPartPr/>
              <p14:nvPr/>
            </p14:nvContentPartPr>
            <p14:xfrm>
              <a:off x="5598990" y="4459140"/>
              <a:ext cx="20160" cy="1076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C8CC4A1A-E513-4BF8-938E-74474457B47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590350" y="4450500"/>
                <a:ext cx="378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84F134BE-0C3C-450F-BCB3-D8DECC3AD0C4}"/>
                  </a:ext>
                </a:extLst>
              </p14:cNvPr>
              <p14:cNvContentPartPr/>
              <p14:nvPr/>
            </p14:nvContentPartPr>
            <p14:xfrm>
              <a:off x="5605110" y="4646340"/>
              <a:ext cx="12240" cy="3045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84F134BE-0C3C-450F-BCB3-D8DECC3AD0C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96470" y="4637700"/>
                <a:ext cx="298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687C9BB-2947-449B-B856-39B083E6A3B6}"/>
                  </a:ext>
                </a:extLst>
              </p14:cNvPr>
              <p14:cNvContentPartPr/>
              <p14:nvPr/>
            </p14:nvContentPartPr>
            <p14:xfrm>
              <a:off x="5623830" y="5007060"/>
              <a:ext cx="17640" cy="2300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687C9BB-2947-449B-B856-39B083E6A3B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15190" y="4998060"/>
                <a:ext cx="3528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A395D4E-C04B-408B-A21B-246AD02F045C}"/>
                  </a:ext>
                </a:extLst>
              </p14:cNvPr>
              <p14:cNvContentPartPr/>
              <p14:nvPr/>
            </p14:nvContentPartPr>
            <p14:xfrm>
              <a:off x="5640030" y="5338980"/>
              <a:ext cx="1080" cy="63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A395D4E-C04B-408B-A21B-246AD02F045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31030" y="5330340"/>
                <a:ext cx="187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BD4507E6-E058-4C09-80A7-CA24B3CD706F}"/>
                  </a:ext>
                </a:extLst>
              </p14:cNvPr>
              <p14:cNvContentPartPr/>
              <p14:nvPr/>
            </p14:nvContentPartPr>
            <p14:xfrm>
              <a:off x="5638230" y="5479380"/>
              <a:ext cx="7200" cy="3070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BD4507E6-E058-4C09-80A7-CA24B3CD706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629230" y="5470380"/>
                <a:ext cx="24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6F5442F1-1523-4881-BCB4-FAFC50CA832B}"/>
                  </a:ext>
                </a:extLst>
              </p14:cNvPr>
              <p14:cNvContentPartPr/>
              <p14:nvPr/>
            </p14:nvContentPartPr>
            <p14:xfrm>
              <a:off x="5628870" y="5786100"/>
              <a:ext cx="11520" cy="2732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6F5442F1-1523-4881-BCB4-FAFC50CA832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619870" y="5777460"/>
                <a:ext cx="291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5F130291-0364-4252-9D9E-9F415324FB03}"/>
                  </a:ext>
                </a:extLst>
              </p14:cNvPr>
              <p14:cNvContentPartPr/>
              <p14:nvPr/>
            </p14:nvContentPartPr>
            <p14:xfrm>
              <a:off x="5623470" y="6145740"/>
              <a:ext cx="9720" cy="1137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5F130291-0364-4252-9D9E-9F415324FB0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614830" y="6136740"/>
                <a:ext cx="273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2895124-5D07-4298-90CE-CAE7A47C7EB2}"/>
                  </a:ext>
                </a:extLst>
              </p14:cNvPr>
              <p14:cNvContentPartPr/>
              <p14:nvPr/>
            </p14:nvContentPartPr>
            <p14:xfrm>
              <a:off x="5641830" y="6349860"/>
              <a:ext cx="7200" cy="590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2895124-5D07-4298-90CE-CAE7A47C7EB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633190" y="6340860"/>
                <a:ext cx="248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A6820A27-B796-46F6-93AF-D0879D883C71}"/>
                  </a:ext>
                </a:extLst>
              </p14:cNvPr>
              <p14:cNvContentPartPr/>
              <p14:nvPr/>
            </p14:nvContentPartPr>
            <p14:xfrm>
              <a:off x="6310350" y="4259678"/>
              <a:ext cx="17280" cy="1648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A6820A27-B796-46F6-93AF-D0879D883C7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301350" y="4251038"/>
                <a:ext cx="3492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E2531BBE-BA71-45A2-82D1-E6AB85A4DFBE}"/>
                  </a:ext>
                </a:extLst>
              </p14:cNvPr>
              <p14:cNvContentPartPr/>
              <p14:nvPr/>
            </p14:nvContentPartPr>
            <p14:xfrm>
              <a:off x="6294870" y="4490078"/>
              <a:ext cx="17280" cy="1389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E2531BBE-BA71-45A2-82D1-E6AB85A4DFB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285870" y="4481078"/>
                <a:ext cx="349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97CFE02B-AE78-4EB2-9F63-8053B1FBBC8E}"/>
                  </a:ext>
                </a:extLst>
              </p14:cNvPr>
              <p14:cNvContentPartPr/>
              <p14:nvPr/>
            </p14:nvContentPartPr>
            <p14:xfrm>
              <a:off x="6280470" y="4720478"/>
              <a:ext cx="15840" cy="500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97CFE02B-AE78-4EB2-9F63-8053B1FBBC8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271470" y="4711478"/>
                <a:ext cx="334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EBF2A52-9194-42F2-94F4-CD0D57F0E2CF}"/>
                  </a:ext>
                </a:extLst>
              </p14:cNvPr>
              <p14:cNvContentPartPr/>
              <p14:nvPr/>
            </p14:nvContentPartPr>
            <p14:xfrm>
              <a:off x="6280470" y="4855478"/>
              <a:ext cx="7200" cy="22860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EBF2A52-9194-42F2-94F4-CD0D57F0E2C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271470" y="4846838"/>
                <a:ext cx="248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18460644-0923-44DE-97CC-A0C8DCB8C69E}"/>
                  </a:ext>
                </a:extLst>
              </p14:cNvPr>
              <p14:cNvContentPartPr/>
              <p14:nvPr/>
            </p14:nvContentPartPr>
            <p14:xfrm>
              <a:off x="6271830" y="5143478"/>
              <a:ext cx="20880" cy="2185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18460644-0923-44DE-97CC-A0C8DCB8C69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262830" y="5134838"/>
                <a:ext cx="385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A940FF5-44F2-464A-A9FD-8F47D1C1DBD8}"/>
                  </a:ext>
                </a:extLst>
              </p14:cNvPr>
              <p14:cNvContentPartPr/>
              <p14:nvPr/>
            </p14:nvContentPartPr>
            <p14:xfrm>
              <a:off x="6270390" y="5414558"/>
              <a:ext cx="2160" cy="648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A940FF5-44F2-464A-A9FD-8F47D1C1DBD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261750" y="5405918"/>
                <a:ext cx="198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89F13ACD-4130-4F1E-B329-59328EFB83A3}"/>
                  </a:ext>
                </a:extLst>
              </p14:cNvPr>
              <p14:cNvContentPartPr/>
              <p14:nvPr/>
            </p14:nvContentPartPr>
            <p14:xfrm>
              <a:off x="6284790" y="5520398"/>
              <a:ext cx="10800" cy="572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89F13ACD-4130-4F1E-B329-59328EFB83A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275790" y="5511398"/>
                <a:ext cx="284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AF337026-CE66-4B96-BD43-D4F2871B5DF8}"/>
                  </a:ext>
                </a:extLst>
              </p14:cNvPr>
              <p14:cNvContentPartPr/>
              <p14:nvPr/>
            </p14:nvContentPartPr>
            <p14:xfrm>
              <a:off x="6285870" y="5657198"/>
              <a:ext cx="16560" cy="1821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AF337026-CE66-4B96-BD43-D4F2871B5DF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277230" y="5648558"/>
                <a:ext cx="342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C6D0CA30-E090-416B-9BBE-78D5A9B6ED40}"/>
                  </a:ext>
                </a:extLst>
              </p14:cNvPr>
              <p14:cNvContentPartPr/>
              <p14:nvPr/>
            </p14:nvContentPartPr>
            <p14:xfrm>
              <a:off x="6287310" y="5890478"/>
              <a:ext cx="12960" cy="1209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C6D0CA30-E090-416B-9BBE-78D5A9B6ED4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278310" y="5881478"/>
                <a:ext cx="306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FC6AF495-4025-4B85-B9EA-798CA2D6185A}"/>
                  </a:ext>
                </a:extLst>
              </p14:cNvPr>
              <p14:cNvContentPartPr/>
              <p14:nvPr/>
            </p14:nvContentPartPr>
            <p14:xfrm>
              <a:off x="6306030" y="6052478"/>
              <a:ext cx="1440" cy="1033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FC6AF495-4025-4B85-B9EA-798CA2D6185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297030" y="6043478"/>
                <a:ext cx="1908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79295869-D7D5-41E2-BE13-5B73D5B5ED5A}"/>
                  </a:ext>
                </a:extLst>
              </p14:cNvPr>
              <p14:cNvContentPartPr/>
              <p14:nvPr/>
            </p14:nvContentPartPr>
            <p14:xfrm>
              <a:off x="6306030" y="6177758"/>
              <a:ext cx="3600" cy="1011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79295869-D7D5-41E2-BE13-5B73D5B5ED5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297030" y="6168758"/>
                <a:ext cx="212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2EC8C2C0-A07C-4CA8-95AC-8BFA78359950}"/>
                  </a:ext>
                </a:extLst>
              </p14:cNvPr>
              <p14:cNvContentPartPr/>
              <p14:nvPr/>
            </p14:nvContentPartPr>
            <p14:xfrm>
              <a:off x="6306390" y="6258038"/>
              <a:ext cx="10440" cy="586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2EC8C2C0-A07C-4CA8-95AC-8BFA7835995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297750" y="6249398"/>
                <a:ext cx="280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56879535-9549-4256-AA2C-6B8EC82B6FFC}"/>
                  </a:ext>
                </a:extLst>
              </p14:cNvPr>
              <p14:cNvContentPartPr/>
              <p14:nvPr/>
            </p14:nvContentPartPr>
            <p14:xfrm>
              <a:off x="8104364" y="2878637"/>
              <a:ext cx="14760" cy="18000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56879535-9549-4256-AA2C-6B8EC82B6FF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095364" y="2869637"/>
                <a:ext cx="32400" cy="19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7" name="Group 256">
            <a:extLst>
              <a:ext uri="{FF2B5EF4-FFF2-40B4-BE49-F238E27FC236}">
                <a16:creationId xmlns:a16="http://schemas.microsoft.com/office/drawing/2014/main" id="{4FC348F1-A747-4DDD-8D4C-44C4DEA7E473}"/>
              </a:ext>
            </a:extLst>
          </p:cNvPr>
          <p:cNvGrpSpPr/>
          <p:nvPr/>
        </p:nvGrpSpPr>
        <p:grpSpPr>
          <a:xfrm>
            <a:off x="7035030" y="4249598"/>
            <a:ext cx="35640" cy="498960"/>
            <a:chOff x="7035030" y="4249598"/>
            <a:chExt cx="35640" cy="4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8B5DFCF5-D7D8-4601-8C71-352966B85648}"/>
                    </a:ext>
                  </a:extLst>
                </p14:cNvPr>
                <p14:cNvContentPartPr/>
                <p14:nvPr/>
              </p14:nvContentPartPr>
              <p14:xfrm>
                <a:off x="7047990" y="4249598"/>
                <a:ext cx="22680" cy="1033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8B5DFCF5-D7D8-4601-8C71-352966B8564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39350" y="4240958"/>
                  <a:ext cx="4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421F0D5-B353-4ECA-BB0E-851E24F028B3}"/>
                    </a:ext>
                  </a:extLst>
                </p14:cNvPr>
                <p14:cNvContentPartPr/>
                <p14:nvPr/>
              </p14:nvContentPartPr>
              <p14:xfrm>
                <a:off x="7041870" y="4418438"/>
                <a:ext cx="7920" cy="518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421F0D5-B353-4ECA-BB0E-851E24F028B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33230" y="4409798"/>
                  <a:ext cx="255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D0BB011-B8A2-4A6A-AC62-E4FD62BE9B1E}"/>
                    </a:ext>
                  </a:extLst>
                </p14:cNvPr>
                <p14:cNvContentPartPr/>
                <p14:nvPr/>
              </p14:nvContentPartPr>
              <p14:xfrm>
                <a:off x="7035030" y="4544078"/>
                <a:ext cx="21600" cy="2044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D0BB011-B8A2-4A6A-AC62-E4FD62BE9B1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26390" y="4535438"/>
                  <a:ext cx="3924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56F8E13C-9A70-4B85-B49F-66ABAD1AC0E7}"/>
              </a:ext>
            </a:extLst>
          </p:cNvPr>
          <p:cNvGrpSpPr/>
          <p:nvPr/>
        </p:nvGrpSpPr>
        <p:grpSpPr>
          <a:xfrm>
            <a:off x="7009470" y="4861598"/>
            <a:ext cx="56520" cy="1404360"/>
            <a:chOff x="7009470" y="4861598"/>
            <a:chExt cx="56520" cy="140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84D37AC-96A7-4EB4-A8E7-B52DDDE26195}"/>
                    </a:ext>
                  </a:extLst>
                </p14:cNvPr>
                <p14:cNvContentPartPr/>
                <p14:nvPr/>
              </p14:nvContentPartPr>
              <p14:xfrm>
                <a:off x="7009470" y="4861598"/>
                <a:ext cx="31320" cy="1825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84D37AC-96A7-4EB4-A8E7-B52DDDE2619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00830" y="4852958"/>
                  <a:ext cx="48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63888BE-E643-43C1-948F-D8F689736D62}"/>
                    </a:ext>
                  </a:extLst>
                </p14:cNvPr>
                <p14:cNvContentPartPr/>
                <p14:nvPr/>
              </p14:nvContentPartPr>
              <p14:xfrm>
                <a:off x="7016310" y="5135198"/>
                <a:ext cx="10800" cy="1609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63888BE-E643-43C1-948F-D8F689736D6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07670" y="5126198"/>
                  <a:ext cx="284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8C58A1D-A56B-47CD-9EF1-665ADA0F3C9C}"/>
                    </a:ext>
                  </a:extLst>
                </p14:cNvPr>
                <p14:cNvContentPartPr/>
                <p14:nvPr/>
              </p14:nvContentPartPr>
              <p14:xfrm>
                <a:off x="7023870" y="5342558"/>
                <a:ext cx="16200" cy="2188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8C58A1D-A56B-47CD-9EF1-665ADA0F3C9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15230" y="5333558"/>
                  <a:ext cx="338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2224379-C4FB-4020-94D0-BFB926556188}"/>
                    </a:ext>
                  </a:extLst>
                </p14:cNvPr>
                <p14:cNvContentPartPr/>
                <p14:nvPr/>
              </p14:nvContentPartPr>
              <p14:xfrm>
                <a:off x="7041150" y="5620478"/>
                <a:ext cx="360" cy="1137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2224379-C4FB-4020-94D0-BFB92655618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32510" y="5611478"/>
                  <a:ext cx="18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E0501A84-DB75-4DD4-91E5-41E208640C70}"/>
                    </a:ext>
                  </a:extLst>
                </p14:cNvPr>
                <p14:cNvContentPartPr/>
                <p14:nvPr/>
              </p14:nvContentPartPr>
              <p14:xfrm>
                <a:off x="7040430" y="5754398"/>
                <a:ext cx="20520" cy="3099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0501A84-DB75-4DD4-91E5-41E208640C7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31790" y="5745758"/>
                  <a:ext cx="381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9FBD94C-BBB4-4B89-8FEB-CC3057E266CA}"/>
                    </a:ext>
                  </a:extLst>
                </p14:cNvPr>
                <p14:cNvContentPartPr/>
                <p14:nvPr/>
              </p14:nvContentPartPr>
              <p14:xfrm>
                <a:off x="7055550" y="6084158"/>
                <a:ext cx="7200" cy="936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9FBD94C-BBB4-4B89-8FEB-CC3057E266C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46910" y="6075518"/>
                  <a:ext cx="248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13E939F-0ADC-40BD-9B37-1A4B737F4497}"/>
                    </a:ext>
                  </a:extLst>
                </p14:cNvPr>
                <p14:cNvContentPartPr/>
                <p14:nvPr/>
              </p14:nvContentPartPr>
              <p14:xfrm>
                <a:off x="7055910" y="6190358"/>
                <a:ext cx="10080" cy="756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13E939F-0ADC-40BD-9B37-1A4B737F449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46910" y="6181718"/>
                  <a:ext cx="2772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011522D1-8038-47F4-9C38-1F441D708039}"/>
              </a:ext>
            </a:extLst>
          </p:cNvPr>
          <p:cNvGrpSpPr/>
          <p:nvPr/>
        </p:nvGrpSpPr>
        <p:grpSpPr>
          <a:xfrm>
            <a:off x="9108914" y="3491259"/>
            <a:ext cx="208080" cy="193320"/>
            <a:chOff x="9108914" y="3491259"/>
            <a:chExt cx="20808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54D29EA-3EBA-4C95-8CF6-2C118CEF8E40}"/>
                    </a:ext>
                  </a:extLst>
                </p14:cNvPr>
                <p14:cNvContentPartPr/>
                <p14:nvPr/>
              </p14:nvContentPartPr>
              <p14:xfrm>
                <a:off x="9108914" y="3514659"/>
                <a:ext cx="16200" cy="1378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54D29EA-3EBA-4C95-8CF6-2C118CEF8E4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99914" y="3506019"/>
                  <a:ext cx="338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A017FDA9-F1BD-413F-B4F2-795A0B3B4486}"/>
                    </a:ext>
                  </a:extLst>
                </p14:cNvPr>
                <p14:cNvContentPartPr/>
                <p14:nvPr/>
              </p14:nvContentPartPr>
              <p14:xfrm>
                <a:off x="9163994" y="3545979"/>
                <a:ext cx="56880" cy="795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A017FDA9-F1BD-413F-B4F2-795A0B3B448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55354" y="3536979"/>
                  <a:ext cx="74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72D2A34A-70B8-4961-A696-B0B36ED23FA9}"/>
                    </a:ext>
                  </a:extLst>
                </p14:cNvPr>
                <p14:cNvContentPartPr/>
                <p14:nvPr/>
              </p14:nvContentPartPr>
              <p14:xfrm>
                <a:off x="9232394" y="3491259"/>
                <a:ext cx="84600" cy="1933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72D2A34A-70B8-4961-A696-B0B36ED23FA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223754" y="3482259"/>
                  <a:ext cx="102240" cy="21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F960427-1A38-4BA3-A109-8B6BC4B9261C}"/>
                  </a:ext>
                </a:extLst>
              </p14:cNvPr>
              <p14:cNvContentPartPr/>
              <p14:nvPr/>
            </p14:nvContentPartPr>
            <p14:xfrm>
              <a:off x="3705134" y="2851572"/>
              <a:ext cx="122760" cy="1519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F960427-1A38-4BA3-A109-8B6BC4B9261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696134" y="2842932"/>
                <a:ext cx="14040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9EFD49C-0DB7-4860-BF2B-B5F689D15446}"/>
                  </a:ext>
                </a:extLst>
              </p14:cNvPr>
              <p14:cNvContentPartPr/>
              <p14:nvPr/>
            </p14:nvContentPartPr>
            <p14:xfrm>
              <a:off x="3835454" y="2929692"/>
              <a:ext cx="44640" cy="756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9EFD49C-0DB7-4860-BF2B-B5F689D1544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826454" y="2921052"/>
                <a:ext cx="622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B9F63EC-CDBE-42DD-BCB5-AB167FEBE452}"/>
                  </a:ext>
                </a:extLst>
              </p14:cNvPr>
              <p14:cNvContentPartPr/>
              <p14:nvPr/>
            </p14:nvContentPartPr>
            <p14:xfrm>
              <a:off x="3957494" y="2835012"/>
              <a:ext cx="27000" cy="1688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B9F63EC-CDBE-42DD-BCB5-AB167FEBE45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948494" y="2826012"/>
                <a:ext cx="446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E50C84D-5836-4FB2-848F-10F41F3B050B}"/>
                  </a:ext>
                </a:extLst>
              </p14:cNvPr>
              <p14:cNvContentPartPr/>
              <p14:nvPr/>
            </p14:nvContentPartPr>
            <p14:xfrm>
              <a:off x="4018694" y="2872092"/>
              <a:ext cx="70200" cy="975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E50C84D-5836-4FB2-848F-10F41F3B050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010054" y="2863092"/>
                <a:ext cx="8784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6547D3E-60DD-408E-BA4F-40730D902CA7}"/>
                  </a:ext>
                </a:extLst>
              </p14:cNvPr>
              <p14:cNvContentPartPr/>
              <p14:nvPr/>
            </p14:nvContentPartPr>
            <p14:xfrm>
              <a:off x="4137494" y="2834292"/>
              <a:ext cx="30240" cy="1468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6547D3E-60DD-408E-BA4F-40730D902CA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128854" y="2825652"/>
                <a:ext cx="478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0723887-B549-4C13-92B3-B46F92D90D0A}"/>
                  </a:ext>
                </a:extLst>
              </p14:cNvPr>
              <p14:cNvContentPartPr/>
              <p14:nvPr/>
            </p14:nvContentPartPr>
            <p14:xfrm>
              <a:off x="4174214" y="2879292"/>
              <a:ext cx="52560" cy="81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0723887-B549-4C13-92B3-B46F92D90D0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165214" y="2870652"/>
                <a:ext cx="702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1106EB3-0418-4C0D-A275-5C80E4A95E39}"/>
                  </a:ext>
                </a:extLst>
              </p14:cNvPr>
              <p14:cNvContentPartPr/>
              <p14:nvPr/>
            </p14:nvContentPartPr>
            <p14:xfrm>
              <a:off x="4253774" y="2805852"/>
              <a:ext cx="60480" cy="1998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1106EB3-0418-4C0D-A275-5C80E4A95E3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244774" y="2797212"/>
                <a:ext cx="781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C6B33A9-008A-462F-83AF-BA543B967825}"/>
                  </a:ext>
                </a:extLst>
              </p14:cNvPr>
              <p14:cNvContentPartPr/>
              <p14:nvPr/>
            </p14:nvContentPartPr>
            <p14:xfrm>
              <a:off x="4382294" y="2791452"/>
              <a:ext cx="16560" cy="2109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C6B33A9-008A-462F-83AF-BA543B96782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373294" y="2782452"/>
                <a:ext cx="342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835151E-57F0-47AA-9F95-B6E6FB2BE996}"/>
                  </a:ext>
                </a:extLst>
              </p14:cNvPr>
              <p14:cNvContentPartPr/>
              <p14:nvPr/>
            </p14:nvContentPartPr>
            <p14:xfrm>
              <a:off x="4497134" y="2855892"/>
              <a:ext cx="58320" cy="925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835151E-57F0-47AA-9F95-B6E6FB2BE99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488494" y="2847252"/>
                <a:ext cx="759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CA9BF96-1C84-4045-9EDB-ECA817E52513}"/>
                  </a:ext>
                </a:extLst>
              </p14:cNvPr>
              <p14:cNvContentPartPr/>
              <p14:nvPr/>
            </p14:nvContentPartPr>
            <p14:xfrm>
              <a:off x="4588574" y="2795412"/>
              <a:ext cx="65160" cy="1814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CA9BF96-1C84-4045-9EDB-ECA817E5251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579574" y="2786412"/>
                <a:ext cx="828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D543ECA-CDA1-4FE9-BC14-E257CD4A4034}"/>
                  </a:ext>
                </a:extLst>
              </p14:cNvPr>
              <p14:cNvContentPartPr/>
              <p14:nvPr/>
            </p14:nvContentPartPr>
            <p14:xfrm>
              <a:off x="4721054" y="2877132"/>
              <a:ext cx="63360" cy="266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D543ECA-CDA1-4FE9-BC14-E257CD4A403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712054" y="2868132"/>
                <a:ext cx="810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0937C2D-6660-4058-B568-5E68945BBBD5}"/>
                  </a:ext>
                </a:extLst>
              </p14:cNvPr>
              <p14:cNvContentPartPr/>
              <p14:nvPr/>
            </p14:nvContentPartPr>
            <p14:xfrm>
              <a:off x="4753814" y="2832852"/>
              <a:ext cx="16560" cy="1548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0937C2D-6660-4058-B568-5E68945BBBD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745174" y="2823852"/>
                <a:ext cx="342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4F508E5-1FFB-4C5C-A552-6FE21B2C253E}"/>
                  </a:ext>
                </a:extLst>
              </p14:cNvPr>
              <p14:cNvContentPartPr/>
              <p14:nvPr/>
            </p14:nvContentPartPr>
            <p14:xfrm>
              <a:off x="4873334" y="2819892"/>
              <a:ext cx="114120" cy="1411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4F508E5-1FFB-4C5C-A552-6FE21B2C253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864694" y="2810892"/>
                <a:ext cx="1317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A7220D9-277C-40D5-B236-FA413ACF37AB}"/>
                  </a:ext>
                </a:extLst>
              </p14:cNvPr>
              <p14:cNvContentPartPr/>
              <p14:nvPr/>
            </p14:nvContentPartPr>
            <p14:xfrm>
              <a:off x="4994294" y="2892612"/>
              <a:ext cx="20160" cy="831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A7220D9-277C-40D5-B236-FA413ACF37A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985294" y="2883612"/>
                <a:ext cx="378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20CBB63-05CB-4E6D-AE8C-6050F2D02EAE}"/>
                  </a:ext>
                </a:extLst>
              </p14:cNvPr>
              <p14:cNvContentPartPr/>
              <p14:nvPr/>
            </p14:nvContentPartPr>
            <p14:xfrm>
              <a:off x="5069174" y="2790372"/>
              <a:ext cx="27000" cy="1972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20CBB63-05CB-4E6D-AE8C-6050F2D02EA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060534" y="2781372"/>
                <a:ext cx="446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E226F0F-FCD2-4D62-9965-3EF92A510333}"/>
                  </a:ext>
                </a:extLst>
              </p14:cNvPr>
              <p14:cNvContentPartPr/>
              <p14:nvPr/>
            </p14:nvContentPartPr>
            <p14:xfrm>
              <a:off x="5149454" y="2811252"/>
              <a:ext cx="14760" cy="1386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E226F0F-FCD2-4D62-9965-3EF92A51033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140454" y="2802612"/>
                <a:ext cx="324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3A5523F-A77E-412C-9564-6C57DFFBD400}"/>
                  </a:ext>
                </a:extLst>
              </p14:cNvPr>
              <p14:cNvContentPartPr/>
              <p14:nvPr/>
            </p14:nvContentPartPr>
            <p14:xfrm>
              <a:off x="5195534" y="2840772"/>
              <a:ext cx="54000" cy="799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3A5523F-A77E-412C-9564-6C57DFFBD40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186894" y="2831772"/>
                <a:ext cx="7164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6DDCA17-2D19-466B-92D6-EFC9AB9180A8}"/>
                  </a:ext>
                </a:extLst>
              </p14:cNvPr>
              <p14:cNvContentPartPr/>
              <p14:nvPr/>
            </p14:nvContentPartPr>
            <p14:xfrm>
              <a:off x="5301734" y="2807652"/>
              <a:ext cx="20880" cy="1512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6DDCA17-2D19-466B-92D6-EFC9AB9180A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292734" y="2798652"/>
                <a:ext cx="385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8578020-32A8-4E43-BC72-459CE0A29122}"/>
                  </a:ext>
                </a:extLst>
              </p14:cNvPr>
              <p14:cNvContentPartPr/>
              <p14:nvPr/>
            </p14:nvContentPartPr>
            <p14:xfrm>
              <a:off x="5369414" y="2781012"/>
              <a:ext cx="69480" cy="1922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8578020-32A8-4E43-BC72-459CE0A2912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360414" y="2772372"/>
                <a:ext cx="871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E668967-E677-4681-99C8-0D9E66F44AB1}"/>
                  </a:ext>
                </a:extLst>
              </p14:cNvPr>
              <p14:cNvContentPartPr/>
              <p14:nvPr/>
            </p14:nvContentPartPr>
            <p14:xfrm>
              <a:off x="4416134" y="2864892"/>
              <a:ext cx="39960" cy="687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E668967-E677-4681-99C8-0D9E66F44AB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407134" y="2855892"/>
                <a:ext cx="576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05B4039-7E49-4322-A3BF-CB5D2255C284}"/>
                  </a:ext>
                </a:extLst>
              </p14:cNvPr>
              <p14:cNvContentPartPr/>
              <p14:nvPr/>
            </p14:nvContentPartPr>
            <p14:xfrm>
              <a:off x="5494334" y="2799012"/>
              <a:ext cx="27720" cy="2116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05B4039-7E49-4322-A3BF-CB5D2255C28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485334" y="2790372"/>
                <a:ext cx="453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58534E9-E89F-406F-87D9-28BA46DDEE3F}"/>
                  </a:ext>
                </a:extLst>
              </p14:cNvPr>
              <p14:cNvContentPartPr/>
              <p14:nvPr/>
            </p14:nvContentPartPr>
            <p14:xfrm>
              <a:off x="5568134" y="2843292"/>
              <a:ext cx="14040" cy="1414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58534E9-E89F-406F-87D9-28BA46DDEE3F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559134" y="2834292"/>
                <a:ext cx="316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E0643C0-5132-4C58-AE34-1E1147479740}"/>
                  </a:ext>
                </a:extLst>
              </p14:cNvPr>
              <p14:cNvContentPartPr/>
              <p14:nvPr/>
            </p14:nvContentPartPr>
            <p14:xfrm>
              <a:off x="5621054" y="2882892"/>
              <a:ext cx="52560" cy="763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E0643C0-5132-4C58-AE34-1E114747974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612054" y="2873892"/>
                <a:ext cx="7020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88B843A-AAEA-44F5-9B6E-F3101A026CC6}"/>
                  </a:ext>
                </a:extLst>
              </p14:cNvPr>
              <p14:cNvContentPartPr/>
              <p14:nvPr/>
            </p14:nvContentPartPr>
            <p14:xfrm>
              <a:off x="5704214" y="2798652"/>
              <a:ext cx="66240" cy="2019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88B843A-AAEA-44F5-9B6E-F3101A026CC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695214" y="2790012"/>
                <a:ext cx="838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A8A59B4-1CFD-40D6-9427-7BCE88B0B91D}"/>
                  </a:ext>
                </a:extLst>
              </p14:cNvPr>
              <p14:cNvContentPartPr/>
              <p14:nvPr/>
            </p14:nvContentPartPr>
            <p14:xfrm>
              <a:off x="6136237" y="3353203"/>
              <a:ext cx="5421" cy="176528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A8A59B4-1CFD-40D6-9427-7BCE88B0B91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127202" y="3344215"/>
                <a:ext cx="23130" cy="194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3FE95F86-EA28-4D58-844D-EA24645A70B1}"/>
                  </a:ext>
                </a:extLst>
              </p14:cNvPr>
              <p14:cNvContentPartPr/>
              <p14:nvPr/>
            </p14:nvContentPartPr>
            <p14:xfrm>
              <a:off x="6207052" y="3394804"/>
              <a:ext cx="11859" cy="104274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3FE95F86-EA28-4D58-844D-EA24645A70B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198427" y="3385815"/>
                <a:ext cx="29468" cy="121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3E96F849-51CA-44F9-AAD0-CD6FA72F007F}"/>
                  </a:ext>
                </a:extLst>
              </p14:cNvPr>
              <p14:cNvContentPartPr/>
              <p14:nvPr/>
            </p14:nvContentPartPr>
            <p14:xfrm>
              <a:off x="6256182" y="3412046"/>
              <a:ext cx="45403" cy="56379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3E96F849-51CA-44F9-AAD0-CD6FA72F007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247244" y="3403428"/>
                <a:ext cx="62921" cy="73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22D55D0D-6E14-4F08-91A0-7B18D761BA66}"/>
                  </a:ext>
                </a:extLst>
              </p14:cNvPr>
              <p14:cNvContentPartPr/>
              <p14:nvPr/>
            </p14:nvContentPartPr>
            <p14:xfrm>
              <a:off x="6344277" y="3366340"/>
              <a:ext cx="19652" cy="146148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22D55D0D-6E14-4F08-91A0-7B18D761BA6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335702" y="3357341"/>
                <a:ext cx="37160" cy="163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88AEFC39-55ED-44E7-AF9D-0F2CFC8461E7}"/>
                  </a:ext>
                </a:extLst>
              </p14:cNvPr>
              <p14:cNvContentPartPr/>
              <p14:nvPr/>
            </p14:nvContentPartPr>
            <p14:xfrm>
              <a:off x="6410348" y="3337877"/>
              <a:ext cx="66071" cy="166401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88AEFC39-55ED-44E7-AF9D-0F2CFC8461E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401730" y="3329233"/>
                <a:ext cx="83666" cy="184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4430A5B0-FC6B-44E6-9BCC-47D2EF1A0D63}"/>
                  </a:ext>
                </a:extLst>
              </p14:cNvPr>
              <p14:cNvContentPartPr/>
              <p14:nvPr/>
            </p14:nvContentPartPr>
            <p14:xfrm>
              <a:off x="6523855" y="3352656"/>
              <a:ext cx="9148" cy="158738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4430A5B0-FC6B-44E6-9BCC-47D2EF1A0D6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515073" y="3343678"/>
                <a:ext cx="27078" cy="176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FFA2B6C5-0A0C-4169-A0AB-DF7EAFABD468}"/>
                  </a:ext>
                </a:extLst>
              </p14:cNvPr>
              <p14:cNvContentPartPr/>
              <p14:nvPr/>
            </p14:nvContentPartPr>
            <p14:xfrm>
              <a:off x="6605852" y="3401920"/>
              <a:ext cx="10165" cy="875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FFA2B6C5-0A0C-4169-A0AB-DF7EAFABD46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597139" y="3392947"/>
                <a:ext cx="27954" cy="105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1BD15FF2-7E25-4FD7-9E10-76EA9D2491F6}"/>
                  </a:ext>
                </a:extLst>
              </p14:cNvPr>
              <p14:cNvContentPartPr/>
              <p14:nvPr/>
            </p14:nvContentPartPr>
            <p14:xfrm>
              <a:off x="6656337" y="3414509"/>
              <a:ext cx="53535" cy="59116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1BD15FF2-7E25-4FD7-9E10-76EA9D2491F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647714" y="3405858"/>
                <a:ext cx="71140" cy="767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66A33D17-65D2-4C0D-A09B-939AFA595262}"/>
                  </a:ext>
                </a:extLst>
              </p14:cNvPr>
              <p14:cNvContentPartPr/>
              <p14:nvPr/>
            </p14:nvContentPartPr>
            <p14:xfrm>
              <a:off x="6728846" y="3366340"/>
              <a:ext cx="69798" cy="154085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66A33D17-65D2-4C0D-A09B-939AFA595262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720211" y="3357340"/>
                <a:ext cx="87427" cy="171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954DAB4-968A-4927-9E50-EE9CE36C96DB}"/>
                  </a:ext>
                </a:extLst>
              </p14:cNvPr>
              <p14:cNvContentPartPr/>
              <p14:nvPr/>
            </p14:nvContentPartPr>
            <p14:xfrm flipH="1">
              <a:off x="4562463" y="3029559"/>
              <a:ext cx="264675" cy="109917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954DAB4-968A-4927-9E50-EE9CE36C96DB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 flipH="1">
                <a:off x="4553821" y="3020558"/>
                <a:ext cx="282320" cy="1116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2EB2C90-FCE6-428B-80B0-6318AFC3A0B4}"/>
                  </a:ext>
                </a:extLst>
              </p14:cNvPr>
              <p14:cNvContentPartPr/>
              <p14:nvPr/>
            </p14:nvContentPartPr>
            <p14:xfrm flipH="1">
              <a:off x="4759329" y="4033577"/>
              <a:ext cx="101714" cy="145462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2EB2C90-FCE6-428B-80B0-6318AFC3A0B4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 flipH="1">
                <a:off x="4750672" y="4024576"/>
                <a:ext cx="119388" cy="163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DE993F1-0C7D-4E3B-9CFC-F196AD27CD58}"/>
                  </a:ext>
                </a:extLst>
              </p14:cNvPr>
              <p14:cNvContentPartPr/>
              <p14:nvPr/>
            </p14:nvContentPartPr>
            <p14:xfrm>
              <a:off x="3196392" y="3300715"/>
              <a:ext cx="17766" cy="102788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DE993F1-0C7D-4E3B-9CFC-F196AD27CD5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187328" y="3291699"/>
                <a:ext cx="35532" cy="120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50284B6-683D-435B-9FD7-0EDCFB95C3E1}"/>
                  </a:ext>
                </a:extLst>
              </p14:cNvPr>
              <p14:cNvContentPartPr/>
              <p14:nvPr/>
            </p14:nvContentPartPr>
            <p14:xfrm>
              <a:off x="3367706" y="3270259"/>
              <a:ext cx="31725" cy="144031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50284B6-683D-435B-9FD7-0EDCFB95C3E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359151" y="3261617"/>
                <a:ext cx="49192" cy="161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8E0C73E-0DB8-4F8A-A2D5-BB8C0E2D7F77}"/>
                  </a:ext>
                </a:extLst>
              </p14:cNvPr>
              <p14:cNvContentPartPr/>
              <p14:nvPr/>
            </p14:nvContentPartPr>
            <p14:xfrm>
              <a:off x="3417831" y="3208713"/>
              <a:ext cx="99299" cy="251578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8E0C73E-0DB8-4F8A-A2D5-BB8C0E2D7F77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408837" y="3199715"/>
                <a:ext cx="116928" cy="269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FF27837-F3F0-4F0A-940C-5153CDC750BC}"/>
                  </a:ext>
                </a:extLst>
              </p14:cNvPr>
              <p14:cNvContentPartPr/>
              <p14:nvPr/>
            </p14:nvContentPartPr>
            <p14:xfrm>
              <a:off x="3484163" y="3103156"/>
              <a:ext cx="80264" cy="415912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FF27837-F3F0-4F0A-940C-5153CDC750BC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475165" y="3094161"/>
                <a:ext cx="97900" cy="433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F06680F-0AB7-47DC-B2B5-B043F691251E}"/>
                  </a:ext>
                </a:extLst>
              </p14:cNvPr>
              <p14:cNvContentPartPr/>
              <p14:nvPr/>
            </p14:nvContentPartPr>
            <p14:xfrm>
              <a:off x="3624386" y="3240842"/>
              <a:ext cx="19987" cy="205259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F06680F-0AB7-47DC-B2B5-B043F691251E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615820" y="3232200"/>
                <a:ext cx="37476" cy="222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E43FA63-E6F9-4FEA-BAC8-8C297729C2A8}"/>
                  </a:ext>
                </a:extLst>
              </p14:cNvPr>
              <p14:cNvContentPartPr/>
              <p14:nvPr/>
            </p14:nvContentPartPr>
            <p14:xfrm>
              <a:off x="3674194" y="3293187"/>
              <a:ext cx="52346" cy="99299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E43FA63-E6F9-4FEA-BAC8-8C297729C2A8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665589" y="3284552"/>
                <a:ext cx="69914" cy="116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11A97FC-A69E-4BA1-A48C-1666EE04F1EF}"/>
                  </a:ext>
                </a:extLst>
              </p14:cNvPr>
              <p14:cNvContentPartPr/>
              <p14:nvPr/>
            </p14:nvContentPartPr>
            <p14:xfrm>
              <a:off x="3766514" y="3297629"/>
              <a:ext cx="53932" cy="74236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11A97FC-A69E-4BA1-A48C-1666EE04F1E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757885" y="3288980"/>
                <a:ext cx="71550" cy="91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7865263-DDF8-45B6-B41C-2FC983EC58D9}"/>
                  </a:ext>
                </a:extLst>
              </p14:cNvPr>
              <p14:cNvContentPartPr/>
              <p14:nvPr/>
            </p14:nvContentPartPr>
            <p14:xfrm>
              <a:off x="3816956" y="3235448"/>
              <a:ext cx="90733" cy="217315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7865263-DDF8-45B6-B41C-2FC983EC58D9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808315" y="3226453"/>
                <a:ext cx="108376" cy="234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76DE6CE-0195-4BDC-8841-3E53551EA405}"/>
                  </a:ext>
                </a:extLst>
              </p14:cNvPr>
              <p14:cNvContentPartPr/>
              <p14:nvPr/>
            </p14:nvContentPartPr>
            <p14:xfrm>
              <a:off x="5580765" y="3651713"/>
              <a:ext cx="73800" cy="5342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76DE6CE-0195-4BDC-8841-3E53551EA405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572125" y="3642713"/>
                <a:ext cx="9144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66E73CA-4F50-4553-9A5E-E66237DDCA2A}"/>
                  </a:ext>
                </a:extLst>
              </p14:cNvPr>
              <p14:cNvContentPartPr/>
              <p14:nvPr/>
            </p14:nvContentPartPr>
            <p14:xfrm>
              <a:off x="5518125" y="4106753"/>
              <a:ext cx="122040" cy="1440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66E73CA-4F50-4553-9A5E-E66237DDCA2A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509485" y="4098113"/>
                <a:ext cx="1396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87B862E-BA68-44C6-8C9C-A903D2C719D9}"/>
                  </a:ext>
                </a:extLst>
              </p14:cNvPr>
              <p14:cNvContentPartPr/>
              <p14:nvPr/>
            </p14:nvContentPartPr>
            <p14:xfrm>
              <a:off x="4810069" y="3379751"/>
              <a:ext cx="121978" cy="129727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87B862E-BA68-44C6-8C9C-A903D2C719D9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4801433" y="3371126"/>
                <a:ext cx="139609" cy="147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DB9A67B-E198-46E3-B5B7-5B3A9B65C62B}"/>
                  </a:ext>
                </a:extLst>
              </p14:cNvPr>
              <p14:cNvContentPartPr/>
              <p14:nvPr/>
            </p14:nvContentPartPr>
            <p14:xfrm>
              <a:off x="4938484" y="3450636"/>
              <a:ext cx="49469" cy="55285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DB9A67B-E198-46E3-B5B7-5B3A9B65C62B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4929522" y="3442020"/>
                <a:ext cx="67034" cy="72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BDF40FC1-F195-415C-A8D7-F04F3B07A22F}"/>
                  </a:ext>
                </a:extLst>
              </p14:cNvPr>
              <p14:cNvContentPartPr/>
              <p14:nvPr/>
            </p14:nvContentPartPr>
            <p14:xfrm>
              <a:off x="5063850" y="3361961"/>
              <a:ext cx="14231" cy="163117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BDF40FC1-F195-415C-A8D7-F04F3B07A22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055092" y="3353319"/>
                <a:ext cx="32111" cy="180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300146E8-7219-4A09-9E0B-FF9C380D9EB4}"/>
                  </a:ext>
                </a:extLst>
              </p14:cNvPr>
              <p14:cNvContentPartPr/>
              <p14:nvPr/>
            </p14:nvContentPartPr>
            <p14:xfrm>
              <a:off x="5134665" y="3394256"/>
              <a:ext cx="49808" cy="63495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300146E8-7219-4A09-9E0B-FF9C380D9EB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126065" y="3385237"/>
                <a:ext cx="67366" cy="81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BC64464-5B8E-4BC1-A899-D54AC2634985}"/>
                  </a:ext>
                </a:extLst>
              </p14:cNvPr>
              <p14:cNvContentPartPr/>
              <p14:nvPr/>
            </p14:nvContentPartPr>
            <p14:xfrm>
              <a:off x="5219033" y="3370719"/>
              <a:ext cx="7454" cy="122338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BC64464-5B8E-4BC1-A899-D54AC263498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209715" y="3361724"/>
                <a:ext cx="25716" cy="139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787D498-1BCB-4135-A218-BED268544D0B}"/>
                  </a:ext>
                </a:extLst>
              </p14:cNvPr>
              <p14:cNvContentPartPr/>
              <p14:nvPr/>
            </p14:nvContentPartPr>
            <p14:xfrm>
              <a:off x="5256982" y="3403014"/>
              <a:ext cx="38965" cy="58843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787D498-1BCB-4135-A218-BED268544D0B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247962" y="3393989"/>
                <a:ext cx="56644" cy="765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64569CAE-1F6A-4CE0-86E9-E4DBA04D2C77}"/>
                  </a:ext>
                </a:extLst>
              </p14:cNvPr>
              <p14:cNvContentPartPr/>
              <p14:nvPr/>
            </p14:nvContentPartPr>
            <p14:xfrm>
              <a:off x="5314243" y="3360319"/>
              <a:ext cx="83351" cy="134654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64569CAE-1F6A-4CE0-86E9-E4DBA04D2C7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305261" y="3351701"/>
                <a:ext cx="100955" cy="152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97C78F4-13E5-4C52-B786-8F40551A1162}"/>
                  </a:ext>
                </a:extLst>
              </p14:cNvPr>
              <p14:cNvContentPartPr/>
              <p14:nvPr/>
            </p14:nvContentPartPr>
            <p14:xfrm>
              <a:off x="5453840" y="3361688"/>
              <a:ext cx="24396" cy="158738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97C78F4-13E5-4C52-B786-8F40551A1162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5445230" y="3352689"/>
                <a:ext cx="41975" cy="176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F1CFB994-D293-4331-8423-F5DC69D42F29}"/>
                  </a:ext>
                </a:extLst>
              </p14:cNvPr>
              <p14:cNvContentPartPr/>
              <p14:nvPr/>
            </p14:nvContentPartPr>
            <p14:xfrm>
              <a:off x="5522283" y="3396446"/>
              <a:ext cx="16603" cy="103727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F1CFB994-D293-4331-8423-F5DC69D42F29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513621" y="3387802"/>
                <a:ext cx="34289" cy="121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89C9C78-8DCC-4CBC-A861-71CBC17E561B}"/>
                  </a:ext>
                </a:extLst>
              </p14:cNvPr>
              <p14:cNvContentPartPr/>
              <p14:nvPr/>
            </p14:nvContentPartPr>
            <p14:xfrm>
              <a:off x="5565992" y="3426004"/>
              <a:ext cx="53196" cy="4899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89C9C78-8DCC-4CBC-A861-71CBC17E561B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557307" y="3417064"/>
                <a:ext cx="70928" cy="66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CD7CBEE1-BF87-4FA6-9854-4E8E4D9423E5}"/>
                  </a:ext>
                </a:extLst>
              </p14:cNvPr>
              <p14:cNvContentPartPr/>
              <p14:nvPr/>
            </p14:nvContentPartPr>
            <p14:xfrm>
              <a:off x="5636468" y="3355667"/>
              <a:ext cx="88095" cy="154633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CD7CBEE1-BF87-4FA6-9854-4E8E4D9423E5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5627442" y="3347036"/>
                <a:ext cx="105786" cy="172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D6E4014C-7F9B-4DFB-872A-30F38BCAAAE1}"/>
                  </a:ext>
                </a:extLst>
              </p14:cNvPr>
              <p14:cNvContentPartPr/>
              <p14:nvPr/>
            </p14:nvContentPartPr>
            <p14:xfrm>
              <a:off x="5774031" y="3420257"/>
              <a:ext cx="72848" cy="3284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D6E4014C-7F9B-4DFB-872A-30F38BCAAAE1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765060" y="3411135"/>
                <a:ext cx="90432" cy="21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C06BF8E0-A344-4BE0-B88A-AED4FB7D67E6}"/>
                  </a:ext>
                </a:extLst>
              </p14:cNvPr>
              <p14:cNvContentPartPr/>
              <p14:nvPr/>
            </p14:nvContentPartPr>
            <p14:xfrm>
              <a:off x="5801815" y="3380572"/>
              <a:ext cx="10842" cy="124801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C06BF8E0-A344-4BE0-B88A-AED4FB7D67E6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793071" y="3371940"/>
                <a:ext cx="27979" cy="142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5016D64-22FD-4A74-B9C1-15D5F267BAA4}"/>
                  </a:ext>
                </a:extLst>
              </p14:cNvPr>
              <p14:cNvContentPartPr/>
              <p14:nvPr/>
            </p14:nvContentPartPr>
            <p14:xfrm>
              <a:off x="5896009" y="3377561"/>
              <a:ext cx="112152" cy="120969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5016D64-22FD-4A74-B9C1-15D5F267BAA4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886994" y="3368560"/>
                <a:ext cx="129822" cy="138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33160BB-495D-4859-BC51-A6A89DEAE2BF}"/>
                  </a:ext>
                </a:extLst>
              </p14:cNvPr>
              <p14:cNvContentPartPr/>
              <p14:nvPr/>
            </p14:nvContentPartPr>
            <p14:xfrm>
              <a:off x="6037978" y="3444615"/>
              <a:ext cx="5760" cy="81285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33160BB-495D-4859-BC51-A6A89DEAE2BF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028978" y="3435983"/>
                <a:ext cx="23400" cy="98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58AA2BE5-0E71-49BC-9F01-A51B00B23FF0}"/>
                  </a:ext>
                </a:extLst>
              </p14:cNvPr>
              <p14:cNvContentPartPr/>
              <p14:nvPr/>
            </p14:nvContentPartPr>
            <p14:xfrm>
              <a:off x="6412004" y="2887997"/>
              <a:ext cx="92520" cy="1508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58AA2BE5-0E71-49BC-9F01-A51B00B23FF0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403364" y="2879357"/>
                <a:ext cx="1101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EF52262-54A0-4B38-89C2-5FA93087CFA4}"/>
                  </a:ext>
                </a:extLst>
              </p14:cNvPr>
              <p14:cNvContentPartPr/>
              <p14:nvPr/>
            </p14:nvContentPartPr>
            <p14:xfrm>
              <a:off x="6513884" y="2970077"/>
              <a:ext cx="36720" cy="644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EF52262-54A0-4B38-89C2-5FA93087CFA4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505244" y="2961437"/>
                <a:ext cx="5436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16AC9C41-C880-4EA5-9B49-644F0044F2EF}"/>
                  </a:ext>
                </a:extLst>
              </p14:cNvPr>
              <p14:cNvContentPartPr/>
              <p14:nvPr/>
            </p14:nvContentPartPr>
            <p14:xfrm>
              <a:off x="6614684" y="2874317"/>
              <a:ext cx="16560" cy="1821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16AC9C41-C880-4EA5-9B49-644F0044F2EF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6606044" y="2865677"/>
                <a:ext cx="342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77AC2FF1-74A3-41D0-ADEB-1B0F5646574A}"/>
                  </a:ext>
                </a:extLst>
              </p14:cNvPr>
              <p14:cNvContentPartPr/>
              <p14:nvPr/>
            </p14:nvContentPartPr>
            <p14:xfrm>
              <a:off x="6661844" y="2945597"/>
              <a:ext cx="49320" cy="759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77AC2FF1-74A3-41D0-ADEB-1B0F5646574A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653204" y="2936957"/>
                <a:ext cx="669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E0845070-5155-4589-B90F-36E687E94656}"/>
                  </a:ext>
                </a:extLst>
              </p14:cNvPr>
              <p14:cNvContentPartPr/>
              <p14:nvPr/>
            </p14:nvContentPartPr>
            <p14:xfrm>
              <a:off x="6737804" y="2916437"/>
              <a:ext cx="20160" cy="13680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E0845070-5155-4589-B90F-36E687E94656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728804" y="2907437"/>
                <a:ext cx="378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36190103-170F-41AF-8458-179F7F393C41}"/>
                  </a:ext>
                </a:extLst>
              </p14:cNvPr>
              <p14:cNvContentPartPr/>
              <p14:nvPr/>
            </p14:nvContentPartPr>
            <p14:xfrm>
              <a:off x="6779204" y="2931557"/>
              <a:ext cx="44280" cy="7380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36190103-170F-41AF-8458-179F7F393C41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770564" y="2922557"/>
                <a:ext cx="619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C308E038-7194-4110-9C8F-980060DC2F94}"/>
                  </a:ext>
                </a:extLst>
              </p14:cNvPr>
              <p14:cNvContentPartPr/>
              <p14:nvPr/>
            </p14:nvContentPartPr>
            <p14:xfrm>
              <a:off x="6848324" y="2891957"/>
              <a:ext cx="68760" cy="1839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C308E038-7194-4110-9C8F-980060DC2F94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839684" y="2882957"/>
                <a:ext cx="864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1B3E2719-5D15-44A9-AA54-A04C605266CF}"/>
                  </a:ext>
                </a:extLst>
              </p14:cNvPr>
              <p14:cNvContentPartPr/>
              <p14:nvPr/>
            </p14:nvContentPartPr>
            <p14:xfrm>
              <a:off x="6981164" y="2908517"/>
              <a:ext cx="6120" cy="15732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1B3E2719-5D15-44A9-AA54-A04C605266CF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6972524" y="2899877"/>
                <a:ext cx="237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BEC1B4A6-BF75-4612-B0EC-08047AD4B482}"/>
                  </a:ext>
                </a:extLst>
              </p14:cNvPr>
              <p14:cNvContentPartPr/>
              <p14:nvPr/>
            </p14:nvContentPartPr>
            <p14:xfrm>
              <a:off x="7053164" y="2947037"/>
              <a:ext cx="5400" cy="9864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BEC1B4A6-BF75-4612-B0EC-08047AD4B482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7044524" y="2938037"/>
                <a:ext cx="230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BF759315-8ACE-48B8-90B6-5A248B068ABB}"/>
                  </a:ext>
                </a:extLst>
              </p14:cNvPr>
              <p14:cNvContentPartPr/>
              <p14:nvPr/>
            </p14:nvContentPartPr>
            <p14:xfrm>
              <a:off x="7092044" y="2952797"/>
              <a:ext cx="60120" cy="799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BF759315-8ACE-48B8-90B6-5A248B068ABB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7083044" y="2943797"/>
                <a:ext cx="7776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A1EE789B-1CEA-4C1B-8347-9B39AD748491}"/>
                  </a:ext>
                </a:extLst>
              </p14:cNvPr>
              <p14:cNvContentPartPr/>
              <p14:nvPr/>
            </p14:nvContentPartPr>
            <p14:xfrm>
              <a:off x="7164404" y="2908157"/>
              <a:ext cx="63000" cy="17280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A1EE789B-1CEA-4C1B-8347-9B39AD748491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7155764" y="2899157"/>
                <a:ext cx="806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A8C12342-4315-46A5-86DB-14C63FAE4A37}"/>
                  </a:ext>
                </a:extLst>
              </p14:cNvPr>
              <p14:cNvContentPartPr/>
              <p14:nvPr/>
            </p14:nvContentPartPr>
            <p14:xfrm>
              <a:off x="7275284" y="2980157"/>
              <a:ext cx="81360" cy="61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A8C12342-4315-46A5-86DB-14C63FAE4A37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7266644" y="2971157"/>
                <a:ext cx="990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78135D12-DAE4-471B-A66C-FE247C55AC14}"/>
                  </a:ext>
                </a:extLst>
              </p14:cNvPr>
              <p14:cNvContentPartPr/>
              <p14:nvPr/>
            </p14:nvContentPartPr>
            <p14:xfrm>
              <a:off x="7319564" y="2941997"/>
              <a:ext cx="7920" cy="12384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78135D12-DAE4-471B-A66C-FE247C55AC14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7310924" y="2933357"/>
                <a:ext cx="255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32324D73-01B4-4CC7-80D4-187AF494D54E}"/>
                  </a:ext>
                </a:extLst>
              </p14:cNvPr>
              <p14:cNvContentPartPr/>
              <p14:nvPr/>
            </p14:nvContentPartPr>
            <p14:xfrm>
              <a:off x="7445564" y="2916437"/>
              <a:ext cx="91800" cy="1296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32324D73-01B4-4CC7-80D4-187AF494D54E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7436564" y="2907437"/>
                <a:ext cx="1094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18A06E64-8455-43BD-9A27-36EAF89F8848}"/>
                  </a:ext>
                </a:extLst>
              </p14:cNvPr>
              <p14:cNvContentPartPr/>
              <p14:nvPr/>
            </p14:nvContentPartPr>
            <p14:xfrm>
              <a:off x="7573004" y="2993117"/>
              <a:ext cx="3240" cy="676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18A06E64-8455-43BD-9A27-36EAF89F8848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564004" y="2984117"/>
                <a:ext cx="208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6E4DA480-3B1B-4D36-9B44-8FDDFBD72706}"/>
                  </a:ext>
                </a:extLst>
              </p14:cNvPr>
              <p14:cNvContentPartPr/>
              <p14:nvPr/>
            </p14:nvContentPartPr>
            <p14:xfrm>
              <a:off x="7651484" y="2935157"/>
              <a:ext cx="1080" cy="324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6E4DA480-3B1B-4D36-9B44-8FDDFBD7270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642484" y="2926517"/>
                <a:ext cx="1872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24F575E6-8085-4FD2-80ED-10A687AEB913}"/>
                  </a:ext>
                </a:extLst>
              </p14:cNvPr>
              <p14:cNvContentPartPr/>
              <p14:nvPr/>
            </p14:nvContentPartPr>
            <p14:xfrm>
              <a:off x="7651484" y="2906717"/>
              <a:ext cx="24480" cy="1458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24F575E6-8085-4FD2-80ED-10A687AEB913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642484" y="2898077"/>
                <a:ext cx="421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4CB4983-6020-4F44-97AE-77A310DCE7BB}"/>
                  </a:ext>
                </a:extLst>
              </p14:cNvPr>
              <p14:cNvContentPartPr/>
              <p14:nvPr/>
            </p14:nvContentPartPr>
            <p14:xfrm>
              <a:off x="7764524" y="2914997"/>
              <a:ext cx="9000" cy="12492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4CB4983-6020-4F44-97AE-77A310DCE7BB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755524" y="2906357"/>
                <a:ext cx="266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F6E884A1-B060-481F-A997-21B0DFE12C9D}"/>
                  </a:ext>
                </a:extLst>
              </p14:cNvPr>
              <p14:cNvContentPartPr/>
              <p14:nvPr/>
            </p14:nvContentPartPr>
            <p14:xfrm>
              <a:off x="7810964" y="2950997"/>
              <a:ext cx="48600" cy="6804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F6E884A1-B060-481F-A997-21B0DFE12C9D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7802324" y="2941997"/>
                <a:ext cx="662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390E9DC0-CCAD-45F3-8764-FA86938D8566}"/>
                  </a:ext>
                </a:extLst>
              </p14:cNvPr>
              <p14:cNvContentPartPr/>
              <p14:nvPr/>
            </p14:nvContentPartPr>
            <p14:xfrm>
              <a:off x="7910324" y="2930117"/>
              <a:ext cx="16560" cy="11484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390E9DC0-CCAD-45F3-8764-FA86938D8566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7901684" y="2921477"/>
                <a:ext cx="342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7CE14CB8-F529-41BF-A725-7272271467C5}"/>
                  </a:ext>
                </a:extLst>
              </p14:cNvPr>
              <p14:cNvContentPartPr/>
              <p14:nvPr/>
            </p14:nvContentPartPr>
            <p14:xfrm>
              <a:off x="7972604" y="2900237"/>
              <a:ext cx="64800" cy="16812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7CE14CB8-F529-41BF-A725-7272271467C5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7963604" y="2891237"/>
                <a:ext cx="824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ACA7692A-193A-4E37-8D48-249505FFF219}"/>
                  </a:ext>
                </a:extLst>
              </p14:cNvPr>
              <p14:cNvContentPartPr/>
              <p14:nvPr/>
            </p14:nvContentPartPr>
            <p14:xfrm>
              <a:off x="8179964" y="2943077"/>
              <a:ext cx="8280" cy="1119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ACA7692A-193A-4E37-8D48-249505FFF219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171324" y="2934437"/>
                <a:ext cx="2592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357F22E2-E161-4693-8C4F-03AE61D74C90}"/>
                  </a:ext>
                </a:extLst>
              </p14:cNvPr>
              <p14:cNvContentPartPr/>
              <p14:nvPr/>
            </p14:nvContentPartPr>
            <p14:xfrm>
              <a:off x="8258804" y="2941997"/>
              <a:ext cx="5040" cy="979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357F22E2-E161-4693-8C4F-03AE61D74C90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8250164" y="2933357"/>
                <a:ext cx="226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4E2818F5-23D6-4143-8F01-452C986A03CB}"/>
                  </a:ext>
                </a:extLst>
              </p14:cNvPr>
              <p14:cNvContentPartPr/>
              <p14:nvPr/>
            </p14:nvContentPartPr>
            <p14:xfrm>
              <a:off x="8300564" y="2883317"/>
              <a:ext cx="88560" cy="19548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4E2818F5-23D6-4143-8F01-452C986A03CB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8291564" y="2874317"/>
                <a:ext cx="1062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D474C980-36A2-43D1-94A2-BC5286C38EED}"/>
                  </a:ext>
                </a:extLst>
              </p14:cNvPr>
              <p14:cNvContentPartPr/>
              <p14:nvPr/>
            </p14:nvContentPartPr>
            <p14:xfrm>
              <a:off x="7468034" y="3505299"/>
              <a:ext cx="62280" cy="8928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D474C980-36A2-43D1-94A2-BC5286C38EED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59034" y="3496299"/>
                <a:ext cx="799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74038DB9-5539-49E3-A8CE-076A9CA1F257}"/>
                  </a:ext>
                </a:extLst>
              </p14:cNvPr>
              <p14:cNvContentPartPr/>
              <p14:nvPr/>
            </p14:nvContentPartPr>
            <p14:xfrm>
              <a:off x="7566314" y="3484779"/>
              <a:ext cx="21960" cy="13212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74038DB9-5539-49E3-A8CE-076A9CA1F25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57674" y="3475779"/>
                <a:ext cx="39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3E8B6ABD-40B8-4A2A-AFE0-AFD792162958}"/>
                  </a:ext>
                </a:extLst>
              </p14:cNvPr>
              <p14:cNvContentPartPr/>
              <p14:nvPr/>
            </p14:nvContentPartPr>
            <p14:xfrm>
              <a:off x="7618514" y="3524019"/>
              <a:ext cx="58680" cy="6480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3E8B6ABD-40B8-4A2A-AFE0-AFD792162958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609874" y="3515379"/>
                <a:ext cx="7632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1398F3AC-E5E9-4971-8862-5852C94DAB50}"/>
                  </a:ext>
                </a:extLst>
              </p14:cNvPr>
              <p14:cNvContentPartPr/>
              <p14:nvPr/>
            </p14:nvContentPartPr>
            <p14:xfrm>
              <a:off x="7694114" y="3457059"/>
              <a:ext cx="82800" cy="18324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1398F3AC-E5E9-4971-8862-5852C94DAB50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685474" y="3448059"/>
                <a:ext cx="1004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789E8615-A8D8-48F5-A53A-C46E0288C718}"/>
                  </a:ext>
                </a:extLst>
              </p14:cNvPr>
              <p14:cNvContentPartPr/>
              <p14:nvPr/>
            </p14:nvContentPartPr>
            <p14:xfrm>
              <a:off x="7867634" y="3453819"/>
              <a:ext cx="11520" cy="17064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789E8615-A8D8-48F5-A53A-C46E0288C718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7858994" y="3444819"/>
                <a:ext cx="291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832010F5-3663-4CCB-A2EA-BD384E18708E}"/>
                  </a:ext>
                </a:extLst>
              </p14:cNvPr>
              <p14:cNvContentPartPr/>
              <p14:nvPr/>
            </p14:nvContentPartPr>
            <p14:xfrm>
              <a:off x="7923794" y="3507819"/>
              <a:ext cx="20160" cy="13248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832010F5-3663-4CCB-A2EA-BD384E18708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7914794" y="3499179"/>
                <a:ext cx="378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15D0AFF9-D402-4DF3-8141-EC7F78607239}"/>
                  </a:ext>
                </a:extLst>
              </p14:cNvPr>
              <p14:cNvContentPartPr/>
              <p14:nvPr/>
            </p14:nvContentPartPr>
            <p14:xfrm>
              <a:off x="7972034" y="3538059"/>
              <a:ext cx="61200" cy="8532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15D0AFF9-D402-4DF3-8141-EC7F78607239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7963394" y="3529059"/>
                <a:ext cx="788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15BF4514-C6EC-4F93-B2E4-72614EC2481B}"/>
                  </a:ext>
                </a:extLst>
              </p14:cNvPr>
              <p14:cNvContentPartPr/>
              <p14:nvPr/>
            </p14:nvContentPartPr>
            <p14:xfrm>
              <a:off x="8024954" y="3484419"/>
              <a:ext cx="85320" cy="22680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15BF4514-C6EC-4F93-B2E4-72614EC2481B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015954" y="3475779"/>
                <a:ext cx="1029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70F9A95C-84D8-4588-A22F-A464AD2C0DF9}"/>
                  </a:ext>
                </a:extLst>
              </p14:cNvPr>
              <p14:cNvContentPartPr/>
              <p14:nvPr/>
            </p14:nvContentPartPr>
            <p14:xfrm>
              <a:off x="7871594" y="3586299"/>
              <a:ext cx="1080" cy="777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70F9A95C-84D8-4588-A22F-A464AD2C0DF9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7862594" y="3577299"/>
                <a:ext cx="1872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601B0890-F738-49FD-B3B9-011ECB13517E}"/>
                  </a:ext>
                </a:extLst>
              </p14:cNvPr>
              <p14:cNvContentPartPr/>
              <p14:nvPr/>
            </p14:nvContentPartPr>
            <p14:xfrm>
              <a:off x="8183354" y="3550299"/>
              <a:ext cx="71640" cy="36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601B0890-F738-49FD-B3B9-011ECB13517E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8174354" y="3541659"/>
                <a:ext cx="89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AD7616A7-D96E-4CDF-91BA-C966B2A2CD2F}"/>
                  </a:ext>
                </a:extLst>
              </p14:cNvPr>
              <p14:cNvContentPartPr/>
              <p14:nvPr/>
            </p14:nvContentPartPr>
            <p14:xfrm>
              <a:off x="8223674" y="3518619"/>
              <a:ext cx="9720" cy="12384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AD7616A7-D96E-4CDF-91BA-C966B2A2CD2F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8214674" y="3509979"/>
                <a:ext cx="273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9511F500-05AF-41D8-A258-DC26C2402675}"/>
                  </a:ext>
                </a:extLst>
              </p14:cNvPr>
              <p14:cNvContentPartPr/>
              <p14:nvPr/>
            </p14:nvContentPartPr>
            <p14:xfrm>
              <a:off x="8368754" y="3506739"/>
              <a:ext cx="95040" cy="12276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9511F500-05AF-41D8-A258-DC26C2402675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8360114" y="3498099"/>
                <a:ext cx="1126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EF37C7F1-CACE-4CD3-83B4-7F211B9F8BEE}"/>
                  </a:ext>
                </a:extLst>
              </p14:cNvPr>
              <p14:cNvContentPartPr/>
              <p14:nvPr/>
            </p14:nvContentPartPr>
            <p14:xfrm>
              <a:off x="8491514" y="3579459"/>
              <a:ext cx="4680" cy="5508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EF37C7F1-CACE-4CD3-83B4-7F211B9F8BEE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8482514" y="3570819"/>
                <a:ext cx="223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0E1E9313-5177-48EC-A1A3-A922805B7BDE}"/>
                  </a:ext>
                </a:extLst>
              </p14:cNvPr>
              <p14:cNvContentPartPr/>
              <p14:nvPr/>
            </p14:nvContentPartPr>
            <p14:xfrm>
              <a:off x="8574674" y="3481899"/>
              <a:ext cx="20160" cy="18144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0E1E9313-5177-48EC-A1A3-A922805B7BDE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8565674" y="3472899"/>
                <a:ext cx="378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1456DA42-9A7B-473F-95B5-65492DE3DA96}"/>
                  </a:ext>
                </a:extLst>
              </p14:cNvPr>
              <p14:cNvContentPartPr/>
              <p14:nvPr/>
            </p14:nvContentPartPr>
            <p14:xfrm>
              <a:off x="8658914" y="3527619"/>
              <a:ext cx="19080" cy="10764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1456DA42-9A7B-473F-95B5-65492DE3DA96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8650274" y="3518979"/>
                <a:ext cx="367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1D51063B-5FF2-4266-A04E-9D1C8DFB89D7}"/>
                  </a:ext>
                </a:extLst>
              </p14:cNvPr>
              <p14:cNvContentPartPr/>
              <p14:nvPr/>
            </p14:nvContentPartPr>
            <p14:xfrm>
              <a:off x="8697074" y="3548859"/>
              <a:ext cx="55800" cy="5832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1D51063B-5FF2-4266-A04E-9D1C8DFB89D7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8688074" y="3539859"/>
                <a:ext cx="7344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E9A029F6-D645-4227-9790-7BF9D12A200A}"/>
                  </a:ext>
                </a:extLst>
              </p14:cNvPr>
              <p14:cNvContentPartPr/>
              <p14:nvPr/>
            </p14:nvContentPartPr>
            <p14:xfrm>
              <a:off x="8790314" y="3512499"/>
              <a:ext cx="29520" cy="12456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E9A029F6-D645-4227-9790-7BF9D12A200A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8781314" y="3503499"/>
                <a:ext cx="471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5457A1E1-7E90-48D2-81A1-A364AA8042A0}"/>
                  </a:ext>
                </a:extLst>
              </p14:cNvPr>
              <p14:cNvContentPartPr/>
              <p14:nvPr/>
            </p14:nvContentPartPr>
            <p14:xfrm>
              <a:off x="8869514" y="3484059"/>
              <a:ext cx="67320" cy="18252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5457A1E1-7E90-48D2-81A1-A364AA8042A0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8860874" y="3475059"/>
                <a:ext cx="849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98C999D4-CC28-4412-BE51-C6AA81CC849D}"/>
                  </a:ext>
                </a:extLst>
              </p14:cNvPr>
              <p14:cNvContentPartPr/>
              <p14:nvPr/>
            </p14:nvContentPartPr>
            <p14:xfrm>
              <a:off x="9021794" y="3488019"/>
              <a:ext cx="8280" cy="19404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98C999D4-CC28-4412-BE51-C6AA81CC849D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9013154" y="3479379"/>
                <a:ext cx="259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0201A0FD-485B-4EDF-92F5-422192FCAF02}"/>
                  </a:ext>
                </a:extLst>
              </p14:cNvPr>
              <p14:cNvContentPartPr/>
              <p14:nvPr/>
            </p14:nvContentPartPr>
            <p14:xfrm>
              <a:off x="3389400" y="3605460"/>
              <a:ext cx="740880" cy="56916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0201A0FD-485B-4EDF-92F5-422192FCAF02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3380760" y="3596820"/>
                <a:ext cx="75852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83B8C324-D655-4EFA-BFB9-F6E9FBBCEF70}"/>
                  </a:ext>
                </a:extLst>
              </p14:cNvPr>
              <p14:cNvContentPartPr/>
              <p14:nvPr/>
            </p14:nvContentPartPr>
            <p14:xfrm>
              <a:off x="4042440" y="4031340"/>
              <a:ext cx="159840" cy="20340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83B8C324-D655-4EFA-BFB9-F6E9FBBCEF70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4033800" y="4022340"/>
                <a:ext cx="1774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357E5DC6-7F77-4138-AFD4-2603EC63D442}"/>
                  </a:ext>
                </a:extLst>
              </p14:cNvPr>
              <p14:cNvContentPartPr/>
              <p14:nvPr/>
            </p14:nvContentPartPr>
            <p14:xfrm>
              <a:off x="6402240" y="3202980"/>
              <a:ext cx="653400" cy="91908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357E5DC6-7F77-4138-AFD4-2603EC63D442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6393240" y="3193980"/>
                <a:ext cx="671040" cy="9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4789A778-882B-4AEE-810D-AD8AF150880E}"/>
                  </a:ext>
                </a:extLst>
              </p14:cNvPr>
              <p14:cNvContentPartPr/>
              <p14:nvPr/>
            </p14:nvContentPartPr>
            <p14:xfrm>
              <a:off x="6371280" y="4021620"/>
              <a:ext cx="148320" cy="13608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4789A778-882B-4AEE-810D-AD8AF150880E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6362280" y="4012980"/>
                <a:ext cx="165960" cy="15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9" name="Group 308">
            <a:extLst>
              <a:ext uri="{FF2B5EF4-FFF2-40B4-BE49-F238E27FC236}">
                <a16:creationId xmlns:a16="http://schemas.microsoft.com/office/drawing/2014/main" id="{86918082-8AD5-485C-BCF6-7D3EB74873D4}"/>
              </a:ext>
            </a:extLst>
          </p:cNvPr>
          <p:cNvGrpSpPr/>
          <p:nvPr/>
        </p:nvGrpSpPr>
        <p:grpSpPr>
          <a:xfrm>
            <a:off x="7094880" y="3425739"/>
            <a:ext cx="334274" cy="657081"/>
            <a:chOff x="7094880" y="3425739"/>
            <a:chExt cx="334274" cy="65708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2366D34E-4CA2-4607-BFA6-1FB59CAD40C0}"/>
                    </a:ext>
                  </a:extLst>
                </p14:cNvPr>
                <p14:cNvContentPartPr/>
                <p14:nvPr/>
              </p14:nvContentPartPr>
              <p14:xfrm>
                <a:off x="7214234" y="3495219"/>
                <a:ext cx="88920" cy="1537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2366D34E-4CA2-4607-BFA6-1FB59CAD40C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205234" y="3486579"/>
                  <a:ext cx="106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F607DF78-AB1E-4685-9138-46BC168D5D2F}"/>
                    </a:ext>
                  </a:extLst>
                </p14:cNvPr>
                <p14:cNvContentPartPr/>
                <p14:nvPr/>
              </p14:nvContentPartPr>
              <p14:xfrm>
                <a:off x="7310714" y="3586299"/>
                <a:ext cx="36000" cy="464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F607DF78-AB1E-4685-9138-46BC168D5D2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301714" y="3577659"/>
                  <a:ext cx="536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7D865D1B-5C0A-45CC-8B4B-FE6150A4B683}"/>
                    </a:ext>
                  </a:extLst>
                </p14:cNvPr>
                <p14:cNvContentPartPr/>
                <p14:nvPr/>
              </p14:nvContentPartPr>
              <p14:xfrm>
                <a:off x="7403594" y="3425739"/>
                <a:ext cx="25560" cy="2487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7D865D1B-5C0A-45CC-8B4B-FE6150A4B68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394954" y="3416739"/>
                  <a:ext cx="432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8F84B0B4-7603-4977-A47F-4FCB41ED4A4D}"/>
                    </a:ext>
                  </a:extLst>
                </p14:cNvPr>
                <p14:cNvContentPartPr/>
                <p14:nvPr/>
              </p14:nvContentPartPr>
              <p14:xfrm>
                <a:off x="7124400" y="3723540"/>
                <a:ext cx="192240" cy="3250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8F84B0B4-7603-4977-A47F-4FCB41ED4A4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115400" y="3714900"/>
                  <a:ext cx="2098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96B59F1-982F-4544-B116-94D338D4110C}"/>
                    </a:ext>
                  </a:extLst>
                </p14:cNvPr>
                <p14:cNvContentPartPr/>
                <p14:nvPr/>
              </p14:nvContentPartPr>
              <p14:xfrm>
                <a:off x="7094880" y="3930180"/>
                <a:ext cx="139320" cy="1526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96B59F1-982F-4544-B116-94D338D4110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085880" y="3921180"/>
                  <a:ext cx="156960" cy="17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EBE0F71D-704E-4E45-BCB9-5BBE60D1310F}"/>
                  </a:ext>
                </a:extLst>
              </p14:cNvPr>
              <p14:cNvContentPartPr/>
              <p14:nvPr/>
            </p14:nvContentPartPr>
            <p14:xfrm>
              <a:off x="2422395" y="3293783"/>
              <a:ext cx="13320" cy="13680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EBE0F71D-704E-4E45-BCB9-5BBE60D1310F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2413395" y="3284783"/>
                <a:ext cx="309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27F17A5B-DD87-40C1-A01E-5C363226D3FF}"/>
                  </a:ext>
                </a:extLst>
              </p14:cNvPr>
              <p14:cNvContentPartPr/>
              <p14:nvPr/>
            </p14:nvContentPartPr>
            <p14:xfrm>
              <a:off x="3253275" y="3302063"/>
              <a:ext cx="60840" cy="10620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27F17A5B-DD87-40C1-A01E-5C363226D3FF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3244275" y="3293423"/>
                <a:ext cx="784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2ADB617-31A3-477A-9C6A-FED0154CE845}"/>
                  </a:ext>
                </a:extLst>
              </p14:cNvPr>
              <p14:cNvContentPartPr/>
              <p14:nvPr/>
            </p14:nvContentPartPr>
            <p14:xfrm>
              <a:off x="5303160" y="4097520"/>
              <a:ext cx="5111280" cy="2757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2ADB617-31A3-477A-9C6A-FED0154CE845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5293800" y="4088160"/>
                <a:ext cx="5130000" cy="27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959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Summary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44C0F060-6B87-4107-B634-2CEDEE5123C7}"/>
              </a:ext>
            </a:extLst>
          </p:cNvPr>
          <p:cNvSpPr txBox="1">
            <a:spLocks/>
          </p:cNvSpPr>
          <p:nvPr/>
        </p:nvSpPr>
        <p:spPr>
          <a:xfrm>
            <a:off x="1222645" y="2542752"/>
            <a:ext cx="10000456" cy="4315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By copying information to ancilla bits, we can make computation </a:t>
            </a:r>
            <a:r>
              <a:rPr lang="en-US"/>
              <a:t>fault tolerance.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672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Fault Tolerance Computing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913949-B00D-4E3D-A29C-7E9F17443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268506"/>
            <a:ext cx="10000456" cy="45894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Simply speak, fault tolerance computing(</a:t>
            </a:r>
            <a:r>
              <a:rPr lang="zh-CN" altLang="en-US" dirty="0"/>
              <a:t>容错计算</a:t>
            </a:r>
            <a:r>
              <a:rPr lang="en-US" dirty="0"/>
              <a:t>) can produce correct answer even if error (fault) occurs.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358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Error types in Quantum Computing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2645" y="2268506"/>
                <a:ext cx="10000456" cy="4589494"/>
              </a:xfrm>
            </p:spPr>
            <p:txBody>
              <a:bodyPr anchor="ctr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Bit-flip error</a:t>
                </a:r>
                <a:r>
                  <a:rPr lang="en-CA" dirty="0"/>
                  <a:t>(</a:t>
                </a:r>
                <a:r>
                  <a:rPr lang="zh-CN" altLang="en-US" dirty="0"/>
                  <a:t>位翻转错误</a:t>
                </a:r>
                <a:r>
                  <a:rPr lang="en-CA" dirty="0"/>
                  <a:t>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↦|1⟩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↦|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Phase-flip error(</a:t>
                </a:r>
                <a:r>
                  <a:rPr lang="zh-CN" altLang="en-US" dirty="0"/>
                  <a:t>相翻转错误</a:t>
                </a:r>
                <a:r>
                  <a:rPr lang="en-US" dirty="0"/>
                  <a:t>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and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CA" dirty="0"/>
                  <a:t> are the SAME error, since we can factor out -1 ignore the global phase, so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|1⟩)≡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en-CA" dirty="0"/>
              </a:p>
              <a:p>
                <a:pPr marL="457200" lvl="1" indent="0">
                  <a:buNone/>
                </a:pPr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2645" y="2268506"/>
                <a:ext cx="10000456" cy="4589494"/>
              </a:xfrm>
              <a:blipFill>
                <a:blip r:embed="rId2"/>
                <a:stretch>
                  <a:fillRect l="-12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19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Classical bit-flip correction – Three-bit code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913949-B00D-4E3D-A29C-7E9F17443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368958"/>
            <a:ext cx="10103778" cy="4489042"/>
          </a:xfrm>
        </p:spPr>
        <p:txBody>
          <a:bodyPr>
            <a:normAutofit/>
          </a:bodyPr>
          <a:lstStyle/>
          <a:p>
            <a:r>
              <a:rPr lang="en-US" altLang="zh-CN" dirty="0"/>
              <a:t>We assume </a:t>
            </a:r>
            <a:r>
              <a:rPr lang="en-CA" dirty="0"/>
              <a:t>at most 1 bit-flip can occur within each bit (In fact, it is not correctable if more than 1 bit-flip occurs at the same time).</a:t>
            </a:r>
          </a:p>
          <a:p>
            <a:r>
              <a:rPr lang="en-CA" dirty="0"/>
              <a:t>The way to correct bit-flip error is by copying the bit to extra bits(ancilla).</a:t>
            </a:r>
          </a:p>
          <a:p>
            <a:r>
              <a:rPr lang="en-CA" dirty="0"/>
              <a:t>We can determine what operations to perform according to the ancilla bits.</a:t>
            </a:r>
          </a:p>
          <a:p>
            <a:endParaRPr lang="en-CA" dirty="0"/>
          </a:p>
        </p:txBody>
      </p:sp>
      <p:pic>
        <p:nvPicPr>
          <p:cNvPr id="5" name="Picture 4" descr="Calendar&#10;&#10;Description automatically generated with low confidence">
            <a:extLst>
              <a:ext uri="{FF2B5EF4-FFF2-40B4-BE49-F238E27FC236}">
                <a16:creationId xmlns:a16="http://schemas.microsoft.com/office/drawing/2014/main" id="{D6BE75BB-3FC9-4EF4-B8C1-B3F889FBB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327" y="4982147"/>
            <a:ext cx="4306932" cy="1210213"/>
          </a:xfrm>
          <a:prstGeom prst="rect">
            <a:avLst/>
          </a:prstGeom>
        </p:spPr>
      </p:pic>
      <p:pic>
        <p:nvPicPr>
          <p:cNvPr id="9" name="Picture 8" descr="A picture containing text, orange, antenna&#10;&#10;Description automatically generated">
            <a:extLst>
              <a:ext uri="{FF2B5EF4-FFF2-40B4-BE49-F238E27FC236}">
                <a16:creationId xmlns:a16="http://schemas.microsoft.com/office/drawing/2014/main" id="{5B49020B-59DE-471A-9DAB-1E04AF9F0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144" y="5218278"/>
            <a:ext cx="1819529" cy="876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405540-342B-43D4-9DD1-4B6FB08045D2}"/>
                  </a:ext>
                </a:extLst>
              </p:cNvPr>
              <p:cNvSpPr txBox="1"/>
              <p:nvPr/>
            </p:nvSpPr>
            <p:spPr>
              <a:xfrm>
                <a:off x="2195413" y="6384146"/>
                <a:ext cx="7451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Encode b to ancilla by using 2 CNOT gates. Abstract this action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𝑒𝑛𝑐</m:t>
                        </m:r>
                      </m:sub>
                    </m:sSub>
                  </m:oMath>
                </a14:m>
                <a:r>
                  <a:rPr lang="en-CA" dirty="0"/>
                  <a:t> gate.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405540-342B-43D4-9DD1-4B6FB0804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413" y="6384146"/>
                <a:ext cx="7451848" cy="369332"/>
              </a:xfrm>
              <a:prstGeom prst="rect">
                <a:avLst/>
              </a:prstGeom>
              <a:blipFill>
                <a:blip r:embed="rId4"/>
                <a:stretch>
                  <a:fillRect l="-654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1C97235-4ED7-4311-BA8B-185146A28C8E}"/>
                  </a:ext>
                </a:extLst>
              </p14:cNvPr>
              <p14:cNvContentPartPr/>
              <p14:nvPr/>
            </p14:nvContentPartPr>
            <p14:xfrm>
              <a:off x="2771773" y="5590693"/>
              <a:ext cx="116280" cy="305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1C97235-4ED7-4311-BA8B-185146A28C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62773" y="5582053"/>
                <a:ext cx="133920" cy="32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5FDF4AE8-4CFD-4A1F-AD65-220181922F04}"/>
              </a:ext>
            </a:extLst>
          </p:cNvPr>
          <p:cNvGrpSpPr/>
          <p:nvPr/>
        </p:nvGrpSpPr>
        <p:grpSpPr>
          <a:xfrm>
            <a:off x="2063653" y="5579173"/>
            <a:ext cx="650880" cy="263520"/>
            <a:chOff x="2063653" y="5579173"/>
            <a:chExt cx="65088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54F2A1-5FBE-47D7-AA00-FC2C8E29ACE1}"/>
                    </a:ext>
                  </a:extLst>
                </p14:cNvPr>
                <p14:cNvContentPartPr/>
                <p14:nvPr/>
              </p14:nvContentPartPr>
              <p14:xfrm>
                <a:off x="2063653" y="5695453"/>
                <a:ext cx="108720" cy="128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54F2A1-5FBE-47D7-AA00-FC2C8E29ACE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55013" y="5686453"/>
                  <a:ext cx="1263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FCD5185-9DDC-48A7-88AE-9388C04539A8}"/>
                    </a:ext>
                  </a:extLst>
                </p14:cNvPr>
                <p14:cNvContentPartPr/>
                <p14:nvPr/>
              </p14:nvContentPartPr>
              <p14:xfrm>
                <a:off x="2195413" y="5711293"/>
                <a:ext cx="76680" cy="131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FCD5185-9DDC-48A7-88AE-9388C04539A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86413" y="5702293"/>
                  <a:ext cx="943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FDDD749-00FC-4B52-A46C-296A8E3B6119}"/>
                    </a:ext>
                  </a:extLst>
                </p14:cNvPr>
                <p14:cNvContentPartPr/>
                <p14:nvPr/>
              </p14:nvContentPartPr>
              <p14:xfrm>
                <a:off x="2301253" y="5677453"/>
                <a:ext cx="100080" cy="143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FDDD749-00FC-4B52-A46C-296A8E3B611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92253" y="5668453"/>
                  <a:ext cx="1177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70FE99F-0CE7-47F8-8413-F15A1EFA4977}"/>
                    </a:ext>
                  </a:extLst>
                </p14:cNvPr>
                <p14:cNvContentPartPr/>
                <p14:nvPr/>
              </p14:nvContentPartPr>
              <p14:xfrm>
                <a:off x="2415733" y="5708413"/>
                <a:ext cx="48240" cy="113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70FE99F-0CE7-47F8-8413-F15A1EFA497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06733" y="5699413"/>
                  <a:ext cx="658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B2AB7E5-623F-4CFC-A870-7B91A5DAD59E}"/>
                    </a:ext>
                  </a:extLst>
                </p14:cNvPr>
                <p14:cNvContentPartPr/>
                <p14:nvPr/>
              </p14:nvContentPartPr>
              <p14:xfrm>
                <a:off x="2465773" y="5619853"/>
                <a:ext cx="12600" cy="16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B2AB7E5-623F-4CFC-A870-7B91A5DAD59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57133" y="5610853"/>
                  <a:ext cx="302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5454F9F-3A95-462F-81B1-40F122E0E66B}"/>
                    </a:ext>
                  </a:extLst>
                </p14:cNvPr>
                <p14:cNvContentPartPr/>
                <p14:nvPr/>
              </p14:nvContentPartPr>
              <p14:xfrm>
                <a:off x="2506453" y="5599693"/>
                <a:ext cx="64800" cy="210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5454F9F-3A95-462F-81B1-40F122E0E66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97453" y="5591053"/>
                  <a:ext cx="824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253AD35-B76A-40FA-B291-DB8B20C102AF}"/>
                    </a:ext>
                  </a:extLst>
                </p14:cNvPr>
                <p14:cNvContentPartPr/>
                <p14:nvPr/>
              </p14:nvContentPartPr>
              <p14:xfrm>
                <a:off x="2569453" y="5579173"/>
                <a:ext cx="82080" cy="226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253AD35-B76A-40FA-B291-DB8B20C102A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60813" y="5570173"/>
                  <a:ext cx="997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3BC0AE7-1EFB-4828-8A19-DA6172C3EB61}"/>
                    </a:ext>
                  </a:extLst>
                </p14:cNvPr>
                <p14:cNvContentPartPr/>
                <p14:nvPr/>
              </p14:nvContentPartPr>
              <p14:xfrm>
                <a:off x="2620573" y="5686093"/>
                <a:ext cx="93960" cy="156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3BC0AE7-1EFB-4828-8A19-DA6172C3EB6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11573" y="5677453"/>
                  <a:ext cx="111600" cy="17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410AB8-B7B9-4A28-A491-F1EA00006D88}"/>
                  </a:ext>
                </a:extLst>
              </p14:cNvPr>
              <p14:cNvContentPartPr/>
              <p14:nvPr/>
            </p14:nvContentPartPr>
            <p14:xfrm>
              <a:off x="2911320" y="4713480"/>
              <a:ext cx="6462000" cy="1341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410AB8-B7B9-4A28-A491-F1EA00006D8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01960" y="4704120"/>
                <a:ext cx="6480720" cy="136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573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Classical bit-flip correction – Three-bit code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368958"/>
                <a:ext cx="10103778" cy="4489042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Abstract the classical bit-flip error to a gate, call 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CA" dirty="0"/>
              </a:p>
              <a:p>
                <a:r>
                  <a:rPr lang="en-CA" dirty="0"/>
                  <a:t>Abstract the classical bit-flip correction to a gate, call 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CA" dirty="0"/>
              </a:p>
              <a:p>
                <a:r>
                  <a:rPr lang="en-CA" dirty="0"/>
                  <a:t>Before error corrupt the bit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 dirty="0"/>
                  <a:t>, encode it into ancilla bits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𝑒𝑛𝑐</m:t>
                        </m:r>
                      </m:sub>
                    </m:sSub>
                  </m:oMath>
                </a14:m>
                <a:r>
                  <a:rPr lang="en-CA" dirty="0"/>
                  <a:t>. We then apply Recovery gate to the corrupted bits.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368958"/>
                <a:ext cx="10103778" cy="4489042"/>
              </a:xfrm>
              <a:blipFill>
                <a:blip r:embed="rId2"/>
                <a:stretch>
                  <a:fillRect l="-1086" t="-23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F591A355-FCF5-4B1F-864A-8CAB914F5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14826"/>
            <a:ext cx="5029513" cy="1733061"/>
          </a:xfrm>
          <a:prstGeom prst="rect">
            <a:avLst/>
          </a:prstGeom>
        </p:spPr>
      </p:pic>
      <p:pic>
        <p:nvPicPr>
          <p:cNvPr id="30" name="Picture 29" descr="A picture containing text, device, screenshot, gauge&#10;&#10;Description automatically generated">
            <a:extLst>
              <a:ext uri="{FF2B5EF4-FFF2-40B4-BE49-F238E27FC236}">
                <a16:creationId xmlns:a16="http://schemas.microsoft.com/office/drawing/2014/main" id="{42B056C7-F739-4FFC-A9AE-861CA402B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057" y="4613479"/>
            <a:ext cx="6528895" cy="142263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88E4AFF-46A3-4F23-944F-041B56E8592C}"/>
              </a:ext>
            </a:extLst>
          </p:cNvPr>
          <p:cNvSpPr txBox="1"/>
          <p:nvPr/>
        </p:nvSpPr>
        <p:spPr>
          <a:xfrm>
            <a:off x="719554" y="6169655"/>
            <a:ext cx="353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General error correction procedure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7F86F2-522E-4A4C-8061-6929AC93701F}"/>
              </a:ext>
            </a:extLst>
          </p:cNvPr>
          <p:cNvSpPr txBox="1"/>
          <p:nvPr/>
        </p:nvSpPr>
        <p:spPr>
          <a:xfrm>
            <a:off x="7391601" y="6146682"/>
            <a:ext cx="27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Three-bit Recovery gate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F84554-F1BC-411D-B907-546C2594EF89}"/>
                  </a:ext>
                </a:extLst>
              </p14:cNvPr>
              <p14:cNvContentPartPr/>
              <p14:nvPr/>
            </p14:nvContentPartPr>
            <p14:xfrm>
              <a:off x="5456520" y="4311360"/>
              <a:ext cx="5820480" cy="1541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F84554-F1BC-411D-B907-546C2594EF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47160" y="4302000"/>
                <a:ext cx="5839200" cy="156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10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368958"/>
                <a:ext cx="10662968" cy="44890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Let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/>
                  <a:t>, so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𝑒𝑛𝑐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=000</m:t>
                    </m:r>
                  </m:oMath>
                </a14:m>
                <a:r>
                  <a:rPr lang="en-CA" dirty="0"/>
                  <a:t> after encoding. Now bit-flip error happens, recover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 dirty="0"/>
                  <a:t> by applying recovery gate.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Suppose bit-flip occurs on 1</a:t>
                </a:r>
                <a:r>
                  <a:rPr lang="en-CA" baseline="30000" dirty="0"/>
                  <a:t>st</a:t>
                </a:r>
                <a:r>
                  <a:rPr lang="en-CA" dirty="0"/>
                  <a:t> bit, then the corrupted data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𝑒𝑛𝑐</m:t>
                        </m:r>
                      </m:sub>
                    </m:sSub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368958"/>
                <a:ext cx="10662968" cy="4489042"/>
              </a:xfrm>
              <a:blipFill>
                <a:blip r:embed="rId2"/>
                <a:stretch>
                  <a:fillRect l="-1201" t="-23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picture containing text, device, screenshot, gauge&#10;&#10;Description automatically generated">
            <a:extLst>
              <a:ext uri="{FF2B5EF4-FFF2-40B4-BE49-F238E27FC236}">
                <a16:creationId xmlns:a16="http://schemas.microsoft.com/office/drawing/2014/main" id="{5C6A55D1-F630-4C0D-9067-5EC2B18E4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420" y="3238202"/>
            <a:ext cx="6560047" cy="1429426"/>
          </a:xfrm>
          <a:prstGeom prst="rect">
            <a:avLst/>
          </a:prstGeom>
        </p:spPr>
      </p:pic>
      <p:pic>
        <p:nvPicPr>
          <p:cNvPr id="15" name="Picture 14" descr="A picture containing text, device, screenshot, gauge&#10;&#10;Description automatically generated">
            <a:extLst>
              <a:ext uri="{FF2B5EF4-FFF2-40B4-BE49-F238E27FC236}">
                <a16:creationId xmlns:a16="http://schemas.microsoft.com/office/drawing/2014/main" id="{F76A179B-C384-400E-9442-40EDFF857A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60"/>
          <a:stretch/>
        </p:blipFill>
        <p:spPr>
          <a:xfrm>
            <a:off x="3335866" y="5222936"/>
            <a:ext cx="4512733" cy="16350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EE5C2F-DA3E-4713-AED0-66D2C1EEA0C0}"/>
                  </a:ext>
                </a:extLst>
              </p14:cNvPr>
              <p14:cNvContentPartPr/>
              <p14:nvPr/>
            </p14:nvContentPartPr>
            <p14:xfrm>
              <a:off x="4441093" y="5358133"/>
              <a:ext cx="34560" cy="233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EE5C2F-DA3E-4713-AED0-66D2C1EEA0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2453" y="5349493"/>
                <a:ext cx="522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EB7669-4220-4DE9-871B-BDEDF591B5AB}"/>
                  </a:ext>
                </a:extLst>
              </p14:cNvPr>
              <p14:cNvContentPartPr/>
              <p14:nvPr/>
            </p14:nvContentPartPr>
            <p14:xfrm>
              <a:off x="4415893" y="5692933"/>
              <a:ext cx="87480" cy="123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EB7669-4220-4DE9-871B-BDEDF591B5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06893" y="5683933"/>
                <a:ext cx="1051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E7BD511-8C18-4256-85B4-E6ED662E0BE4}"/>
                  </a:ext>
                </a:extLst>
              </p14:cNvPr>
              <p14:cNvContentPartPr/>
              <p14:nvPr/>
            </p14:nvContentPartPr>
            <p14:xfrm>
              <a:off x="4404373" y="5919733"/>
              <a:ext cx="98640" cy="129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E7BD511-8C18-4256-85B4-E6ED662E0B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95373" y="5910733"/>
                <a:ext cx="1162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AA8DEB0-12F3-4D8B-9332-2C30046D8CCA}"/>
                  </a:ext>
                </a:extLst>
              </p14:cNvPr>
              <p14:cNvContentPartPr/>
              <p14:nvPr/>
            </p14:nvContentPartPr>
            <p14:xfrm>
              <a:off x="5056333" y="5386933"/>
              <a:ext cx="20160" cy="208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AA8DEB0-12F3-4D8B-9332-2C30046D8CC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47693" y="5378293"/>
                <a:ext cx="37800" cy="22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E4AFF5D-BA51-4CB5-82D5-BB6C0CE360CC}"/>
              </a:ext>
            </a:extLst>
          </p:cNvPr>
          <p:cNvGrpSpPr/>
          <p:nvPr/>
        </p:nvGrpSpPr>
        <p:grpSpPr>
          <a:xfrm>
            <a:off x="4972453" y="5694013"/>
            <a:ext cx="122040" cy="446040"/>
            <a:chOff x="4972453" y="5694013"/>
            <a:chExt cx="12204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A359C4A-A31E-4255-97B2-2F1E197359A0}"/>
                    </a:ext>
                  </a:extLst>
                </p14:cNvPr>
                <p14:cNvContentPartPr/>
                <p14:nvPr/>
              </p14:nvContentPartPr>
              <p14:xfrm>
                <a:off x="4972453" y="5694013"/>
                <a:ext cx="120960" cy="169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A359C4A-A31E-4255-97B2-2F1E197359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63813" y="5685013"/>
                  <a:ext cx="138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5C3096-3B58-4A3E-8275-9836883FB7BE}"/>
                    </a:ext>
                  </a:extLst>
                </p14:cNvPr>
                <p14:cNvContentPartPr/>
                <p14:nvPr/>
              </p14:nvContentPartPr>
              <p14:xfrm>
                <a:off x="5076493" y="5939893"/>
                <a:ext cx="18000" cy="200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5C3096-3B58-4A3E-8275-9836883FB7B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67493" y="5930893"/>
                  <a:ext cx="3564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1EFE15-5CC5-4ED3-BC50-E5711259A43F}"/>
              </a:ext>
            </a:extLst>
          </p:cNvPr>
          <p:cNvGrpSpPr/>
          <p:nvPr/>
        </p:nvGrpSpPr>
        <p:grpSpPr>
          <a:xfrm>
            <a:off x="5514613" y="5436973"/>
            <a:ext cx="28440" cy="676440"/>
            <a:chOff x="5514613" y="5436973"/>
            <a:chExt cx="28440" cy="67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3DD22AA-1421-4434-A1EF-CB679061D952}"/>
                    </a:ext>
                  </a:extLst>
                </p14:cNvPr>
                <p14:cNvContentPartPr/>
                <p14:nvPr/>
              </p14:nvContentPartPr>
              <p14:xfrm>
                <a:off x="5531173" y="5436973"/>
                <a:ext cx="10440" cy="214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3DD22AA-1421-4434-A1EF-CB679061D9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22173" y="5428333"/>
                  <a:ext cx="280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1A8DFCE-D014-4F6C-AEF3-F6AA30FE1A06}"/>
                    </a:ext>
                  </a:extLst>
                </p14:cNvPr>
                <p14:cNvContentPartPr/>
                <p14:nvPr/>
              </p14:nvContentPartPr>
              <p14:xfrm>
                <a:off x="5527933" y="5727853"/>
                <a:ext cx="15120" cy="140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1A8DFCE-D014-4F6C-AEF3-F6AA30FE1A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19293" y="5719213"/>
                  <a:ext cx="327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F0AA66D-9045-4EBB-BD73-8065B407151B}"/>
                    </a:ext>
                  </a:extLst>
                </p14:cNvPr>
                <p14:cNvContentPartPr/>
                <p14:nvPr/>
              </p14:nvContentPartPr>
              <p14:xfrm>
                <a:off x="5514613" y="5964013"/>
                <a:ext cx="15840" cy="149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F0AA66D-9045-4EBB-BD73-8065B407151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05973" y="5955013"/>
                  <a:ext cx="3348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99F7233-D50A-4F62-94B3-7EFB70B41E19}"/>
              </a:ext>
            </a:extLst>
          </p:cNvPr>
          <p:cNvGrpSpPr/>
          <p:nvPr/>
        </p:nvGrpSpPr>
        <p:grpSpPr>
          <a:xfrm>
            <a:off x="6032653" y="5718133"/>
            <a:ext cx="38880" cy="379440"/>
            <a:chOff x="6032653" y="5718133"/>
            <a:chExt cx="38880" cy="37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6E97216-BEE0-408E-B50F-3592D8E3422B}"/>
                    </a:ext>
                  </a:extLst>
                </p14:cNvPr>
                <p14:cNvContentPartPr/>
                <p14:nvPr/>
              </p14:nvContentPartPr>
              <p14:xfrm>
                <a:off x="6032653" y="5718133"/>
                <a:ext cx="38880" cy="192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6E97216-BEE0-408E-B50F-3592D8E342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23653" y="5709493"/>
                  <a:ext cx="56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616919F-640B-40D4-944D-A3216F13FBD5}"/>
                    </a:ext>
                  </a:extLst>
                </p14:cNvPr>
                <p14:cNvContentPartPr/>
                <p14:nvPr/>
              </p14:nvContentPartPr>
              <p14:xfrm>
                <a:off x="6042733" y="5947093"/>
                <a:ext cx="25560" cy="150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616919F-640B-40D4-944D-A3216F13FBD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33733" y="5938453"/>
                  <a:ext cx="43200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9DB4E41-ECF1-4088-AF0A-3A78E1589C6F}"/>
                  </a:ext>
                </a:extLst>
              </p14:cNvPr>
              <p14:cNvContentPartPr/>
              <p14:nvPr/>
            </p14:nvContentPartPr>
            <p14:xfrm>
              <a:off x="6006373" y="5398813"/>
              <a:ext cx="121680" cy="152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9DB4E41-ECF1-4088-AF0A-3A78E1589C6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97373" y="5390173"/>
                <a:ext cx="139320" cy="16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683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Fault Tolerance circuit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368958"/>
                <a:ext cx="10103778" cy="4489042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The three-bit code is good. But at the end of recovery we decodes the data (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𝑏𝑏𝑏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en-CA" dirty="0"/>
                  <a:t>). Next time if we want to do correction again, we need to do encoding again (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00↦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𝑏𝑏𝑏</m:t>
                    </m:r>
                  </m:oMath>
                </a14:m>
                <a:r>
                  <a:rPr lang="en-CA" dirty="0"/>
                  <a:t>)…</a:t>
                </a:r>
              </a:p>
              <a:p>
                <a:r>
                  <a:rPr lang="en-CA" dirty="0"/>
                  <a:t>Here is a way to do recovery without decoding. Hence we can do recovery later, hence the circuit is fault tolerant.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368958"/>
                <a:ext cx="10103778" cy="4489042"/>
              </a:xfrm>
              <a:blipFill>
                <a:blip r:embed="rId2"/>
                <a:stretch>
                  <a:fillRect l="-1086" t="-2310" r="-19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7C37D0B2-8E4A-4058-8A14-9BB1EB368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690" y="4531169"/>
            <a:ext cx="6563641" cy="2305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0EE6BB-E749-4D9F-B445-CF496047D612}"/>
              </a:ext>
            </a:extLst>
          </p:cNvPr>
          <p:cNvSpPr txBox="1"/>
          <p:nvPr/>
        </p:nvSpPr>
        <p:spPr>
          <a:xfrm>
            <a:off x="7425082" y="5240508"/>
            <a:ext cx="3798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hollow circles in the controlled gates in the circuit correspond to a 0-control (i.e. conditioned on that control bit being 0).</a:t>
            </a:r>
          </a:p>
        </p:txBody>
      </p:sp>
    </p:spTree>
    <p:extLst>
      <p:ext uri="{BB962C8B-B14F-4D97-AF65-F5344CB8AC3E}">
        <p14:creationId xmlns:p14="http://schemas.microsoft.com/office/powerpoint/2010/main" val="309820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368958"/>
                <a:ext cx="10103778" cy="44890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Let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/>
                  <a:t>, and bit-flip error happened on 2</a:t>
                </a:r>
                <a:r>
                  <a:rPr lang="en-CA" baseline="30000" dirty="0"/>
                  <a:t>nd</a:t>
                </a:r>
                <a:r>
                  <a:rPr lang="en-CA" dirty="0"/>
                  <a:t> bit. Recover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 dirty="0"/>
                  <a:t>.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368958"/>
                <a:ext cx="10103778" cy="4489042"/>
              </a:xfrm>
              <a:blipFill>
                <a:blip r:embed="rId2"/>
                <a:stretch>
                  <a:fillRect l="-1267" t="-23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7C37D0B2-8E4A-4058-8A14-9BB1EB368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93" y="3223362"/>
            <a:ext cx="9552722" cy="335523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E02CCEB-677F-4840-A502-9A52686B4A49}"/>
              </a:ext>
            </a:extLst>
          </p:cNvPr>
          <p:cNvGrpSpPr/>
          <p:nvPr/>
        </p:nvGrpSpPr>
        <p:grpSpPr>
          <a:xfrm>
            <a:off x="1463379" y="4085953"/>
            <a:ext cx="342720" cy="113760"/>
            <a:chOff x="1463379" y="4085953"/>
            <a:chExt cx="34272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57C8C9F-95AD-4BE5-857B-88E8D09E7ABF}"/>
                    </a:ext>
                  </a:extLst>
                </p14:cNvPr>
                <p14:cNvContentPartPr/>
                <p14:nvPr/>
              </p14:nvContentPartPr>
              <p14:xfrm>
                <a:off x="1691979" y="4085953"/>
                <a:ext cx="11412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57C8C9F-95AD-4BE5-857B-88E8D09E7A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82979" y="4076953"/>
                  <a:ext cx="1317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23B91CC-56EA-417B-8243-337B6758BE7A}"/>
                    </a:ext>
                  </a:extLst>
                </p14:cNvPr>
                <p14:cNvContentPartPr/>
                <p14:nvPr/>
              </p14:nvContentPartPr>
              <p14:xfrm>
                <a:off x="1665699" y="4124833"/>
                <a:ext cx="89640" cy="21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23B91CC-56EA-417B-8243-337B6758BE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56699" y="4115833"/>
                  <a:ext cx="107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B3E3CD7-4905-4D6C-8160-A289CC70BE4B}"/>
                    </a:ext>
                  </a:extLst>
                </p14:cNvPr>
                <p14:cNvContentPartPr/>
                <p14:nvPr/>
              </p14:nvContentPartPr>
              <p14:xfrm>
                <a:off x="1463379" y="4089913"/>
                <a:ext cx="138240" cy="109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B3E3CD7-4905-4D6C-8160-A289CC70BE4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54739" y="4081273"/>
                  <a:ext cx="15588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BB02DF-EFE3-479D-85F2-964DB3C7069E}"/>
              </a:ext>
            </a:extLst>
          </p:cNvPr>
          <p:cNvGrpSpPr/>
          <p:nvPr/>
        </p:nvGrpSpPr>
        <p:grpSpPr>
          <a:xfrm>
            <a:off x="1456899" y="4504273"/>
            <a:ext cx="322920" cy="158400"/>
            <a:chOff x="1456899" y="4504273"/>
            <a:chExt cx="32292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CC10C85-7569-45A1-9A28-5D974FCA190C}"/>
                    </a:ext>
                  </a:extLst>
                </p14:cNvPr>
                <p14:cNvContentPartPr/>
                <p14:nvPr/>
              </p14:nvContentPartPr>
              <p14:xfrm>
                <a:off x="1664619" y="4504273"/>
                <a:ext cx="115200" cy="34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CC10C85-7569-45A1-9A28-5D974FCA19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5619" y="4495633"/>
                  <a:ext cx="132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C0C0F03-66CA-42F3-9048-2C106E66FA39}"/>
                    </a:ext>
                  </a:extLst>
                </p14:cNvPr>
                <p14:cNvContentPartPr/>
                <p14:nvPr/>
              </p14:nvContentPartPr>
              <p14:xfrm>
                <a:off x="1674339" y="4605793"/>
                <a:ext cx="83160" cy="7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C0C0F03-66CA-42F3-9048-2C106E66FA3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65699" y="4596793"/>
                  <a:ext cx="100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23A7C53-0DE5-4748-AD60-6F0F1978F93C}"/>
                    </a:ext>
                  </a:extLst>
                </p14:cNvPr>
                <p14:cNvContentPartPr/>
                <p14:nvPr/>
              </p14:nvContentPartPr>
              <p14:xfrm>
                <a:off x="1456899" y="4520113"/>
                <a:ext cx="121680" cy="142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23A7C53-0DE5-4748-AD60-6F0F1978F93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47899" y="4511113"/>
                  <a:ext cx="13932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817C4BC-6E64-4892-84C2-101286A339BA}"/>
              </a:ext>
            </a:extLst>
          </p:cNvPr>
          <p:cNvGrpSpPr/>
          <p:nvPr/>
        </p:nvGrpSpPr>
        <p:grpSpPr>
          <a:xfrm>
            <a:off x="1438179" y="4917553"/>
            <a:ext cx="336960" cy="163440"/>
            <a:chOff x="1438179" y="4917553"/>
            <a:chExt cx="33696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E543F4C-160F-4BC2-936D-00EF6F81AD2C}"/>
                    </a:ext>
                  </a:extLst>
                </p14:cNvPr>
                <p14:cNvContentPartPr/>
                <p14:nvPr/>
              </p14:nvContentPartPr>
              <p14:xfrm>
                <a:off x="1656699" y="4963633"/>
                <a:ext cx="118440" cy="5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E543F4C-160F-4BC2-936D-00EF6F81AD2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48059" y="4954633"/>
                  <a:ext cx="136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AD4BEAB-14F1-4876-B6AC-69FE58F348CD}"/>
                    </a:ext>
                  </a:extLst>
                </p14:cNvPr>
                <p14:cNvContentPartPr/>
                <p14:nvPr/>
              </p14:nvContentPartPr>
              <p14:xfrm>
                <a:off x="1663539" y="5023033"/>
                <a:ext cx="108720" cy="7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AD4BEAB-14F1-4876-B6AC-69FE58F348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54539" y="5014393"/>
                  <a:ext cx="1263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6A287ED-3ABE-4A09-929C-BCEAA2F74519}"/>
                    </a:ext>
                  </a:extLst>
                </p14:cNvPr>
                <p14:cNvContentPartPr/>
                <p14:nvPr/>
              </p14:nvContentPartPr>
              <p14:xfrm>
                <a:off x="1438179" y="4917553"/>
                <a:ext cx="135360" cy="163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6A287ED-3ABE-4A09-929C-BCEAA2F7451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29179" y="4908553"/>
                  <a:ext cx="15300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95A7497-3581-40DF-B522-A8DFCB836A62}"/>
                  </a:ext>
                </a:extLst>
              </p14:cNvPr>
              <p14:cNvContentPartPr/>
              <p14:nvPr/>
            </p14:nvContentPartPr>
            <p14:xfrm>
              <a:off x="3602499" y="4109353"/>
              <a:ext cx="132120" cy="1872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95A7497-3581-40DF-B522-A8DFCB836A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93499" y="4100713"/>
                <a:ext cx="1497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20EAA4C-4ABC-4BE6-B3EF-763F9B3BC9D8}"/>
                  </a:ext>
                </a:extLst>
              </p14:cNvPr>
              <p14:cNvContentPartPr/>
              <p14:nvPr/>
            </p14:nvContentPartPr>
            <p14:xfrm>
              <a:off x="3650739" y="4487353"/>
              <a:ext cx="25920" cy="255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20EAA4C-4ABC-4BE6-B3EF-763F9B3BC9D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42099" y="4478713"/>
                <a:ext cx="435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2F7D2DD-A9CC-4E20-9639-049062DA89C1}"/>
                  </a:ext>
                </a:extLst>
              </p14:cNvPr>
              <p14:cNvContentPartPr/>
              <p14:nvPr/>
            </p14:nvContentPartPr>
            <p14:xfrm>
              <a:off x="3606819" y="4944913"/>
              <a:ext cx="121320" cy="160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2F7D2DD-A9CC-4E20-9639-049062DA89C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98179" y="4935913"/>
                <a:ext cx="138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6C0771E-0724-43B1-9C29-22D9C0E2E11B}"/>
                  </a:ext>
                </a:extLst>
              </p14:cNvPr>
              <p14:cNvContentPartPr/>
              <p14:nvPr/>
            </p14:nvContentPartPr>
            <p14:xfrm>
              <a:off x="4585299" y="4124833"/>
              <a:ext cx="136440" cy="165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6C0771E-0724-43B1-9C29-22D9C0E2E11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76299" y="4115833"/>
                <a:ext cx="1540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27EF999-2AA1-4979-931E-CF377774B2FB}"/>
                  </a:ext>
                </a:extLst>
              </p14:cNvPr>
              <p14:cNvContentPartPr/>
              <p14:nvPr/>
            </p14:nvContentPartPr>
            <p14:xfrm>
              <a:off x="4636419" y="4536313"/>
              <a:ext cx="36360" cy="237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27EF999-2AA1-4979-931E-CF377774B2F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27779" y="4527313"/>
                <a:ext cx="540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1440EE1-BC67-44D0-995C-1D8B31DDD894}"/>
                  </a:ext>
                </a:extLst>
              </p14:cNvPr>
              <p14:cNvContentPartPr/>
              <p14:nvPr/>
            </p14:nvContentPartPr>
            <p14:xfrm>
              <a:off x="4595379" y="4975513"/>
              <a:ext cx="97560" cy="143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1440EE1-BC67-44D0-995C-1D8B31DDD89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86379" y="4966513"/>
                <a:ext cx="1152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E57AF04-EC7A-4D96-AA17-EC24343E08EB}"/>
                  </a:ext>
                </a:extLst>
              </p14:cNvPr>
              <p14:cNvContentPartPr/>
              <p14:nvPr/>
            </p14:nvContentPartPr>
            <p14:xfrm>
              <a:off x="5313939" y="4127353"/>
              <a:ext cx="123120" cy="130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E57AF04-EC7A-4D96-AA17-EC24343E08E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05299" y="4118713"/>
                <a:ext cx="1407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C979C6D-9B78-48AD-BF32-5F497A59E406}"/>
                  </a:ext>
                </a:extLst>
              </p14:cNvPr>
              <p14:cNvContentPartPr/>
              <p14:nvPr/>
            </p14:nvContentPartPr>
            <p14:xfrm>
              <a:off x="5399979" y="4526593"/>
              <a:ext cx="16200" cy="249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C979C6D-9B78-48AD-BF32-5F497A59E40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91339" y="4517593"/>
                <a:ext cx="338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0A9FE3C-7FAA-4C48-990F-656D8DECFBBF}"/>
                  </a:ext>
                </a:extLst>
              </p14:cNvPr>
              <p14:cNvContentPartPr/>
              <p14:nvPr/>
            </p14:nvContentPartPr>
            <p14:xfrm>
              <a:off x="5315379" y="4955353"/>
              <a:ext cx="105840" cy="172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0A9FE3C-7FAA-4C48-990F-656D8DECFBB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06379" y="4946353"/>
                <a:ext cx="1234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8DF7479-CD5A-4537-898D-0283FC7F1A48}"/>
                  </a:ext>
                </a:extLst>
              </p14:cNvPr>
              <p14:cNvContentPartPr/>
              <p14:nvPr/>
            </p14:nvContentPartPr>
            <p14:xfrm>
              <a:off x="5936379" y="4162273"/>
              <a:ext cx="142560" cy="943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8DF7479-CD5A-4537-898D-0283FC7F1A4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27379" y="4153273"/>
                <a:ext cx="16020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E36DD19-7B47-4B65-8821-0CF442B37670}"/>
                  </a:ext>
                </a:extLst>
              </p14:cNvPr>
              <p14:cNvContentPartPr/>
              <p14:nvPr/>
            </p14:nvContentPartPr>
            <p14:xfrm>
              <a:off x="6023139" y="4546393"/>
              <a:ext cx="28080" cy="236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E36DD19-7B47-4B65-8821-0CF442B3767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14139" y="4537753"/>
                <a:ext cx="4572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03C27A0-894A-47A2-B750-42E027690908}"/>
                  </a:ext>
                </a:extLst>
              </p14:cNvPr>
              <p14:cNvContentPartPr/>
              <p14:nvPr/>
            </p14:nvContentPartPr>
            <p14:xfrm>
              <a:off x="5972019" y="4961473"/>
              <a:ext cx="86760" cy="1468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03C27A0-894A-47A2-B750-42E02769090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63379" y="4952473"/>
                <a:ext cx="1044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99E9675-480B-4B27-BA57-C23344164379}"/>
                  </a:ext>
                </a:extLst>
              </p14:cNvPr>
              <p14:cNvContentPartPr/>
              <p14:nvPr/>
            </p14:nvContentPartPr>
            <p14:xfrm>
              <a:off x="6631539" y="4156513"/>
              <a:ext cx="145080" cy="137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99E9675-480B-4B27-BA57-C2334416437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622539" y="4147873"/>
                <a:ext cx="1627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72D1D89-A0A6-4F6C-B6E6-C57D011A0115}"/>
                  </a:ext>
                </a:extLst>
              </p14:cNvPr>
              <p14:cNvContentPartPr/>
              <p14:nvPr/>
            </p14:nvContentPartPr>
            <p14:xfrm>
              <a:off x="6688059" y="4540993"/>
              <a:ext cx="15480" cy="227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72D1D89-A0A6-4F6C-B6E6-C57D011A011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79059" y="4532353"/>
                <a:ext cx="3312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8DD33E5-22C9-4FFD-AD5A-739DDECB9F43}"/>
                  </a:ext>
                </a:extLst>
              </p14:cNvPr>
              <p14:cNvContentPartPr/>
              <p14:nvPr/>
            </p14:nvContentPartPr>
            <p14:xfrm>
              <a:off x="6650619" y="4982353"/>
              <a:ext cx="110520" cy="1440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8DD33E5-22C9-4FFD-AD5A-739DDECB9F4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641619" y="4973713"/>
                <a:ext cx="1281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776FBDB-E3A3-4D2A-B461-9385607F871A}"/>
                  </a:ext>
                </a:extLst>
              </p14:cNvPr>
              <p14:cNvContentPartPr/>
              <p14:nvPr/>
            </p14:nvContentPartPr>
            <p14:xfrm>
              <a:off x="4550379" y="5376913"/>
              <a:ext cx="103320" cy="1494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776FBDB-E3A3-4D2A-B461-9385607F871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541379" y="5367913"/>
                <a:ext cx="1209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D8E7C49-A769-44D4-A046-E2E974A84582}"/>
                  </a:ext>
                </a:extLst>
              </p14:cNvPr>
              <p14:cNvContentPartPr/>
              <p14:nvPr/>
            </p14:nvContentPartPr>
            <p14:xfrm>
              <a:off x="4589619" y="5764633"/>
              <a:ext cx="117360" cy="167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D8E7C49-A769-44D4-A046-E2E974A8458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80979" y="5755993"/>
                <a:ext cx="1350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20A9A00-4FA3-4B51-9C88-A7B8FD3D235A}"/>
                  </a:ext>
                </a:extLst>
              </p14:cNvPr>
              <p14:cNvContentPartPr/>
              <p14:nvPr/>
            </p14:nvContentPartPr>
            <p14:xfrm>
              <a:off x="5339139" y="5345953"/>
              <a:ext cx="22680" cy="2091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20A9A00-4FA3-4B51-9C88-A7B8FD3D235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330139" y="5336953"/>
                <a:ext cx="403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44F4BE2-9203-40E1-9FCE-564E58C5DAC6}"/>
                  </a:ext>
                </a:extLst>
              </p14:cNvPr>
              <p14:cNvContentPartPr/>
              <p14:nvPr/>
            </p14:nvContentPartPr>
            <p14:xfrm>
              <a:off x="6002979" y="5359633"/>
              <a:ext cx="30600" cy="2293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44F4BE2-9203-40E1-9FCE-564E58C5DAC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93979" y="5350633"/>
                <a:ext cx="482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9ADABF6-6EC9-4D01-A398-920D4234C067}"/>
                  </a:ext>
                </a:extLst>
              </p14:cNvPr>
              <p14:cNvContentPartPr/>
              <p14:nvPr/>
            </p14:nvContentPartPr>
            <p14:xfrm>
              <a:off x="6715419" y="5372593"/>
              <a:ext cx="14760" cy="235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9ADABF6-6EC9-4D01-A398-920D4234C06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706779" y="5363953"/>
                <a:ext cx="3240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53C5442-2562-4850-981A-35F4BA0AF41D}"/>
                  </a:ext>
                </a:extLst>
              </p14:cNvPr>
              <p14:cNvContentPartPr/>
              <p14:nvPr/>
            </p14:nvContentPartPr>
            <p14:xfrm>
              <a:off x="5250219" y="5786233"/>
              <a:ext cx="124560" cy="1515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53C5442-2562-4850-981A-35F4BA0AF41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241579" y="5777233"/>
                <a:ext cx="1422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7FE142C-8779-41A1-8466-2B99A37868EA}"/>
                  </a:ext>
                </a:extLst>
              </p14:cNvPr>
              <p14:cNvContentPartPr/>
              <p14:nvPr/>
            </p14:nvContentPartPr>
            <p14:xfrm>
              <a:off x="5964459" y="5800273"/>
              <a:ext cx="100080" cy="129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7FE142C-8779-41A1-8466-2B99A37868E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955819" y="5791273"/>
                <a:ext cx="11772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AFDDE96-4747-49A3-98AE-55490D6AB105}"/>
                  </a:ext>
                </a:extLst>
              </p14:cNvPr>
              <p14:cNvContentPartPr/>
              <p14:nvPr/>
            </p14:nvContentPartPr>
            <p14:xfrm>
              <a:off x="6686619" y="5800993"/>
              <a:ext cx="142920" cy="136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AFDDE96-4747-49A3-98AE-55490D6AB10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677979" y="5792353"/>
                <a:ext cx="1605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57944C5-2DEC-4545-98BB-307B20D48ACD}"/>
                  </a:ext>
                </a:extLst>
              </p14:cNvPr>
              <p14:cNvContentPartPr/>
              <p14:nvPr/>
            </p14:nvContentPartPr>
            <p14:xfrm>
              <a:off x="7388979" y="4127713"/>
              <a:ext cx="128160" cy="1346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57944C5-2DEC-4545-98BB-307B20D48AC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380339" y="4118713"/>
                <a:ext cx="1458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F109067-7C7D-4BA9-B27F-B995A89D8944}"/>
                  </a:ext>
                </a:extLst>
              </p14:cNvPr>
              <p14:cNvContentPartPr/>
              <p14:nvPr/>
            </p14:nvContentPartPr>
            <p14:xfrm>
              <a:off x="7456299" y="4531993"/>
              <a:ext cx="30240" cy="1911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F109067-7C7D-4BA9-B27F-B995A89D894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447659" y="4523353"/>
                <a:ext cx="478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8B22734-2BF0-4DE5-B8CB-41C525933295}"/>
                  </a:ext>
                </a:extLst>
              </p14:cNvPr>
              <p14:cNvContentPartPr/>
              <p14:nvPr/>
            </p14:nvContentPartPr>
            <p14:xfrm>
              <a:off x="7423179" y="4937713"/>
              <a:ext cx="105480" cy="150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8B22734-2BF0-4DE5-B8CB-41C52593329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414539" y="4928713"/>
                <a:ext cx="1231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84C5E9C-0DB1-4A2D-8D14-58DE0776F68A}"/>
                  </a:ext>
                </a:extLst>
              </p14:cNvPr>
              <p14:cNvContentPartPr/>
              <p14:nvPr/>
            </p14:nvContentPartPr>
            <p14:xfrm>
              <a:off x="7502739" y="5349193"/>
              <a:ext cx="22680" cy="2379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84C5E9C-0DB1-4A2D-8D14-58DE0776F68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494099" y="5340193"/>
                <a:ext cx="403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F1E5259-3DD6-412C-9842-464B7272B297}"/>
                  </a:ext>
                </a:extLst>
              </p14:cNvPr>
              <p14:cNvContentPartPr/>
              <p14:nvPr/>
            </p14:nvContentPartPr>
            <p14:xfrm>
              <a:off x="7478619" y="5800993"/>
              <a:ext cx="83880" cy="135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F1E5259-3DD6-412C-9842-464B7272B29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69619" y="5792353"/>
                <a:ext cx="1015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003B6EB-3AF3-484C-861D-EC4804181837}"/>
                  </a:ext>
                </a:extLst>
              </p14:cNvPr>
              <p14:cNvContentPartPr/>
              <p14:nvPr/>
            </p14:nvContentPartPr>
            <p14:xfrm>
              <a:off x="8117979" y="4106833"/>
              <a:ext cx="111960" cy="162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003B6EB-3AF3-484C-861D-EC480418183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108979" y="4097833"/>
                <a:ext cx="1296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B8CB7EA-6A85-4F4F-87C7-D8EF491B5F0E}"/>
                  </a:ext>
                </a:extLst>
              </p14:cNvPr>
              <p14:cNvContentPartPr/>
              <p14:nvPr/>
            </p14:nvContentPartPr>
            <p14:xfrm>
              <a:off x="8765259" y="4126273"/>
              <a:ext cx="122760" cy="1544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B8CB7EA-6A85-4F4F-87C7-D8EF491B5F0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756619" y="4117273"/>
                <a:ext cx="1404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964178E-5953-4F37-88A6-F8450365BE54}"/>
                  </a:ext>
                </a:extLst>
              </p14:cNvPr>
              <p14:cNvContentPartPr/>
              <p14:nvPr/>
            </p14:nvContentPartPr>
            <p14:xfrm>
              <a:off x="8114379" y="4557913"/>
              <a:ext cx="126000" cy="129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964178E-5953-4F37-88A6-F8450365BE5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105739" y="4549273"/>
                <a:ext cx="1436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061EE9E-F1E0-4255-896A-97FADCE9D5DB}"/>
                  </a:ext>
                </a:extLst>
              </p14:cNvPr>
              <p14:cNvContentPartPr/>
              <p14:nvPr/>
            </p14:nvContentPartPr>
            <p14:xfrm>
              <a:off x="8082699" y="4955353"/>
              <a:ext cx="105480" cy="1285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061EE9E-F1E0-4255-896A-97FADCE9D5D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073699" y="4946713"/>
                <a:ext cx="1231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C94B3FF-B7E3-4A49-8E2B-5B890AAA7C7F}"/>
                  </a:ext>
                </a:extLst>
              </p14:cNvPr>
              <p14:cNvContentPartPr/>
              <p14:nvPr/>
            </p14:nvContentPartPr>
            <p14:xfrm>
              <a:off x="8138859" y="5351353"/>
              <a:ext cx="24840" cy="244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C94B3FF-B7E3-4A49-8E2B-5B890AAA7C7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130219" y="5342353"/>
                <a:ext cx="424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6A4CC10-B5A1-4BFC-879A-3F1F48E4B3E8}"/>
                  </a:ext>
                </a:extLst>
              </p14:cNvPr>
              <p14:cNvContentPartPr/>
              <p14:nvPr/>
            </p14:nvContentPartPr>
            <p14:xfrm>
              <a:off x="8090259" y="5782273"/>
              <a:ext cx="118080" cy="127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6A4CC10-B5A1-4BFC-879A-3F1F48E4B3E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81259" y="5773273"/>
                <a:ext cx="1357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CFB89EC-1415-42B3-BC47-905521C9BA3E}"/>
                  </a:ext>
                </a:extLst>
              </p14:cNvPr>
              <p14:cNvContentPartPr/>
              <p14:nvPr/>
            </p14:nvContentPartPr>
            <p14:xfrm>
              <a:off x="8788299" y="5804233"/>
              <a:ext cx="99720" cy="1299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CFB89EC-1415-42B3-BC47-905521C9BA3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779299" y="5795593"/>
                <a:ext cx="1173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A007FD7-D4B0-4824-9C44-4128B18B1A60}"/>
                  </a:ext>
                </a:extLst>
              </p14:cNvPr>
              <p14:cNvContentPartPr/>
              <p14:nvPr/>
            </p14:nvContentPartPr>
            <p14:xfrm>
              <a:off x="8827899" y="5322913"/>
              <a:ext cx="20160" cy="253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A007FD7-D4B0-4824-9C44-4128B18B1A6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819259" y="5314273"/>
                <a:ext cx="378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721EAEB-D47D-4CE7-A757-41D64D825D5A}"/>
                  </a:ext>
                </a:extLst>
              </p14:cNvPr>
              <p14:cNvContentPartPr/>
              <p14:nvPr/>
            </p14:nvContentPartPr>
            <p14:xfrm>
              <a:off x="8778579" y="4966873"/>
              <a:ext cx="107280" cy="103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721EAEB-D47D-4CE7-A757-41D64D825D5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769579" y="4958233"/>
                <a:ext cx="1249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2FA67F5-3A8F-4740-8C06-BC4FC6DB9B52}"/>
                  </a:ext>
                </a:extLst>
              </p14:cNvPr>
              <p14:cNvContentPartPr/>
              <p14:nvPr/>
            </p14:nvContentPartPr>
            <p14:xfrm>
              <a:off x="8737899" y="4544233"/>
              <a:ext cx="132840" cy="1652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2FA67F5-3A8F-4740-8C06-BC4FC6DB9B5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729259" y="4535593"/>
                <a:ext cx="150480" cy="18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3004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Quantum bit-flip correction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6828993-6407-49E5-8806-23160470B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70" y="4416086"/>
            <a:ext cx="8591920" cy="2441914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823CC2C-01D2-4A48-83FE-6F76F5306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130" y="2875678"/>
            <a:ext cx="6117969" cy="174236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913949-B00D-4E3D-A29C-7E9F17443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368958"/>
            <a:ext cx="10103778" cy="4489042"/>
          </a:xfrm>
        </p:spPr>
        <p:txBody>
          <a:bodyPr>
            <a:normAutofit/>
          </a:bodyPr>
          <a:lstStyle/>
          <a:p>
            <a:r>
              <a:rPr lang="en-CA" dirty="0"/>
              <a:t>It seems No-cloning theorems tells us encoding does not work. BUT we can bypass it by using 2 CNOT gates.</a:t>
            </a:r>
          </a:p>
          <a:p>
            <a:r>
              <a:rPr lang="en-CA" dirty="0"/>
              <a:t>Others are the same.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60D73DC-7F76-4176-8875-99F00CCD2356}"/>
                  </a:ext>
                </a:extLst>
              </p14:cNvPr>
              <p14:cNvContentPartPr/>
              <p14:nvPr/>
            </p14:nvContentPartPr>
            <p14:xfrm>
              <a:off x="10107360" y="3903120"/>
              <a:ext cx="1144080" cy="456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60D73DC-7F76-4176-8875-99F00CCD23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000" y="3893760"/>
                <a:ext cx="1162800" cy="47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107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542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Quantum  Error  Correction</vt:lpstr>
      <vt:lpstr>Fault Tolerance Computing</vt:lpstr>
      <vt:lpstr>Error types in Quantum Computing</vt:lpstr>
      <vt:lpstr>Classical bit-flip correction – Three-bit code</vt:lpstr>
      <vt:lpstr>Classical bit-flip correction – Three-bit code</vt:lpstr>
      <vt:lpstr>Example</vt:lpstr>
      <vt:lpstr>Fault Tolerance circuit</vt:lpstr>
      <vt:lpstr>Example</vt:lpstr>
      <vt:lpstr>Quantum bit-flip correction</vt:lpstr>
      <vt:lpstr>Example – An exercise for you as well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 and  Dirac Notation</dc:title>
  <dc:creator>HUNT FENG</dc:creator>
  <cp:lastModifiedBy>HUNT FENG</cp:lastModifiedBy>
  <cp:revision>167</cp:revision>
  <dcterms:created xsi:type="dcterms:W3CDTF">2021-05-30T18:16:27Z</dcterms:created>
  <dcterms:modified xsi:type="dcterms:W3CDTF">2021-08-08T18:00:01Z</dcterms:modified>
</cp:coreProperties>
</file>